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2.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notesSlides/notesSlide7.xml" ContentType="application/vnd.openxmlformats-officedocument.presentationml.notesSlide+xml"/>
  <Override PartName="/ppt/ink/ink36.xml" ContentType="application/inkml+xml"/>
  <Override PartName="/ppt/notesSlides/notesSlide8.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71"/>
  </p:notesMasterIdLst>
  <p:sldIdLst>
    <p:sldId id="257" r:id="rId3"/>
    <p:sldId id="258" r:id="rId4"/>
    <p:sldId id="282" r:id="rId5"/>
    <p:sldId id="332" r:id="rId6"/>
    <p:sldId id="293" r:id="rId7"/>
    <p:sldId id="296" r:id="rId8"/>
    <p:sldId id="297" r:id="rId9"/>
    <p:sldId id="298" r:id="rId10"/>
    <p:sldId id="299" r:id="rId11"/>
    <p:sldId id="300" r:id="rId12"/>
    <p:sldId id="306" r:id="rId13"/>
    <p:sldId id="307" r:id="rId14"/>
    <p:sldId id="311" r:id="rId15"/>
    <p:sldId id="312" r:id="rId16"/>
    <p:sldId id="313" r:id="rId17"/>
    <p:sldId id="316" r:id="rId18"/>
    <p:sldId id="317" r:id="rId19"/>
    <p:sldId id="318" r:id="rId20"/>
    <p:sldId id="319" r:id="rId21"/>
    <p:sldId id="324" r:id="rId22"/>
    <p:sldId id="325" r:id="rId23"/>
    <p:sldId id="411" r:id="rId24"/>
    <p:sldId id="1798" r:id="rId25"/>
    <p:sldId id="1797" r:id="rId26"/>
    <p:sldId id="1799" r:id="rId27"/>
    <p:sldId id="1793" r:id="rId28"/>
    <p:sldId id="1800" r:id="rId29"/>
    <p:sldId id="1801" r:id="rId30"/>
    <p:sldId id="1779" r:id="rId31"/>
    <p:sldId id="1788" r:id="rId32"/>
    <p:sldId id="1738" r:id="rId33"/>
    <p:sldId id="1785" r:id="rId34"/>
    <p:sldId id="1786" r:id="rId35"/>
    <p:sldId id="1787" r:id="rId36"/>
    <p:sldId id="1742" r:id="rId37"/>
    <p:sldId id="1746" r:id="rId38"/>
    <p:sldId id="1747" r:id="rId39"/>
    <p:sldId id="1748" r:id="rId40"/>
    <p:sldId id="1749" r:id="rId41"/>
    <p:sldId id="1750" r:id="rId42"/>
    <p:sldId id="1751" r:id="rId43"/>
    <p:sldId id="1752" r:id="rId44"/>
    <p:sldId id="1796" r:id="rId45"/>
    <p:sldId id="1755" r:id="rId46"/>
    <p:sldId id="1756" r:id="rId47"/>
    <p:sldId id="1757" r:id="rId48"/>
    <p:sldId id="1760" r:id="rId49"/>
    <p:sldId id="1761" r:id="rId50"/>
    <p:sldId id="1762" r:id="rId51"/>
    <p:sldId id="1763" r:id="rId52"/>
    <p:sldId id="1764" r:id="rId53"/>
    <p:sldId id="1765" r:id="rId54"/>
    <p:sldId id="1782" r:id="rId55"/>
    <p:sldId id="1783" r:id="rId56"/>
    <p:sldId id="1771" r:id="rId57"/>
    <p:sldId id="1784" r:id="rId58"/>
    <p:sldId id="1773" r:id="rId59"/>
    <p:sldId id="1774" r:id="rId60"/>
    <p:sldId id="1775" r:id="rId61"/>
    <p:sldId id="1776" r:id="rId62"/>
    <p:sldId id="1777" r:id="rId63"/>
    <p:sldId id="1684" r:id="rId64"/>
    <p:sldId id="347" r:id="rId65"/>
    <p:sldId id="348" r:id="rId66"/>
    <p:sldId id="349" r:id="rId67"/>
    <p:sldId id="350" r:id="rId68"/>
    <p:sldId id="351" r:id="rId69"/>
    <p:sldId id="40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184B62-7F64-4F3E-9823-6CF6B335FE61}">
          <p14:sldIdLst>
            <p14:sldId id="257"/>
            <p14:sldId id="258"/>
            <p14:sldId id="282"/>
            <p14:sldId id="332"/>
            <p14:sldId id="293"/>
            <p14:sldId id="296"/>
            <p14:sldId id="297"/>
            <p14:sldId id="298"/>
            <p14:sldId id="299"/>
            <p14:sldId id="300"/>
            <p14:sldId id="306"/>
            <p14:sldId id="307"/>
            <p14:sldId id="311"/>
            <p14:sldId id="312"/>
            <p14:sldId id="313"/>
            <p14:sldId id="316"/>
            <p14:sldId id="317"/>
            <p14:sldId id="318"/>
            <p14:sldId id="319"/>
            <p14:sldId id="324"/>
            <p14:sldId id="325"/>
            <p14:sldId id="411"/>
          </p14:sldIdLst>
        </p14:section>
        <p14:section name="Default Section" id="{FFCA162B-68FB-4CB2-8EDC-92518B40A838}">
          <p14:sldIdLst>
            <p14:sldId id="1798"/>
            <p14:sldId id="1797"/>
            <p14:sldId id="1799"/>
            <p14:sldId id="1793"/>
            <p14:sldId id="1800"/>
            <p14:sldId id="1801"/>
            <p14:sldId id="1779"/>
            <p14:sldId id="1788"/>
            <p14:sldId id="1738"/>
            <p14:sldId id="1785"/>
            <p14:sldId id="1786"/>
            <p14:sldId id="1787"/>
            <p14:sldId id="1742"/>
            <p14:sldId id="1746"/>
            <p14:sldId id="1747"/>
            <p14:sldId id="1748"/>
            <p14:sldId id="1749"/>
            <p14:sldId id="1750"/>
            <p14:sldId id="1751"/>
            <p14:sldId id="1752"/>
            <p14:sldId id="1796"/>
            <p14:sldId id="1755"/>
            <p14:sldId id="1756"/>
            <p14:sldId id="1757"/>
            <p14:sldId id="1760"/>
            <p14:sldId id="1761"/>
            <p14:sldId id="1762"/>
            <p14:sldId id="1763"/>
            <p14:sldId id="1764"/>
            <p14:sldId id="1765"/>
            <p14:sldId id="1782"/>
            <p14:sldId id="1783"/>
            <p14:sldId id="1771"/>
            <p14:sldId id="1784"/>
            <p14:sldId id="1773"/>
            <p14:sldId id="1774"/>
            <p14:sldId id="1775"/>
            <p14:sldId id="1776"/>
            <p14:sldId id="1777"/>
            <p14:sldId id="1684"/>
          </p14:sldIdLst>
        </p14:section>
        <p14:section name="Default Section" id="{3F223649-5A1E-4E5C-9950-B4514F00FC3B}">
          <p14:sldIdLst>
            <p14:sldId id="347"/>
            <p14:sldId id="348"/>
            <p14:sldId id="349"/>
            <p14:sldId id="350"/>
            <p14:sldId id="351"/>
            <p14:sldId id="4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8:33:44.514"/>
    </inkml:context>
    <inkml:brush xml:id="br0">
      <inkml:brushProperty name="width" value="0.05292" units="cm"/>
      <inkml:brushProperty name="height" value="0.05292" units="cm"/>
      <inkml:brushProperty name="color" value="#FF0000"/>
    </inkml:brush>
  </inkml:definitions>
  <inkml:trace contextRef="#ctx0" brushRef="#br0">18331 2059 0,'24'0'219,"1"0"-188,0 49 1,25-49-17,-26 25 1,1 0-1,25 0 1,-25 24 0,0-49-16,-1 50 15,26-25 1,-25 0 0,-25-1-1,25-24-15,-25 25 47,24-25-16,1 0 79,0 0-95,0-25 1,49-49-16,1-25 16,148-124-1,-99 74 1,25-25-1,24 0 1,100-123 0,-149 173-1,124-124 1,-74 99 0,-100 75-1,1 49-15,-51-25 16,26 25-1,-50 0 1,25 25 15</inkml:trace>
  <inkml:trace contextRef="#ctx0" brushRef="#br0" timeOffset="62154.36">14362 8384 0,'-25'0'203,"0"0"-187,-74 25 15,49 0 1,1-1-17,-26 26 1,51-25-1,-51 49 1,50-49 0,-24 49-1,-26 1 1,51-1 0,-26 1-1,25-26 1,-24 51-1,24-26 1,0-49 0,25 74-1,-25-49 1,0-1 0,25 26-1,-24-1 16,24-49-15,-25 49-16,0 50 31,25-99-15,0 74 0,0-74-1,0 25-15,0-26 16,0 76-1,0-51 1,0 75 0,0 25-1,0-74 1,0 98 0,0 1-1,25-100 1,-25 1-16,25-1 15,-25 50 1,0 25 15,24-99-15,1 24 0,0-24-1,-25-1 1,0-24-1,0 0 1,25 0 15,-25-1 266,0 26-281,25-25-1,49 124 1,50 198 31,-99-248-47,49 0 31,-24-49-15,-1 24-16,-24-24 15,50 0 1,24-1 0,-74-24-1,49 49 1,25 1 0,-49-26-1,49 51 1,-24 24-1,-51-75 1,51 51 15,-50-26-15,-1 0 0,76 50-1,-76-49 1,76 24-1,-26-49 1,-24-1 0,24-24-1,-49-25-15,24 25 16,1-25 0,49 0-1,25 0 1,-24 0-1,172 0 1,-24 0 15,-148 0-15,173-50 0,-25-49-1,-124 49 1,24-74-1,-24 0 1,-74 75 0,24-100-1,-24-50 1,-25 100 0,24-74-1,-49-26 1,0 100-1,0-124 1,0-25 15,0 124-15,0-100 0,0 51-1,0 98 1,0-73-1,-24-51 1,-1 125 0,25-50-1,0 24 1,-25 26 0,0-25-1,-24-25 1,24 74-1,-25-24 1,50 49 15,-25-25-15,1 1 0,-1 49-1,25-25-15,-25 0 31,0 25 1,25-25-1,-25 1-15,25-1-1,-24 0-15,-1-25 16,25 1-1,-25 24 1,-25-50 328,-24-49-329,-25-24 1,0-1-16,-25-25 16,0 25-16,24 0 15,-24 25 1,-49-74 0,-125 24 15,149 125-16,100 24 1,-75 0 0,99 0-1,-25 1 1,-74 24 0,74-25-1,-24 0 1,24 25-1,-24 0 1,0-25 0,49 0-1,-50 1 1,26 24 0,24 0 15,0 0 0,0 24-15,-49 1-1,49-25 1,0 50 0,-24-25-1,-1 24 1,25-49-1,1 25 1,-1-25 31,25 25-31,-25-25 46</inkml:trace>
  <inkml:trace contextRef="#ctx0" brushRef="#br0" timeOffset="64861.9">15701 9004 0,'25'-25'141,"0"0"-110,49 1 0,75-51 0,-74 26-31,-1 24 16,100-74 0,99-75-1,-149 124 1,99-74-1,74 0 17,-197 75-17,123 24 1,0-25 0,-124 50-1,75-24 1,0 24-1,-100 0 1,50 0 0,0 24-1,-49-24 1,123 75 0,-99-50-1,124 24 1,1 26-1,-150-51 1,125 26 15,-75 0-15,-25-1 0,-50-24-1,100 49 1,-99-24-1,49 24 1,-49-24 0,-26-25-1,1 0 1,0 24 0,-25-24-1,50 25 1,-26-26-1,-24 1 1,0 0 15,0 0-15,25-25 0</inkml:trace>
  <inkml:trace contextRef="#ctx0" brushRef="#br0" timeOffset="65514.82">20414 9029 0,'50'25'187,"24"24"-171,-24-24-16,24 0 16,1 0-1,-50 0 1,49 24 15</inkml:trace>
  <inkml:trace contextRef="#ctx0" brushRef="#br0" timeOffset="68040.52">20836 9252 0,'-25'25'125,"-49"-25"-110,24 0-15,25 0 16,-24 25 0,24-25-1,0 0 1,0 25-1,-99 24 17,99-24-17,-24 25-15,-26-26 16,-24 76 0,74-76-1,1 1 1,-26 25-1,25 24 17,0-24-17,-24 24 1,49-24 0,-50-1-1,50 26 1,-25-25-1,25-26-15,-24 26 16,24 0 0,0-26-1,-25 76 1,0 24 0,25-50-1,0 50 1,0 25-1,0-75 1,0 25 15,0-49-15,0 0 0,25-1-1,-25 26 1,25-50-1,-1 49 1,-24-49 0,25 24-1,-25-24 17,25 0-17,0 25 1,0-50-1,-1 74 1,51-24 0,-1-1-1,-49-49 1,0 25 0,74 49-1,-25-24 1,-49-50-1,74 25 1,-74 0 0,50-25-16,-26 0 15,100 0 1,-74 0 0,73 0-1,-48-25 1,-51 0-1,75-25 17,0-49-17,-49 25 1,-26-25-16,1 24 16,49-98-1,-49 123 1,-1-74-1,1-25 1,-50 99 0,25-123-1,0-1 1,-25 125 0,0-26-1,0 50 1,0 1-16,0-26 15,0 0 1,-25-24 15,-25-25-15,1-1 0,24 51 15,-50-26-16,26 26 1,-1-1-16,25 1 16,-49-26-1,49 75 1,-25-49 0,26 24-1,-1 25 1,-25 0-1,25-25 1,-24 0-16,-26 0 31,51 1-15,-26-1 0,0 0-1,-49-25 1,-25 26-1,75-1 1,-1 0 0,25 25-1,0 0 17,0 0 30,1 0-46,-1 0-1,0 0 1,0 0 0,0 0-1,1 0 1,24 25-1,-25-25 1,0 0 62</inkml:trace>
  <inkml:trace contextRef="#ctx0" brushRef="#br0" timeOffset="77908.69">21282 11460 0,'0'49'531,"25"-24"-515,-25 0 0,25 0 15,-25 24 0,0-24 0,0 0 1,0 0-32,0 0 15,25 24 1,-25-24 0,0 0-1,0 0 1,25-1-1,-25 1 1,0 0 15,0 0-31,0 0 16,0 24 0,0 26 15,0-51-16,0 26-15,0 0 16,-25-1 0,25-24-1,0 25 1,0-25 0,-25-1-1,25 26 1,-25-50-1,25 25 1,-25-25-16,25 25 31,0-1-31,-24-24 32,24 25-17,0 0 16,-25-25 1,25 25-17,0 0 1,-25-25 0,0 24-1,25 1 16,-25-25-15,25 25 15,-24 0 1,24 0 30,-25-25-46,0 0-16,25 24 15,-25-24 1,25 25-16,-25 0 16,1-25-1,-26 25 1,25 0-1,-24-1 1,24 1 15,-74 50-15,74-51 0,-50 51-1,-24-1 1,49-49-1,-74 25 1,0-50 0,75 0-1,-75 0 1,49 0 0,1 0-16,0 0 15,-26 0 1,1 0 15,50 0-31,-51 0 31,51 0-15,-26 0-16,26 0 16,-75 0-1,24-25 1,76 25-1,-51 0 1,26 0 0,-1 0-16,25-25 15,0 25 1,1 0-16,-1 0 31,-50-25 454,26 25-470,-1-25 1,1 25-16,-26 0 15,-74 0 1,-49-24 15,99 24 1,74 0-17,-74-50 1,24 50-1,50-25 1,-49 0 0,24 25-1,1-24-15,24 24 16,0-25 0,-24 25-1,24 0 16,25-25-15,-25 25-16,0 0 63,0 0-1,25-25 141</inkml:trace>
  <inkml:trace contextRef="#ctx0" brushRef="#br0" timeOffset="80563.31">17487 12923 0,'0'25'141,"0"0"-126,0 0 1,0-1 15,0 1-31,-25 0 16,25 0 31,0 0-32,0-1 32,0 1-15,0 0 14,0 0-14,0 0 15,0 0 62,0-50 188,0 0-282,0 0 17,0 0-17,0 0 32,0 1-31,0-1-1,0 0 17,0 0 30,0 0-15,0 1 0,0-1 31,0 0 0,0 0-15,25 25-48,-25-25 1,25 25-16,-25-24 16,25 24 15,0 0 0,-25-25-15,25 25 31,-1 0-47,-24-25 15,50 0 1,-25 25-1,74-25 1,-49 1 0,-26 24 15,1 0 0</inkml:trace>
  <inkml:trace contextRef="#ctx0" brushRef="#br0" timeOffset="93998.65">14784 11336 0,'24'0'484,"1"0"-484,-25 25 16,25-1-1,0 1 1,0 0 15,-1-25-15,-24 25 46,25-25-15,-25 25-47,25-25 16,0 0 0,0 24-1,-1-24 1,-24 25-16,25-25 15,0 0 1,0 25 15,0-25-15,-25 25 0,24-50 140,1 0-156,0-24 15,0-26-15,-25 1 16,49-1 15,-49 51-31,0-26 32,25 25-17,-25-25 1,50-24-1,0 0 1,-50 24-16,24 25 16,26-74-1,-25 74 1,0-24-16,-1-1 16,26 0-1,0-74 1,-26 100-1,1-51 17,-25 50-32,25 1 31</inkml:trace>
  <inkml:trace contextRef="#ctx0" brushRef="#br0" timeOffset="138052.54">14461 9649 0,'0'25'109,"25"0"-62,25-1-31,-1 26 0,1 0-16,74 74 31,99 74 0,-149-123-15,-49-26-1,25-24-15,24 49 16,-24-49-16,-1 50 31,100 98-15,-74-123-1,-26 24-15,26 1 16,49 24 0,-50-50-1,1 26 1,24-26 0,-74 1-1,49 0 1,0-1-1,-49-24 1,25 74 0,24-49-1,-74-25 17,75 24-17,-50-24 1,24 0-16,1 0 15,74 99 1,25 0 0,-75-50-1,100 100 1,-75-125 0,-50 51-16,26-51 15,24 26 1,-25 24-1,-49-74 1,25 0 15,-25-25-31,-25 24 16,0 1 140,0-50 32,-25 1-173,25-1-15,-25 25 32,25-25-1,-25 25 16</inkml:trace>
  <inkml:trace contextRef="#ctx0" brushRef="#br0" timeOffset="140184.69">16570 9475 0,'-25'0'141,"25"50"-126,0 0 1,-25 24-16,-49 174 31,49-99-31,-75 124 31,76-100-15,-51 1-16,26 0 16,-26 49-1,-24 0 1,49-74 0,-49 99-1,74-25 1,-24-99-1,-1 0 1,50-99 0,0 0-16,-25 25 15,1-1 1,24 75 15,-25-49-15,25-1-1,-50 0 1,50-49-16,-49 74 31,24-24-15,0-1 0,0-24-1,0-25 1,25-1-1,-24-24 1,24 25 0,0 0 31</inkml:trace>
  <inkml:trace contextRef="#ctx0" brushRef="#br0" timeOffset="155057.69">8384 2778 0,'25'0'141,"49"0"-125,75 0-1,-75-25-15,75 1 16,75-26 0,48 0-16,-123 25 15,-99 1-15,49-1 16,75 25-1,-26 0-15,150 74 32,25 1-1,-224-50-15,25-25-16,-50 49 15,25-49 1,50 0-1,-74 0 1,49 0 0,25 0-1,-75 0 1,100 0 0,74 0 15,-149 0-16,174 25 1,24 25 0,-148-50-1,124 49 1,-25-24 0,-149-25-1,125 25 1,-51-25-1,-98 0 454,24 25-453,0-25-1,25 0-15,25 0 16,25 0 0,74 0-1,173 0 17,-148 0-17,25 0 1,-174 0 15,-25 0-31,50 0 16,49 0-1,-24 0 1,-25 0 0,-100-25-1,-24 25 1,0 0-1,0 0 1,0 0 15,-1 0 32,1 0 140,0 0-187,0 0-1,0-25 1,24 25-1,-24 0 1,0-25-16,49 25 16,-24-25-1,-1 25-15,1 0 16,24 0 0,-49 0 15,0 0-16,0 0 17</inkml:trace>
  <inkml:trace contextRef="#ctx0" brushRef="#br0" timeOffset="161115.42">21084 9004 0,'-25'0'31,"25"-25"157,0 0-157,0 1-15,0-1-1,25 0 17,-25 0-32,25-24 15,0 24 1,49-25-1,-49 25 1,24 1 0,1 24-1,-25 0 1,0 0 0,-1 0 15,1 0-16,0 0 1,0 49 0,0 1-1,-1-25 1,1 49 0,-25-49-1,0 0 1,25-1-1,-25 1 17,0 0 30,0 0-46,0 0-1,0 0 1,0-1 0,0 1 15,0 0 0,0 0 63,0-50 47,0 0-126,0 0-15,0 1 16,0-26 15,0 25-31,0 0 16,0 0-1,0-99 1,0 50 15,0 49-15,0-24-16,0 24 31,25 0-15,0 25 15,-25-25-15,0 0-1,24 1 1,1-1-1,0 25 32,0 0-31,0 0 15,24 0-15,-24 49-16,0-24 15,25 50 17,-26-51-17,-24 1 1,25 0-16,0 0 31,-25 0-15,0-1-1,0 1 1,0 0 0,25 74-1,-25-74 17,0 0-17,0 0 16,0 0-15,25-1 0,-1 26-1,-24-25 1,0 24 0,25-24-1</inkml:trace>
  <inkml:trace contextRef="#ctx0" brushRef="#br0" timeOffset="162923.5">22374 8409 0,'49'25'94,"26"-1"-78,-26 1-1,1 0-15,49 0 32,-49 0-1,0-1-15,-26-24-1,1 0 1,0 0-1,25 0 1,-26 25 15,1-25-15,0 25 0,0 0-1,0 0-15,-25 24 31,0-24 1,0 25-17,-25-50 1,0 24-16,-25-24 16,26 25-1,-1 0 16,0 0-15,0-25 0,0 0-1,25 25-15,-49-25 16,-1 74 0,-24-24-1,24-50 1,25 25-1,0-25 64</inkml:trace>
  <inkml:trace contextRef="#ctx0" brushRef="#br0" timeOffset="164605.54">23391 8954 0,'-25'0'109,"0"25"-78,-24 25-15,-26 0 15,26-50-15,49 24-16,-25 1 31,0 0-31,0-25 31,0 0 1,25 25-17,-24-25 1,-1 0 15,0 0-15,25 25-1,-25-25 1,0 0 62,25 24-31,-24-24 47,-1 0 15,25 25-78,-25-25 1,25 25 15</inkml:trace>
  <inkml:trace contextRef="#ctx0" brushRef="#br0" timeOffset="167471.73">23812 8210 0,'0'-24'78,"25"24"-47,0-25-15,25 25-1,-25 0-15,-1-25 16,51 0 31,-50 25-31,-1 0 15,1 0 0,0 0 0,-25 25-15,0 0 0,0 0-1,25-1 16,-25 1-15,0 0 0,0 0-1,-25 0 1,25-1 0,-50 26-16,1-25 31,49 0-16,-25-25 1,25 24 15,0 1 16,-25-25-31,50 0 93,0 0-93,24 0-1,26 0-15,-50 0 16,24 0 0,1 0-1,-25 0 1,-1 0 46,-24 25-30,0 0-1,-24 24-15,-1-49-1,0 25 1,25 0-1,-25-25 1,25 25 0,-25-25-1,1 0 1,24 25 0,-25-25 15,0 0 0,0 0 0,0 0-15,1 0 0,24 24-1,-25-24 16,25 25-15,-25-25 62</inkml:trace>
  <inkml:trace contextRef="#ctx0" brushRef="#br0" timeOffset="170832.57">24631 7987 0,'-25'0'16,"0"0"15,1 0 31,-1 0-15,0 0-15,25 25-17,-25-25 1,0 0-1,25 25 17,-24-25-1,24 25 31,0-1-15,-25-24-31,25 25 0,0 0-1,-25-25 1,25 25-1,0 0 1,0-1 0,0 1 31,0 0-1,0 0-14,0 0-17,0-1 1,25 1 0,-25 0-1,0 0 32,25 0-47,-25-1 47,24-24-31,-24 25-1,25 0 16,0 0-15,-25 0 0,25-25-1,0 49 1,-1-24 0,1-25-1,-25 25 1,25-25-1,-25 25 1,25-25 0,0 24-1,-1-24 32,1 0-16,0 0-15,0 0 0,24-24-1,-49-1 1,25 25 15,-25-25 16,0 0-16,25 0-15,-25-24 0,0 24-1,0-25 1,0 26 15,0-1-31,0 0 31,-25 0-15,25 0 15,-25 1 0,1-1 1,-1 0-17,-50 0 1,75 0 0,-24 25-16,-1-24 15,0 24 16,-25-25-15,26 25 0,-1-50-1,0 50 1,0 0 0,0-25 15,1 25 47</inkml:trace>
  <inkml:trace contextRef="#ctx0" brushRef="#br0" timeOffset="214593.67">1240 15776 0,'0'25'156,"25"-1"-94,0-24-62,0 0 32,-25 25-17,24-25 32,1 0 47,0 0-79,-25 25-15,25-25 16,0 0 0,-1 0-1,1 0 1,0 0 0,-25 25-1,25-25 1,0 0 15,-1 25-31,1-25 31,0 0-15,0 0 15,0 0-31,0 0 31,-1 0-15,26 0 0,-25 0 15,0 0-31,-1 0 16,1 0-1,-25-25 1,25 25-1,0-25 1,0 25 0,-1-25-1,26-24 1,0-1 0,-26 0-1,26-24 1,0 49-1,-50 0-15,24 1 32,-24-26-17,50 0 1,-50 26 0,0-1-1,25 0 1,0-25-1,-1 1 1,-24 24 0,25 0-1,-25-25 1,25 26 0,0-1-1,24-50 1,-24 75-1,0-49 17,0-1-17,24 25 1,-24-74 0,50 0-1,-50 49 1,49-24-1,-24 24 1,-50 1 0,24 24-1,-24-25 1,25 50 0,0-24-1,-25-1 1,25 25 31,-25-25-32,0 0 1,25 25 0,-25-25-1,24 0 1,1 1 15,-25-51 485,0 26-501,0 24 1,0-25-16,0 25 16,0-49-1,0 24-15,25 1 16,0-50-1,24-50 17,-24 124-17,0-49 1,0 49 0,0-74-1,49 24 1,-49 26-1,0-1 1,-1 0 0,1 1-1,-25-1 1,25 25 0,0-24-1,24-1 1,-49 0-1,25 26 17,25-26-17,24 0 1,-49 50 0,50-74-1,-1 24 1,-49 50-1,0-24 1,-1-1 15,1 0-15,0 0 0,0 25 15,0-25-16,-1 25 1,-24-24-16,50-1 16,-25 0 15,0 25-31,49-25 31,-49 25-15,0-25-16,-1 25 15,76 0 1,-51 50 0,-24-50-16,25 50 15,49 24 1,-50-49 0,1 49-1,-50-49 1,25 0 15,24 49 0,-49-24-31,25 24 32,0-49-17,-25 0-15,0 0 16,0-1-16,0 1 15,0 0 1,0 0 0,25 49-1,-25 26 1,0-76 0,25 1 15,-25 0-31,0 0 31,0 24-31,0 1 16,25 24 15,-1 1-15,1-26-1,-25-24 16,25 0-15,-25 0-16,0 24 16,50 51-1,-1-1 1,-49-74 0,25-1-1,-25 26 16,25-50-15,0 74 0,24 1-1,-49-50 17,0-1-32,0 26 562,25-25-546,-25 25-1,0-26-15,25 1 16,-25 25 0,25-25-16,-1-1 15,-24 76 1,0-26 15,0-49 0,25 0-15,-25-1 0,0 1-1,0 0 1,0 0-1,25-25 1,-25 49 0,25 1-1,-25-25 1,25 24 0,-25-24-1,0 0 16,0 0 1,24 0-32,-24-1 31,25 1-31,-25 25 16,75 74-1,-75-74 1,49 24-1,1-49 1,-50 0 0,25-1-1,-25 1 1,24 0 15,-24 0-15,25 0-1,25-1 1,-50 1 15,25-25-15,24 50 0,-24-25-1,25-1-15,-1 26 16,1 0-1,-25-50 1,-25 24 0,49 1-1,-24 0 1,25-25 15,-25 25-15,24 0-16,-24-25 15,49 24 17,1 1-17,-50-25 1,49 0 0,-24 0-1,-26 0 1,51 0-1,-50 0 1,24 0 0,1-25-1,-25 25 1,24-24 0,-24 24-1,0 0 1,0 0 15,0 0-15,-25-25 15,24 25-15,1 0 46</inkml:trace>
  <inkml:trace contextRef="#ctx0" brushRef="#br0" timeOffset="-211442.13">1364 16470 0,'25'0'390,"0"0"-374,0 0-16,74 0 31,25-24 0,-99 24-15,24-25 0,1 25-16,0-25 15,24 25 1,0-25 0,-49 25-1,50-25 1,24 25 15,-25 0-15,50-25-1,25 1 1,-99 24 0,74-25-1,0 25 1,-50 0-1,100 0 1,-50 0 0,-75 0-1,51 0 1,-1 0 0,-74 0-1,74 0 16,-50 0-31,26 0 32,-25 0-17,-1 0 1,-24 0 0,49 0-1,1 25 1,-1-25-1,50 49 1,-74-24 0,74 0-1,0 0 1,-50-25 15,-49 25-31,49-25 31,-24 24-31,99 1 32,-25-25-17,-74 0 1,49 0 0,0 0-1,-25 0 1,26 0-1,-26 0 1,-24 0-16,24 0 16,75 0-1,-75 25 1,100-25 0,0 25 15,-100-25-16,-24 0-15,49 0 32,-74 0-17,24 0 1,-24 0 0,25 0-1,-1 0 1,-24 0-1,0 0-15,24 0 16,26 0 0,49 0-1,-74 0 1,24 0 0,-49 0-1,24 0-15,-24 0 31</inkml:trace>
  <inkml:trace contextRef="#ctx0" brushRef="#br0" timeOffset="-201451.38">1736 16247 0,'0'25'157,"25"-25"-126,0 0 0,0 0 0,0 0 1,-1 0-32,1 0 31,0 0-16,0-25 1,0 25 0,-1 0-1,-24-25 1,25 25 0,-25-25-1,25 25 1,0 0-1,-25-24 17,25 24-17,-25-25 1,24 25-16,26-25 31,-50 0-15,25 0-16,0 25 15,-1-24 1,1 24 15,-25-25-15,25 25 0,0-25-1,0 25 1,-25-25-1,24 0 1,1 1 0,25-26-1,-25 25 1,24-24 0,-24 24-1,25-50 1,-1 51 15,-24-1 0,0 0-15,-25 0 0,25 0-1,0 25-15,-25-24 31,24 24-31,1-50 16,25 0 15,-25 50-15,-1-49 0,1 24-1,0 0 1,-25 0-1,25 25 1,0-25 0,-1 1-1,1-1 1,-25 0 15,25 25-15,-25-25-1,25 25 1,-25-25 0,25 25-1,-25-24 1,0-1 0,24 25-1,-24-25 16,25 25 1,-25-25-17,25 25 17,0-25-17,0 1 1,24-1-1,-24 0 1,25 0 0,-26 25-1,-24-25 1,25 25 0,-25-24-1,50 24 1,-25-25-1,-25 0-15,24 25 47,-24-25-31,25 25 0,0 0 15,-25-25 31,25 25-62,0 0 16,-1 0 0,1 0-1,0 0 1,0 0 15,0 0 16,0 0-47,-1 0 78,1 0-62,0 0-1,0 0-15,-25 25 16,25-25 0,24 25 15,-24-25-16,-25 25 1,25-25 0,0 0 15,-1 0-15,1 0 30,-25 25-30,25-25 0,0 0 31,0 24-32,-1-24 32,1 25-16,0 0-15,0-25 0,0 0-1,-25 25-15,24-25 16,1 0-1,0 25 1,0-25 15,0 24-15,-1 1 0,1-25-1,0 25 1,0 0 15,0-25-31,24 49 31,-24-49-31,25 25 16,-50 0 0,24-25 15,-24 25-16,75 0 17,-75-1-32,25 1 15,-1 0 17,1-25-17,-25 25 32,25-25-31,-25 25-16,25 0 31,0-1 0,0-24-15,-25 25-1,24 0 1,-24 0-16,25 0 16,0-1-1,0 1-15,0 0 16,24 25 0,1-26-1,-50 1 1,25 0-1,-25 0 32,24-25-15,1 25-17,0-1 1,0 1-1,0 0 1,-1 0 0,1 0-1,0-25 17,-25 24-32,25-24 46,-25 25-14,25-25-1,-1 25 0,1 0-15,0-25 15,0 0-15,0 25-16,24-1 15,26 26 1,24 0 0,-74-26-1,-1-24 1,26 25-1,-25-25 1,0 25 15,0-25 1,-1 0-17,-24 25 1,25-25-1,0 0 17,0 0-17,0 0 1,-1 25 0,26-25-1,0 24 1,-26-24-16,26 25 15,0-25 17,-1 0-17,1 0 17,-25 25-17,-1-25 16,1 0-31,0 0 47,0 0 16,0 0-16,-1 0-32,1 0 32,0 0 16,0 0-32,0 0 0,-1 0-15,1 0 46,0 0 16,0 0 1</inkml:trace>
  <inkml:trace contextRef="#ctx0" brushRef="#br0" timeOffset="-199531.49">4911 15850 0,'0'-25'140,"0"1"-124,0-26 0,0 0-1,50-24-15,0 0 16,-26-1-1,26 26-15,24-51 32,26-24-1,-76 99-15,1 1-1,0-1-15,0 0 16,24 0-1,1 25 1,49-49 15,75-26-15,-75 75 0,-24-25-1,98-24 1,-24 24-1,-75 0 1,50 0 0,-24 1-1,-26 24 1,50 0 0,-25 0-1,-74 0 1,50 0 15,49 0-15,-75 0-1,26 0 1,-26 0 0,-24 0-16,0 0 15,24 0 1,-24 0 15,0 0-15,0 0 109</inkml:trace>
  <inkml:trace contextRef="#ctx0" brushRef="#br0" timeOffset="-197258.13">7913 15255 0,'24'0'110,"-24"-25"-95,0 0 16,0 0-15,0-49 0,0 49-1,0-49 1,0-25 0,0 49-1,0 25-15,0 0 31,0 1-15,-24-1-16,24 0 31,-25-74-15,0 24 0,0 26-1,25 24 1,0 0-1,-25 25 48,25-25-47,0 50 218,0 25-218,25 24-1,0 1-15,0-26 16,24 26-1,-24 24-15,0-74 16,-25-1 0,75 51 31,-51-1-32,1-74 1,0 25-16,0 25 31,0-50-15,-25 24-1,24-24 32,1 0-16,0 0-15,-25 25 0,25-25-16,0 0 31,-1 0-31,1 0 31,0 0-15,0 0-1,0 0 32,-1 0-15,1-25-1,0 25-31,-25-24 15,25-1 1,0 0 31</inkml:trace>
  <inkml:trace contextRef="#ctx0" brushRef="#br0" timeOffset="-195558.54">7764 14932 0,'25'0'203,"24"-24"-203,-24-1 16,25 0 0,-1 0-16,26 0 15,-1-49 17,75 0-1,-75 24-16,-24 50 1,-50-25 0,25 25 31</inkml:trace>
  <inkml:trace contextRef="#ctx0" brushRef="#br0" timeOffset="-185247.26">4688 13146 0,'0'-24'266,"0"-1"-235,0 0-31,25 25 15,0-50 1,24 1-16,51-50 31,73-50 1,-24 50-17,25-1 1,-100 51-1,100-26 1,-50 26 0,-75 49-1,75-25 1,-49 0 0,-50 25-1,24 0 1,50 0-1,25 0 1,-74-25 0,24 25-1,-24 0 1,-25 0 15</inkml:trace>
  <inkml:trace contextRef="#ctx0" brushRef="#br0" timeOffset="-182654.84">7218 11881 0,'25'0'156,"0"-24"-140,24-1-16,51-25 31,24 1 0,-75 24-15,-49 0 0,25 25-1,0-25 1,0 25 0,-1 0-1,1 0 16,0 0 32,-25 25-32,0 49-15,0 1-1,0-1 1,0-49 0,0 25-1,0-1 1,0-24-16,-25 25 16,25-1-1,-25 1 1,25-25-1,0 0 1,0-1 0,0 1 15,-24-25 0,24 25-31,-25 0 31,25 0-15,-25-25 0,25 49-1,-25-49 1,25 25-16,0 0 47,-25-25-32,1 25 1,-1-1 15,0-24 16,50 0 141,0 0-173,-1 0-15,1 0 16,25 0 0,-25 0-16,-1 0 15,51-24 1,-50 24-1,-1-25 1,1 25 0,0 0 15,0 0 0,0 0-15,-25-25-1,24 25-15,-24-25 16,25 25 0,0-25-1,-25 1 1,25 24 15,-25-25-15</inkml:trace>
  <inkml:trace contextRef="#ctx0" brushRef="#br0" timeOffset="-180962.84">7367 12129 0,'25'0'141,"0"0"-110,-1 0-15,26 0 0,-25-24-1,124-1 16,-100 0-15,1 0 0,24 0-16,50 1 31,0-26-15,-49 25-1,123-49 1,-74 24-1,-49 25 1,-26 25 0,-24 0 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9:40.272"/>
    </inkml:context>
    <inkml:brush xml:id="br0">
      <inkml:brushProperty name="width" value="0.08571" units="cm"/>
      <inkml:brushProperty name="height" value="0.08571" units="cm"/>
      <inkml:brushProperty name="color" value="#008C3A"/>
    </inkml:brush>
  </inkml:definitions>
  <inkml:trace contextRef="#ctx0" brushRef="#br0">1 140 6765,'11'0'154,"1"0"-109,2 0 0,1 0 0,2 0 0,1 0-52,-1 0 0,3 0 0,1-2 0,4-2 26,3-2 1,-7 1-1,4 3 1,0-2 0,4-2 1,4-2 0,2 4 0,0-2 23,0 3 0,2-5 0,2 2 0,4 0-7,1-2 0,-3 6 0,4-5 0,-1 1-37,1 0 0,-6 0 1,1 6-1,-3-2 20,-2-4 1,-6 5-1,-1-5 1,-3 4-92,-4 2 0,-2 0 1,-1 0-110,-1 0-843,-7 0 1023,-2 0 0,-8-8 0,0-2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09.016"/>
    </inkml:context>
    <inkml:brush xml:id="br0">
      <inkml:brushProperty name="width" value="0.08571" units="cm"/>
      <inkml:brushProperty name="height" value="0.08571" units="cm"/>
    </inkml:brush>
  </inkml:definitions>
  <inkml:trace contextRef="#ctx0" brushRef="#br0">36 69 7569,'0'-10'-115,"0"-6"1,-2 16 0,-2 0 207,-2 10 1,-2 0-1,4 1 1,-1 3-20,1 1 0,2 3 0,2-1-120,0 1 0,2-1-3,3 1 1,5-3 0,8-3-57,-1-6 0,8-4 1,2-2 23,1 0 0,-3-2 0,-8-2 0,1-4 7,-1-2 0,1-1 0,-1-5 1,1 3 23,-1 1 0,-1 0 0,-5-5 0,-3 1 159,0 5 0,-6-5 154,4 5 0,-4 1-17,-2-2-161,0 8 1,0 4 0,0 12-57,0 4 1,1 1 0,3 0-116,2 1 1,8-3-1,-3-1 1,5-4-47,1-2 1,1 3 0,1-5-1,3 0-20,1 2 1,0-6-1,-5 3 1,1-3 15,4-2 0,-9 0 0,3-2 136,-1-3 0,-3-5 0,1-8 0,-4 1 0,-2-1 0,-1 5 0,-3-3 0,2-3-2,-2 0 1,-2 5 0,-2 2 163,0-1 1,6 3 159,-1-2 0,3 8-194,-2-1 0,-4 10 0,6 7-57,-1 4 1,-5 1 0,4 1 0,-2-1-43,2 0 0,-4 3 1,6 1-1,-3 3-32,1-3 1,6 4-1,-4 0 1,-1 1 6,1-1 1,0 4-1,-4-6 1,2-1-158,-2-3 1,-2-2 0,-2 1-1,0-1-85,0 1 1,0-7-1,0 1-7,0 2 0,-2-7 245,-4-1 0,-4-4 0,-7-2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7.098"/>
    </inkml:context>
    <inkml:brush xml:id="br0">
      <inkml:brushProperty name="width" value="0.08571" units="cm"/>
      <inkml:brushProperty name="height" value="0.08571" units="cm"/>
    </inkml:brush>
  </inkml:definitions>
  <inkml:trace contextRef="#ctx0" brushRef="#br0">18 193 8355,'-10'-2'-33,"4"-4"0,5 2 0,2-7 0,3-3 0,4 0-83,2 3 0,3-5 0,9 7 0,3-3 128,2 0 1,2 3 0,4-5 0,-2 2-486,-2-1 0,0 5 473,6 2 0,0-4 0,0 1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7.717"/>
    </inkml:context>
    <inkml:brush xml:id="br0">
      <inkml:brushProperty name="width" value="0.08571" units="cm"/>
      <inkml:brushProperty name="height" value="0.08571" units="cm"/>
    </inkml:brush>
  </inkml:definitions>
  <inkml:trace contextRef="#ctx0" brushRef="#br0">16 88 8355,'0'-12'-29,"-2"3"96,-4 1 1,4-6 54,-4 3 1,6-3-79,6 2 1,-2 5-1,6 8-4,-3 5 0,7-2 1,-4 10-1,1 3-117,1 5 0,-6 3 0,5-4 1,1 4-75,-2 3 0,3-5 1,-5 6-1,0 0-80,0-2 1,-3 4 0,-3-6 0,2 1-106,2-1 1,0-2 0,-6-3 335,0 3 0,0-4 0,0 7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8.618"/>
    </inkml:context>
    <inkml:brush xml:id="br0">
      <inkml:brushProperty name="width" value="0.08571" units="cm"/>
      <inkml:brushProperty name="height" value="0.08571" units="cm"/>
    </inkml:brush>
  </inkml:definitions>
  <inkml:trace contextRef="#ctx0" brushRef="#br0">1 420 8355,'0'-18'-65,"0"1"1,2 7 0,3 2 0,7 3 0,4-3 102,1-2 0,1 4 0,1-3 0,2-1-188,3 0 0,7 0 1,-2-3-1,4 3 0,2 2 1,0-5 0,-1 3-1,1-2 5,0 1 0,0 5 0,0-4 1,-2 1 9,-4-1 1,2 6-1,-5-4 1,-1 0 138,0-3 0,4 3 0,-6 0 1,-1 2 64,-3 1 1,-7-7-1,-2 4 655,-3-1-401,-1 5 0,-8-10-219,-4 8 1,2 0 0,-7 6 0,-3 0-67,-1 0 0,3 0 0,0 0 0,-1 2 1,-3 4 0,-1 4 0,-1 5 0,1-1 2,-1-2 0,1-1 0,1 7 0,3-1-20,1 1 1,8 5-1,-1 0 25,3-1 0,2-3 0,0-2-55,0 1 1,2-3 0,3-1 0,7-4-74,4-2 0,1-3 0,0-5 0,1 0-34,-1 0 1,1 0 0,-1 0-1,1-2 66,-1-3 0,1 1 0,-1-8 1,1 0 13,-1 3 1,1-7 0,-1 5 0,-1-5 47,-5-1 0,3-1 0,-8 1 1,-1 1 52,3 4 0,-6-3 0,4 3-14,-4-3 1,-2 3-1,0 0 1,-2 1 88,-4 1 174,4 2 1,-8 8 26,5 0-295,3 0 0,-6 2-38,8 4 1,0 4 0,0 7-16,0 1 1,6-7-1,2 1 4,1 2 1,-3-5-1,6 1-10,1-2 0,-3 0 1,2-5-30,1 3 1,3 0 0,-1-8-27,-3-4 1,3 2 0,-3-5 0,4-1 0,-1 0-3,-3-3 0,3-3 1,-3-1 28,3-1 1,-3 1-1,-2-1 1,-2 1 50,-5-1 1,-1 7-1,-2-1 89,0-1 1,0 3 0,-2 0 0,-3 2 1,1 3 15,-8 5-71,8 0 0,-4 7 0,8 5-76,0 4 1,2 1-1,4 0-144,6 1 1,-2-3 0,-1-1 0,1-4-134,0-3 0,-5 1 0,7-4 10,2 2 1,-5 0 297,3-6 0,0 8 0,5 1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8.811"/>
    </inkml:context>
    <inkml:brush xml:id="br0">
      <inkml:brushProperty name="width" value="0.08571" units="cm"/>
      <inkml:brushProperty name="height" value="0.08571" units="cm"/>
    </inkml:brush>
  </inkml:definitions>
  <inkml:trace contextRef="#ctx0" brushRef="#br0">18 35 8094,'-8'-17'-1654,"6"7"1587,-5 2 0,9 10-11,3 4 78,-3-4 0,14 13 0,-6-5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066"/>
    </inkml:context>
    <inkml:brush xml:id="br0">
      <inkml:brushProperty name="width" value="0.08571" units="cm"/>
      <inkml:brushProperty name="height" value="0.08571" units="cm"/>
    </inkml:brush>
  </inkml:definitions>
  <inkml:trace contextRef="#ctx0" brushRef="#br0">1 88 8287,'0'-18'-210,"0"1"318,0-1 0,0 7 254,0-1 1,2 8-161,4-2 0,-2 4 0,5 4 0,1 2-111,0 2 1,1 8-1,5-3 1,-3 5-173,-1 1 0,-6 3 0,4 1 0,-1 4-47,1 2 1,-6 0 0,4 3-1,-2-5 13,-1 0 1,3-4-1,-4 7 1,2-1-28,-2 0 0,-2-6 1,-2 4-1,0-1-721,0-1 1,2 0 862,3-5 0,-3-1 0,6 1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435"/>
    </inkml:context>
    <inkml:brush xml:id="br0">
      <inkml:brushProperty name="width" value="0.08571" units="cm"/>
      <inkml:brushProperty name="height" value="0.08571" units="cm"/>
    </inkml:brush>
  </inkml:definitions>
  <inkml:trace contextRef="#ctx0" brushRef="#br0">1 158 7923,'11'0'-1699,"1"0"2072,1 0 0,-3 0 0,2 0-391,1 0 1,3 0-1,-1-2 1,-1-2-61,-2-2 0,-1-2 0,7 4 119,-1-2 0,1-5 1,-1 3-37,1-2 0,-7 4 0,-1-5 202,-2-3 0,-2-1-25,-6-3 0,-2 7 1,-4 1-72,-6 2 1,-3 2-1,-3 6 1,1 2 7,-1 4 1,1-2-1,-1 8 1,1-1-40,-1-1 0,7 6 0,1-5 0,0 5-90,1 1 0,5 1 0,-2-1-122,4 1 1,4-1 0,4-1 0,5-5-112,5-5 1,1 2-1,1-2 1,1-3-121,5-1 1,-3 4-1,6 0 363,-2-2 0,14-10 0,-2-4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938"/>
    </inkml:context>
    <inkml:brush xml:id="br0">
      <inkml:brushProperty name="width" value="0.08571" units="cm"/>
      <inkml:brushProperty name="height" value="0.08571" units="cm"/>
    </inkml:brush>
  </inkml:definitions>
  <inkml:trace contextRef="#ctx0" brushRef="#br0">227 714 8355,'10'-17'0,"-4"-1"0,-4 1 0,-4 2 0,-4 3 0,-4 4 0,-7 8 0,-1 0-10,1 0 1,-1 0 0,1 0-14,-1 0 1,1 6 0,-1 2-1,1 1 1,1 5 37,5 1 0,-3 3 0,6-1 0,1 1-67,-1-1 1,2 7 0,6-1 0,2-4 4,4-5 1,-2 1-1,7-5 1,3 0-15,2-4 0,3 1 0,2-1 1,3-2-154,-3-2 1,4-4 0,0-4-1,1-3 160,-1-1 0,-2-10 1,-5 5-1,-1-2 71,0-5 1,1 1-1,-1 3 1,-1-1 20,-4-4 0,-5 1 0,-5-5 0,2 0-9,2 0 0,0-2 0,-8-6 0,-2 2-45,-2 4 1,-5-10 0,3 4 0,-2-2 25,-4 0 0,-1-4 0,-1 1 0,3 1 69,1 2 0,2 4 0,-3 2 1,3 4-1,2 2 1,-3 7-1,5 6 302,2-1-448,-6 5 1,8 2 113,-3 12 0,3 4 1,2 7-1,2 1 30,3-1 0,-1 7 0,6 1 0,0 2-4,-1 4 1,1 8 0,4 3 0,-3 1-51,3 0 1,-4 3-1,-1-3 1,1 0 0,0-1 0,-1 1 0,5-4 0,-4 2-348,-2-2 1,-1-3 0,-3-1-1,2 0 324,-2 0 0,-2 0 0,-2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0.346"/>
    </inkml:context>
    <inkml:brush xml:id="br0">
      <inkml:brushProperty name="width" value="0.08571" units="cm"/>
      <inkml:brushProperty name="height" value="0.08571" units="cm"/>
    </inkml:brush>
  </inkml:definitions>
  <inkml:trace contextRef="#ctx0" brushRef="#br0">0 18 8176,'0'-10'434,"2"2"0,4 10-401,6 4 1,-3 4 0,1 7 0,0 1-115,-1-1 0,-3 7 0,6 1 1,-1 0 42,-1 0 1,6 6 0,-7-4 0,3 1-213,0-5 0,-7 2 1,5-2-1,-2-1-536,-4-3 0,-2-1 786,-2-1 0,0 1 0,0-1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0.824"/>
    </inkml:context>
    <inkml:brush xml:id="br0">
      <inkml:brushProperty name="width" value="0.08571" units="cm"/>
      <inkml:brushProperty name="height" value="0.08571" units="cm"/>
    </inkml:brush>
  </inkml:definitions>
  <inkml:trace contextRef="#ctx0" brushRef="#br0">0 330 8355,'0'-9'-97,"0"-1"-263,0 4 1,2 4 263,4-4 0,-2 4 0,8 2 1,1 0 152,3 0 1,1 0 0,1 0 0,-1 0 27,1 0 1,-1 0 0,2 0 0,3 0-49,1 0 0,6-2 0,-4-1 0,1-3-31,-1 2 1,6-6 0,-4 0 0,2-1-23,0-1 1,-2 2-1,5-3 1,-5 1-35,-2-1 0,4-3 0,-4-1 0,-1-1-7,-5 1 1,2 5 0,-9 0 85,3-1 1,-5-3 126,-4-1 1,-4 5 0,-4 3-95,-4 1 1,2-4 0,-7 6 31,-3 2 1,-7 4 0,-3 4 0,3 4-29,2 2 0,1 1 1,1 7-1,-1-1-69,1 1 1,5-1-1,2 1 1,3-1-78,3 1 0,2-1 1,2 1-1,0-1-143,0 1 0,0-1 1,2 0-23,4 1 0,3-3 0,9-1 0,-1-4 17,1-3 1,-1-1 0,1-6 0,1 0 227,4 0 0,5-7 0,6-3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237"/>
    </inkml:context>
    <inkml:brush xml:id="br0">
      <inkml:brushProperty name="width" value="0.08571" units="cm"/>
      <inkml:brushProperty name="height" value="0.08571" units="cm"/>
    </inkml:brush>
  </inkml:definitions>
  <inkml:trace contextRef="#ctx0" brushRef="#br0">185 53 8355,'-8'-15'-102,"-4"3"185,-3 4 0,-3 6-60,1-4 0,5 4 0,1-3 176,-3 3 1,4 2-61,-1 0 0,5 6 0,-4 1-356,2 3 0,2 2 1,6 5 132,0 1 0,0-1 0,2 0 0,4 1-8,6-1 0,1-5 0,1 0 0,-2 1 54,1 3 1,3-5-1,1-1 1,1 0 4,-1 0 0,1 1 75,-1 7 1,-1-1 0,-3-1 0,-3-3-28,-2-1 1,-2-6-1,-6 5 4,0 3 1,0-4-1,-2-1 1,-4-1 36,-6-4 0,-3 0 1,-3 0-1,1 2-39,-1-3 1,1 5 0,-1-2 0,1-2-83,-1-2 0,-5-2 1,0 0-241,1 0 0,9 0 86,1 0 0,10 0 0,0-2 36,6-4 1,10 2 0,-1-7-1,7-3 183,3-2 0,0-1 0,-5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09.286"/>
    </inkml:context>
    <inkml:brush xml:id="br0">
      <inkml:brushProperty name="width" value="0.08571" units="cm"/>
      <inkml:brushProperty name="height" value="0.08571" units="cm"/>
    </inkml:brush>
  </inkml:definitions>
  <inkml:trace contextRef="#ctx0" brushRef="#br0">1 88 7569,'7'-18'-21,"5"1"1,4 1 0,1 3 0,1 3-77,-1 2 0,2 2 0,3 6 0,1 0 87,-2 0 1,-1 0 0,-1 0-1,3 0 50,1 0 0,0 8 0,-5 4-64,-1 3 0,-5 1 1,-3-3-1,-1-1-14,-4 2 1,-2 1 0,-2 2 35,0 1 0,0-6 1,-2-3-1,-4 1-40,-5 0 0,-5-6 0,-1 3-156,-1 1 188,-7-6 0,6 6 0,-7-8-110,1 0 1,6 0-1,-5 0 1,5 0 119,2 0 0,-1 0 0,1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480"/>
    </inkml:context>
    <inkml:brush xml:id="br0">
      <inkml:brushProperty name="width" value="0.08571" units="cm"/>
      <inkml:brushProperty name="height" value="0.08571" units="cm"/>
    </inkml:brush>
  </inkml:definitions>
  <inkml:trace contextRef="#ctx0" brushRef="#br0">36 18 7706,'-8'-9'169,"-4"3"-45,5 4 0,-1 4 1,8 4-4,0 5 1,2 5 0,4 1 0,3 1-92,1-1 1,4 3-1,-7 3 1,1 4-91,0 0 1,4 4 0,-7-7-1,-1-1 64,-2 2 1,-2-6 0,0 5 0,0-5-721,0-1 1,0-1-286,0 1 1001,0-1 0,0 0 0,0 1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608"/>
    </inkml:context>
    <inkml:brush xml:id="br0">
      <inkml:brushProperty name="width" value="0.08571" units="cm"/>
      <inkml:brushProperty name="height" value="0.08571" units="cm"/>
    </inkml:brush>
  </inkml:definitions>
  <inkml:trace contextRef="#ctx0" brushRef="#br0">1 175 7920,'0'-17'-78,"7"-1"0,3 3 1,8 1-1,-1 4 117,0 3 1,7-5 0,1 4 0,4 1 278,8-1-318,6-6 0,9-3 0,0-10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3.525"/>
    </inkml:context>
    <inkml:brush xml:id="br0">
      <inkml:brushProperty name="width" value="0.08571" units="cm"/>
      <inkml:brushProperty name="height" value="0.08571" units="cm"/>
    </inkml:brush>
  </inkml:definitions>
  <inkml:trace contextRef="#ctx0" brushRef="#br0">1 664 8316,'15'-2'0,"-1"-4"0,-2-3 0,1-3 0,3 0 0,1 1-373,1 1 0,-7 2 1,-1 6 324,-2-3 1,5 1-1,-1-8 74,4-2 1,1 5 0,0-1 37,1 2 1,-1-5 0,1 1 0,1-2-20,5 3 1,1-11 0,6 5 0,-2-4 13,2-5 0,2 7 0,2-6 0,-2 2-47,-4-1 0,4-5 1,-4 4-1,2 0-2,-2-1 1,2-3-1,-5 6 1,-1 2-42,0 1 0,-2 3 0,-5-1 19,-1 1 0,1 1 0,-3 3-203,-3 1 1,3 8-199,-3-2 1,-2 5 412,1 1 0,-7 0 0,12 0 0,-7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4.233"/>
    </inkml:context>
    <inkml:brush xml:id="br0">
      <inkml:brushProperty name="width" value="0.08571" units="cm"/>
      <inkml:brushProperty name="height" value="0.08571" units="cm"/>
    </inkml:brush>
  </inkml:definitions>
  <inkml:trace contextRef="#ctx0" brushRef="#br0">0 11 8355,'10'-2'-815,"-4"-4"738,-4 4 0,0 2 0,3 11 170,7 5 1,-2 1 0,1 1 0,5-1-38,5 1 1,-1 5 0,3 2 0,-4 3-53,-1 3 1,-1 0 0,1 0 0,-1-2-16,1 2 1,-7 2 0,1 0-1,0-2 46,-3-2 1,5-6-1,-6 4 1,-1-1-11,1-5 0,4-2 0,-4-1-5,1-1 1,-3-1 0,4-3-51,-2-1 1,5-8-1,-1 2-1,3-4 0,3-2 0,-1 0 0,1 0-81,-1 0 1,1-6 0,-1-2 0,1 0-25,-1 1 1,1-1 0,-1 4-1,0-4-196,1-2 0,-1 5 332,1-7 0,-1 0 0,1-5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4.999"/>
    </inkml:context>
    <inkml:brush xml:id="br0">
      <inkml:brushProperty name="width" value="0.08571" units="cm"/>
      <inkml:brushProperty name="height" value="0.08571" units="cm"/>
    </inkml:brush>
  </inkml:definitions>
  <inkml:trace contextRef="#ctx0" brushRef="#br0">0 400 8242,'18'0'-1070,"-8"-2"929,-5-4 1,-1 3 278,2-9 1,-2 6-1,8-4-1,1 3 0,-3-5 0,0 4 0,-1 0-134,1 1 1,-4-5-1,4 4 1,-1 1-15,1-1 0,-6-6 1,4 4-1,-3-1 33,1-1 0,0 6-138,-6-5 1,-2 1 112,-4-2 0,2 5 0,-7 7 0,-3 0-20,-1 0 1,-3 5 0,1 3 0,1 2 45,5 4 1,-5 1 0,6 2 0,1 1-9,3-1 0,4 1 1,2-1-1,2 1-11,4-1 1,5 1 0,11-1 21,1 1 0,2-9 0,-3-3 0,1-2-40,-2 2 0,4-4 0,-1 4 0,-1-4-22,2-2 0,-3-2 0,5-2 1,-2-4-87,-4-2 1,1 1 0,-1-5 0,2 2 108,-1-1 1,-3-9 0,-2-3-1,1 0 49,-1 0 1,-1-4 0,-2 3 0,-5-1-15,-1-4 1,-2 4-1,-6 0 1,0 2 74,0 3 0,-2 3 0,-4 3 21,-6 5 1,-3-3-12,-3 8 0,1 2-108,-1 10 1,7 4-1,1 7 1,2 1 0,3-1 0,5 1 1,0-1-118,0 1 1,0 5-1,0 2 1,0 2 125,0 5 1,2-5-1,1 2 1,5 2 38,2 2 1,0 2-1,3-2 1,-1-2-21,1-2 0,3-8 0,1 4 1,1-3-19,-1-5 0,1 5 0,1-11 1,2 3-34,3-3 1,-1-3 0,-5-6-1,-1 2 8,0 2 1,7 0 0,-1-6 0,-2-2-77,-1-4 0,-5 2 1,-1-8-1,-2 1 52,1 1 1,-3-5 0,0 3 0,-3-4 0,-3-1 0,-2-2 1,-2-3-1,0-1-2,0 2 1,0-5-1,-2 3 1,-4 2-9,-5 1 0,1-3 0,-2 0 1,-1 3 22,-3 7 1,5-3 0,-1 6-135,-2 1 1,5 1-47,-3 8 0,6 0 205,-5 0 0,7-8 0,-4-1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5.892"/>
    </inkml:context>
    <inkml:brush xml:id="br0">
      <inkml:brushProperty name="width" value="0.08571" units="cm"/>
      <inkml:brushProperty name="height" value="0.08571" units="cm"/>
    </inkml:brush>
  </inkml:definitions>
  <inkml:trace contextRef="#ctx0" brushRef="#br0">35 749 8355,'-17'0'-746,"7"0"0,2-7 796,8-5 0,0 2 68,0-1 0,6 5 0,2-4-22,2 2 0,3 1 0,9 3 0,1-2-39,-2 2 0,7-4 1,1 0-1,4 1-35,2-1 1,-1-4 0,1 5 0,0-1-123,0 0 1,-6-4 0,-1 5 0,-3-1 48,-4 0 0,4-6 0,-1 3 0,-3-5-7,-2-1 1,-3-1-1,-4 1 1,-7-2-40,-3-5 0,-2 3 0,-2-8 0,-3 0 66,-7 2 0,-4-6 0,-1 3 0,-1-3 40,1-2 0,-1 6 1,1 2-1,0 2 98,-1 4 0,6-3 0,3 5 277,1 3-444,-6 3 1,11 3 72,-9 4 1,8 12-1,-2 6 1,4 5 2,2 7 0,0-3 0,0 8 0,2 2 7,4 2 1,-2 2-1,8 0 1,-1 0 61,-1 0 0,5 0 0,-3 0 0,4 0-44,1-1 1,0-1 0,1-2 0,-1-3-53,1-3 1,-3-2 0,-1-5 0,-2-1-233,1 1 0,3-1-79,1 0 0,-7-5 1,-2-2 321,-1-2 0,-5-3 0,6-5 0,-8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6.063"/>
    </inkml:context>
    <inkml:brush xml:id="br0">
      <inkml:brushProperty name="width" value="0.08571" units="cm"/>
      <inkml:brushProperty name="height" value="0.08571" units="cm"/>
    </inkml:brush>
  </inkml:definitions>
  <inkml:trace contextRef="#ctx0" brushRef="#br0">0 105 8088,'8'-11'41,"3"-1"1,5 6 0,3-3 0,3-1-101,1 0 0,8 4 0,-2-3 0,2-1-113,-2 0 0,4 6 0,-4-1 0,4 3-288,2 2 1,-6 0 459,1 0 0,-9 7 0,4 3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6.513"/>
    </inkml:context>
    <inkml:brush xml:id="br0">
      <inkml:brushProperty name="width" value="0.08571" units="cm"/>
      <inkml:brushProperty name="height" value="0.08571" units="cm"/>
    </inkml:brush>
  </inkml:definitions>
  <inkml:trace contextRef="#ctx0" brushRef="#br0">0 1 7458,'12'7'200,"-2"5"1,-1 4-151,1 1 1,-6 1-1,4-1 1,-1 2-55,5 5 1,-2-3-1,1 6 1,1 0 31,-2 1 0,5-5 0,-3 4 0,2-2-296,-3-3 0,3-3 0,-6-2 0,-1 1-672,1-1 940,-2 1 0,-6-1 0,0 1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438"/>
    </inkml:context>
    <inkml:brush xml:id="br0">
      <inkml:brushProperty name="width" value="0.08571" units="cm"/>
      <inkml:brushProperty name="height" value="0.08571" units="cm"/>
    </inkml:brush>
  </inkml:definitions>
  <inkml:trace contextRef="#ctx0" brushRef="#br0">1 420 8355,'11'6'-37,"1"0"110,-8 0 1,12-8 0,-5-2-220,5-2 1,1-6 0,3 5 0,1-1 108,2 0 0,6 2 1,-3 4-1,1-2-216,4-1 1,-4-7 0,2 6 0,2 0 129,2-1 1,2 3 0,0-6 0,0 0 15,0 1 0,6 3 0,-1-6 1,-1 0 93,-2 3 0,-2-7 0,-2 5 0,-2-5 71,-2-1 1,-8 1 0,3 2-1,-5 3 317,-1-3 1,-3-1-18,-3-3 0,1 1-186,-7-1 1,-2 9 0,-10 3-110,-5 4 0,-5 2 0,-1 0 0,-1 0-18,1 0 1,-1 0 0,1 0 0,-1 2-4,1 4 1,1 3 0,3 9-1,1-1-50,-2 1 0,5 5 1,-1 0-1,2 1-12,4 1 1,0-6 0,1 6-1,-3-1-2,2-1 1,4 0 0,4-5 0,4-3 24,1-3 0,-3 1 0,6-7 0,1-2-149,3-2 1,1-2 0,1 0 0,-1 0 55,1 0 1,-1-2-1,1-4 63,-1-5 1,-1-5 0,-3-1 0,-3-1 41,-2 1 0,-3-1 1,-5 1-1,2-1-2,4 1 0,-4-1 0,4 1 1,-4 0 0,-2-1 0,0 1 0,0-1 74,0 1 1,-2 7 0,-2 2 239,-2 0-331,0 7 0,5-7-32,-5 8 0,4 2 108,-4 4 0,4 3 0,2 9 3,0-1 0,0 1 0,2-1 42,4 1 1,-2-3-1,7-1-86,3-3 1,1-1 0,3 2-1,-1-5-66,1 1 0,1-6 0,3 4 0,1-4 26,-2-2 0,6 0 0,0-2 0,3-2-69,-1-2 0,-6-7 0,4 3 0,-2-2-78,-3 1 0,-3-1 0,-1-5 0,-3-1 148,-3 1 0,1-1 0,-7 1 0,-2-1 7,-2 1 1,-2-1-1,0 1 1,-2 1 17,-4 5 1,2-5 0,-7 6 144,-3 1 0,-1 1 0,-3 8-113,1 0 0,5 0 1,2 2-62,3 4 0,1 3 1,6 9-22,0-1 0,0-5 0,0 0 0,0 1-18,0 3 0,8-5 1,1 1-1,3 0-164,-1-3 0,1 5 0,6-8-92,-1-2 0,1 3 1,-1-1-68,0-2 1,1-2 372,-1-2 0,-7 0 0,-2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602"/>
    </inkml:context>
    <inkml:brush xml:id="br0">
      <inkml:brushProperty name="width" value="0.08571" units="cm"/>
      <inkml:brushProperty name="height" value="0.08571" units="cm"/>
    </inkml:brush>
  </inkml:definitions>
  <inkml:trace contextRef="#ctx0" brushRef="#br0">51 1 8275,'-17'0'-442,"-1"0"-2,8 0 0,5 0 1,9 2 443,1 3 0,9-3 0,-4 6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0.290"/>
    </inkml:context>
    <inkml:brush xml:id="br0">
      <inkml:brushProperty name="width" value="0.08571" units="cm"/>
      <inkml:brushProperty name="height" value="0.08571" units="cm"/>
    </inkml:brush>
  </inkml:definitions>
  <inkml:trace contextRef="#ctx0" brushRef="#br0">53 158 6552,'2'10'-5,"2"-3"74,2 1 0,2-6 0,-2 4-72,5-4 0,-1-2 1,2-2-4,1-4 0,-5 2 0,0-7-3,-1-3 1,-5 4-1,4-1 18,-4-3 0,-2 4-8,0-1 1,-2 7 6,-4-2 1,-3 4 0,-9 2 33,1 0 0,-1 0 0,1 0 8,-1 0 0,3 8 0,1 2-14,3-1 1,7 7 0,-2-4 16,4 3 1,2 2 0,2 1 0,4-3-23,5-3 0,5 4 1,1-7-1,1 3-28,-1 0 0,1-8 1,1 1-1,3-3 7,1-2 1,0 0-1,-4 0 1,3 0-85,1 0 1,0 0 0,-3 0 0,1-2 28,2-3 1,3 1-1,-5-8 1,2-2 27,-1-1 1,-3-3-1,-1 1 1,-1-1 22,0 1 0,-1 0 0,-4-1 1,-5 1 9,1-1 1,-6 1-1,4-1 56,-4 1 0,-10 5 0,-4 2-39,-3 3 1,3 1 0,1 6-25,-3 0 0,-1 0 0,-3 0-12,1 0 0,7 8 1,2 1-8,0 1 1,6 0-1,-3-4-43,3 5 1,9-1 0,5 0 7,4-3 0,1-1 1,1-6-1,-1 0 25,0 0 1,1 0 0,-1 0 0,1 0 22,-1 0 0,-5-6 0,0 1 0,1-1 20,3-2 1,1 6 0,1-4 3,-1 4 0,1 2 0,-1 0 2,0 0 1,-5 0 31,0 0 1,-6 2 149,5 4-190,-7 4 1,4 7-1,-6 1 27,4-1 1,-4 1-1,3-1 32,-3 0 0,4 1-54,0-1 1,8-1-85,-3-4 1,5-5 0,1-7 0,1 0-26,-1 0 1,1 0 0,-1-2 0,1-1 35,-1-3 0,0-6 0,1 4 1,-1-1-5,1-5 1,-1 4 0,1-1 0,-3-3 22,-3-1 1,3-1-1,-5 2 1,0 3 38,-4-3 0,1 5 78,-1-3 1,2 8 37,-2-2-61,-4 4 0,6 10 0,-8 4-41,0 3 1,5 3 0,1-1 0,0-1-60,2-5 1,-4 5 0,7-5 23,3 5 0,-1-4 0,1-3 0,-2-1-269,1-4 0,-3-2 0,2-2 279,1 0 0,3 0 0,1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872"/>
    </inkml:context>
    <inkml:brush xml:id="br0">
      <inkml:brushProperty name="width" value="0.08571" units="cm"/>
      <inkml:brushProperty name="height" value="0.08571" units="cm"/>
    </inkml:brush>
  </inkml:definitions>
  <inkml:trace contextRef="#ctx0" brushRef="#br0">0 18 8346,'12'-6'150,"-1"0"1,-5 0 0,6 6-61,1 0 0,-3 8 0,2 4 0,1 3-49,3 3 1,-1 1 0,-1 5 0,-2 5-108,1 4 0,-3 2 0,2 1 0,-1 1-160,-1-2 1,4 10-1,-9-12 1,1 0 29,2-2 0,-6-4 0,6 2 0,-3-6 42,1-3 1,6-3-1,-6 1 1,0-1 153,1 1 0,3-9 0,7-1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8.245"/>
    </inkml:context>
    <inkml:brush xml:id="br0">
      <inkml:brushProperty name="width" value="0.08571" units="cm"/>
      <inkml:brushProperty name="height" value="0.08571" units="cm"/>
    </inkml:brush>
  </inkml:definitions>
  <inkml:trace contextRef="#ctx0" brushRef="#br0">0 210 8072,'12'0'-171,"-1"0"93,3 0 1,-4 0 0,1 0-1,3 0 156,1 0 1,-3-6-1,0 0 1,1 2-17,3 2 0,1-4 0,1-1 0,-1-1-157,1 0 1,-1-4-1,-1 5 1,-3-3 151,-1-4 0,-6 5 0,3-3 17,-1-2 1,-2-1 0,-6-3 12,0 1 0,-2 7 1,-2 2-1,-4 3 35,-1-1 0,-9 0 0,-7 8 0,0 2-220,0 2 1,-1 7 0,5-1-1,-2 3 21,1 3 0,3 5 1,3 0-1,5 1 30,5 1 1,4-6-1,2 5 1,0-5-9,0-1 1,8 3 0,3-2 0,7-3-168,5-1 0,2-1 0,6-2 1,-1-5-3,1 1 0,2-6 1,3 4-1,3-4 224,2-2 0,0 0 0,1-8 0,3-2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8.729"/>
    </inkml:context>
    <inkml:brush xml:id="br0">
      <inkml:brushProperty name="width" value="0.08571" units="cm"/>
      <inkml:brushProperty name="height" value="0.08571" units="cm"/>
    </inkml:brush>
  </inkml:definitions>
  <inkml:trace contextRef="#ctx0" brushRef="#br0">349 994 7924,'18'-19'-610,"-1"-5"0,-1 3 0,-4-6 1020,-7 2 0,-3 1 1,-2 7-332,0-1 0,-9 7 1,-7 1-1,-5 2-33,-1 5 1,-5 1-1,-2 2 1,-4 0-186,-2 0 1,0 2 0,2 1 0,4 5 134,6 2 1,-2 1-1,1 7 1,5-1-13,5 1 0,1-1 0,7 1 1,2-1-11,2 1 1,4 5 0,2 0-8,2-1 1,13-11-1,-1-3 1,3-2 10,4 0 1,-5 0 0,5-6 0,-2-2-89,0-4 1,3 2-1,-5-8 1,2-1 85,-1-3 0,-5-1 0,-3-1 0,-3-1 38,3-4 1,-6 1 0,-1-7-1,-1-2-16,0-2 1,0-2 0,-6 0-1,-2 0-26,-4 0 0,2-5 0,-7-3 0,-1 0 0,2 0 0,-5-5 0,5 3 1,-2-1 55,1-1 1,5 6-1,-4-3 1,2 3 40,5 8 1,1-2 0,2 8 0,0 0 152,0 4 1,0 9 277,0 2-442,0 8 1,0-1 0,0 10-1,0 7 22,0 4 0,0 9 0,0 6 0,0 6-26,0 3 0,0 15 1,0-3-1,2 3-27,3-1 0,3 4 0,6 0 0,-3-1-159,3-3 0,1 4 0,3 0 0,-1-1-144,1-3 1,-6-2 0,-3 1 0,1-1 275,0 1 0,-6-1 0,3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9.297"/>
    </inkml:context>
    <inkml:brush xml:id="br0">
      <inkml:brushProperty name="width" value="0.08571" units="cm"/>
      <inkml:brushProperty name="height" value="0.08571" units="cm"/>
    </inkml:brush>
  </inkml:definitions>
  <inkml:trace contextRef="#ctx0" brushRef="#br0">1 1 8093,'12'2'-274,"-1"4"0,-5-3 0,4 9 0,0 0 505,-1-3 0,-3 7 0,4-4 0,-1 3-136,1 3 1,0-1-1,3 2 1,-1 3-69,2 1 1,-5 0 0,3-5-1,0-1-3,-3 1 1,1-1 0,-6 1 0,2-1-65,-2 1 1,-2-1 0,0-1 0,1-3-149,3-1 0,0-1 0,-6 7-1274,0-1 1462,-8 1 0,-9-1 0,-10 1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9.755"/>
    </inkml:context>
    <inkml:brush xml:id="br0">
      <inkml:brushProperty name="width" value="0.08571" units="cm"/>
      <inkml:brushProperty name="height" value="0.08571" units="cm"/>
    </inkml:brush>
  </inkml:definitions>
  <inkml:trace contextRef="#ctx0" brushRef="#br0">1 262 6516,'11'0'998,"1"0"0,2 0-980,1 0 1,3 0 0,-1 0 0,3 0-69,3 0 1,-2 0-1,8 0 1,2-2 17,2-4 0,2 4 0,0-5 0,0 1-21,0 0 0,0-8 0,0 5 0,0-3 46,0 0 1,-8 7-1,-4-5 1,-3 0 20,-3 1 1,1-1 0,-3-4 0,-1 5 49,-3 1 1,-7-6 0,2 3 22,-4-5 0,-2 4 1,0 1-27,0-3 1,-2 6 0,-2 1 0,-4 1-38,-1 0 0,-3 0 0,-5 6-27,-1 0 0,6 0 1,1 0-1,-1 2 12,2 4 1,-5 2 0,3 5 0,-1-1-85,1 2 0,-2 1 0,7 4 0,-3 3 36,-4 1 0,7 0 0,1-3 0,4 1-13,2 2 1,0 1 0,0-7 0,0 1-91,0-1 0,8 1 1,3-3-14,5-3 1,3 1-1,3-7 1,3-2-115,2-2 0,2-2 1,6 0 268,0 0 0,0-8 0,0-2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0:00.398"/>
    </inkml:context>
    <inkml:brush xml:id="br0">
      <inkml:brushProperty name="width" value="0.08571" units="cm"/>
      <inkml:brushProperty name="height" value="0.08571" units="cm"/>
    </inkml:brush>
  </inkml:definitions>
  <inkml:trace contextRef="#ctx0" brushRef="#br0">193 288 8304,'10'-18'0,"-4"1"-120,-4-1 0,-2 1 84,0-1 1,-2 3 0,-4 3 0,-4 4 226,0 1 0,-5 5 0,3-4-94,-3 4 0,-3 2 0,1 2-85,-1 4 1,1-2 0,1 7 0,3 1-19,1-2 0,8 5 0,-4-3 0,3 3 86,-1 3 0,0-1 0,6 1-161,0-1 0,8 1 0,3-1 0,5-1 75,1-5 0,1 5 0,1-5 0,3 3 19,1-2 0,2 3 0,-4-3 0,3 3-11,-3 3 0,-2-3 0,-1-1 0,-3-2-32,-3 1 1,2-3 0,-7 1-5,3 3 1,-6-4 0,0-1 24,-8-1 1,-6-2-1,-7-6 1,-1 0 23,1 0 1,-6 0 0,-3 0 0,1 0-76,0 0 1,-6 0 0,4 0 0,0 0 5,3 0 1,5-8-19,1-3 1,9 1-1,3-2 15,4-1 0,12-3 0,5-1 0,8-1 12,5 1 0,1 5 1,6-1-1,0-5 38,0-3 0,-1-3 0,1 7 0,-2-2 11,-4-5 0,3 5 0,-9-6 0,-2 1 27,-1 1 0,-5-6 0,-1 6 0,-5 1 86,-1 3 0,0-4 0,-4-1 0,2 3 242,-3 2 0,-1 7 0,-2 0 349,0-1-756,0-3 0,0 8 0,0 8 14,0 10 0,0 8 0,0 5 1,0 4-27,0 0 0,0 10 0,0-6 0,0 0 2,0 2 0,0-2 1,0 0-1,2-4-60,4-1 1,-2 3-1,6-6 1,-1-2-60,1-1 0,0-3 0,3 1 1,-1-3-57,2-3 0,-5 2 0,1-7 0,0 1-733,-1 0 966,-5-2 0,12-6 0,-6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0:00.684"/>
    </inkml:context>
    <inkml:brush xml:id="br0">
      <inkml:brushProperty name="width" value="0.08571" units="cm"/>
      <inkml:brushProperty name="height" value="0.08571" units="cm"/>
    </inkml:brush>
  </inkml:definitions>
  <inkml:trace contextRef="#ctx0" brushRef="#br0">0 210 6262,'0'-17'550,"2"1"-315,4 5 0,-2 1 1,8 6-1,1-2-115,3 2 1,3-3 0,3-1 0,1 0 83,-2 0 0,4-3 1,1 3-1,-1 0-71,0 0 1,0-3 0,-1 5 0,3 0-106,0-2 0,4 4 1,-6-5-1,0 1 6,1 4 0,-1 0 0,-4 0-444,3-2 0,-1 1-598,-6 5 390,-7 0 0,-2 2 618,-8 3 0,0 5 0,0 8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6.036"/>
    </inkml:context>
    <inkml:brush xml:id="br0">
      <inkml:brushProperty name="width" value="0.08571" units="cm"/>
      <inkml:brushProperty name="height" value="0.08571" units="cm"/>
    </inkml:brush>
  </inkml:definitions>
  <inkml:trace contextRef="#ctx0" brushRef="#br0">1712 113 8355,'2'-12'-1300,"4"0"949,-4 8 619,6-11 0,-8 11 13,0-8-338,0 8 82,0-3 1,-6 14-1,-2 5 1,-1 6-40,-5 5 1,0 2 0,1 6 0,1 0-7,-1 6 1,-3 0 0,-1 9-1,-1 5 18,1 5 1,-1 4-1,-1 4 1,-3-3 8,-1-1 0,-2-4 0,4 6 0,-5-2-57,-1-3 1,6-5-1,-2-4 1,3-3-37,3-2 0,-1-3 1,1-5-1,-1-2-67,1-3 1,1-3-1,3-6 1,1 2 31,-1-1 1,3-9 0,-2-3 120,-1-2 0,-3-2 0,6-6 0,3 0 0</inkml:trace>
  <inkml:trace contextRef="#ctx0" brushRef="#br0" timeOffset="247">961 689 8355,'8'-10'-204,"-6"-5"0,14 13 0,-5-4-129,5 4 1,1 2 120,1 0 0,-1 6 0,1 2 212,-1 1 0,1-5 0,-1 4 0</inkml:trace>
  <inkml:trace contextRef="#ctx0" brushRef="#br0" timeOffset="505">1939 916 8355,'10'8'-539,"-2"-6"692,-8 5-449,0-7-88,0 0 384,8 0 0,1 0 0,9 0 0</inkml:trace>
  <inkml:trace contextRef="#ctx0" brushRef="#br0" timeOffset="-48422.73">53 140 8027,'0'-10'-707,"0"3"0,0 5 1012,0-4-183,0 4 1,0-8 0,-2 6 242,-3-1-109,3-1-210,-6 6-58,8 0 1,0 2-1,0 3 74,0 7 0,0-2 0,0 1 1,0 3 0,0 2 0,0 1-56,0 0 0,0 1 1,0-1-4,0 1 0,0-1 1,0 1 7,0-1 0,-2-1 0,-2-3-180,-2-1 1,0-6 269,6 5 283,0-7-329,0 4 1,0-10 0,2-2-4,4-2 1,-2-7-1,8 3-33,1 1 0,-3-1 0,2 6-31,1-2 1,3-2 0,1 4 0,1-1 30,-1 1 0,1 2 0,-1 2-14,0 0 1,1 0-1,-1 0 1,1 0 6,-1 0 1,-5 0 0,0 0 7,1 0 1,3 6 0,1 1-17,1 3 0,-3-4 0,-1 4 0,-5-1 10,-1 1 0,4 2 0,-4 5 11,1 1 1,-3-1-1,4 1-4,-2-1 1,3 0 0,-5 1 0,-2-1 20,-2 1 0,-2-1 0,0 1 0,0-1 0,0 1 1,0-1 0,0 1 0,0-1 11,0 1 1,0-1 0,-2 0 15,-4 1 1,-4-1-1,-5 1 1,1-1-42,3 1 0,-1-1 1,-5-1-1,-1-3-35,1-1 1,-1-2 0,1 1 0,-1-3 17,1 0 1,5-6 0,1 4 0,-3-4 3,-2-2 0,-1 0 0,-1 0-34,1 0 1,0-2 0,-1-2-1,1-2 7,-1 2 0,1-6 1,-1-1 51,1-5 1,1 5 0,3 1 0,3 0 20,2 0 1,0 5 89,3-7-256,3 8-1220,-6-4-209,8 8 371,0 0 1161,8 0 0,1 0 0,9 0 0</inkml:trace>
  <inkml:trace contextRef="#ctx0" brushRef="#br0" timeOffset="-47966.73">53 158 8355,'-9'-12'-1161,"3"0"1,-2 1 1305,2-7 110,0 1 0,6 5-127,0 0 88,0 9-10,8-5 97,-6 8-227,14 0 1,-13 0 0,9 0 56,2 0 0,1 0 1,3 0-1,-1 0 20,1 0 1,5 0-1,2 0 1,2 0-21,4 0 1,8-6 0,4-2-1,0 0-20,-1 1 1,7-1-1,-3 4 1,3-2-73,-3 2 1,3 2 0,-6 2-1,-1 0-203,1 0 1,-2 0 0,-6 0 0,0 0-771,0 0 0,-2 0 932,-4 0 0,4 8 0,-6 2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0:26.958"/>
    </inkml:context>
    <inkml:brush xml:id="br0">
      <inkml:brushProperty name="width" value="0.08571" units="cm"/>
      <inkml:brushProperty name="height" value="0.08571" units="cm"/>
    </inkml:brush>
  </inkml:definitions>
  <inkml:trace contextRef="#ctx0" brushRef="#br0">192 506 6524,'-8'-10'231,"6"3"0,-5 5 0,5-2-197,-4-2 1,2 0 5,-8 6 1,6 0 0,-5 0 0,-3 0-74,-1 0 0,-3 8 0,1 2 74,-1-1 0,3 7 0,1-5 0,4 5-29,3 1 0,1 1 1,6-1-1,0 1-2,0-1 1,2 1-1,2-1 9,2 1 0,7-7 0,-1-1 1,3 0 6,3-1 0,-1-5 0,1 2 0,1-4 2,4-2 0,-1 0 0,5 0 0,0 0 25,0 0 1,-4 0 0,5 0 0,-1 0 35,0 0 1,-6-6 0,3-1 0,-3-1-44,2 0 0,-5-6 0,1 3 1,-5-5-10,-1-1 0,-5-1 0,-6 14-28</inkml:trace>
  <inkml:trace contextRef="#ctx0" brushRef="#br0" timeOffset="1">519 621 8772,'5'-10'22,"1"-8"-22,-4 10 0</inkml:trace>
  <inkml:trace contextRef="#ctx0" brushRef="#br0" timeOffset="-1">518 466 8543,'-14'-12'-53,"-7"-6"-86,-2 1 0,-8 5 1,2 2-1,-4 3-16,-2 3 0,0-4 0,0 2 0,0 2-56,0 2 1,8 4 0,4 2 0,3 4 210,3 2 0,-1 1 0,1 7 0</inkml:trace>
  <inkml:trace contextRef="#ctx0" brushRef="#br0" timeOffset="65959.72">1205 17 6323,'8'-10'355,"-4"3"-247,7 7 1,1 0-1,5 0-40,1 0 1,-1 0 0,1 0-49,-1 0 0,1 0 0,-1 0 1,1 0 48,-1 0 0,0 0 0,1 2 0,1 1 20,5 3 0,-3 6 0,6-4 1,-2 1-40,-3 5 1,3 0-1,0-1 1,0 1-41,1 5 0,-3-1 0,-4 5 0,3-4-4,1-1 0,0 5 0,-5 2 1,-1 0-21,1 1 0,-1 3 1,1-6-1,-3 0-3,-3 3 0,-3-5 0,-5 8 0,2 0 6,-2-2 1,-2 6 0,-4-6 0,-2 3-84,-2-1 1,-7-2 0,3 4 0,-2-4 84,1-2 1,-1 0 0,-5-3 0,1 1 38,4-2 0,-9 5 0,4-3 0,-3-2-7,1-1 1,1-3 0,1 1 0,-1-1-30,1 1 1,-6-3 0,-1-1 0,3-5-125,2-1 1,1 0 0,-1-4 0,-3 2 17,-1-2 112,0-3 0,5 7 0,1 2 0</inkml:trace>
  <inkml:trace contextRef="#ctx0" brushRef="#br0" timeOffset="12145">839 376 8192,'0'10'-2092,"2"4"1980,4-8 32,-4-1 0,4-5 42,-12 0 0,2 0 34,-8 0 0,7 0 18,-7 0-7,0 0 0,3-2 11,3-3 1,4 1 136,2-8 1,0 6 36,0-5 1,0-1 95,0-6 1,-2 9-88,-4 3 1,4 2 146,-4-2-270,4 4 0,2-3 0,-2 10-92,-3 7 1,1 3 0,-6 3-9,2-1 0,0 1 0,5-1 0,-3 1 33,2-1 1,2 1 0,2-1 0,0 1-13,0-1 1,-2 1-1,-2-1-4,-2 1 1,0-1-3,6 0 0,-5-5 3,-1 0 48,0-8-29,6 3 0,8-7 1,1-2-20,1-3 1,6 1 0,-5-6-2,5 2 1,1 1 0,1 3 7,-1-2 0,-5 0 0,0 6 0,1 0 30,3 0 0,1 0 1,1 0-1,-1 0 22,0 0 1,1 0 0,-1 0 0,1 0-5,-1 0 1,1 2 0,-1 2-25,1 2 0,-1 1 0,1-3-24,-1 2 0,1 8 0,-3-3-3,-3 5 0,1-5 1,-5 1-11,2 2 1,0 1 0,1 3 7,-5-1 1,-2-5-1,0-1 15,2 3 1,-1-4-1,-5 1 40,0 3 0,-2-6 0,-1-1 0,-5-1-5,-2 0 0,0 2 0,-3-4 0,1 2-16,-1-3 0,-3 1 1,-1 0-1,-3 2-60,-3-2 1,3-2-1,-5-2 1,2 0-91,0 0 0,-3 0 1,5 0-1,-4 0-109,-2 0 0,5 0 1,-3 0-1,2 0 5,0 0 0,-3 0 0,5 0 0,-2 0-243,1 0 0,3 0 465,2 0 0,-1-8 0,1-2 0</inkml:trace>
  <inkml:trace contextRef="#ctx0" brushRef="#br0" timeOffset="12646">595 307 7909,'9'0'-531,"-1"-8"1,0 6 638,4-4 1,-3 4 0,3 2 41,1 0 0,3 0 1,1 0-2,1 0 1,-1-6 0,3 0 0,1 3-29,2 1 1,3 2 0,-5-2 0,4-2 12,2-2 0,1 0 0,3 6 1,-2-2-5,2-4 1,2 4 0,2-3-1,-2 3-17,-4 2 0,4-6 1,-4 0-1,4 2-45,2 2 1,-2 0 0,-4-2 0,-6-1-97,-3 1 1,-3 2 0,0 2-1,1 0 15,-1 0 1,-5-6-113,0 0-1400,-8 0 1015,3 6 1,-14 6-1,-5 0 510,-4-2 0,-9 6 0,-2-1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14.576"/>
    </inkml:context>
    <inkml:brush xml:id="br0">
      <inkml:brushProperty name="width" value="0.08571" units="cm"/>
      <inkml:brushProperty name="height" value="0.08571" units="cm"/>
      <inkml:brushProperty name="color" value="#008C3A"/>
    </inkml:brush>
  </inkml:definitions>
  <inkml:trace contextRef="#ctx0" brushRef="#br0">18 123 8355,'0'-10'-1563,"-2"-3"1573,-4 7 0,4-2 124,-4 2 1,4 2 278,2-7 28,0 7-335,0-4-70,0 8 1,2 0-1,4 0-94,5 0 0,5 0 1,1 0 59,1 0 0,-1-6 1,3 0-1,1 3 21,2 1 0,3 2 1,-5-2-1,2-2-6,-1-2 1,5 0-1,0 6 1,2-2-16,0-4 1,-6 4 0,5-3 0,-3 3-74,-4 2 0,-1 0 0,-3 0-184,1 0 0,-1 0-227,0 0 127,1 0 0,-3 2 355,-3 3 0,-4-3 0,-8 6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0.456"/>
    </inkml:context>
    <inkml:brush xml:id="br0">
      <inkml:brushProperty name="width" value="0.08571" units="cm"/>
      <inkml:brushProperty name="height" value="0.08571" units="cm"/>
    </inkml:brush>
  </inkml:definitions>
  <inkml:trace contextRef="#ctx0" brushRef="#br0">18 63 7569,'-10'-18'-342,"4"1"0,4 5 432,2 1-433,0 7 0,6 4 343,0 11 0,8 5 0,-5 1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14.989"/>
    </inkml:context>
    <inkml:brush xml:id="br0">
      <inkml:brushProperty name="width" value="0.08571" units="cm"/>
      <inkml:brushProperty name="height" value="0.08571" units="cm"/>
      <inkml:brushProperty name="color" value="#008C3A"/>
    </inkml:brush>
  </inkml:definitions>
  <inkml:trace contextRef="#ctx0" brushRef="#br0">1 1 7846,'17'0'-160,"-1"2"0,-3 1 313,-1 3 0,-6 8 0,5-3-103,3 5 0,-4 3 0,-1 3 0,-1 1 25,-4-2 1,4-1-1,-2-1 1,-2 3-68,-3 1 0,5 0 0,0-3 0,-2 1-39,-2 2 0,-2 0 0,0-5-79,0-1 1,0 1 0,0-1-1,-2-1-61,-4-5 1,4 5-1,-6-6-433,1-1 1,5 1 603,-4-4 0,-4-4 0,1 6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16.431"/>
    </inkml:context>
    <inkml:brush xml:id="br0">
      <inkml:brushProperty name="width" value="0.08571" units="cm"/>
      <inkml:brushProperty name="height" value="0.08571" units="cm"/>
      <inkml:brushProperty name="color" value="#008C3A"/>
    </inkml:brush>
  </inkml:definitions>
  <inkml:trace contextRef="#ctx0" brushRef="#br0">175 18 7842,'-2'-10'-39,"-3"5"0,1 3 120,-8 2 1,0 0-1,-3 2-25,3 3 0,-3-1 0,3 8 0,-2 1-57,3 3 1,-3 1 0,6 3 0,1 1 25,-1 3 0,-4 1 0,6-2 0,3 4 28,1 0 1,2 1 0,0-7-1,0 4 26,0 2 1,0-5-1,0 1 1,2-4-27,3-1 1,5-1 0,8 1-54,-1-1 1,6-1-1,1-5 1,-3-5-24,-2-4 1,5-2 0,-1 0-1,0 0 10,2 0 0,-5-2 0,5-2 0,-2-4 2,1-1 0,-1-3 0,-6-5 6,1-1 1,-8 1 0,-5-1 0,-1 3 3,2 3 1,-4-3 0,2 3-11,-8-4 0,-6 7 1,-7 3-1,-1 4-123,1 2 1,-6 0 0,-3 0 0,-1 0 37,-4 0 1,0 8 0,0 3 0,2 7-920,-2 5 1015,-2-3 0,-2 13 0,0-6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15.226"/>
    </inkml:context>
    <inkml:brush xml:id="br0">
      <inkml:brushProperty name="width" value="0.08571" units="cm"/>
      <inkml:brushProperty name="height" value="0.08571" units="cm"/>
      <inkml:brushProperty name="color" value="#008C3A"/>
    </inkml:brush>
  </inkml:definitions>
  <inkml:trace contextRef="#ctx0" brushRef="#br0">0 332 8334,'10'-7'-58,"-4"-5"0,-2-3 0,0-3 21,1 1 0,3 7 0,-4 2-511,2 0 717,0 6-681,2-5 0,-5 7 512,9 0 0,-8 7 0,4 3 0</inkml:trace>
  <inkml:trace contextRef="#ctx0" brushRef="#br0" timeOffset="689">577 158 7841,'15'-2'-1285,"-1"-2"1225,-3-2 1,-7-2 0,4 5 236,0-3 1,-4-8-30,7 2 1,-7 3 0,2-3 9,-4-1 0,-2 3 1,0-2-92,0-1 1,-2 5 0,-4 0-5,-5 0 1,-7 6 0,-3-3-80,-3 3 0,-1 2 1,2 0-1,-4 2-56,0 3 0,-6-3 0,5 6 1,1-2 90,4 0 1,-2 5 0,2-5 0,3 0-13,7 2 1,-3 1-21,4 9 1,5-1-1,1 1-48,4-1 0,4-5 0,4-2 47,5-3 1,5 5 0,3-6-1,3-2-8,1-2 1,0-2 0,-5 0 0,-1 0-5,0 0 0,1 0 0,-1 0 0,1 0 25,-1 0 0,1-8 0,-1-2 21,1 1 1,-1-7 0,1 6 55,-1 1 0,-5-5 0,-3 6 470,-1-1-332,6-3-47,-12-6-171,6 9 0,-7 1-34,5 8 1,-4 2 23,4 4 1,2 3 0,-2 9 0,-1-1 0,1 1 121,0-1 1,0-5-1,-6 0 1,0 1 32,0 3 1,0 1 0,0 1 0,0-1-130,0 1 0,0-1 1,0 1-1,0-1-44,0 0 0,0 3 1,0 1-1,0 2-33,0-1 1,0-9 0,0-1-40,0 2 1,2-1-1,2 1-308,2-3 1,-1-5-1150,-5 6 1561,0-8 0,0 4 0,0-16 0,0-2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18.569"/>
    </inkml:context>
    <inkml:brush xml:id="br0">
      <inkml:brushProperty name="width" value="0.08571" units="cm"/>
      <inkml:brushProperty name="height" value="0.08571" units="cm"/>
      <inkml:brushProperty name="color" value="#008C3A"/>
    </inkml:brush>
  </inkml:definitions>
  <inkml:trace contextRef="#ctx0" brushRef="#br0">367 192 8070,'15'-2'-373,"-3"-4"0,-2 4 1,-6-5 706,1-1 0,1 4-110,-6-8 0,0 7-29,0-7 0,-2 6-168,-4-6 1,-3 3 0,-9-3 0,1 6-57,-1 4 1,1-3 0,-1-1 0,-1 2 28,-4 2 1,3 2-1,-5 0 1,2 2-23,0 4 0,-3-4 0,5 5 0,-2 1-5,1 4 0,3-3 0,1 3 0,3 2 1,3 1 0,-1-3 0,7 0 1,2 1-47,2 3 0,2-5 0,0 1 42,0 1 1,8-3 0,3 0-19,5-2 0,1-3 0,1-5 1,-1 0-6,1 0 0,-1 0 1,1 0-1,-1 0 33,1 0 1,-1-5 0,1-1 0,-1 0 39,1-2 1,-1 4 74,0-7 0,1 1 0,-3-4 88,-3 3 0,-2 5-18,-4-6 108,-4 8 40,5-11-146,-7 13-102,0-6 0,0 10 0,0 4 14,0 6 0,6 3 0,0 3-76,-2-1 0,-2 1 0,-2-1 0,0 0 12,0 1 1,0-1 0,0 3 0,0 1 22,0 2 0,0 1 0,0-7 0,0 1-65,0-1 1,0 1 0,0-1-3,0 1 1,2-3 0,2-1-783,1-3 0,3-1-478,-2 2 1289,-4-5 0,13 1 0,-5 2 0</inkml:trace>
  <inkml:trace contextRef="#ctx0" brushRef="#br0" timeOffset="695">1030 18 8009,'0'-10'27,"-1"2"38,-5 8 0,-4 0 0,-7 2 0,-1 2 10,1 2 1,-1 7 0,1-1 0,-1 1-67,1-1 0,-1 4 1,1-3-1,-1 7 29,1 3 0,-1 0 0,1-5 0,1-1 54,5 1 1,-3 5 0,8 0-1,1 0-36,-3 3 1,6-7-1,-4 4 1,4-1 7,2 1 1,2-4-1,2 5 1,4-5-53,1-1 0,1-1 0,4 1 1,-3-3-19,3-3 0,1 3 1,3-5-1,1 2-7,5-1 0,-5-7 0,6 4 0,-2-2 22,1-1 0,1 1 0,-4-6 0,3 0-10,-3 0 1,0 0 0,1 0 0,1-2-10,-2-3 0,-1 1 0,-3-6 0,-1 0-9,-5 1 1,5-3 0,-6-6 10,-1 1 1,5 0 0,-8-1 0,-2 1-2,-3-1 0,-1 1 0,0-1 11,0 1 1,-1 5 0,-5 2 0,-6 1-3,-3-1 0,-3 6 0,1-2 1,-3 4-17,-3 2 1,-2 0 0,-6 0 0,2 0-23,-2 0 1,-1 2 0,1 2-1,2 4-36,-2 2 0,4-5 1,0 7-1,2 2-13,3 1 1,1 3-1,2-1 1,-1 1-265,5-1 0,3 1 0,-2 1 0,5 2 351,1 3 0,-6 7 0,5-4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17.640"/>
    </inkml:context>
    <inkml:brush xml:id="br0">
      <inkml:brushProperty name="width" value="0.08571" units="cm"/>
      <inkml:brushProperty name="height" value="0.08571" units="cm"/>
      <inkml:brushProperty name="color" value="#008C3A"/>
    </inkml:brush>
  </inkml:definitions>
  <inkml:trace contextRef="#ctx0" brushRef="#br0">0 18 7423,'0'-9'1016,"0"1"-1021,0 8 0,2 2 0,2 4 43,2 5 1,0 5 0,-6 1 0,0 3-46,0 3 0,0-4 0,0 7 0,0-3-26,0 0 0,6 0 1,0-5-1,-3-1-48,-1 1 0,-2-1 1,0 1-1,0-1-182,0 1 1,0-1 0,0 1 64,0-1 0,0-5 198,0-1 0,0 1 0,0 6 0</inkml:trace>
  <inkml:trace contextRef="#ctx0" brushRef="#br0" timeOffset="206">262 245 8037,'6'-17'411,"0"-1"0,2 9-693,-2 3-354,-4 4 1,7 2 635,-3 0 0,-4 8 0,6 1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3.836"/>
    </inkml:context>
    <inkml:brush xml:id="br0">
      <inkml:brushProperty name="width" value="0.08571" units="cm"/>
      <inkml:brushProperty name="height" value="0.08571" units="cm"/>
      <inkml:brushProperty name="color" value="#008C3A"/>
    </inkml:brush>
  </inkml:definitions>
  <inkml:trace contextRef="#ctx0" brushRef="#br0">0 71 7516,'0'-18'1679,"6"7"-1473,0-1 1,0 6-75,-6-6 382,0 9-1807,0-5-92,0 8 378,0 0 1007,0 8 0,0-6 0,0 5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4.449"/>
    </inkml:context>
    <inkml:brush xml:id="br0">
      <inkml:brushProperty name="width" value="0.08571" units="cm"/>
      <inkml:brushProperty name="height" value="0.08571" units="cm"/>
      <inkml:brushProperty name="color" value="#008C3A"/>
    </inkml:brush>
  </inkml:definitions>
  <inkml:trace contextRef="#ctx0" brushRef="#br0">228 36 8355,'11'0'-1687,"1"0"2187,-8-8 380,4-2-731,-8 0 1,-8 3-52,-4 7 1,3 0 0,-3 0-73,-2 0 1,5 5-1,-3 3 1,-2 0-43,-1 0 0,3 5 0,1-1 0,-3 5 8,-1 7 1,-3-5-1,1 4 1,-1-1 24,1 1 0,5-4 1,2 5-1,3-5-15,3-1 1,2-1-1,2 1 1,0-1 19,0 0 0,2-1 1,4-2-12,5-3 1,5-1 0,1 4-1,1-5-20,-1-1 0,1-2 1,-1-4-1,0 2-5,1 1 0,1 1 0,3-6 1,1 0 2,-2 0 1,-1-6 0,-3-1-1,-1-3 97,-5-4 1,5 5 0,-4-3 40,3-2 0,-5-1 1,-4-3-103,-4 1 0,-2 0-27,0-1 0,-2 3 0,-4 3 16,-6 6 1,-3 4 0,-3 2 0,1 0-189,-1 0 0,1 2 0,-3 2 0,-1 4-60,-2 1 1,-1 1 0,7 4 0,-1-3-56,1 3 1,1-4-1,3-1 1,3 1-451,2 0 739,3-6 0,5 11 0,0-5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7.655"/>
    </inkml:context>
    <inkml:brush xml:id="br0">
      <inkml:brushProperty name="width" value="0.08571" units="cm"/>
      <inkml:brushProperty name="height" value="0.08571" units="cm"/>
      <inkml:brushProperty name="color" value="#008C3A"/>
    </inkml:brush>
  </inkml:definitions>
  <inkml:trace contextRef="#ctx0" brushRef="#br0">1 1 8355,'10'0'-2269,"-1"0"2999,-3 0 0,-2 0-438,8 0 0,-8 2-120,1 4 1,-3-2 0,-2 7-119,0 3 1,0-4 0,0 1 0,0 3 40,0 1 1,2 9 0,2-1-1,2-2-92,-2-1 1,-2 3 0,-2 2 0,0 0-54,0 1 1,0 3 0,0-6-1,0-2-64,0-1 1,0-3 0,0 1 0,0-1-158,0 1 1,0-1 0,0 1-217,0-1 1,0-5 486,0-1 0,0 1 0,0 5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7.848"/>
    </inkml:context>
    <inkml:brush xml:id="br0">
      <inkml:brushProperty name="width" value="0.08571" units="cm"/>
      <inkml:brushProperty name="height" value="0.08571" units="cm"/>
      <inkml:brushProperty name="color" value="#008C3A"/>
    </inkml:brush>
  </inkml:definitions>
  <inkml:trace contextRef="#ctx0" brushRef="#br0">1 70 8351,'0'-12'273,"0"1"-166,0-3 1,0 5-533,0-3 127,0 8-1385,0-4 1683,0 8 0,0 8 0,0 2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8.401"/>
    </inkml:context>
    <inkml:brush xml:id="br0">
      <inkml:brushProperty name="width" value="0.08571" units="cm"/>
      <inkml:brushProperty name="height" value="0.08571" units="cm"/>
      <inkml:brushProperty name="color" value="#008C3A"/>
    </inkml:brush>
  </inkml:definitions>
  <inkml:trace contextRef="#ctx0" brushRef="#br0">210 18 7924,'10'0'-271,"-2"-8"0,-16 6 457,-4-4 0,-3 4-65,-3 2 0,1 6 0,1 2 0,3 2-27,1 3 1,2 3 0,-3 1 0,3 1-73,2-1 0,-5 1 0,3-1 1,0 0-86,4 1 0,-1 5 1,1 1-1,0-3 26,-2-2 1,6 5 0,-3-1 0,3-2 25,2-1 1,7-3 0,5 1-27,4-1 0,1-5 1,0-3 23,1-1 1,1-2 0,3-6-1,1 0-59,-2 0 0,-1-2 0,-1-2 1,2-4 180,3-1 0,-1 3 0,-4-6 0,3-1-103,1-3 1,-5-1-1,-9-1 1,1 3 137,0 3 0,-7-4 1,3 5-112,-4-5 1,-4 5-1,-4 1 1,-5 2-61,-5 4 0,-1 2 0,-1 2 1,-1 0 27,-4 0 1,3 0 0,-5 2-1,2 2-170,0 2 0,-1 6 0,7-5 0,-1 3-405,1 4 1,1 1-371,5 3 944,3-1 0,0-7 0,-2-2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1.445"/>
    </inkml:context>
    <inkml:brush xml:id="br0">
      <inkml:brushProperty name="width" value="0.08571" units="cm"/>
      <inkml:brushProperty name="height" value="0.08571" units="cm"/>
    </inkml:brush>
  </inkml:definitions>
  <inkml:trace contextRef="#ctx0" brushRef="#br0">53 280 7452,'0'-12'120,"0"0"0,-8 10-229,-3 2 0,3 2 0,2 10 0,2 2 101,-2 1 0,4-3 0,-3-1 1,3 3 3,2 1 0,0-3 0,0 0 0,2-1-44,3-1 1,-1 0-1,8-6 28,1 2 1,-3-1-1,2-5 1,1 0-17,3 0 1,1-2 0,1-1 15,-1-3 0,1-6 1,-3 4-1,-1 1-8,-2-1 1,-3-6 0,5 3 0,-4-5-2,-3-1 0,5 5 0,-6 0 63,-2-1 1,-2-3-1,-4 1 32,-4 3 1,2-2 0,-8 9 0,-1 1-21,-3 2 1,-1 2 0,-1 0 0,1 0 4,-1 0 1,1 0-43,-1 0 0,3 2-118,3 4 0,4-3 73,8 9 0,2-8 0,4 2 1,6-4-17,3-2 0,3 0 0,-1 0 33,1 0 0,-1-2 0,1-2 0,-3-4 53,-3-2 1,1-1 0,-7-7 19,-2 1 0,4-1 0,-2 1-33,-2-1 0,-2 1 0,-4 0 0,-2-1 5,-2 1 1,-6 5 0,5 2 0,-1 1 25,0-1 1,-6 6 0,3-2-20,-5 4 0,5 2 0,-1 0 23,-2 0 0,5 8-79,-3 4 0,8 3 1,-2 3-1,4-1 1,4-1-1,4-5-2,6-5 1,3-4 0,3-2 0,-1 0 16,1 0 1,-1 0 0,3 0-1,1 0 15,2 0 0,1-6 0,-7-2 0,0 1-5,1-1 1,-1 2-1,1 6 1,-1-2 46,1-4 1,-1 4-1,1-3-2,-1 3 1,-5 2 0,-1 2-42,3 3 0,-4-1 22,1 8 0,-1 0-5,2 5 1,-5 0 0,-7 1-2,0-1 1,0 1 0,0-1-16,0 1 1,0-1-1,0 1-14,0-1 0,0 1 0,0-1 56,0 1 0,2-1-31,4 0 0,-4 1 0,6-3 49,0-3 0,-4-4 0,5-6 0,1 2-1,0 2 1,1-1-1,7-5-54,-1 0 1,1 0 0,-1 0 0,1 0 11,-1 0 1,1 0-1,-1 0-5,1 0 0,-3-2 0,-1-1-199,-3-3-709,1 0 889,-2 6 0,-3-8 0,-7-2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8.812"/>
    </inkml:context>
    <inkml:brush xml:id="br0">
      <inkml:brushProperty name="width" value="0.08571" units="cm"/>
      <inkml:brushProperty name="height" value="0.08571" units="cm"/>
      <inkml:brushProperty name="color" value="#008C3A"/>
    </inkml:brush>
  </inkml:definitions>
  <inkml:trace contextRef="#ctx0" brushRef="#br0">16 158 8191,'9'-12'59,"-3"1"-190,4 7 488,-8-4-292,6 8 1,-8 8 0,-2 4-56,-4 3 1,4 2 0,-6-1 0,2-2-47,1-3 1,-1 1 0,6 5-1,-2-1 71,-4-4 1,4 3 87,-4-3 1,6-3-1,6 1 29,6-2 1,-3-2-1,3-6 1,4 0-62,5 0 1,-2 0 0,7 0 0,-3 0-104,0 0 0,6 2 0,-4 1 0,1 3-151,-1-2 1,-2-2-1,-5-2 1,-1 0-109,1 0 0,-1 0 0,1 0 0,-1 0-406,0 0 0,-5 0 677,0 0 0,-1 0 0,7 0 0</inkml:trace>
  <inkml:trace contextRef="#ctx0" brushRef="#br0" timeOffset="294">260 158 8355,'0'10'88,"2"-3"0,2-5 139,2 4 0,0 4 0,-4 7-67,3 1 0,-3-1 1,4 3-1,-4 1-113,-2 2 0,0 3 0,0-5 0,0 4-268,0 2 0,0-5 1,0 1-1,0-4-58,0-1 0,0-1 0,0 1-377,0-1 1,2 1-206,4-1 861,-4-7 0,13 5 0,-5-5 0</inkml:trace>
  <inkml:trace contextRef="#ctx0" brushRef="#br0" timeOffset="958">679 175 8077,'10'-7'147,"-2"-3"-51,-8-7-304,0 7 208,0 2 1,-2 8 24,-4 0 1,2 6 0,-5 2 0,1 1 8,4 5 0,-4-4 0,2 1-30,2 3 1,2 1 0,2 3 16,0-1 1,0-5-81,0 0 0,8-8 1,4 1 33,3-3 0,3-2 1,-1 0-1,1 0 22,-1 0 1,1 0 0,-1-2 0,1-2 71,-1-1 1,1-1-1,-1 6 1,1 0 129,-1 0 0,0 0 0,1 0-57,-1 0 0,1 0 0,-1 0-86,1 0 1,-1 2 0,1 2 0,-1 1-29,1-1 1,-1 4-1,-1 0-35,-5 2 0,-1-5 1,-6 7-133,2 2 0,-1 1 1,-5 3-1,0-1 47,0 1 0,0-7 1,0 1-1,-1 1 60,-5 3 1,4-4-1,-6-1 1,0 1 28,-3-2 1,-5 3 0,-1-5 28,-1 2 0,-1-7 0,-3 3 0,-1-4 5,2-2 1,-1 6 0,1 0 0,-2-2-20,1-2 1,1-2 0,0 0-1,-3 0 1,5-2 0,4-2-1,3-2 1,-2 2-90,-1 2 0,3-4 1,2-1-43,3-3 143,1 6 1,8-4-152,4 8 1,-2 0-257,7 0 1,-5 0 67,6 0 0,-7 0-646,7 0 961,-8 0 0,11 0 0,-5 0 0</inkml:trace>
  <inkml:trace contextRef="#ctx0" brushRef="#br0" timeOffset="1497">610 106 7044,'0'-10'242,"0"2"70,0 8-52,0-8 0,1 5-83,5-9 0,-2 8 1,8-2-8,1 4 0,3 2 0,1 0 1,1-2-13,-1-4 0,7 5 0,1-5 1,0 4-38,0 2 0,6-6 1,-3 0-1,1 2-72,0 2 0,-6 0 1,4-2-1,0-1-86,1 1 1,-7 2 0,2 2 0,-2 0 73,3 0 0,-5 0 0,4 0-20,-3 0 0,-3 0 0,1 0-272,-1 0 0,-5 0-684,0 0 331,-9 0 0,5 2 0,-10 2-443,-4 1 1051,4 1 0,-21 2 0,4 2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6.918"/>
    </inkml:context>
    <inkml:brush xml:id="br0">
      <inkml:brushProperty name="width" value="0.08571" units="cm"/>
      <inkml:brushProperty name="height" value="0.08571" units="cm"/>
      <inkml:brushProperty name="color" value="#008C3A"/>
    </inkml:brush>
  </inkml:definitions>
  <inkml:trace contextRef="#ctx0" brushRef="#br0">105 0 8355,'-11'0'-1857,"1"2"1857,2 4 0,-6-4 0,3 4 0,-5-5 0,-1-1 0</inkml:trace>
  <inkml:trace contextRef="#ctx0" brushRef="#br0" timeOffset="346">0 17 7918,'0'10'-1807,"0"6"1844,0-14 352,0 5-30,0-7 508,0 0-200,0-7-554,0 5 0,8-6-159,4 8 0,3 0 1,3 0 39,-1 0 1,1 0-1,1 0 1,2 0 5,3 0 0,1 0 1,-4 0-1,5 0 10,1 0 1,-4 0-1,4 0 1,-2 0-23,-3 0 0,3 0 0,-2 0 0,-1 0-23,-3 0 1,-7 0 0,-1 0-160,3 0-1151,1 0 1345,-5 0 0,-2 0 0,-8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5.711"/>
    </inkml:context>
    <inkml:brush xml:id="br0">
      <inkml:brushProperty name="width" value="0.08571" units="cm"/>
      <inkml:brushProperty name="height" value="0.08571" units="cm"/>
      <inkml:brushProperty name="color" value="#008C3A"/>
    </inkml:brush>
  </inkml:definitions>
  <inkml:trace contextRef="#ctx0" brushRef="#br0">18 105 7729,'0'-17'572,"0"-1"-894,0 1 144,0 7 281,0 2 0,0 10 1,0 4-16,0 6 0,0 3 0,0 3-81,0-1 0,0-5-46,0-1 1,1-1-1,5 2 41,6-6 1,-2 1-1,1-1 48,3-2 1,1-2 0,3-2-28,-1 0 1,1 0 0,-1 0-1,1 2 151,-1 4 0,1-4 0,-1 4 0,1-5-44,-1-1 0,0 2 0,1 2 24,-1 2 1,1 2-141,-1-2 0,1-2 0,-3 7 0,-1 1 25,-2-2 0,-9 5 1,5-5-1,-2 1-180,0 1 1,0 0-1,-6 5 1,0 1-27,0-1 1,0 1 0,0-1 146,0 0 1,-2 1-1,-4-1-20,-6 1 0,3-6 0,-3-3 203,-2-1 0,-1 4 0,-3-7 0,1-1-117,-1-2 1,1-2 0,-1 0 0,1 0-41,0 0 1,-1 0-1,1 0 1,-1 0-58,1 0 1,5 0 0,0 0-138,-1 0 0,-3-6 0,-1 1-175,-1 1 1,7 2-1,-1 2-143,-1 0 1,-3-2 505,-1-4 0,7 4 0,2-6 0</inkml:trace>
  <inkml:trace contextRef="#ctx0" brushRef="#br0" timeOffset="286">87 88 8256,'-9'-2'299,"3"-4"-92,4 4 1,10-12 0,1 7 0,3-1 16,0 0 0,-1 0 1,7 4-1,-1-1-100,1 1 0,1-4 1,2 2-1,5 2-402,1 2 1,2 2 0,8 0-1,2 0 278,1 0 0,9 0 0,-4 0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4.886"/>
    </inkml:context>
    <inkml:brush xml:id="br0">
      <inkml:brushProperty name="width" value="0.08571" units="cm"/>
      <inkml:brushProperty name="height" value="0.08571" units="cm"/>
      <inkml:brushProperty name="color" value="#008C3A"/>
    </inkml:brush>
  </inkml:definitions>
  <inkml:trace contextRef="#ctx0" brushRef="#br0">1 18 8355,'17'0'-704,"-7"-8"0,-1 6 1087,-3-4-282,-4 4 0,6 10 0,-10 4-20,-4 3 1,2 3-1,-5-1 1,1 0-7,4 1 0,-4-1 0,2 1-6,3-1 1,1 1-21,2-1 1,2-1-1,1-3 1,5-3 96,2-2 0,-4-2 1,5-4-6,3 3 0,1-3 0,3 4 1,-1-4-56,1-2 1,5 0 0,0 0 0,-1 0-72,-3 0 0,4 0 1,1 0-1,-3 0 23,-1 0 0,3-6 1,0 0-1,-2 3-719,-1 1 1,-3 2-33,1 0 1,-1 0 712,1 0 0,-9 0 0,-1 0 0</inkml:trace>
  <inkml:trace contextRef="#ctx0" brushRef="#br0" timeOffset="275">263 53 8148,'0'9'81,"0"-1"0,2-8 150,3 0 1,-3 2 0,4 4-48,-4 5 0,4 5 1,0 1-1,-2 1-154,-2-1 1,-1 7-1,3 1 1,2 0-160,-2 0 0,-2 1 0,0-5 0,2 2 106,2-2 0,-1-1 0,-3-5 0,2-1-228,2-2 0,2-3 1,-2 3-1,3-4-349,1 0 1,6-7 0,-5 5 599,5-4 0,1-10 0,1-1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3.086"/>
    </inkml:context>
    <inkml:brush xml:id="br0">
      <inkml:brushProperty name="width" value="0.08571" units="cm"/>
      <inkml:brushProperty name="height" value="0.08571" units="cm"/>
      <inkml:brushProperty name="color" value="#008C3A"/>
    </inkml:brush>
  </inkml:definitions>
  <inkml:trace contextRef="#ctx0" brushRef="#br0">18 88 6962,'0'0'0</inkml:trace>
  <inkml:trace contextRef="#ctx0" brushRef="#br0" timeOffset="445">18 88 5852,'0'-10'319,"0"0"-160,0 4 0,0 3-1,0-9-123,0 8-19,0-11 1,0 11-3,0-8 0,-2 8 224,-4-2 67,4 4 88,-6 2-49,8 0 314,0 0-507,0 8 1,0-4-1,2 8-123,4 1 1,-4 3 0,4 1 0,-4 3 26,-2 3 0,0-4 1,0 5-1,2-5-83,4-2 0,-4 1 1,3-1-1,-3 1-57,-2-1 0,0 1 1,0 1-1,0 3 76,0 1 1,0 0 0,0-5 0,0-1-1,0 0 0,0 1 0,0-1-15,0 1 0,0-6 0,0-1-708,0 3-157,0-6-29,0-1 918,0-7 0,0 0 0,0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3.104"/>
    </inkml:context>
    <inkml:brush xml:id="br0">
      <inkml:brushProperty name="width" value="0.08571" units="cm"/>
      <inkml:brushProperty name="height" value="0.08571" units="cm"/>
    </inkml:brush>
  </inkml:definitions>
  <inkml:trace contextRef="#ctx0" brushRef="#br0">647 0 8355,'0'10'-107,"0"5"1,2-3-1,2 3 14,2 3 1,-1-1 0,-5 1-1,0-1 100,0 1 1,0 5 0,0 0 0,-1 1 0,-5-1 0,-4 2 0,-2 0 0,3 1-1,-1-3 1,0 0 0,-3 0 0,-1 1 0,0-1 0,3 0 0,-3 1 0,1-1-1,-1 0 1,2-2 0,-1-3-57,-3-6 1,-1 3 46,-1-3 0,1 1 0,-1 1 0,1-4 0,0-3-35,-1-3 0,1 0 1,-3 0-17,-3 2 1,-2 0 0,-4-6 0,5 0 34,5 0 1,1 0 0,1-2 38,0-4 0,-1 2 0,3-8 0,1 1-1,2 1 0,3-5 0,-5 3 0,4-4 6,3-1 0,-5-1 0,4 1 0,0-1 22,1 1 0,1 0 0,6-1-40,0 1 1,0-1 0,0 1-19,0-1 1,6 1 0,1 1-17,3 5 0,-4-3 0,4 6-17,-3-1 1,7 5 12,-2-2 1,3 4-1,3 2 23,-1 0 0,-5 0 1,-1 0-1,3 0 26,1 0 0,3 0 1,-1 0 28,1 0 0,-1 0 0,1 0 0,-1 2-12,1 4 1,-7-4 0,1 5 0,2 1-32,1 4 0,1-3 0,-3 1 1,-1 0 47,1 0 1,3-5 0,1 7-10,1 2 0,-3-5 0,-1 1 0,-2 0 3,1-1 1,-3-3 0,2 4-1,-1 0 2,-1-1 0,5-3 0,-3 6 0,4-1 7,1-1 0,1 4 1,-3-6-1,-1-1-23,-3 1 0,1 4 1,5-5-1,1 1-24,-1 0 1,-1 0-1,-3-4 1,-1 1-36,2-1 0,1 4 1,3-2 12,-1-2 0,-5-2 0,-1 0-156,3 3 1,-4-3 0,1 4-219,3-4 0,-4-2-61,1 0 1,-5-2 447,6-4 0,-8 4 0,11-13 0,-5 5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4.228"/>
    </inkml:context>
    <inkml:brush xml:id="br0">
      <inkml:brushProperty name="width" value="0.08571" units="cm"/>
      <inkml:brushProperty name="height" value="0.08571" units="cm"/>
    </inkml:brush>
  </inkml:definitions>
  <inkml:trace contextRef="#ctx0" brushRef="#br0">1 35 6265,'0'-9'708,"0"1"-592,0 8 1,7 0-34,5 0 0,4 0 1,1 0-50,0 0 1,1 0-1,-1-2 1,1-2 2,-1-2 0,1 0 0,-1 6 1,1 0-58,-1 0 1,1 0 0,-1 0 0,1 0-100,-1 0 0,0 0 0,1 0-23,-1 0 1,-1 2 0,-2 2-2,-3 2 0,-5 6 0,4-5 143,-3 3 0,-1 2 0,-6 5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4.466"/>
    </inkml:context>
    <inkml:brush xml:id="br0">
      <inkml:brushProperty name="width" value="0.08571" units="cm"/>
      <inkml:brushProperty name="height" value="0.08571" units="cm"/>
    </inkml:brush>
  </inkml:definitions>
  <inkml:trace contextRef="#ctx0" brushRef="#br0">0 1 8355,'12'10'0,"-2"-3"0,0-1 0,-1 0-267,3 0 51,5-6 1,1 0-1,-1 0-70,1 0 0,1 0 0,2 0 190,3 0 0,-1 0 0,-6-2 96,1-4 0,7 4 0,2-6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9.904"/>
    </inkml:context>
    <inkml:brush xml:id="br0">
      <inkml:brushProperty name="width" value="0.08571" units="cm"/>
      <inkml:brushProperty name="height" value="0.08571" units="cm"/>
    </inkml:brush>
  </inkml:definitions>
  <inkml:trace contextRef="#ctx0" brushRef="#br0">245 88 8355,'10'-2'-1118,"-4"-4"0,-4 2 1389,-2-7 1,-2 5-187,-4-6 0,2 8 1,-8-1-2,-1 3 1,3 2 0,-2 0-11,-1 0 1,-3 0-1,-1 0-102,-1 0 1,1 5-1,0 3 1,-1 2 20,1 3 0,1 3 0,2 1 0,5 1-10,1-1 1,-4 1 0,7-1-1,1 3-29,2 3 1,2-4 0,0 5 19,0-5 1,7-1-1,5-1 20,4 0 1,1-7 0,3-2-1,1-2-1,2 0 1,0-1 0,-3-5-1,1 0 25,2 0 1,7 0 0,-7 0-1,-2 0 4,-1 0 1,3 0 0,0-2 0,-1-1 59,-3-3 0,-2-8 0,1 4-23,-1 1 0,-5-7 1,-2 5-1,-1-5-3,1-1 1,-6-1-1,2 1 1,-4-1-26,-2 1 1,0-1 0,0 1 0,0-1-15,0 1 1,-8-1 0,-2 1 0,-1 0-12,-1-1 0,0 6 0,-5 3 1,-3-1-23,-3 0 1,2 6-1,-6-1 1,0 3-273,-1 2 0,1 0 0,-4 0 0,4 0 41,2 0 0,1 0 0,7 0-61,0 0 308,-1 7 0,8-5 0,3 6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20.594"/>
    </inkml:context>
    <inkml:brush xml:id="br0">
      <inkml:brushProperty name="width" value="0.08571" units="cm"/>
      <inkml:brushProperty name="height" value="0.08571" units="cm"/>
    </inkml:brush>
  </inkml:definitions>
  <inkml:trace contextRef="#ctx0" brushRef="#br0">18 0 8342,'-10'0'-570,"2"0"-537,8 0 1107,0 0 0,8 0 0,2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2.307"/>
    </inkml:context>
    <inkml:brush xml:id="br0">
      <inkml:brushProperty name="width" value="0.08571" units="cm"/>
      <inkml:brushProperty name="height" value="0.08571" units="cm"/>
    </inkml:brush>
  </inkml:definitions>
  <inkml:trace contextRef="#ctx0" brushRef="#br0">0 1 7209,'0'17'77,"0"1"0,0-1 0,2 3-67,4 3 0,-4-4 0,6 7 0,-3-3 0,3 0-63,2-1 0,-6-1 0,4 0 0,-3 3-110,1-3 0,2-2 0,-4-1-6,2-1 0,0 1 1,-6-1-21,0 1 189,-8-9 0,-2 7 0,-7-6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8.182"/>
    </inkml:context>
    <inkml:brush xml:id="br0">
      <inkml:brushProperty name="width" value="0.08571" units="cm"/>
      <inkml:brushProperty name="height" value="0.08571" units="cm"/>
    </inkml:brush>
  </inkml:definitions>
  <inkml:trace contextRef="#ctx0" brushRef="#br0">385 53 8355,'10'-2'-1687,"-5"-3"1521,-3 3 1,-2-8 338,0 4-99,0 4 0,-2-11-46,-3 7 0,1 0 0,-8 6 24,-1 0 0,3 0 0,0 2 0,0 2 3,1 2 0,-3 5 0,-3-3 0,1 2 12,2 3 0,1 9 1,-7 3-1,1 0-48,-1 0 0,1 4 1,-1-3-1,1 1 12,-1 4 0,1 2 0,-1 2 1,1 0-75,0 0 0,5 0 0,0 0 0,1-1 26,1 1 1,-4 0 0,9 2 0,1 2 15,2 2 1,2-1 0,0-5-1,0-2 29,0-3 0,2 2 0,3-4 0,7 1 8,4 0 1,1-8 0,1 3-1,-1-5-29,0-2 1,9 1 0,1-1-1,2-1-24,0-5 0,0-3 0,6-6 0,0 2-60,0 2 0,0 0 0,-2-6 1,-2 0-87,-2 0 0,-6 0 0,5 0 0,-3 0 77,-4 0 1,-7-6-1,-3 0 1,1 0 85,-2-2 0,5-9 0,-5-10 0</inkml:trace>
  <inkml:trace contextRef="#ctx0" brushRef="#br0" timeOffset="568">804 473 8355,'-12'0'-1384,"1"0"1070,-3 0 1,-1 0 387,-3 0 0,7 0 0,-1 1-50,-2 5 1,5-2 0,-3 8 32,-2 1 0,5 3 0,-1 1-10,2 1 1,2-1 0,6 1 0,0-1-22,0 1 0,0-1 0,2-1 0,2-3 11,2-1 1,8-2-1,-3 3-13,5-1 0,1-8 1,1 2-1,-1-5-15,1-1 1,-1 0 0,1 0 0,-1 0 19,1 0 0,-1-5 0,-1-3 0,-3-2 8,-1-3 1,-6 3 0,3-2 0,-1-1 75,-4-3 0,-2-1 0,-2-1 1,0 1-111,0-1 1,-8 1 0,-4-1-1,-3 3-50,-3 3 1,1-3-1,0 5 1,-3 0-155,-3 4 1,3-1-1,-3 1 1,2 2 43,-2 2 0,3 2 1,-3 2-1,3 2 157,3 2 0,-1 7 0,1-3 0</inkml:trace>
  <inkml:trace contextRef="#ctx0" brushRef="#br0" timeOffset="1051">979 455 8045,'11'0'38,"1"0"0,2 0 62,1 0 0,3 0 1,-1 0-1,0 0-419,1 0 1,-1 2 0,1 2 0,-3 4 324,-3 1 1,4-3 0,-7 6-1,3-1-7,0-1 1,-3 6-1,3-5 1,-4 5-8,-1 1 0,-5 1 0,4-1-15,-4 1 1,-2-1 0,0 1-17,0-1 1,0-5 18,0-1 0,-2-7-7,-4 2 1,2-4 0,-7-2 0,-1-2 26,2-4 1,-3 2 0,5-5-1,0-1 68,1 0 1,1-1 0,6-7 27,0 1 1,0-1-1,0 1 1,0-1-65,0 1 1,8-1-1,3 1 1,3-1 18,-3 1 1,5 0 0,-4-1 0,3 3-350,3 3 0,-1 4 208,1 8 0,-1 0 1,0 0 89,1 0 0,-1 0 0,1 0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32.825"/>
    </inkml:context>
    <inkml:brush xml:id="br0">
      <inkml:brushProperty name="width" value="0.08571" units="cm"/>
      <inkml:brushProperty name="height" value="0.08571" units="cm"/>
    </inkml:brush>
  </inkml:definitions>
  <inkml:trace contextRef="#ctx0" brushRef="#br0">53 1 7427,'-12'5'0,"0"1"0,7 6 0,-7-6 0,8-2 0,-2-10 0,4 4 0,2-6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51.455"/>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08571" units="cm"/>
      <inkml:brushProperty name="height" value="0.08571" units="cm"/>
      <inkml:brushProperty name="color" value="#008C3A"/>
    </inkml:brush>
  </inkml:definitions>
  <inkml:trace contextRef="#ctx0" brushRef="#br0">1 5729 8355,'0'9'-1651,"0"-1"1675,0-8 0,2 2 5,4 4 1,-3 2-31,9 3 0,0 3 0,3-6-5,-3 1 0,3-5 0,-3 2-12,4-4 1,-5 0 0,1 2 13,1 1 0,3 1 0,1-6 4,1 0 1,-1 0-1,1 0 1,-1 0 18,1 0 1,-1 0 0,1 0 0,1 0-15,4 0 1,-3 0 0,5 0 0,-2 0-18,1 0 1,1 0-1,-4-2 1,4-2-3,3-1 0,-5-1 1,4 4-1,-2-2 5,-3-2 0,5-5 1,0 5-1,0 0-3,-4-2 1,3 4 0,-3-5 0,-2-1 10,-1 0 1,-3 4 0,2-3 0,3 1 13,1 4 1,0-6 0,-5 1 6,-1-1 0,1-4 0,1 7 1,3-3-1,1-2 5,-2 3 0,-1-7 0,-3 6 0,0-1 37,1-1 1,-1 0 0,1-3 0,-3 1-31,-3 3 0,4 1 0,-7-4 0,3 3-29,0-3 1,-1-1 0,7-3-9,-1 1 1,-5 1 0,-3 3-1,1 1 3,0-2 0,0-1 1,3-3-1,-1 1 12,1-1 1,3 1-1,1-1 1,1 1 12,-1 0 0,1-7 0,-1 1 1,1 0-15,-1-3 1,1 7 0,-3-4 0,-1 3 25,-3 3 0,1-3 0,5-1 1,1-2 10,-1 2 1,1 1-1,-1 3 1,1-1-34,-1 1 0,-5-1 0,0 1 0,1-3-11,3-3 1,3 4 0,2-7 0,3 3 9,-3 0 0,-2-6 0,-1 4 0,-1-1 11,1 1 0,-3-4 0,-1 6 0,-2 1-25,1 3 1,3-4 0,-1-1-1,-1 3-23,-3 2 1,1-5 0,4 1 0,-3 0 18,-1-2 1,-1-1 0,7-5 0,-1 2-3,1-2 0,-1-2 0,1-2 0,-1 2 6,1 4 0,-1-4 0,1 6 0,-3-2 3,-3 0 0,3 5 1,-3-3-1,3 2 0,3 4 1,-3-4-1,-1 1 1,-2 3-3,1 1 0,3-3 0,1-2 1,1 0-31,-1 0 0,1-7 1,-1 3-1,1-4 19,-1-2 0,2 1 1,3-3-1,1-2 87,-2-2 0,5-5 1,-3 5-1,0 2-37,2 2 1,-5-4-1,3 1 1,-3 1-21,-3 2 0,0 4 1,1 2-1,-3 4-9,-3 1 0,4-3 1,-7 4-1,3 0 26,0 0 1,-3-1 0,5 5-1,-2-2-9,1 1 0,3 1 0,1 0 0,1-2-22,-1 1 1,2-3 0,3 0 0,1-1-66,-2 1 1,1 0 0,-1 4-1,2-5 23,-1-1 0,-1 6 0,0-4 1,1 1 20,-7 1 1,3-6-1,-7 6 1,5-1 10,1-1 0,-5 4 1,0-6-1,1 0 20,3-1 0,-1 5 1,-1-4-1,-2 0 57,1 0 1,3 3-1,1-3 1,1 2-42,-1 4 0,-5-5 1,-1 3-1,3 2-1,1 1 1,3-3 0,-3 0-1,-1 1-27,-2 3 0,-3 0 0,5-3 1,-2-1-63,1 2 1,-5 7-1,0 2 1,-2-1 52,-1-3 1,7-1-1,-4-1 1,1 1 12,5-1 0,-4 1 0,1-2 0,1-3 47,-2-1 0,5 0 1,-3 5-1,1-1-67,-1-5 1,4 5-1,-5-4 1,5 1-5,1-1 0,-5 4 0,0-6 0,1 1 12,3 1 0,-1-6 1,-1 6-1,-3-1 42,3-1 0,-4 6 0,-1-7 0,1 3-18,0 0 0,0 0 0,3 3 0,-3-1-14,-2-2 1,5-1-1,-1 7 1,1-1-43,-1 1 0,4-1 1,-5 1-1,5-1-3,1 1 0,1 0 1,-3-1 14,-3 1 1,3-1-1,-3 1 1,2-1-1,-1 1 16,-1-1 0,-3 1 0,5-1 0,-4 1 37,-2-1 0,3 1 0,-3 0 0,0-1-1,-1 1 1,5-1 0,-4 1 0,2 1-8,3 4 0,-3-3 0,1 3 0,3-3-5,2-3 0,1 7 0,1-1 0,1-2-29,4-1 0,-3-3 0,5 3 0,-2 1-12,0 3 1,1-1 0,-7-3 0,1 1 31,-1 2 0,1 1 0,-1-5 0,0 3 21,1 1 1,-1 2 0,1-3 0,-1 3-20,1 2 0,-1-5 0,1 3-16,-1 0 1,1-3 0,-1 7 0,1 0-38,-1-2 1,1 0 0,-1-3-1,-1 3-17,-5 0 1,9 4 0,-7-5 0,1 1 49,1 4 1,1-4 0,1 2-1,1 1-13,-1-3 0,1 6 0,-1-6 0,1 2 105,-1 1 0,0-1 0,1 6 0,-1 0-51,1 0 0,-1-6 0,1 0 0,-1 2-25,1 2 1,-1 2 0,1 0 0,1 0-11,4 0 0,-1 0 1,7 0-1,0 0 2,-2 0 1,4 0-1,-6 0 1,1 0 5,-1 0 0,4 6 0,-4 0 0,0 0 4,1 1 0,-3-3 1,-4 6-1,3 0-5,1-1 1,0 3 0,-5 6 0,-1-1-22,1 1 0,5-1 0,0 0 0,-1 1 10,-3-1 1,-2 7 0,3 1 0,1 0-17,2 0 1,1 1 0,-7-5 0,1 4 24,-1 2 1,6-3-1,1 3 1,-3 0 5,-2 0 1,5 0-1,-1 4 1,0-4 7,3-1 1,-7 5-1,6-2 1,-2 4-10,1 2 1,1 0-1,-4 0 1,4 0-4,3-1 1,-7 1-1,4 0 1,-1 0 13,-1 0 1,2 0-1,-4 0 1,3 0 12,-3 0 1,4-6-1,0 0 1,1 2 13,-1 2 0,4 0 1,-4-2-1,0-4-14,1-1 1,3 5-1,-4-2 1,0 2 9,0-2 1,5 4 0,-5-4 0,0 2-49,0-2 0,0 4 0,-3-4 0,1 2-34,-2-2 0,-1 4 0,-3-5 0,1 1 39,-1 0 0,1-2 0,-1 4 0,1-2 16,-1 2 0,6-4 1,1 0-1,-3 1-2,-2-1 1,5 0 0,1 4 0,0-4-1,0-2 0,1 6 1,-5-1-1,4 3-8,2 1 1,-5 1 0,3 0 0,-2 0-4,1 0 0,1 0 1,-4 0-1,4-2 1,2-4 1,-5 4-1,3-4 1,-2 4 13,1 2 1,7-6 0,-4 0-1,0 2 54,-4 2 0,4-3 0,1-1 0,1 0-36,0-2 0,-6 6 0,4-4 1,0 4-34,1 2 0,-7-6 0,4 0 0,-2 4 21,1 6 0,-1-2 0,-5 4 1,-1-5-38,0-1 1,7 6-1,1 0 1,2-2 7,4-2 0,-4-3 1,2 1-1,2 0 47,2 0 0,2 0 1,-2-2-1,-2-2-30,-1-2 1,-1 0-1,6 6 1,0 0-11,-1 0 1,1-6-1,0 0 1,-2 2-11,-4 2 0,4 2 0,-4-2 0,3-2 9,-3-1 0,4-3 1,-4 4-1,2-2 25,-2 2 1,4-6 0,-6 0 0,2-1-11,0-1 1,-2 6 0,4-4-1,-1 0 10,1 1 0,2-1 0,0-4 0,-2 3-20,-2-3 0,0-2 0,6-1 0,-2-1 54,-4 1 1,4 5 0,-4 0 0,4-1-27,2-3 1,-2-2-1,-2-1 1,-2-2-5,2-3 0,-4-1 1,2 3-1,2-3 72,2-2 1,2 0 0,2-4-1,2 1-15,2-1 1,0 6-1,-5 0 1,3 1-74,2 1 0,0-2 0,-4 3 0,1-1 23,3 2 1,6-5-1,-5 3 1,1-1 0,0-1 0,3 4 0,-5-6 0,-2 1-67,-2 5 0,4-6 0,-1-1 0,-1-1 47,-2 0 0,-2 2 0,0-4 1,0 1-12,0-1 0,0-2 0,0-2 1,-1 0 13,1 0 0,0 0 0,0-2 0,0-2 27,0-1 1,0-7-1,0 4 1,0 0 8,0 1 0,-2-5 1,-2 4-1,-2 1 0,2-1 0,-4-4 1,0 4-1,-1 1-117,-5-1 1,-4 0 0,-3 4-5,-2-2 0,-3-1-479,3 1 0,-6 4 549,-12-4 0,-4 12 0,-7 4 0</inkml:trace>
  <inkml:trace contextRef="#ctx0" brushRef="#br0" timeOffset="2142">158 6532 7427,'-12'10'-1400,"1"-5"1667,7-3 1,-4-4 152,8-3-306,0 3 1,2-12 0,4 8-88,5 2 1,-1 2-1,2 2 1,1-2-41,3-3 1,1 3-1,1-4 1,-1 4-1,1 2 0,-1 0 0,3 0 1,1 0-3,2 0 1,2 0 0,-3 0-16,1 0 0,8 0 0,-2 0 0,4 0 0,2 0 24,0 0 1,0 0 0,2 0-1,2 0 7,1 0 0,9 0 1,-2 0-1,3 0 17,2 0 0,1 0 0,-1 0 0,2-2 16,5-4 0,-3 4 1,6-4-1,0 3-11,0-3 1,-4 4 0,6-4 0,2 2-8,2-2 1,6 4 0,-2-3 0,-4 1-49,0-2 1,0 4 0,3-6 0,3 2 40,2 0 1,2 1 0,-3 3 0,3-2-1,-4-2 1,9-2 0,-9 4-1,5-1 0,3 1 0,-7 0 0,7 0 1,-1-2 27,-1 2 0,0 2 1,-5 2-1,5 0 49,-1 0-70,7 0-69,-7 0 1,3-6 0,-1 1 0,3 1 0,1 2 0,2 2-62,1 0 1,-1 0 0,0 0-1,1-2 57,-1-4 0,0 4 0,-1-4 0,-1 4 175,2 2 1,-3-6 0,9 1-1,-4 1-35,-1 2 1,-1 2-1,0 0 1,1 0-131,-1 0 1,0 0-1,1 0 1,-1 0-85,0 0 0,1-2 0,-1-2 0,0-2 103,0 2 1,1 0 0,-3 1 0,-1-3 50,-3 2 0,-1 2 1,3 0-1,1-2 168,5-2 0,-2 0 0,6 6 0,-3 0-149,-3 0 0,6 0 0,2 0 0,0-1-169,0-5 0,-2 4 0,-7-4 110,-5 4 0,5 2 0,-5 0 1,3 0-1,-1-2 76,-1-4 0,-7 4 1,7-4-1,1 3-78,3-3 0,-1 4 1,-2-4-1,-1 4 130,1 2 1,-3 0 0,1 0 0,-1 0-123,-6 0 0,7 0 0,-9 0 0,2 0-14,-2 0 0,7-6 1,-9 0-1,4 3-64,3 1 1,-5 2 0,4 0 0,-6 0 37,-6 0 1,4 0 0,-4 0 0,2 0 15,-2 0 1,2 0 0,-8 0 0,0 0 151,2 0 0,-5 0 1,3 0-1,-4 0-66,-2 0 0,1 0 1,-3 0-1,-1 0-66,-3 0 0,-1 0 0,4 0 0,-3 0-64,3 0 0,-5 0 0,3 0 0,1 0 41,3 0 1,-5-2 0,-1-2 0,0-2 18,-1 2 0,-5 2 0,2 2 1,-4 0 157,-2 0 0,0-2 0,-1-2 0,-1-2 14,-3 3 1,1 1 0,-6 2 0,0 0-121,0 0 0,4 0 1,-3 0-1,-1 0-59,0 0 0,-2 0 0,-5 0 0,-1 0-166,1 0 0,-7 0-226,1 0-389,-8 0 807,4-8 0,-24-2 0,-3-7 0</inkml:trace>
  <inkml:trace contextRef="#ctx0" brushRef="#br0" timeOffset="40503">420 12487 8355,'-2'10'-928,"-4"-4"170,-6-4 873,5-2 1,1 0-1,12 0-102,5 0 1,-1 0-1,2 0-84,1 0 1,3 0-1,-1 2 1,-1 1 9,-2 3 1,-1 8-1,5-2 1,-3 1 5,-1-1 1,0 3 0,5-3 0,1 2 48,-1-3 0,-5 3 1,-1-7-1,3 1-18,1 0 0,9-2 1,-1-6-1,-2 0 51,-1 0 0,-3 0 1,1 0-1,-1 0 126,1 0 1,5 0 0,0-2-1,-2-2-131,-1-2 0,3-5 0,2 3 1,1-2 1,-1-3 0,4 3 1,-6-2-1,1-1-11,1-3 1,-6-1 0,4-1 0,-3 3-13,-3 3 1,7-9-1,-1 3 1,-2-1 19,-1-1 0,-3 3 1,1-3-1,-1-1 24,0-2 1,3-2 0,1 3 0,3-1-8,-3 2 0,0-1 0,1 1 0,1-4-1,-2-2 0,4 3 0,-1-3 0,-1 0-1,2 0 1,-5 3 0,5-3 0,-2 2-40,0 4 0,3-4 0,-5-1 0,4 1-12,2 0 0,-3 0 0,3 1 0,0-5 13,0-4 0,2 4 1,6 0-1,-2-2-11,-4-2 0,4 0 0,-6 2 0,3 4 7,-1 2 0,-8-5 0,4 5 0,-1 0 44,-1 0 1,0 0 0,-5 1 0,-1-3-27,0 0 0,7-4 0,-1 6 0,-2-1-5,-1 1 1,3-6-1,2 4 1,1-2-28,-1 0 1,4 0-1,-4-6 1,0 2 13,1 4 1,3-4 0,-4 4 0,0-4 17,0-2 0,4 0 0,-5 0 0,-3 0 19,-2 0 1,5 0 0,-1 2-1,-2 2-6,-1 2 1,-3 0 0,1-4 0,-1 2-7,1 2 1,5 1-1,0-3 1,-1 2-21,-3-2 1,4 0-1,3 0 1,-1 2-35,0-2 0,4-2 0,-6-2 0,1 0 23,1 0 1,-6 0 0,6 0 0,-1 0-13,-1 0 1,2 3 0,-3 0 0,1 3 20,-2-2 0,4 4 0,1-2 1,-1 0 1,0 2 1,0-6-1,-3 6 1,1-3 5,-2 1 1,5 0 0,-3-6-1,0 2-4,2 4 0,-5-10 0,3 5 0,-2-3-1,3 0 0,-5 2 0,6 0 0,-1 0 1,-1 0 0,2 0 0,-4 0 1,5 2-10,1 4 0,0-4 1,4 4-1,-2-4-14,2-2 1,2 0-1,2 0 1,2 0-53,4 0 1,-10 2-1,6 2 1,-2 2 49,-2-2 1,5 4-1,-8 0 1,1 0 14,-2 0 1,4 3 0,-4-3 0,2 0 23,-2 0 0,2 5 0,-6-1 0,0 2-30,1-3 0,5 11 0,-4-5 0,0 3-2,-4-1 0,5 1 1,-1 1-1,2 3 10,0-3 0,-8 4 1,4 1-1,-1 1 5,-1 4 1,6-4-1,-4 2 1,3 1-2,3-3 0,2 6 0,3-4 0,3 2 28,2-2 1,6 4 0,-5-3 0,1 1-23,0-2 0,5 4 0,-1-4 0,1 4 10,-1 2 0,1 0 0,-7 0 0,-2 0-1,-2 0 1,3 0 0,1 0 0,-2 0-6,-2 0 0,-2 2 0,2 2 0,2 4-11,1 1 1,7-3-1,-4 6 1,-1 0-7,1-3 0,3 7 0,-3-5 0,0 5 7,0 1 0,3 1 0,-3-1 0,0 1 3,-1-1 1,5 1-1,-5-1 1,1 1 21,0-1 1,3 3 0,-3 1 0,0 2-12,-1-1 1,-1 3 0,-6-2-1,0 0-10,0 3 1,4-1 0,0 6 0,-2-2-31,1 2 1,3 2 0,-2 0 0,2-2 13,-3-2 1,5 6-1,0 6 1,0-2-34,-1-3 0,-1 5 0,-4 0 0,2 0 62,1 1 0,1-3 1,-6 6-1,0 0-16,0-1 1,0-3 0,2 4 0,2-1 57,1 1 0,3-4 0,-4 3 0,3-1-11,3-4 0,-4 3 0,3 1 0,1 0-27,0-1 1,-1 5-1,5-4 1,-3-1-11,3 1 1,-4 6 0,-1-3-1,-1 3-11,-4-3 1,-2 5-1,-2-7 1,-1 3-2,1-1 1,0-5-1,0 4 1,0-1-5,0 1 1,2-4 0,2 3 0,2-1 4,-3-4 0,1 4 1,0-3-1,2-1 2,-2-2 1,-1 0 0,1 2 0,0 2 0,-6-3 0,8-1 0,-8-2 0,0 0 0,-2 0 0,-2 6 0,6 1 0,0 1 1,0 0 1,0-1 0,-1-3 0,-1 2 0,-3-2 0,6 4 1,-5-3-1,1-1-3,0-2 1,1 2 0,2-2 0,0-6 0,0-4 1,0 2 0,0-6 0,0-1-2,0-3 0,0 4 1,-2 1-1,-2-3 2,-2-2 0,-2-7 0,4 0 0,-4 1 36,-1 3 1,5 1 0,-2 1 0,2-3-33,-2-3 1,2 3 0,-6-3 0,0 4-1,1 1 0,3-5 0,-4-1 0,0 1 39,0-2 1,5 3-1,-5-7 1,0-2 0,0-2 1,6 0-1,-4 2 1,3 1 10,-1-1 0,-2-2 0,4-2 1,-4 0 3,-2 0 1,4 0 0,-3 0 0,-1 0-135,0 0 0,0 0 1,-3 0-1,1 0-114,-2 0 1,-7 0-1,-2 0-11,1 0 1,-3 0 198,1 0 0,-7 8 0,4 2 0</inkml:trace>
  <inkml:trace contextRef="#ctx0" brushRef="#br0" timeOffset="42412">280 13500 8355,'12'0'-2552,"-1"0"2981,-7 0-350,4 0 1,-2-2-69,0-4 0,0 2 0,-4-5-79,3 1 0,5-6 60,8 3 0,-7 3 0,1 0-156,1 1 1,-3 5 183,2-4 1,-1-2 0,7 2 59,-1 2 0,-5-3 1,0 1-1,1 2-17,3 2 1,7 2 0,0-2-1,1-2-26,1-2 1,2 0 0,8 6 0,0 0-45,0 0 0,0 0 0,2 0 0,1-2-26,3-3 1,2 3-1,-2-4 1,3 4 7,1 2 1,5-2 0,-3-2 0,3-2 19,3 2 1,-5 1 0,3-1 0,3-2 15,0 2 1,1 0-1,-1 0 1,2-2-10,2 2 1,8-3 0,-2 1-1,4 0 2,2-2 0,-8 6 0,-2-5 0,-1 1 5,-1 0 1,0 0 0,-4 4-1,3-2 31,1-1 1,2-3 0,-4 4 0,5-2-9,1 2 0,0-4 0,4 1 0,-2-1-6,2 0 0,2 0 1,1 4-1,1-3-22,0-3 1,-2 4 0,-2-4 0,-2 3-23,2 3 0,-4 2 0,0 2 0,-2 0 4,-3 0 1,3-6-1,0 0 1,0 2 22,0 2 1,4 2-1,-3 0 1,-1 0 8,0 0 1,6-5 0,-4-1 0,2 2 36,0 2 0,-6-4 1,6 0-1,0 1 29,-2-3 0,10 6 1,-6-4-1,0 4-53,2 2 1,-6 0 0,2 0-1,0 0-28,-2 0 1,4 0-1,-6 0 1,1 0-51,-1 0 0,4 0 0,-4 0 0,0 0-16,0 0 1,4 0 0,-4 0-1,1 0 45,-1 0 0,4 0 0,-4 0 1,0 0 17,0 0 0,6-6 0,-4 0 0,0 3-10,-3 1 0,1 2 0,0 0 0,0 0 23,0 0 0,4 0 0,-4 0 0,2 0-37,4 0 1,0 0-1,0 0 1,-2 0-4,2 0 0,0 0 1,0 0-1,-4 0 42,-1 0 0,5 0 1,-4 0-1,2 0-9,0 0 0,-2 0 0,4 0 0,-2-2-1,2-4 1,0 4 0,0-4 0,-2 4-4,2 2 0,-4 0 0,0 0 1,-2 0-4,-4 0 0,5 0 0,-3 0 0,-2 0-2,-2 0 1,-1 0 0,1 0 0,0 0 5,-1 0 0,9 0 1,-10 0-1,3 0 19,-1 0 0,4 0 0,-1 0 0,-3 0-21,0 0 1,-11 0 0,9 0-1,-1 0-3,-1 0 0,3 0 1,-1 0-1,-2 0 0,-3 0 0,9 0 0,-3 0 0,1 0 0,0 0 1,-1 0 0,1 0-1,0 0 2,-1 0 0,3 0 0,-9 0 0,1 0 23,-1 0 1,3 0 0,-5 0 0,1 0 6,1 0 1,-6 0 0,3 0-1,-1-2-13,-4-4 1,3 4 0,-1-3-1,-2 3 15,-2 2 0,4-2 0,-1-2 0,1-2-7,2 2 0,-6 2 0,3 2 0,-5 0 2,-5 0 1,2 0 0,-4 0 0,1 0 2,0 0 1,-8 0 0,3 0 0,-5 0-110,-2 0 0,1 0 0,-1 0 0,1 0-322,-1 0 0,1 0 401,-1 0 0,1 8 0,-1 2 0</inkml:trace>
  <inkml:trace contextRef="#ctx0" brushRef="#br0" timeOffset="46154">13204 11963 8355,'2'10'-270,"3"-4"0,-1-4 0,8 0 0,2 2 249,1 1-51,-5 1 1,5-6 0,-3 0 0,4 0 35,1 0 1,0 0 0,-1 2 0,-2 2 1,-3 2 1,1 0-1,3-4 1,-1 1 24,-2 3 1,-1 2-1,7-4 15,-1 2 0,-5 0 0,-1-6 48,3 0 0,2 0 0,1 0 0,0 0-10,1 0 0,-1 0 1,1 0-1,-1-2-22,1-4 1,-1 4 0,1-6 0,-1 2 5,1 0 1,5-7 0,0 1 0,-1-1 29,-3 1 1,6-3 0,2 3 0,2-4-14,1-1 0,-7-6 0,6-1 1,0 3-31,-2 2 0,4 1 0,-7 1 0,-3-1 12,-2 1 1,5-1-1,-1 1 1,-2-1-54,-1 1 1,-3-1 0,3 1-1,-1-1 4,-2 1 0,11 0 0,-11-1 1,4 1 43,5-1 0,-7-1 0,6-3 0,-1-1 38,-1 2 1,0-4-1,-4-1 1,3-1-37,1-4 0,6 4 0,-5 0 1,-1 0-14,2-1 1,-4 1 0,7-4 0,-1 2-56,0-2 1,-4 0 0,4 0 0,0 2 63,1-2 0,-5 4 0,4-2 0,0-1 21,0 3 1,-3-6 0,3 4 0,-2-2-37,-4 2 1,7-2-1,-1 6 1,2-2-40,0-4 1,-6 3 0,4-1-1,-1-2-18,-5-2 1,4 4 0,0 0 0,1-2-1,-1-2 1,0-2-1,-3-2 1,1-2 77,-2-1 1,6-7 0,0 6 0,3 1 34,-1-3 1,0 0 0,4-3 0,-2 3-47,-2 0 0,0 6 0,6-5 0,-2 1-55,-4 0 0,2 0 0,-6 5 0,1-3 53,-1-2 0,-2 0 0,-5 6 0,1-2-57,4-3 1,-3 3-1,3-6 1,-4 2-5,-1 1 1,5-9 0,2 4 0,1-1 46,-1-1 0,6 7 1,-2-5-1,4 2 17,2 4 1,0 3 0,0 1 0,0 0-9,0 0 1,-1 0 0,1 0-1,-2 0-6,-4 0 0,4 0 1,-3-2-1,3-2 37,2-1 0,-3-1 0,1 4 0,-1-2-32,-1-1 0,5-1 1,-6 8-1,3 2 2,1 2 0,1 5 1,-2-3-1,-2 2-8,-1 4 1,-1-5 0,6 3-1,0 2-22,-1 1 1,7 3-1,2-1 1,0 1 15,-1-1 1,7-5-1,-5 0 1,3 2-1,0 1 1,-7 3 0,5-1 0,-2 1 4,-5-1 0,1-5 0,0 0 0,2 1-16,-2 3 0,-3 2 0,1-1 1,2 1 5,2-1 0,5 1 0,-5-1 1,0 3-50,2 3 0,-1-3 1,5 5-1,-4-2 43,-1 1 1,-5 5-1,6-4 1,0 0 17,3 1 1,-1 3 0,-1-4 0,1 0 46,0 1 1,-5 5 0,5-2 0,-2 4-44,-4 2 1,-3 0-1,-1 2 1,0 4-36,0 5 1,6-1 0,0 2 0,-3 1 0,-1 3 1,4 7-1,2 0 1,-1-1 12,1-3 0,6 4 1,-5 3-1,3-1 16,-1 0 0,1 0 1,3-1-1,-3 3 6,-6 0 1,7 6-1,1-4 40,-1 4 0,1 2 0,5 0 0,2 0 0,5 0-30,1 0 0,-4 0 1,6 2-1,0 1-8,-2 3 1,6 6 0,-4-5-1,2 1-10,-2 0 0,-4 5 1,-7-1-1,-1 3 5,0 3 0,1-7 0,1 1 0,0-1 19,-1-1 1,9 5 0,-8-3 0,4 2-3,3-3 0,3 10 1,-6-3-1,0 1-15,2 0 0,-5-1 1,3-1-1,-4 1-8,-1-1 1,-1-2 0,2-1-1,3-2 11,1 1 1,0 1 0,-6-1 0,1-1 5,-1 1 0,1-3 0,-1 1 0,-2 1-1,-3-2 1,7 5 0,-5-5-1,-1 1 11,3 1 0,-1-6 0,3 3 0,-1 1 31,0-1 1,1-5-1,1 2 1,0-4-43,-1-2 1,9 6 0,-10-1 0,3-1 7,-1-2 0,2-2 0,-1 0 0,-5 0-101,0 0 1,-7-6 0,-2 0 0,-4 0 52,-2-2 1,0 4-1,0-6 1,0 1 14,-1-1 1,1-2 0,-2-3 0,-2 1-3,-1 2 0,-3 1 0,4-7 0,-4-1 9,-2-5 0,4 5 1,-4-7-1,1 3 22,-1 0 1,0-8-1,-4 3 1,5-1 19,1 0 1,-4 0 0,4-6 0,0 0-99,1 0 1,-7 6 0,2-1 0,-3-1-589,-3-2 0,6 0-67,1 4 715,-1 4 0,-13 7 0,-3 1 0</inkml:trace>
  <inkml:trace contextRef="#ctx0" brushRef="#br0" timeOffset="48378">13588 12784 8355,'17'6'-163,"3"0"0,1-2-224,2-2 1,7-2 0,-5 0-1,2 0 1,2 0 454,-2 0 0,6 0 0,-4 0 0,4-2-9,2-4 1,6 4-1,0-4 1,-2 4-75,-3 2 1,5 0 0,2 0 0,1 0 24,5 0 0,-1-2 0,1-2 0,-2-2-27,1 3 1,3 1 0,1 0 0,0-2 38,1-2 1,5 0-1,0 6 1,-2-2 19,-1-4 1,-3 4 0,2-5 0,5 1-5,5 0 1,-2 0 0,0 6 0,0 0-24,0 0 0,2-6 1,6 1-1,-2 1-17,-4 2 0,8-4 0,-6 0 0,0 2 0,2 2 1,-6 2 0,2-2 0,0-2 4,-2-1 0,6-1 0,-4 4-8,4-4 0,-4 4 0,0-4 0,0 4 1,0 2-8,0 0 1,-2-5 0,4-1-1,-2 2 7,2 2 1,0 2 0,0-2 0,-2-2 2,2-2 0,6-1 0,2 3 0,-3-2-1,3 2 1,0 2 0,-2 0 0,-1-2 4,-1-2 0,10-1 0,-8 3 1,1-2-19,-1 2 0,8-4 0,-10 2 0,1 3 17,1 1 0,-2-4 0,0 0 0,-2 2-4,-4 2 1,2 2-1,-6 0 1,0-2 10,0-4 1,6 4 0,-4-3 0,2 3 12,0 2 1,0-2-1,8-2 1,0-2 10,-2 2 0,4 2 1,-8 2-1,3 0-10,1 0 1,8-6-1,-12 1 1,0 1-43,2 2 0,0 2 1,4-2-1,-1-2-4,-1-2 0,4 0 0,-10 6 0,4 0-14,2 0 0,-2-2 0,-2-2 1,-2-1 20,2 1 1,2 2 0,-1 0 0,-1-2 75,-2-2 1,-1-2 0,3 5 0,-4-3-52,-2 2 1,4 0-1,-4 0 1,0-2-4,0 2 1,0 0 0,-3 1-1,1-3-5,-2 2 0,-1 2 0,-3 2 0,0-2-3,1-4 0,-1 4 0,0-4 1,1 4-3,-1 2 1,-5-1-1,-1-3 1,1-2-2,-2 2 0,3 2 0,-5 2 0,0-2-2,-1-4 1,5 4 0,-5-4-1,3 5 4,4 1 1,-5 0-1,1 0 1,-2 0 17,-5 0 0,5 0 0,-2-2 0,0-2 28,1-2 0,-5 0 0,4 6 0,-4 0-14,-2 0 1,0 0 0,0-2-1,-1-2-14,1-2 1,0 1 0,0 5-1,0 0-5,0 0 0,-2 0 0,-2 0 1,-2 0-25,2 0 0,-5-2 1,-1-2-1,-2-2 18,0 2 1,1 2 0,-5 2-1,2 0 25,3 0 0,-1-6 0,-6 1 1,3 1-11,3 2 1,-4 2 0,7 0 0,-3-2-81,0-4 0,1 4 0,-7-4-131,0 4 0,1 2 173,-1 0 1,-7-2 244,-4-4 0,-2 5-55,2-5-484,-4 4-396,5 2 710,-7 0 0,-7 8 0,-3 1 0</inkml:trace>
  <inkml:trace contextRef="#ctx0" brushRef="#br1" timeOffset="70747">2411 3580 7736,'-18'0'-1436,"9"-2"1481,3-3-23,4 3 0,4-6-75,4 8 86,-4 0 91,5 0-108,-7 0 1,2 8-14,4 3 0,-4 5-4,4 1 1,2-5 0,-3 0-12,-1 1 0,0 3 28,2 1 0,-4 1 0,4-1 6,-4 1 0,4-7 0,-1 1 1,-1 1-3,-2 3 1,-2 1 0,0 1-1,0-1 43,0 1 1,2-1-1,2 1 1,2-1-24,-2 1 1,-2-1 0,0 3 0,1 1-18,3 2 1,2 2 0,-4-3 0,2 3-21,-2 2 0,0-5 1,-1 3-1,3 0-50,-2 4 1,-2-2 0,-2 2 0,0 2-1,0 2 0,0 2 1,0 0-1,0 0 41,0 0 0,0 0 0,0 0 0,0 0 13,0 0 1,0 0-1,0 0 1,0 0 7,0 0 1,0-1-1,0 1 1,0 0-4,0 0 1,0 0 0,0-2-1,0-2 26,0-2 0,0 0 0,0 4 0,0-2-17,0-1 1,0-3-1,0 4 1,0-2-22,0 2 1,0 2 0,2 0 0,2-2 10,2-2 1,0 0-1,-6 4 1,0-2-62,0-2 0,1-5 0,3 3 0,2-2 24,-2-4 0,-2 1 1,-2-1-1,0 2 41,0-1 0,2-3 1,2-1-1,2-1 20,-2 0 1,-3 7 0,-1-1 0,2-2-15,4-1 0,-4-3 1,4 1-1,-4-1 4,-2 1 0,0 5 0,0 0 1,0-1-12,0-3 0,0-2 1,0 1-1,0-1-15,0 1 1,0-7 0,0 1-1,0 2 10,0 1 1,6 3-1,0-1 10,-3 1 1,-1-1-1,-2 1 27,0-1 0,0 0-30,0 1 1,6-1 19,0 1 1,0-1 14,-6 1 1,6-1 3,-1 1 1,1-7 17,-6 1-235,0-8-236,0 4 85,0-8 1,0 2-306,0 3 618,0-3 0,0 14 0,0-6 0</inkml:trace>
  <inkml:trace contextRef="#ctx0" brushRef="#br1" timeOffset="78034">8960 3877 8030,'12'12'-447,"-1"0"0,-7-9 0,4 5 0</inkml:trace>
  <inkml:trace contextRef="#ctx0" brushRef="#br1" timeOffset="80044">8523 3598 6079,'-9'8'-228,"-7"-6"281,4 3 1,-3-3-103,-3-2 38,9 0 20,1 0 16,8 0 317,0 0 0,0 8 0,0 4-297,0 3 1,0-3 0,0 0 0,0 1 7,0 3 0,0 1 0,0 1 0,0-1-41,0 1 0,0-1 1,0 0-1,0 3-17,0 3 0,0-3 1,0 5-1,0 0-21,0 4 1,0-2-1,0 2 1,0 1 15,0-3 1,0 10 0,0-6-1,0 0 30,0 2 0,0 0 1,0 0-1,0-2 11,0-2 0,0 0 0,0 6 0,0-2-13,0-4 1,0 2-1,0-6 1,0 2-10,0 4 0,0 0 0,0 0 0,0-3 16,0-3 0,0 6 1,0-4-1,0 2 26,0 0 0,2-5 0,2 3 0,2 0-6,-2 0 0,3-6 0,1 5 0,0-3-5,0 0 1,3 6 0,-3-5 0,2-3-34,3-2 1,1 5 0,-1-1 0,-3-2-20,-2-1 0,4 3 1,-5 0-1,1-1-6,0-3 1,0-2-1,-5 1 1,3-1 12,-2 1 0,-2 5 0,-2 0 0,0-1 3,0-3 0,0 4 0,0 1 1,0-1 10,0 2 0,-2-5 0,-2 5 0,-2-2 37,3 0 0,-5 1 1,2-7-1,2 1 8,2-1 1,2 1-1,-2-1 1,-2 1 4,-1-1 1,-1 0-1,6 1-23,0-1 0,0 1 0,0-1 0,0 1-54,0-1 0,0 1 0,0-1 0,0 1-26,0-1 1,0 1 0,0-1 43,0 0 0,0 1 1,0-1 49,0 1 0,0-1 1,0 1-33,0-1 1,0-5 0,0 0 14,0 1 1,2 1-1,2-1-72,1-1 0,3-2 0,-4 3-114,2-1 0,0-6 19,-6 5 0,0 1 88,0 5 1,0-5-122,0 0 1,-2-1-247,-4 7 1,2-1 412,-8 1 0,1-1 0,-7 1 0</inkml:trace>
  <inkml:trace contextRef="#ctx0" brushRef="#br1" timeOffset="93395">13256 716 7427,'-10'-7'-881,"3"3"1450,7-8-440,0 0 0,0 1 133,0-1-286,0 8-22,0-4 0,0 10 0,0 4 37,0 6 0,-6 9 0,0 2 1,2-1 10,2-3 0,2 5 0,0 1 0,0 0-78,0 0 0,0-2 1,0-5-1,0-1-52,0 1 1,0-6-1,0-1 1,0 3-205,0 1 1,-2-3 331,-4 0 0,4-9 0,-5 5 0</inkml:trace>
  <inkml:trace contextRef="#ctx0" brushRef="#br1" timeOffset="93811">12802 629 8248,'-8'10'-676,"6"-3"872,-5-7-141,7 0 1,2 0 0,3 0-17,7 0 1,4 0 0,3 0-1,4 0-35,6 0 1,4-2-1,2-1 1,0-3-7,0 2 0,0 0 1,0 0-1,0-2-22,0 2 0,0 3 0,0-1 1,-2-2-113,-4-2 1,2 0 0,-6 6-1,0 0-94,0 0 1,-1 0 0,-7 0-1,1 0 230,-1 0 0,1 0 0,-1 0 0,1 8 0,-1 2 0</inkml:trace>
  <inkml:trace contextRef="#ctx0" brushRef="#br1" timeOffset="94382">13640 612 7922,'18'7'-1839,"-1"-5"1676,1 4 1,-1 2 389,1-2-169,-9-1 1,1-5 71,-4 0 153,-4 0-33,6 0 1,-10 0-186,-4 0 0,4 2 0,-6 4-5,0 6 0,6-2 0,-3 1 0,1 3-77,-2 1 0,4 3 0,-4-1 3,4 1 1,2-1 0,2 1 0,2-1 10,2 1 0,2-7 1,-3 1-16,7 1 0,4-5 0,-1 0 0,-1-2-24,-3 0 0,1-1 0,5-5 0,1 0 7,-1 0 1,-5 0 0,0-2-1,1-1 13,3-3 1,-5-2 0,-1 2 66,-2-5 0,4 1 99,-7-2 0,1 6-19,-6-5-79,0 7 1,0-2-1,0 12-31,0 5 0,0-1 0,0 2-63,0 1 0,2 1 0,2 0 1,4-5 59,1-1 0,3-2 0,6-6 0,-1 0 16,0 0 0,1 0 0,-1 0 1,1 0-14,-1 0 1,7 0 0,-1 0 0,-2-2 5,-1-4 0,-5 2 1,-1-5-1,-3-1 204,3 0 0,-4-2-137,1-5 0,-7 0 0,2-1 0,-4 1-100,-2-1 0,-2 3 0,-4 1 1,-5 2-113,-5-1 1,-1 5 0,-3 0-1,-1 2-106,-2 1 1,-7-1 0,7 6 0,0 0-41,-2 0 0,5 0 1,-1 2 269,7 4 0,-1-4 0,5 5 0</inkml:trace>
  <inkml:trace contextRef="#ctx0" brushRef="#br1" timeOffset="94845">14758 716 5746,'0'-9'2229,"-8"-5"-2173,-3 8 0,-5 0 0,-1 6 0,1 2-126,4 4 1,-3-2-1,3 6 1,-3-1-16,-3 1 0,3 2 0,1 5 0,5 1 83,1-1 1,2 1 0,6-1-7,0 1 1,2-1 0,4-1 0,5-5 15,5-5 1,1 2 0,1-2 0,-1-3-7,1-1 0,5-2 0,2 0 0,0 0 4,1 0 0,3-2 0,-6-1 1,-2-3-14,-1 2 1,-3-6 0,1 0 0,-1 1 18,1 3 1,-9-4 0,-3-1 27,-4-5 0,-2-1 1,-2-1-69,-4 1 0,-9-1 1,-8 3-1,1 3-62,3 6 1,-6 4 0,-5 2 0,-2 0-75,-3 0 0,2 0 0,2 2 1,3 2-95,3 2 0,2 6 258,5-7 0,1 9 0,-1-4 0</inkml:trace>
  <inkml:trace contextRef="#ctx0" brushRef="#br1" timeOffset="95215">15893 437 8272,'0'-18'-562,"0"1"460,0 7 92,0 2 0,6 22 0,0 4 26,-2 1 0,-2 6 0,0 0 1,2 1-57,1-1 0,3 6 1,-4-4-1,2 0-27,-2-4 1,3 3 0,-1-3-1,0-2-72,2-1 0,-4-3 0,5 1-93,-1-1 1,0-5 0,-2-3 231,5-1 0,-3 6 0,0-4 0</inkml:trace>
  <inkml:trace contextRef="#ctx0" brushRef="#br1" timeOffset="95451">15561 664 8355,'-9'8'-129,"1"-6"0,10 5 0,4-7 0,5 0 0,5 0-57,1 0 1,1 0 0,1 0 0,4 0 35,7 0 1,3 0 0,2 0 0,-1 0-5,1 0 0,6 0 154,0 0 0,7-7 0,-3-3 0</inkml:trace>
  <inkml:trace contextRef="#ctx0" brushRef="#br1" timeOffset="96248">16574 629 8247,'18'0'-1235,"-9"0"1261,-1-8 1,-16 6 0,-3-4 0,-5 5 18,-1 1 1,-1 0 0,1 0 0,-1 0-23,1 0 1,0 1-1,-1 3 1,1 4-19,-1 2 1,1-1-1,1 5 1,3-2-21,1 1 1,2 3 0,-1 1 0,3 1 18,0-1 0,6 1-20,-4-1 0,12 1 0,6-3-12,3-3 1,3-4-1,-1-8 1,1 0 8,-1 0 1,1 0-1,-1 0 1,1 0-6,-1 0 1,0 0-1,1 0 1,-1-2 18,1-4 1,-1 2 0,1-6 0,-3 0 24,-3 1 1,3 3-1,-5-6 44,0-1 1,3-3 0,-7-1-15,-2-1 0,-2 7 0,-2-1-6,0-2 1,0 5-35,0-3 0,-6 6-161,0-5 117,-7 7 0,9-4 0,-6 10 27,3 4 0,1-2 108,6 7 0,0 1 1,0 5-65,0 1 1,0-1-3,0 1 1,6-1-1,1-1 1,3-5-43,4-5 1,1-2-1,3 0 1,-1 2 7,1-2 0,-1-2 1,2-2-1,3 0-37,1 0 1,2 0-1,-3-2 1,1-2-10,-2-2 0,-3-2 0,-5 4 1,-1-3 18,1-3 0,-3 4 0,2-6 23,1-1 1,-5-3 0,0-1 6,0-1 0,-6 7 1,3-1 20,-3-2 0,-2-1-1,0-2 1,-2 7 56,-3 4 0,1 4-108,-8 2 0,2 2 0,-3 4-21,1 5 1,8-1 0,-2 2 50,5 1 1,1 3 0,0 1-6,0 1 0,5-7 0,3-1 0,2 0-15,3 0 1,3-7-1,1 5 1,1-2-89,-1 0 0,1 0 1,1-6-1,3 0-248,1 0 0,0 0 353,-5 0 0,-1 0 0,1 0 0</inkml:trace>
  <inkml:trace contextRef="#ctx0" brushRef="#br1" timeOffset="96412">17011 454 8355,'-18'0'-496,"1"0"0,7-2-517,4-3 421,5 3 592,1-6 0,0 8 0,0 0 0</inkml:trace>
  <inkml:trace contextRef="#ctx0" brushRef="#br1" timeOffset="96789">17238 35 8029,'10'-8'-710,"3"5"1,-5-7 1030,2 2 1,-4 2-252,5 6 0,-5 0 1,6 2-2,1 4 1,-5 4 0,-2 7-1,-4 3-48,-2 3 1,6-2 0,-1 8-1,-1 2-16,-2 2 0,0 2 1,2 0-1,2 0-15,-2 0 1,-2 0 0,-2-2 0,2-2 17,3-2 0,-3-8 0,4 5 1,-4-3-58,-2 0 1,0 1-1,2-7 1,2 1-315,2-1 0,0 0 0,-4 1 363,3-1 0,5 1 0,8-1 0</inkml:trace>
  <inkml:trace contextRef="#ctx0" brushRef="#br1" timeOffset="97229">17709 681 6995,'18'0'-16,"-1"0"0,1 0 0,-1 0 61,1 0 0,1 0 0,3 0 0,1 0-116,-2 0 0,-1 0 0,-3-2 0,1-1 91,-1-3 0,-1-2 0,-3 4 1,-3-4 157,-2-1 1,3 3 118,-5-6-226,0 1 0,-14-1 0,-4 2-70,-3 2 0,-8 3 0,-1 5 1,3 0 17,2 0 1,-5 0-1,-1 0 1,0 2 67,0 3 1,1-1-1,7 6 1,-1 0-74,1-1 1,5 3-93,1 5 0,7 1 0,-2-1 0,6-1 0,4-3-27,2-1 1,9-6-1,1 4 1,7-3-58,4-3 0,-4 4 0,7-2 0,1-2 21,2-2 0,2 0 1,-1 2-1,1 1 141,0-1 0,0-2 0,0-2 0,8 0 0,1 0 0</inkml:trace>
  <inkml:trace contextRef="#ctx0" brushRef="#br1" timeOffset="97749">18303 769 8355,'35'0'-648,"0"-2"-81,0-4 0,-6 4 700,0-4 0,-7-2 1,1 1-1,-4-3 131,-1-4 0,-1 5 1,1-3 8,-1-2 0,-1-1 0,-5-3 54,-5 1 1,-4 5-126,-2 1 1,-8 1 0,-3-2 0,-5 7-37,-1 3 1,-1 2-1,1 0 1,-1 0 5,1 0 1,-1 0-1,-1 0 18,-4 0 1,3 5 0,-3 3-1,6 2-16,5 3 0,-2 3 0,8 1 0,3 1-92,1-1 0,2 1 1,0-1-58,0 1 0,2-1 1,3-1 65,7-5 1,-2-3 0,1-8-1,3 0 1,2 0 0,1 0 1,0 0-1,1 0 44,-1 0 1,1-2 0,-1-4 0,1-5 27,-1-5 1,-5 1-1,-2 1 1,-1 2-23,1-1 0,-6-8 0,4-3 1,-3 1-34,1-2 1,0 3 0,-6-7-1,0 0 18,0 2 1,0-6-1,0 2 1,0-6 34,0-4 0,0 3 0,0 7 0,0 1 43,0-1 1,0 6-1,0 2 1,0 3 186,0 3 0,0 0-86,0-1 0,0 6 51,0 1 1,0 9-141,0 2 1,2 8-1,2 11 1,2 2-47,-2 3 1,-2 7 0,-2 0 0,0 6-8,0 3 0,0 7 0,0-6 0,0-3-45,0-1 1,0-2 0,0 0-1,0-2-91,0-4 1,0 2 0,0-7 0,0-3-79,0-2 0,7-7 212,5 0 0,3-8 0,3 3 0</inkml:trace>
  <inkml:trace contextRef="#ctx0" brushRef="#br1" timeOffset="98073">19421 192 7074,'17'0'49,"-1"8"0,-2 4 53,-3 3 1,-7 9 0,2-1 0,-2 0-53,2 2 1,-4-3 0,5 5 0,-1 0-108,0 0 1,0-5 0,-6 3-1,2-2-11,4 0 1,-5 1-1,5-7 1,-4 1-109,-2-1 0,2-1 0,2-3 11,2-1 1,-2-1 164,-10 7 0,4-8 0,-14-3 0,7-7 0</inkml:trace>
  <inkml:trace contextRef="#ctx0" brushRef="#br1" timeOffset="98582">19159 524 7408,'17'0'-222,"-5"0"1,0 0 0,1 0 257,3 0 0,1 0 1,3 0-1,1 0-14,2 0 1,8 0 0,-3 0 0,1 0 19,0 0 0,0 0 1,6 0-1,0 0 4,0 0 0,4 0 0,-3 0 0,-3 0-52,0 0 1,-2 0 0,0 0 0,-1-2 4,1-4 1,-6 4 0,0-5-1,-2 1 10,1 0 0,-1-2 1,-6 4-1,-1-3 21,-4-3 1,3 4-19,-3-5 0,-5-1-9,-1-6 1,-4 7-18,-2-1 1,-2 6 9,-4-5 1,3 7-1,-9-2 0,-2 4 1,-1 2 74,-3 0 0,1 2 0,-1 2-22,1 2 0,1 7 0,3-1 0,1 3-47,-1 3 0,-1-6 0,2-1 0,5 3-86,-1 1 1,6 3-1,-4-1-33,4 1 0,2-7 1,2-1-1,4 0 1,6-1 1,5-5-1,4 2 1,5-4-55,1-2 1,2 2 0,6 2 169,0 2 0,0 0 0,0-6 0</inkml:trace>
  <inkml:trace contextRef="#ctx0" brushRef="#br1" timeOffset="98974">20382 489 7920,'17'-8'-609,"0"-3"0,1-5 1,-3-1 944,-3-1 1,2 1-188,-9-1 0,1 1-94,-6 0 1,-2 7-1,-3 4-38,-7 4 0,-4 2 1,-1 0-1,-1 0 45,1 0 1,0 0 0,-1 0 0,1 2-11,-1 4 1,3-2-1,1 7 1,4 3-59,3 1 1,1-3-1,6 0 1,0 1 49,0 3 1,0 1 0,2-1-1,4-3-44,5-1 1,5 0 0,1 3 0,3-1-69,3-3 1,-4-1 0,5 4-1,-5-5 62,-2-1 0,1 6 0,-1-3 9,1 5 0,-9-4 0,-3-1 49,-4 3 1,-2-4-19,0 1 1,-6-5-1,-3 4 1,-5-3-27,-5-3 1,-5-2 0,1-2 0,-6 0-35,-4 0 0,4 0 0,2 0 1,2 0-150,3 0 0,3 0-126,1 0 1,11-2-556,7-3 856,7 3 0,11-14 0,-1 6 0</inkml:trace>
  <inkml:trace contextRef="#ctx0" brushRef="#br1" timeOffset="99279">20748 227 8355,'0'-11'-173,"2"1"-344,4 2 0,-2 2 389,8 6 1,-7 2 0,5 4 192,-2 6 0,-2 3 0,-6 3 0,0-1 29,0 1 1,0 5-1,0 0 1,0 1-35,0 1 0,0-4 1,0 6-1,0-1-62,0-5 1,0 4 0,0-2 0,0-1-74,0-3 0,0-1 0,0-1 0,0 1-222,0-1 0,0 0-13,0 1 1,0-6 184,0-1 1,2-7 124,3 2 0,-3-4 0,6-2 0</inkml:trace>
  <inkml:trace contextRef="#ctx0" brushRef="#br1" timeOffset="99622">20696 454 8229,'17'0'-111,"-5"0"0,0 0 1,1 0 213,3 0 1,1-5 0,1-1 0,-1 2-226,1 2 1,1 2 0,2-2 0,3-2 118,-3-2 0,6 0 1,0 6-1,2 0 87,1 0 0,-9 0 0,4 0 0,0 0-50,4 0 0,-3-5 0,-3-1 1,-4 2 41,-1 2 0,-1 2 0,1 0 1,-1 0-91,1 0 1,-1 0-23,1 0 1,-1 0-184,1 0 1,-7 0 31,1 0 1,-6 0-589,5 0 775,-7 0 0,-4 8 0,-10 1 0</inkml:trace>
  <inkml:trace contextRef="#ctx0" brushRef="#br2" timeOffset="114542">4052 1747 6885,'10'17'93,"4"1"0,-8-1-34,-3 1 0,5-1 0,-2 0 0,0 1-37,2-1 1,-6 1 0,5-1 0,-1 1 17,0-1 0,2 1 0,-4-1 0,1 1-85,-1-1 0,-2 1 0,0-1-164,4 1 0,-4-7-271,4 1 197,-4-1 0,-2-3 283,0-8 0,-6-2 0,-2-9 0,-2-3 0,5-1 0,-7-3 0,0 1 0,3-1 0,-7 6 0,6 1 0,-1-3 0,-1-1 0,2-3 0,-1 1 0,3-1 12,0 1 0,6-1 0,-4 1 57,5-1 0,1 1 0,0 0-31,0-1 1,1 3 0,3 1 0,4 4 107,2 3 0,-4-5 1,5 4-1,3 0-100,1 1 0,-3-1 1,0 4-1,1-4 17,3-2 1,7 7 0,0-5 0,-1 2-3,-3 0 1,4 0 0,3 4 0,-1-1-40,0-3 0,-2 0 1,-3 6-1,1 0-69,2 0 0,-5 2 0,-7 2 0,1 3 33,-2 3 1,0 2 0,-7 5-27,3 1 0,0-7 0,-6 1 1,-2 2 5,-4 1 1,2 1 0,-7-3-1,-1-1 30,2 1 0,-5-3 0,3 0 0,-3 0 9,-3-1 1,1-3-1,-1 4 1,1 0-6,-1-1 1,1-5-1,1 4-7,5 0-13,-5-6 0,14 7 62,-3-3 1,3-2 143,2 8 0,2-7-99,3 7 0,-1-6 0,8 4 0,1-3 29,3-3 0,1 4 1,1 0-1,-1 0-6,1-1 1,5 1 0,0-4-1,-1 2-283,-3-2 0,-1 3 1,-1-1-1,1-2-95,-1-2 0,0 0 0,1 2-411,-1 2 679,1 0 0,-1 1 0,1 3 0</inkml:trace>
  <inkml:trace contextRef="#ctx0" brushRef="#br2" timeOffset="114973">4646 1991 8355,'10'0'-904,"-2"0"1,-6 0 997,3 0 1,-1 0-1,8 0 60,2 0 0,1-2 0,3-2-120,-1-1 1,-5-1 0,-1 4 0,3-2 7,1-2 0,-3 0 0,0 4-71,1-4 1,3-1 0,1-7 20,1 3 0,-9 5 0,-1-4 1,-2 0 64,0 1 0,0 3-60,-6-6 0,-8 6 0,-4-3 4,-3 1 1,-3 2-1,1 6 1,-1 0 13,1 0 1,5 0 0,1 2-1,-3 2 14,-2 2 1,5 5 0,1-3 0,0 2 59,1 3 0,5-3 0,-2 2 0,4 1-115,2 3 0,0-5 1,0 1-1,2 0-55,4-3 1,4 5 0,7-6-1,0 0-111,1-1 0,5-1 1,2-6-1,3 0 105,3 0 1,2 0 0,2 0-1,-2 0 87,-4 0 0,4 0 0,-6 0 0</inkml:trace>
  <inkml:trace contextRef="#ctx0" brushRef="#br2" timeOffset="115550">5345 1956 8355,'10'-8'0,"-3"-3"0,-1-5 0,0-1 0,0-1 0,-6 1-194,0-1 0,0 7-619,0-1 787,0 1 0,-2-5 0,-2 2 120,-2 3 0,-6 5 1,5-4 5,-3 3 1,4 1 0,-5 6-87,-3 0 0,-2 0 0,-1 2 5,-1 3 1,1 5-1,0 6 1,1-3-67,4-1 1,-1 0-1,7 5 40,2 0 1,2-5 0,2 0 1,0 1 0,2 1 1,4-2-19,6-7 1,3 3 0,3-2 0,-1-2 1,0-2 1,1-2 0,-1 0 0,1-2-6,-1-4 0,1 4 1,-3-6-1,-1 3 14,-2-1 0,-7-6 0,5 4 25,-2-1 1,3-3 0,-5-6 73,-2 1 1,4 5 347,-2 1-338,0 7-86,-6-4 0,0 10-11,0 4 1,0 4-1,0 7 1,0 0-13,0 1 1,0 5 0,0 1 0,0-3 1,0-2 0,0 5 0,2-1 0,1-2 27,3-1 1,0 3-1,-6 0-12,0-2 0,0-1 0,0-3 5,0 1 1,-8-3 22,-3-3 1,-5 2-1,-1-9 31,-1-1 1,1-2-1,-1-2 1,1 0-174,-1 0 1,1 0 0,-1 0-384,1 0 0,-1 0-8,1 0 1,7-2 499,5-4 0,3-3 0,2-9 0</inkml:trace>
  <inkml:trace contextRef="#ctx0" brushRef="#br2" timeOffset="115833">5554 1869 6927,'0'-10'354,"0"4"0,0 12-366,0 6 1,0 3 0,0 3-44,0-1 0,0 1 1,0-1-277,0 1 1,0-1-239,0 1 569,8-9 0,2-1 0,7-8 0</inkml:trace>
  <inkml:trace contextRef="#ctx0" brushRef="#br2" timeOffset="116017">5607 1712 8257,'-8'-18'0,"-2"1"-434,1-1 1,-1 7-21,4-1 249,4 8 1,-11-2-3,7 12 1,-2 4-1,4 7 207,-2 1 0,-7-1 0,3 1 0</inkml:trace>
  <inkml:trace contextRef="#ctx0" brushRef="#br2" timeOffset="116430">5851 1799 8355,'-2'-12'-643,"-3"1"1,1 7 701,-8-2 1,6 4 0,-5 2 32,-3 0 1,-2 6 0,1 2-1,1 1-107,3 5 0,1 2 0,-2 1 1,7 0 34,3 1 0,2-1 0,0 1 0,0-1-44,0 1 0,0-7 0,2 1-6,3 2 1,5-7-1,7-1 17,1-4 0,1-2 0,3 0 0,1 0 7,-2 0 0,-1-6 0,-3-1 0,1-1 20,-1 0 0,-1-6 0,-3 5 0,-3-3 40,-2 1 1,-2-1 0,-6-6-31,0 1 1,0-1 0,-2 3 0,-2 1-46,-2 3 1,-8-1-103,3-5 1,-5 7 0,-1 4-173,-1 4 0,7 2 0,-1 0 137,-2 0 0,5 6 158,-3 0 0,8 7 0,-4-3 0</inkml:trace>
  <inkml:trace contextRef="#ctx0" brushRef="#br2" timeOffset="116852">6061 1764 8236,'6'-11'-777,"-1"-1"959,9 8-164,-4-4 1,5 10-1,-3 4-23,-6 6 1,-2-3 0,0 3 0,1 2-2,-1 1 1,-2 3 0,-2-1-16,0 0 1,0 1 0,0-1 0,0 1-74,0-1-53,0 1 88,0-9 0,-2-1 14,-4-8 1,4-8 48,-3-3 0,3-5 0,2-1 0,2 1-9,3 5 1,3-5 0,6 6 0,-3-1-6,3-1 1,2 2-1,1-1 77,0 5 1,1-2-1,-1 2 1,1 3 86,-1 1 0,1 2 0,-1 0 0,1 0-59,-1 0 0,1 2 1,-1 1-1,1 5-111,-1 2 0,-7-4 0,-2 5 0,-3 3-226,1 1 1,0 3 0,-6-1 241,0 1 0,-16 7 0,-3 2 0</inkml:trace>
  <inkml:trace contextRef="#ctx0" brushRef="#br2" timeOffset="117796">4681 3022 7809,'-11'-6'-447,"-1"0"1,6 0 544,-6 6 0,7 2-4,-7 4 1,8-2-1,-2 7-61,4 3 1,2 2 0,0 1 0,0 0-25,0 1 0,0-6 0,0-1 16,0 3 0,8 1 0,4 1-8,3-5 1,3-3-1,-1-8 1,1 0-61,-1 0 1,1-2 0,-1-2 0,0-3 42,1-3 0,-1 4 0,1-6 10,-1-1 0,-5-1 0,-2 1 0,-1 1 0,-1-2 21,0-1 1,-2-2 0,-6-1-39,0 1 1,-2 1-1,-4 2 1,-6 3 0,-3 1 0,-3-2 1,1 7-106,-1 3 1,-1 2 0,-2 0 0,-3 2-147,3 3 1,2 5-1,-1 8 1,1-1 105,1 1 0,-3-1 151,9 1 0,-3-1 0,-3 0 0</inkml:trace>
  <inkml:trace contextRef="#ctx0" brushRef="#br2" timeOffset="118251">5188 2777 8355,'-8'-10'-106,"4"3"0,-8 7-320,-1 0 0,3 0 1,-2 0 357,-1 0 0,-1 7 0,1 5 127,1 4 1,8 7 0,-2 0 0,4-2-17,2-1 1,0 5 0,0 4 0,0 2-4,0-2 1,2 2-1,2-5 1,4-1-24,2 0 0,-5 6 1,5-4-1,0 2-5,0 1 1,-5-3 0,5 4 0,-2-4 28,-4-2 0,4 4 0,-3-5 0,1-3 22,2-2 0,-6 5 1,4-1-1,-4-2-45,-2-1 1,0-9-1,0 1-23,0 1 1,-2 3-1,-4 1 0,-4-1 1,-7-4-1,-1-7-93,1-3 1,-1-2 0,1 2-1,-1 2-102,1 2 0,-2 0 0,-3-6 0,-1 0-33,2 0 0,1 0 0,3-2 233,-1-4 0,1-4 0,-1-7 0</inkml:trace>
  <inkml:trace contextRef="#ctx0" brushRef="#br2" timeOffset="118434">4891 3336 8174,'9'-12'-216,"-1"3"1,0 1 0,2 2 271,-1-2 1,7 6-1,-4-5 1,3 1-50,3 0 1,5-2 0,2 4 0,0-2-23,0 3 1,1 1 0,-5 2-1,2 0-160,-1 0 1,3 0 0,-2 0 174,-1 0 0,5 0 0,0 0 0</inkml:trace>
  <inkml:trace contextRef="#ctx0" brushRef="#br2" timeOffset="119667">3232 4296 7944,'-10'-9'-1270,"-6"1"1209,5 8 1,1 0 0,-2 0 129,-1 0 1,-3 0-1,-1 0-30,-1 0 0,1 2 1,-1 2-1,1 4-5,0 1 0,-1-3 0,1 6-3,-1 1 1,1 3-1,1 1 1,5 1-28,5-1 0,2 1 0,0-1 0,-2 1-12,2-1 1,2 1-1,2-1 11,0 1 1,6-7-1,0 1 1,0-1 1,2-1 1,1 0 0,9-6 8,-1 2 1,1-1 0,-1-5 0,1-2-6,-1-3 0,0 3 0,1-6 1,-1 0-49,1-4 0,-7 3 0,1-3 20,2-1 0,-7-3 0,1-1 3,0-1 0,-6 1 1,4-1 30,-4 1 0,-2-1 165,0 1-12,0-1-151,0 9 1,-2 1 0,-2 10 20,-2 4 1,0-2 0,6 7-26,0 3 1,0 1-1,0 3-29,0-1 1,0 1-87,0-1 1,2-1 0,2-3 0,4-3 0,2 0-35,3-1 0,3-5 136,1 2 0,8-4 0,2-2 0</inkml:trace>
  <inkml:trace contextRef="#ctx0" brushRef="#br2" timeOffset="120049">3686 4279 8234,'-18'0'-282,"7"0"0,1-2-437,2-4 734,-5 4 1,3-5 34,-8 7 1,7 0 0,1 1-9,2 5 0,-3-2 1,5 8-1,0-1 6,-2-1 1,6 6 0,-5-5-1,1 5-6,0 1 1,0 1-1,6-1-4,0 1 1,0-1 0,0 1-22,0-1 1,2-1 0,2-3-1,4-3-17,1-2 1,3 3-1,5-5-63,1-2 0,-1 4 0,1-2 0,1-3-130,5-1 1,-5-2 0,6 0 0,-2-2-117,1-3 0,-1 1 309,-6-8 0,9 1 0,1-7 0</inkml:trace>
  <inkml:trace contextRef="#ctx0" brushRef="#br2" timeOffset="120475">4122 4262 8355,'0'-10'-975,"-2"2"1060,-3 8 1,-5 0 0,-8 0-30,1 0 1,5 2 0,1 4-69,-3 5 1,4-1 0,1 2 0,-1 1 53,0 3 1,4-1 0,-3-1-1,1-2 7,4 1 1,2 3 0,2 1-13,0 1 0,2-1-47,4 1 0,4-9 1,9-3-1,2-4-95,3-2 0,1 0 0,-2 0 0,4 0-158,0 0 1,6 0 0,-5 0 0,1 0 262,0 0 0,0-8 0,6-1 0</inkml:trace>
  <inkml:trace contextRef="#ctx0" brushRef="#br2" timeOffset="120896">4437 4349 6512,'2'10'375,"3"-5"-302,7-3 1,4-2 0,1 0-76,1 0 1,-1 0 0,0 0 0,1 0 4,-1 0 0,-5-5 1,0-1-1,-1 0-17,-1-2 0,4 4 43,-9-7 1,7-1 1,-6-6 1,-2 9-1,-10 3-16,-6 4 0,-3 2 0,-3 0 0,1 0-13,-1 0 0,1 2 0,-1 2 0,1 4 8,0 1 0,-1-3 0,1 6 1,1 1 2,4 3 1,-1-4 0,7-1-20,2 3 1,2 1 0,4 1-1,4-3-17,6-1 1,3-8 0,3 4-1,-1-3-86,1 1 1,5 0 0,0-6-1,0 0-38,3 0 1,-1 0-1,6 0 1,-4 0-184,-2 0 330,6-8 0,-4-1 0,8-9 0</inkml:trace>
  <inkml:trace contextRef="#ctx0" brushRef="#br2" timeOffset="121209">4926 4279 7327,'0'17'153,"0"1"0,0-1 0,0 1-95,0-1 0,0 1 1,0-1-1,0 1-66,0-1 1,0 6 0,2 3 0,1-1-36,3 0 1,0 0 0,-4-3 0,2 1 0,2-2 0,0 5 1,-6-3-1,0-2-69,0-1 0,0-3 0,0 1 0,0-1-106,0 0 0,0-5 0,0 0-360,0 1 577,0-5 0,0-2 0,0-12 0,-8-4 0,-2-7 0</inkml:trace>
  <inkml:trace contextRef="#ctx0" brushRef="#br2" timeOffset="121510">4926 4593 7705,'0'-35'-813,"0"6"0,0 2 753,0 2 1,0 2 0,0 5 0,0 1 188,0-1 0,0 1 0,0-1 0,0 1 0,2-1-110,3 1 1,-1 1 0,8 5 47,2 5 0,-5-2 1,3 2-1,1 2 12,3 3 1,-4 1 0,-1 0-32,3 0 1,1 0 0,3 0-63,-1 0 0,1 0 0,-1 1 29,1 5 0,-9-2 0,-1 6 56,0-2 0,-6-1-20,4-1 0,-6 4-22,-6 7 1,-4-1 0,-7-2 0,-1-5-53,1-1 1,-1 0-1,1-4 1,-1 1-61,1-1 1,-1 0 0,1 0 0,0 2-164,-1-2 0,1 0 138,-1 1 108,8-3 0,3 6 0,7-8 0</inkml:trace>
  <inkml:trace contextRef="#ctx0" brushRef="#br2" timeOffset="121825">5327 4017 8115,'10'0'-920,"0"0"873,-4 0 124,-4 0 0,11 2 0,-7 4-10,-2 5 0,-2 5 0,-2 1 0,2 1-41,4-1 1,-5 7 0,5-1-1,-4-2-9,-2-1 0,0 3 0,0 0 0,0-1-22,0-3 1,0-2 0,0 1 0,2-1-210,4 1 1,-4-6 0,4-1-316,-4 3 1,-2 1 528,0 3 0,0-9 0,0-1 0</inkml:trace>
  <inkml:trace contextRef="#ctx0" brushRef="#br2" timeOffset="122032">5257 4296 8154,'8'-9'-456,"4"3"443,3 4 0,3-4 1,-1 0-1,1 2 59,-1 3 0,1 1 0,-1 0 1,1 0-142,-1 0 1,3 0-1,1 0 1,4 0-461,2 0 1,-3 0 554,5 0 0,0-8 0,6-2 0</inkml:trace>
  <inkml:trace contextRef="#ctx0" brushRef="#br2" timeOffset="122497">5991 4192 8133,'0'-10'-681,"0"0"664,0 4 0,-2 5 138,-4-5 1,2 4 0,-7 2-42,-3 0 1,-1 0 0,-3 2-76,1 4 1,-1 3-1,1 9 1,1-1-18,5 1 0,-3-1 0,8 1 0,2-1-26,2 0 1,2 1 0,0-1-8,0 1 1,2-6-1,4-3 22,6-1 1,3 4 0,3-7-1,-1-1-50,1-2 1,-1-8 0,1-1-1,-1-1 44,1 0 0,-1-5 0,0 3 0,1-2 30,-1 1 0,1-1 0,-3-6 1,-1 1-7,-2 0 0,-9-1 0,5 1 0,-2-1 91,0 1 1,0 5 0,-6 0 375,0-1-260,0 5-173,-8 0 1,0 16-1,-3 4 1,5 3-2,4 3 0,2-7 0,0 1 0,0 2-126,0 1 1,0-3 0,0-1-239,0 3 1,2 0-1,4-3 89,5-5 1,-3-2 0,0 0 0,-1 2 246,5-3 0,-4-1 0,7-9 0,-5-3 0</inkml:trace>
  <inkml:trace contextRef="#ctx0" brushRef="#br2" timeOffset="122947">6235 4279 8032,'10'-17'-972,"4"5"0,-6 0 983,1-1 1,-5-3-1,4 1 12,0 3 1,-4-2 0,5 7 117,-1-3 1,0 6 50,-2-2 1,-3 4 46,9 2 1,-8 2-116,2 4 0,-2-2 0,0 8-64,1 1 1,1 3 0,-4 1-23,4 1 0,-4-1 1,4 1-63,-4-1 1,-2-5 0,2-3-146,3-1 0,-3 0-31,4-2 162,-4-4 0,4 3 0,0-10 49,-2-7 1,3-4 0,-1-1 0,0 1-4,2 5 1,-4-5-1,5 5 1,1-5-19,0-1 1,0-1 0,3 1-1,-1 1 13,1 5 0,3-3 1,1 8-1,1 2 36,-1 2 0,-5-3 0,0-1 0,1 2 28,3 2 1,1 2 0,-1 2 0,-3 2 168,-1 2 0,-1 7-209,7-1 0,-8 3 0,-5 3-186,-3-1 1,-2 1 0,0-1 34,0 1 0,0-7 1,-2-1-1,-1 0-183,-3-1 1,0-3-1,4 4 307,-4-2 0,4 5 0,-13-11 0,5 6 0</inkml:trace>
  <inkml:trace contextRef="#ctx0" brushRef="#br2" timeOffset="123680">7021 4035 8281,'10'-18'-287,"-4"1"1,-4 5-121,-2 0 386,0 8 1,-2-3 66,-4 7 1,-2 2 0,-5 1 19,1 3 0,2 8 0,-3-2 15,1 3 1,6 3 0,-3-1 0,1 2-80,4 5 1,2-5 0,2 4-1,0-3-18,0-3 1,0 1 0,0-1 36,0 1 0,2-1-1,4 1 1,4-3-1,7-3 12,0-6 0,1 1 0,1-1 0,3-2 2,1-2 0,2-2 1,-3 0-1,1-2-15,-2-4 1,4 4 0,1-6 0,-1 3-18,0-1 1,-2-6 0,-5 4 0,-1 1-19,1-1 1,-1-6 0,1 5 0,-3-3-7,-3 0 0,-2 3 1,-7-5-1,5 2 16,2-1 1,-6-3 0,2-1-12,-4-1 1,-2 1 0,0-1-60,0 1 1,0 0 32,0-1 0,-8 6 0,-4 3 16,-3 1 0,3 2 1,0 6 20,-1 0 1,-3 0-1,1 2-2,3 4 0,-3 4 0,5 7 0,0 1 0,2-1 1,6 0-1,-1 1 32,-3-1 1,0 1 0,6-1 0,0 1 29,0-1 1,0 1-1,2-3 30,4-3 1,-2 3 0,7-3-1,3 2 16,1-3 0,3-3 0,1-6-9,4 4 0,-3-4 0,3 4 0,-3-5 14,-3-1 1,6-1 0,1-3 0,-1-2-56,2 2 1,-4-4 0,7 2-1,-3 1-37,-4-3 0,-1 6 0,-3-4 1,0 4-87,1 2 1,-6 0-352,-1 0 0,-5 0-696,6 0 1120,-8 0 0,-12 0 0,-12 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2.617"/>
    </inkml:context>
    <inkml:brush xml:id="br0">
      <inkml:brushProperty name="width" value="0.08571" units="cm"/>
      <inkml:brushProperty name="height" value="0.08571" units="cm"/>
    </inkml:brush>
  </inkml:definitions>
  <inkml:trace contextRef="#ctx0" brushRef="#br0">1083 0 6711,'-18'0'0,"1"2"0,-1 2 0,3 4 0,-1 0 0,1 1 0,-4 1 0,-3 4 0,-1 1 0,-2 3 0,-1-1 0,-1 2 0,2 3 0,-2 1 0,0-2 0,-2 1 0,-1 1 0,1 4 0,-4 2 0,-3 0 0,-5 3 0,2-1 0,0 0 0,0-2 0,-1 2 0,-1 2 0,0 2 0,0 2 0,3 1 0,1 1 0,4-4 0,2-4 0,3 0 0,3 0 0,4 0 0,1-4 0,5-1 0,1-5 0,3-2 0,7-1 0,-4-1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8.539"/>
    </inkml:context>
    <inkml:brush xml:id="br0">
      <inkml:brushProperty name="width" value="0.08571" units="cm"/>
      <inkml:brushProperty name="height" value="0.08571" units="cm"/>
    </inkml:brush>
  </inkml:definitions>
  <inkml:trace contextRef="#ctx0" brushRef="#br0">0 0 6640,'18'0'-93,"-1"0"0,1 0 0,-1 0 120,1 0 0,-1 0 0,2 0 0,3 0 59,1 0 1,6 0 0,-4 0-76,3 0 0,1 0 0,6 0 0,0 0 0,0 0 8,-1 0 0,1 6 0,2 0 0,2-2-143,2-2 0,0-1 1,-7 3-1,1 2 29,0-2 1,0 4-1,0-2 95,0-3 0,0 7 0,0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8.898"/>
    </inkml:context>
    <inkml:brush xml:id="br0">
      <inkml:brushProperty name="width" value="0.08571" units="cm"/>
      <inkml:brushProperty name="height" value="0.08571" units="cm"/>
    </inkml:brush>
  </inkml:definitions>
  <inkml:trace contextRef="#ctx0" brushRef="#br0">0 0 8355,'18'0'-736,"-1"0"590,1 0 0,-1 0 1,1 0 86,-1 0 1,3 0 0,1 0 0,4 0 104,2 0 1,4 0 0,8 0 0,2 0-137,-2 0 0,5 0 0,3 0 0,3 2 121,3 4 1,-1-4-1,2 4 1,5-2-44,5 1 0,-4-3 0,0 6 1,-4-2-78,-3 0 0,3 5 0,-11-3 0,-1 0-42,-3 0 1,-4 3 0,-4-3 0,-2 0 130,-2 0 0,-8 5 0,5-3 0,-9 7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9.645"/>
    </inkml:context>
    <inkml:brush xml:id="br0">
      <inkml:brushProperty name="width" value="0.08571" units="cm"/>
      <inkml:brushProperty name="height" value="0.08571" units="cm"/>
    </inkml:brush>
  </inkml:definitions>
  <inkml:trace contextRef="#ctx0" brushRef="#br0">8 35 8185,'-8'10'-93,"8"-4"0,10-4 1,7-2 21,7 0 0,3-2 1,10-2-1,2-2-169,1 2 1,13-3-1,-5 1 1,3 2 307,5 2 1,-4-4 0,8 0-1,1 2-57,3 2 1,4 2 0,1 0-1,1 0-53,0 0 1,4 0-1,-2 0 1,-2 2 29,3 4 1,-3-4 0,6 4-1,-4-4-49,-3-2 0,1 0 0,0 0 0,0 0 66,0 0 1,4 0-1,-3 0 1,-3 0-5,0 0 0,-6 6 0,0 0 1,-3-3-82,-9-1 1,3 0-1,-9 2 1,1 2-38,-4-2 0,-7 4 0,-2-3 117,-3-1 0,-8 6 0,4 0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9.231"/>
    </inkml:context>
    <inkml:brush xml:id="br0">
      <inkml:brushProperty name="width" value="0.08571" units="cm"/>
      <inkml:brushProperty name="height" value="0.08571" units="cm"/>
    </inkml:brush>
  </inkml:definitions>
  <inkml:trace contextRef="#ctx0" brushRef="#br0">78 0 7707,'-17'0'-1458,"-1"6"1741,1 0 0,5 0-227,1-6 0,9 0-187,2 0 1,9 0-1,15 0 1,3 0 101,0 0 0,6 0 0,-2 0 0,6 0 27,4 0 0,13-2 0,-2-2 0,5-2 13,3 2 0,2 2 0,10 2 0,1 0-8,3 0 1,2 0 0,-3 0 0,5 0 7,-1 0 1,7 0-1,-7 0 1,3 0-35,-1 0 1,-7 0-1,2 2 1,-8 2 8,-10 2 0,0 6 1,-13-7-1,-1 1-361,-3 2 375,-12-6 0,4 13 0,-6-5 0</inkml:trace>
  <inkml:trace contextRef="#ctx0" brushRef="#br0" timeOffset="806">2226 157 7922,'18'0'-467,"-1"0"0,-5 0 1,0 0-1,3 0 553,6 0 0,-1 0 0,5 0 0,-2 0-21,1 0 0,7 0 1,-2 0-1,4-2-124,2-3 1,3 3 0,-1-4 0,-4 4 38,0 2 0,0 0 0,2 0 0,-2 0 12,-4 0 1,2 0 0,-5 0-1,-1 0-60,0 0 1,0 0-1,-3 0-6,1 0 1,0 0 73,-5 0 0,-1 0 0,1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6.845"/>
    </inkml:context>
    <inkml:brush xml:id="br0">
      <inkml:brushProperty name="width" value="0.08571" units="cm"/>
      <inkml:brushProperty name="height" value="0.08571" units="cm"/>
    </inkml:brush>
  </inkml:definitions>
  <inkml:trace contextRef="#ctx0" brushRef="#br0">1311 0 6613,'0'12'8,"-2"-2"42,-4-3 1,2 5 0,-8-4-1,-1 1 6,-3 5 1,3-4 0,-3 1 0,-3 3-30,-1 2 1,-5 3-1,0 2 1,-2 3-9,-4-3 1,-4 6-1,-6 2 1,-4 4-47,1 2 0,-7 0 0,5 0 1,-5-2-7,-1-4 1,5 4 0,1-4 0,-3 4-40,-1 2 1,-1 0 0,3-2 0,1-2 39,-1-2 0,5 0 0,2 4 0,4-4-137,2-5 0,8-5 1,6-2-1,5-1 169,5-4 0,-1 3 0,-5-5 0</inkml:trace>
  <inkml:trace contextRef="#ctx0" brushRef="#br0" timeOffset="387">1206 646 6259,'-2'-9'212,"-4"3"-123,-6 4 0,3 2 1,-3 0-20,-1 0 1,3 0-1,-2 0 1,-1 0-48,-3 0 1,-1 0 0,-1 0-1,-1 2-20,-5 4 1,-3 3 0,-8 9 0,0-1 2,0 1 0,-7-1 0,-5 1 0,-3-1-101,-3 1 0,1 5 0,-2 2 0,-3 2 76,-1 4 1,0-3 0,6-1 0,1-2-8,5-4 1,-3 7-1,8-1 1,2 2 1,3 0 0,8-8 1,7 3-1,6-5-267,3-2 291,8 1 0,-11-1 0,5 1 0</inkml:trace>
  <inkml:trace contextRef="#ctx0" brushRef="#br0" timeOffset="670">1031 961 8355,'18'0'-680,"-9"0"1,-3 0 0,-12 0 696,-5 0 1,-3 2 0,-1 2 0,-1 3 1,-3 3 1,-8 0 0,1 3 0,-1-1-41,-4 2 0,-4 7 0,-4 2 0,-1-1-59,1-3 0,-4-2 1,0 1-1,1-1-76,-1 1 156,-5 7 0,11-6 0,-6 7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50.414"/>
    </inkml:context>
    <inkml:brush xml:id="br0">
      <inkml:brushProperty name="width" value="0.08571" units="cm"/>
      <inkml:brushProperty name="height" value="0.08571" units="cm"/>
      <inkml:brushProperty name="color" value="#E71224"/>
    </inkml:brush>
  </inkml:definitions>
  <inkml:trace contextRef="#ctx0" brushRef="#br0">36 192 8355,'17'0'-476,"-7"0"1,0 0-1,-7 2 1,3 4 563,-2 6 0,0 1 0,0 1 0,2-2 9,-2 1 1,-2 3-1,0 1-44,3 1 0,-3-1 0,6 0 0,-2 1-74,0-1 0,1 1 0,-3-1 0,2 1 1,0-1 16,2 1 0,-6-7 1,4 1-75,-5 2 0,-1 1-397,0 3 272,0-1 1,-1-7 202,-5-4 0,-4-4 0,-7-2 0</inkml:trace>
  <inkml:trace contextRef="#ctx0" brushRef="#br0" timeOffset="491">1 419 7924,'0'-17'-384,"0"-1"0,0 1 0,0-1 0,0 1 0,0 0 362,0-1 0,0 1 0,0-1 0,2 3 60,4 3 1,-4-4 0,3 5 0,-1-3 96,2 3 0,-2-5-28,8 4 1,-1 3 0,7-1-71,-1 2 0,1-3 0,-1 5 0,1 2-20,-1 2 0,0 2 0,1 0 0,-1 0 5,1 0 1,-1 0-1,1 0-50,-1 0 1,1 2 34,-1 4 1,-1 3-1,-5 9 1,-5-1-9,-4 1 1,-2-1 0,0 1 0,0-1 2,0 1 0,0-1 0,-2-1 0,-2-3-9,-2-1 1,-7-2 0,1 3 0,-3-3-25,-3-2 0,1 3 1,-1-5-1,1-2 25,-1-2 1,1 4 0,-1 0 3,1-3 1,0 5-16,-1-2 175,8 0-64,3-6 0,14 0 1,5 0-3,4 0 1,1 0 0,0 0-1,1 0-46,-1 0 1,1 2 0,1 2 0,1 3-3,-3 3 1,10-4 0,-9 4-117,1-3 0,1 5 1,-3-4-120,0 2 0,1-7 0,-1 3-510,1-4 701,-1-2 0,9 8 0,1 2 0</inkml:trace>
  <inkml:trace contextRef="#ctx0" brushRef="#br0" timeOffset="961">664 367 8355,'12'0'-680,"0"0"1,-1 0 673,7 0 1,-7 0-1,1 0 57,2 0 1,1-6-54,3 0 1,-1-1-1,1 3 27,-1-2 0,-5 0 1,-3 4-177,-1-4 1,4 2 109,-6-7 0,-1 5 79,-5-6 0,-1 8-39,-5-1 1,-4 3 0,-7 2 22,-1 0 0,1 0 1,-1 2-1,1 1 13,-1 3 1,1 8 0,-1-4 0,3 1 35,3 1 0,-1-6 0,7 5 1,2 3 46,2 1 0,2 3 0,0-1-85,0 1 1,0-1 0,2-1-1,4-3-44,5-1 0,5-8 0,-1 4 0,1-3 10,1 1 0,-3 0 1,9-6-1,-1 0-117,1 0 0,4 0 0,8 0 0,0 0-298,0 0 0,2-6 416,3 0 0,5-15 0,7 2 0</inkml:trace>
  <inkml:trace contextRef="#ctx0" brushRef="#br0" timeOffset="1888">1503 262 8123,'-6'-11'-1227,"-2"1"1142,-2 2 1,1 0-1,-5 4 1,3-1 146,-3 1 1,-2 2 0,1 0 0,1-2-20,3-2 0,-1 0 0,-5 6 0,-1 0 14,1 0 0,1 2 0,3 2 0,1 4-55,-2 2 1,-1-1-1,-1 5 1,3-2 13,1 1 0,8 3 0,-2 1-28,4 1 0,2-7 0,0 1-13,0 1 1,8-5 0,4-2 0,3-4 16,3-2 0,-1 0 0,1 0 1,-1 0 1,1 0 0,5 0 1,0 0-1,-1-2-7,-3-4 1,-2 2 0,1-5-24,-1 1 0,-5-4 0,-2 4 57,-3-1 0,1-1 1,-4-4 63,2 3 0,0 5 64,-6-6-37,0 8-80,0-3 1,0 9 0,0 3-15,0 7 0,2 2 0,2 1 0,3 1-19,3 3 0,-4 2 1,4-3-1,-1 1 10,1 5 1,0-3 0,3 6 0,-3-2-27,-2-3 1,3 3-1,-5-2 1,0 1 17,2 1 1,-6-6-1,4 4 1,-3-3 4,3-3 0,-4 1 0,4-1 0,-4 1-5,-2-1 1,-6-5 0,-2-2-1,1-1 3,-1 1 1,-6-6-1,3 2 1,-5-4-7,-1-2 0,-1 0 0,1 0 1,-1 0-73,1 0 1,-1 0 0,1 0 59,-1 0 0,7-6 0,1-2 0,2-2-32,4-3 0,2 3 1,2-2-1,0-1-46,0-3 1,0-1 0,2-1 0,4 1 27,6-1 0,1 1 0,1-1 0,-2 1-15,1 0 1,1-7 0,-1 1 0,-1 2 60,2 1 0,-5-3 1,1 0-1,0 1 32,-1 3 1,1 1 0,4 1-1,-5-1 13,-1 1 0,6 0 1,-3-1-3,5 1 0,-1-1 0,-1 3 1,-4 1-11,-3 2 0,5 7 0,-4-5 0,0 0-4,-1 0 0,1 7 1,-4-5-1,4 2 20,2 0 0,-5 0 0,5 4 114,-2-3-101,-2 3 1,-6-4 18,0 12 0,0-2 0,-2 5 1,-2 1 59,-2 0 0,0 1 1,6 7-13,0-1 1,0 1 0,0-1-82,0 1 1,6-1-1,2-1 1,1-3-10,5-1 0,-4-6 0,1 3-15,3-1 1,1-2 0,3-6-406,-1 0 1,1 0 0,-1 0-414,1 0 812,-1-8 0,1-2 0,-1-7 0</inkml:trace>
  <inkml:trace contextRef="#ctx0" brushRef="#br0" timeOffset="2070">1922 0 8177,'-18'0'0,"1"0"-723,-1 0 0,1 0 636,0 0 1,-1 0-88,1 0 0,7 2-208,4 4 382,4-4 0,2 13 0,0-5 0</inkml:trace>
  <inkml:trace contextRef="#ctx0" brushRef="#br0" timeOffset="2480">2184 140 7706,'17'0'-1230,"-5"0"1491,0 0 0,-9-2-144,3-4 1,-12 4-47,-5-4 0,-5 4 0,1 4 0,1 2-83,3 2 1,-1 8 0,-4-3 0,3 3 8,1-2 1,6 7 0,-3-4 10,1 5 0,2-5 1,6 9-55,0-5 1,8-3-1,3-5 1,5-5 17,1-4 0,1-2 0,1 0 1,3 0 1,1 0 1,6 0-1,-4-2 1,1-2 41,-1-2 0,-2-7 0,-6 1 0,1-1 15,-1 1 1,-1-4 0,-2 5 34,-3-5 0,-7-1 0,2-1-68,-4 1 0,-4 1 0,-2 3 0,-4 3-80,-1 2 1,3-3 0,-6 5 44,-2 2 0,-1 2 1,-3 2-367,1 0 0,0 6 403,-1 0 0,1 7 0,-1-3 0</inkml:trace>
  <inkml:trace contextRef="#ctx0" brushRef="#br0" timeOffset="2908">2568 140 8120,'18'0'-484,"-1"-2"599,0-4 1,-1 2-1,-2-5-327,-3 1 1,1 2 0,5 6 295,1 0 1,-7 0-1,1 0 10,2 0 1,1 2-98,3 4 1,-3 3 0,-1 9-13,-3-1 1,-7-5-1,2 0 1,-2 1 30,2 3 1,-4-5 0,4 1-232,-5 2 1,-8-7 114,-5-1 0,2 2 78,-1-2 0,7-2 35,-2-10 1,4-4 0,2-7-33,0-1 1,0 7-1,2-1 2,4-2 1,4-1-1,7-1 1,0 3 11,1 1 0,-1 8 0,1-2 1,-1 4 14,1 2 0,1 0 1,3 0-1,1 0 0,-2 0 1,-1 0 0,-3 0-1,1 2-20,-1 4 1,-1-2 0,-3 8 0,-3 1-3,-2 3 0,-3 3 1,-5 3-1,0 1-465,0-2 477,0 6 0,-7 1 0,-3 6 0</inkml:trace>
  <inkml:trace contextRef="#ctx0" brushRef="#br0" timeOffset="3400">2149 1100 7703,'-12'0'-473,"1"0"1,5 0 617,-6 0 1,6 0 40,-5 0 1,7 8-302,-2 4 1,4 3 122,2 3 1,6-7 0,2-1 0,1-2-35,5-4 0,1-2 0,3-2 27,-1 0 0,9 0 1,-1-2-9,-4-4 1,2 2 0,-11-6 0,2 1 28,-3-1 1,-1 4 0,-6-5 0,2-3 54,-2-2 0,-2 5 1,-2-1-1,0-1-46,0-3 0,0 4 1,-2 3-1,-4 1-31,-6 4 0,-3 2 0,-3 2-165,1 0 0,-1 0 0,1 2 0,1 4 52,5 6 0,-3-3 0,8 3 1,0 1 112,-1 3 0,5 1 0,-6 1 0</inkml:trace>
  <inkml:trace contextRef="#ctx0" brushRef="#br0" timeOffset="3783">2638 891 8029,'6'-12'-918,"0"1"1,-1-1 1344,-5-6 1,-2 9-257,-3 3 0,1 4-138,-8 2 1,6 0 0,-3 2-1,-1 4-24,0 5 1,6 5 0,-2 1 0,5 3-45,1 3 1,0-2 0,0 9 0,0-1 8,0-2 1,5 6-1,3-4 1,2 4 18,3 2 0,-3 0 1,2-2-1,1-2 9,3-2 0,-1-2 1,-1 4-1,-4-4 5,-3-1 1,5-3 0,-4-4 0,0 3-9,-1 1 0,-1 0 0,-6-5 0,0-1-25,0 1 1,0-7 0,-2 1-29,-4 1 0,3-3 0,-9 0 0,-2-2-103,-1-5 1,3-1-1,0-2 1,-1 0-26,-3 0 0,-3 0 0,-2 0 182,-3 0 0,1-7 0,6-3 0</inkml:trace>
  <inkml:trace contextRef="#ctx0" brushRef="#br0" timeOffset="3924">2463 1362 8073,'18'0'-1092,"-7"-2"1022,1-3 0,0 3 0,5-6 0,3 2 149,3 0 0,-2-5 1,6 3-1,0 0-24,1 0 0,-1 3-55,2 5 0,4-8 0,-6-2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2.935"/>
    </inkml:context>
    <inkml:brush xml:id="br0">
      <inkml:brushProperty name="width" value="0.08571" units="cm"/>
      <inkml:brushProperty name="height" value="0.08571" units="cm"/>
    </inkml:brush>
  </inkml:definitions>
  <inkml:trace contextRef="#ctx0" brushRef="#br0">1 53 7569,'10'0'-430,"5"0"0,-3 2 457,3 4 0,3-4 1,1 4-2,4-4 1,-3-2-1,5 0 1,-2 0-35,1 0 1,7 5 0,-2 1-1,4-2-20,2-2 0,-2-2 0,-2 0 0,-2 0-18,2 0 0,2 0 1,2-2-1,0-2-6,0-2 0,-6-1 0,-2 3 1,-2-2 28,-4 2 1,-1 0-1,-3 0 1,1-2 44,-1 3 0,-5 1 244,0 2-124,-9 0 1,-3 0-1,-11 0-100,-5 0 1,5 5-1,-1 3 1,-2 0-5,-1 0 0,-1 5 0,3-1 0,3 3-32,2 3 1,2-6-1,6-1 1,0 3-7,0 1 0,0-3 1,0 0-1,2-1 5,4-1 0,0 4 0,10-9-43,3-1 0,8-2 0,-4-2 0,1 0-14,1 0 0,-6-2 1,5-4-1,-3-3 27,2-1 0,-3-6 0,3 5 12,-4-5 0,-7-1 1,-2-3-1,-3-1-45,-3-2 0,-2 0 0,-2 5 1,-2 3-1,-2 1 11,-1 2 1,-9 8 0,1-1 0,-7 3-18,-3 2 1,-6 0 0,5 2 0,3 1 11,2 3 0,1 8 0,1-2 0,1 3 52,5 3 0,-5-1 0,6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55.753"/>
    </inkml:context>
    <inkml:brush xml:id="br0">
      <inkml:brushProperty name="width" value="0.08571" units="cm"/>
      <inkml:brushProperty name="height" value="0.08571" units="cm"/>
      <inkml:brushProperty name="color" value="#E71224"/>
    </inkml:brush>
  </inkml:definitions>
  <inkml:trace contextRef="#ctx0" brushRef="#br0">437 403 7966,'-9'-8'-536,"-5"4"1,6-8 533,-1-1 0,3 5 0,-6 0 90,-2 1 0,5 5 0,-3-4-15,-1 4 1,3 2 0,-2 0-78,-1 0 0,-3 0 1,-1 0-1,-1 0 21,1 0 0,-1 8 0,-1 3 0,-3 5-29,-1 1 1,-2 3-1,4 1 1,-3 2 2,3-1 0,4-3 1,3 0-1,4 3 6,2 1 1,3-6-1,5-5 1,0 2 10,0 1 0,2 3 0,3-1-8,7 1 1,4-9 0,1-3 0,1-2 1,-1 2 1,0-4 0,1 4 0,-1-4-67,1-2 1,-1-2-1,1-4-12,-1-6 0,1-1 0,-3-1 0,-1 2 64,-3-1 0,-5 3 0,4-2 0,-2-1 46,-4-3 1,0 5 0,-1-1 13,3-2 1,0-1 191,-6-3-71,0 9-253,0 1 1,0 10 75,0 4 0,0-2 1,2 7-1,2 3-30,2 1 1,5-3-1,-3-2 1,2-1-163,3 1 1,3-6 0,1 2 0,1-2 199,-1 2 0,9-5 0,1 7 0</inkml:trace>
  <inkml:trace contextRef="#ctx0" brushRef="#br0" timeOffset="338">979 333 8030,'-18'0'-963,"7"0"0,-1 0 1245,-2 0 1,-1 0-51,-3 0 1,7 0-136,-1 0 1,6 0-1,-3 2 1,-1 2-80,0 1 0,6 3 1,-4-4-1,3 4 35,-1 2 0,-6-5 1,6 7 12,3 2 1,1 1 0,2 3-34,0-1 1,0 1 0,0-1-46,0 0 1,7-5-1,5-2 0,3-2 1,3 3-1,1-5 1,3-2-181,1-2 0,0-2 1,-3 0-1,1 0-209,2 0 1,6 0 400,-5 0 0,7 0 0,-4 0 0</inkml:trace>
  <inkml:trace contextRef="#ctx0" brushRef="#br0" timeOffset="798">1555 333 8355,'10'0'-567,"-3"0"0,-8 0 0,-3-2 808,-2-4 1,-8 4-1,3-4-269,-5 4 0,4 2 0,1 0 0,-3 0 138,-1 0 1,-3 0 0,3 2-36,3 4 0,-2-2 0,7 8-12,-3 1 1,6 3-1,-2 1-93,4 1 1,2-1 0,0 1 0,0-1-37,0 1 1,2-7 0,4-1-8,6-2 0,3 3 0,3-5 1,1-2-124,4-2 1,-3-2 0,5 0 0,-2 0 195,1 0 0,14-8 0,-1-2 0</inkml:trace>
  <inkml:trace contextRef="#ctx0" brushRef="#br0" timeOffset="1193">1869 420 8355,'0'18'0,"2"-9"-804,4-3 629,-4-4 0,14-2 0,-5 0 175,5 0 1,1-6 0,1-2-122,-1-1 0,1 5 1,-1-4 104,1 0 1,-9 4 0,-1-5-47,0 1 0,-4-4 0,5 5 90,-1-3 0,-2 4 40,-6-6 1,-8 9-14,-3-3 1,-5 4 0,-1 2-26,-1 0 0,1 6 0,-1 1 0,3 3 19,3 4 0,-4 1 0,5 3-27,-5-1 0,7 1 0,3-1 0,4 1-5,2-1 0,2-5 0,4-3 1,3 1 9,1 0 1,11-6-1,-1 1 1,3-3-97,2-2 0,6 0 0,-2 0 69,4 0 0,2-7 0,0-3 0</inkml:trace>
  <inkml:trace contextRef="#ctx0" brushRef="#br0" timeOffset="1732">2516 298 8156,'-10'8'-56,"-6"-6"1,14 7-164,-3-3 0,3 4 0,2 7 271,0 1 1,0-1 0,0 1 0,2-1-30,3 1 1,-3-1 0,6 2 0,-2 3-31,0 1 0,1 0 1,-3-5-1,2-1-61,-2 1 0,0 5 1,0 0-86,2-1 1,-1-3-1,-5-1-86,0-1-188,0-7 321,0-3 1,0-8-1,-1-3 62,-5-2 0,4-8 0,-6 3 0,2-5 28,0-1 1,-5-7-1,5 1 1,0 2 31,-2 1 1,4-3-1,-5 0 1,1-1-30,4-1 1,2 6 0,2-4 0,0 3 91,0 3 1,2-1-1,4 3 1,6 1-25,3 2 0,3 7 0,-1-5 1,0 2-21,1 4 0,5-3 0,2 1 0,1 2 36,-1 2 0,4 2 0,-6 0 0,-1 0-28,-3 0 1,-2 0 0,1 2-39,-1 4 0,-7-2 0,-4 7 34,-4 3 1,-2-5 0,-2 1 0,-4 0-9,-6 0 1,-3-1 0,-3 5 0,-1-4-28,-4-3 0,3 5 0,-5-4 1,2-1 17,0 1 1,1 0 0,9-4 0,1 2-229,-2-2 1,5-2 205,-3-2 0,0 0 0,-5 0 0</inkml:trace>
  <inkml:trace contextRef="#ctx0" brushRef="#br0" timeOffset="2024">3057 88 8355,'10'0'-891,"5"0"0,-13 2 993,4 4 1,-4 4 0,0 7 58,4 1 0,-4 1 0,3 2 0,-1 3-80,2-3 0,-4-2 0,4 1 0,-2 1-100,2 3 0,-5-1 0,5-6 0,-2 1 48,2-1 0,-4 1 0,4-1-482,-4 1 1,-2-1-537,0 1 989,0-1 0,0-7 0,0-3 0</inkml:trace>
  <inkml:trace contextRef="#ctx0" brushRef="#br0" timeOffset="2215">2970 368 8288,'17'-10'-68,"1"4"0,-1 2 0,2 0 0,3-1-102,1 1 1,2 2 0,-3 0-1,3-2 124,2-2 1,-4 0-1,4 6 1,1 0-1020,-1 0 1065,2 0 0,6 0 0,0 0 0</inkml:trace>
  <inkml:trace contextRef="#ctx0" brushRef="#br0" timeOffset="2678">3808 245 8355,'0'-9'-460,"-6"-1"1,-2 6 281,-1-2 1,3 1 0,-6 5 279,-1 0 1,-3 0 0,-1 0 14,-1 0 1,1 0 0,-1 1-68,1 5 1,-1 4-1,3 7 1,1 1-104,2-1 0,9 1 0,-3-1 0,4 1 7,2-1 0,0-5 0,0 0-17,0 1 1,2 1-1,4-3 1,3-3 2,1 0 0,6-6 0,-5 4 29,5-4 0,-1-4 0,-1-2 0,-3-4 2,3-2 1,2 4 0,-1-5 0,-1-1 8,-3 2 0,-1-5 0,4 3 1,-5-3 35,-1-3 1,-2 7 0,-4-1-18,4-2-21,-4-1 249,5 5 0,-7 4-88,0 12 0,0 4 1,0 7-147,0 1 0,0-1 1,2-1-1,2-3-185,2-1 1,2 0-34,-2 5 1,3-1 141,9-5 0,-7-3 83,1-8 0,0 0 0,5 0 0</inkml:trace>
  <inkml:trace contextRef="#ctx0" brushRef="#br0" timeOffset="3131">4105 245 8355,'0'-17'-2269,"2"5"2411,4 1 1,-3 7-1,7-4 26,-2 0 1,0 6 0,-3-3 17,7 3 0,-2 2 0,1 2-108,3 3 0,2 3 0,-1 6 1,-1-3-90,-3 3 0,-7-4 0,4 1 1,-2 3-118,0 1 1,-1 3-1,-5-1 61,0 1 0,0-7 34,0 1 0,0-6 1,-2 4-15,-3-3 29,3-1 0,-6-8-27,8-4 1,0-3 0,0-9 12,0 1 1,2-1 0,2 1-1,4 1-4,1 5 0,3-5 0,3 5 0,-1-3 21,-2 2 1,1-1-1,9 7 1,1 2 63,-2 2 0,-1-4 1,-3 0-1,1 3 47,-1 1 0,0 2 0,1 0 1,-1 2-32,1 3 0,-1-3 0,1 6 1,-1 0-14,1 3 0,-3-1 0,-3 2 0,-4-1-200,-1-1 0,-5 6 0,4-5-205,-4 5 1,-2-4-289,0-1 641,0 1 0,0-2 0,0-3 0</inkml:trace>
  <inkml:trace contextRef="#ctx0" brushRef="#br0" timeOffset="3821">5048 71 8181,'10'-8'-511,"-3"-2"55,-7-7 550,0-1 0,-2 9-174,-3 3 0,-5 4 0,-6 4 106,5 4 0,-3-2 0,6 7 0,1 3 29,-1 1 0,-4 3 0,6-1 0,2 1-24,3-1 1,1 7-1,0-1 1,0-2 10,0-1 0,0-3 0,0 0 0,0 1-126,0-1 1,1 1 86,5-1 0,4-1 1,7-4 2,1-7 1,-1 3 0,1-2 0,-1-2 7,1-2 1,-1-2 0,1-2 0,-1-2-25,1-2 0,-1-6 1,2 5-1,3-1 3,1 0 0,0-5 0,-5 3 0,-3-2 1,-3 1 1,4-1 0,-5-6 0,3 1 2,-3 0 1,3 5 0,-8 0 0,0-1-5,1-3 1,-5-1 0,4-1 0,-4 1-60,-2-1 0,0 7 61,0-1 1,-8 2 0,-3-1 6,-5 5 1,5 4 0,-1 4-1,-2 2-36,-1 2 1,-3 5 0,1-3-13,-1 2 1,1 1-1,1 7 62,5-1 0,-3 1 0,8-1-19,2 1 1,3-1-1,1 1 1,1-3 70,5-3 1,-2 3-1,8-3-2,1 3 0,3-5 0,-1-2 1,-1-2-27,-2 0 0,-1-1 0,7-5 1,1 0-8,4 0 0,-3 0 1,5 0-1,-2 0-8,1 0 1,-1 0 0,-4 0 0,3 0 24,1 0 1,0-2-1,-5-1-2,-1-3 1,1-2 0,-1 4-278,1-2-63,-9-7 1,-1 9-728,-8-8 1019,0 8 0,0-11 0,0 5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29.929"/>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definitions>
  <inkml:trace contextRef="#ctx0" brushRef="#br0">419 88 8093,'10'-8'-1907,"-2"6"1822,-8-6 1,0 7 104,0-5 0,2 2-32,4-8 51,-4 8 1,5-5 162,-7 3-35,0 4-25,0-6-141,0 8-28,0 0 115,0-8-65,8 6 260,-6-5-119,6 7 1,-6 0 0,2 2-175,1 3 0,1-1 1,-6 8-3,0 1 0,6 3 1,0 1-1,-2 1 39,-2-1 1,-2 3 16,0 3 0,0-4 0,2 7 0,2-3-26,1 0 1,1 1 0,-6-7 0,2 2 12,4 5 0,-4-3 0,4 6 0,-4 0-23,-2 1 0,0-5 0,2 6 0,1 0-29,3-2 1,0 6 0,-6-4-1,2 4-1,4 2 0,-4 0 0,4 0 0,-4 0-31,-2 0 1,0 2 0,1 2 0,3 1 13,2-1 0,0-2 1,-6-2-1,0 0 26,0 0 1,0 0 0,0 0-1,0-2 57,0-4 1,0 4 0,0-4 0,0 2-36,0-2 1,0 4 0,0-4 0,2 4 11,4 2 0,-4-6 0,4 0 0,-5 2-9,-1 2 1,0-4 0,2 1-1,2-1-14,2-2 1,0 6-1,-4-4 1,2 2-1,2-2 1,-1 2 0,-5-6 0,2 1-10,4-1 1,-4 4 0,4-4 0,-4 0 4,-2 1 0,0 3 1,2-4-1,2 0 1,2 0 0,-1 1 0,-5-5 0,0 2 26,0-1 0,6-3 1,0-2-1,-2 1 47,-2-1 1,-2 1 0,0-1 0,0 1-20,0-1 0,6 1 0,-1-1 21,-1 1 1,-2-1 15,-2 1 0,0-1-18,0 0 0,0-5 1,0 0 45,0 1 0,0-3 85,0 2-144,-7-8-139,5 3-605,-6-7 447,8 0 1,6-7 241,-1-5 0,9-4 0,-4-1 0</inkml:trace>
  <inkml:trace contextRef="#ctx0" brushRef="#br1" timeOffset="62762">664 1066 7092,'2'-16'-221,"4"3"267,5 1 1,-1 8-7,2-2 0,-7 5 0,7 1 0,2 0 0,1 0-56,3 0 1,1 0 0,4 0 0,5 0 5,-1 0 1,6 0-1,-4 0 1,4 0-16,2 0 1,0 0 0,0 0 0,-1 1-39,1 5 0,0-4 1,2 4-1,2-4 34,2-2 1,0 2-1,-5 2 1,3 2-260,2-2 0,-2 3 288,-10-1 0,4 0 0,-6-6 0</inkml:trace>
  <inkml:trace contextRef="#ctx0" brushRef="#br1" timeOffset="63081">734 1537 8137,'7'10'-657,"5"-4"536,4-4 0,3-2 0,2-2 1,3-2 163,-3-2 0,6 0 0,2 6 0,4 0-31,2 0 0,6 0 0,2 0 1,-1 0 21,1 0 0,4 0 0,-5 0 0,1 0-152,0 0 0,3 0 1,-5 0-1,-4 2-106,-6 4 1,2-2 0,-6 6-1,0-1 224,-3 1 0,1-4 0,-2 6 0,0-1 0,-5 7 0</inkml:trace>
  <inkml:trace contextRef="#ctx0" brushRef="#br1" timeOffset="63353">1013 1939 7705,'-25'10'-813,"6"3"0,-5-7 1265,5-2 0,7 4-280,1-2 0,9 5 1,2-5-208,9-2 1,7-2-1,3-2 1,5 0-9,5 0 0,9 0 0,5 0 0,2 0 26,3 0 0,3 0 0,1-2 0,1-2-5,-1-2 1,6 1 0,-2 5 0,-3 0-99,-5 0 0,-3 0 0,3 0 0,-3 0-60,-2 0 0,-8 0 0,-8 0 180,-2 0 0,6 7 0,-4 3 0</inkml:trace>
  <inkml:trace contextRef="#ctx0" brushRef="#br1" timeOffset="63566">1223 2306 8355,'-16'12'-202,"5"-1"-136,3-7 258,8 4 0,4-8 1,5-2-1,11-2 151,5-2 1,6-2 0,10 5 0,5-5-207,5-2 0,1 4 0,3-3 0,3 1 152,6 4 1,10 2 0,1 2-18,-1 0 0,6-8 0,-1-2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8:06.688"/>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definitions>
  <inkml:trace contextRef="#ctx0" brushRef="#br0">1503 0 5852,'-10'0'233,"2"0"0,10 0-116,4 0 0,-2 0-78,8 0 1,-7 6-45,7 0 0,-6 6 0,4-5 12,-3 3 1,-1-4 72,-6 5 0,0 1-15,0 6 0,0-7 0,0 1-4,0 1 1,0 3 0,0 1-24,0 1 0,0-1 1,0 1-15,0-1 0,2 1 1,2-1-1,2 1 1,-2-1 1,-2 1-1,0-1 1,1 1 0,3-1 0,2 0 0,-4 1 0,2-1-22,-2 1 1,3-1-1,-1 1 1,-2-1-20,-2 1 0,4 5 1,0 0-1,-3-1-3,-1-3 0,4 4 0,0 1 0,-2-3 12,-2-2 0,-2 5 0,0-1 0,0-2 0,0-1 1,0 3 0,0 0 0,0-1 16,0-3 1,0-2 0,0 1 0,0-1-3,0 1 0,0-1 1,0 1-1,0-1 26,0 1 0,0-1 1,0 1-1,2-1-23,4 1 0,-4-1 0,5 1 0,-1-1-3,0 0 1,2 1-1,-2-1-9,5 1 1,-3-1 0,0 1-8,0-1 0,-5 1 1,7-1-1,-2 1 3,-4-1 1,-2 1 0,0-1 0,2 0 1,1 1 1,1-1-1,-6 1 1,2-1 0,4 1 1,-4 5 0,4 0 0,-4-1 0,-2-3 0,5-1 0,1-1 0,-2 1 0,-2-1 1,4 0 0,0 1 25,-2-1 0,3 1-3,-1-1 1,6 1-1,-6-1-13,-2 1 1,-3-1-1,-1 1-9,0-1 0,0 1 1,0-1-1,0 0-3,0 1 0,0-1 0,0 1-4,0-1 1,0 1 0,0-1-1,0 1 36,0-1 0,0 1 1,2-1-1,2 1-24,2-1 0,2 1 0,-4-1-2,2 0 0,-1-5 1,-3 0-12,4 1 0,-4 3 0,4 1 1,-4 1 0,-2-1 1,0 1-1,0-1 2,0 1 0,0-1 0,0 1 3,0-1 0,0 0 0,0 1 1,0-1 1,0-5-1,0 0 1,0 1 1,0-3-4,0 2 0,0-1 51,0 7 0,2-7-17,4 1 0,-4 0 39,3 5 0,-3 1 0,-2-1-28,0 1 0,0-1 0,0 0-33,0 1 1,0-1 0,0 1 9,0-1 0,0 1 32,0-1 1,0 1 11,0-1 1,0-5-25,0-1 1,0-5-44,0 6 1,2-8 11,4 2-649,-4-4-135,6-2 775,-8 0 0,0-8 0,0-2 0</inkml:trace>
  <inkml:trace contextRef="#ctx0" brushRef="#br1" timeOffset="70230">1555 664 7400,'0'-18'-1153,"-2"9"1218,-4 3 1,-3 4-31,-9 2 1,7 0-1,-1 0 1,-2 0-1,-1 0 15,-3 0 0,1 6 0,-1 2 1,-1 1-45,-4 5 1,1 1 0,-7 5 0,-2 1-8,-2 2 1,-2 8-1,0-1 1,0 3 10,1 1 0,-3 1 1,-2 0-1,-2 0-10,2 0 0,4-2 0,4 0 0,2-2-45,-2 0 0,-2 6 0,0-8 1,2 2-75,2-2 1,2 2 0,-4-5 0,4-1 43,1 0 1,3-2 0,6-5 0,1-1 74,4 1 0,-3-7 0,3 1 0,-3 0 0,-3 5 0</inkml:trace>
  <inkml:trace contextRef="#ctx0" brushRef="#br1" timeOffset="70574">1415 1013 7706,'18'0'-1620,"-3"-2"1762,-3-4 69,4 4-164,-15-5 1,1 9 0,-11 3 0,-5 5-4,-5 0 1,-5 11 0,1-3 0,-6 3-54,-4 4 0,-8 2 0,-1 8 0,-3 0-62,-4 0 0,-1 6 1,-4 2-1,-3-1 69,-1 1 1,-2 4-1,4-5 1,-2 1-113,1 0 0,5 3 1,3-5-1,5-4 114,1-6 0,4 2 0,10-4 0,-4 4 0,6 2 0</inkml:trace>
  <inkml:trace contextRef="#ctx0" brushRef="#br1" timeOffset="70885">1450 1520 7920,'18'0'-1736,"-10"0"1787,-8 0 1,-8 5-1,-10 3-31,1 2 0,-6 2 0,-3 5 0,-3 1-68,-8-1 1,1 6-1,-11 2 1,-2 3 40,-1 3 1,-4 2 0,-3 4 0,-3 1-4,-2 3 0,-2 6 0,-4-5 1,2 1-39,2 0 0,2 3 0,-4-3 0,4-2 8,2-4 1,-2 1 0,7-8-1,7 1 29,3-2 1,5-2 0,7-6 0,3 1 10,7-7 0,4 3 0,1-9 0,1 9 0</inkml:trace>
  <inkml:trace contextRef="#ctx0" brushRef="#br1" timeOffset="71203">1119 2079 8029,'27'-6'0,"-4"0"-1636,-4 2 1992,-1-6-319,-8 1 1,-10-1 0,-12 4 0,-4 4-15,-1 2 0,-3 6 0,-1 2 0,-4 1 3,-2 5 0,-4 3 0,-8 5 0,-4 3-79,-1 2 1,-3 0 0,-5 4 0,-1-1-13,1 1 1,-1 2 0,1 1 0,0 1-6,-1 0 0,7-6 0,1-1 1,2-1 20,5 0 1,3-6 0,6 3-1,5-5-74,5-2 0,3 1 123,5-1 0,3-7 0,8 6 0,0-7 0</inkml:trace>
  <inkml:trace contextRef="#ctx0" brushRef="#br1" timeOffset="71427">961 2463 8148,'27'0'-137,"-9"0"0,-12 0 0,-12 0 0,-6 0-41,-3 0 1,-5 6-1,-1 1 1,-4 3 140,-2 4 0,-2 1 0,-6 5 0,2 1-3,4 2 0,-8 2 0,6-3 1,0 1-178,-2-2 0,0 5 0,-2-1 217,0 2 0,0-6 0,0 5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23.640"/>
    </inkml:context>
    <inkml:brush xml:id="br0">
      <inkml:brushProperty name="width" value="0.08571" units="cm"/>
      <inkml:brushProperty name="height" value="0.08571" units="cm"/>
    </inkml:brush>
  </inkml:definitions>
  <inkml:trace contextRef="#ctx0" brushRef="#br0">263 420 6487,'6'-12'-261,"-1"1"395,-1-3 0,4-1 62,-2-3 0,0 1-33,-6-1 1,-2 7 0,-4 1-161,-6 2 1,-3 2-1,-3 6 1,1 0 57,-1 0 1,1 8-1,-3 4 1,-1 3-136,-2 3 1,-6 5-1,5 0 1,3 1 49,2 1 1,7-6 0,2 5 0,3-5 21,3-2 1,2 1 0,2-1 0,0 1 6,0-1 0,2-5 0,4-2-4,5-3 1,5-1-1,1-6 1,1 0-49,-1 0 1,-5 0 0,-1-2 0,3-4-14,1-5 0,3-3 0,-3-1 0,-1-1 38,-2-3 0,-3-3 0,5 5 1,-4-1 193,-3 1 1,5 0-116,-6-1 1,6 6 234,-7 1 1,7 9-301,-6 2 0,2 2 0,-5 9 0,3 3-74,-2 2 0,4-5 0,-2 1 0,0 1-182,1 3 0,3-4 0,8-1-169,-1 3 433,8-6 0,-5 7 0,5-5 0</inkml:trace>
  <inkml:trace contextRef="#ctx0" brushRef="#br0" timeOffset="315">926 315 8355,'-7'-15'-301,"-5"3"0,-4 2 0,-1 7 1,0-3 283,-1 2 1,1 2-1,-1 2 123,1 0 1,-1 0 0,1 0 0,1 2-17,5 4 1,-5 1-1,6 7 1,-1-4-11,-1-3 1,6 7-1,-3-2 1,-1 3-48,0 3 1,6-1-1,-2 1-29,4-1 1,2 1-1,0-1 1,0 0-3,0 1 1,2-3-1,2-1 1,4-2-47,2 1 1,1-3-1,7 0 1,-1-3-142,1-3 1,1-2-1,3-2 1,1 0 49,-2 0 0,4 0 0,1 0 1,-1 0 134,0 0 0,6-7 0,-4-3 0</inkml:trace>
  <inkml:trace contextRef="#ctx0" brushRef="#br0" timeOffset="725">1206 350 7922,'11'0'-1257,"1"0"1489,-8 0 0,6-2-29,-4-4 0,-5 3 186,5-9-361,-4 8 0,-10-4 0,-3 8-36,-5 0 0,-1 2 0,-1 4 43,1 6 0,-1 3 1,3 3-1,1-1-30,3 1 1,7-1 0,-2 1-39,4-1 1,2 0-1,0 1 1,2-3-83,4-3 1,3 2 0,9-8 0,-1-3 22,1-1 1,5 4-1,2 0 1,3-2-12,3-2 1,-4-2 102,2 0 0,8-8 0,7-2 0</inkml:trace>
  <inkml:trace contextRef="#ctx0" brushRef="#br0" timeOffset="1618">1677 438 7922,'-17'9'-845,"-1"1"1,1-6 1654,-1 2-601,9-1-103,1 3 0,16-6 1,3 4-113,5-4 1,1-10 0,1-2-84,-1 1 0,1-1 1,-3 4-1,-1-3 26,-2-1 0,-3-6 1,5 7-1,-4-3 32,-3 0 0,1 1 75,-2-7 0,-6 3-11,0 3 1,-2 4 0,-10 8-25,-1 0 1,-3 8-1,-1 4 1,1 3-7,5 3 1,-3-1 0,6 3-4,-1 3 1,5 2 0,-2 4-36,4-6 1,4-3 0,4-5 14,5-3 1,5-4 0,1-8 0,1 0-52,-1 0 1,6 0 0,3 0 0,-1 0 14,0 0 0,4-6 0,-3-2 0,-1-1 7,0-5 1,4 4-1,-6-1 1,-1-3 7,-3-2 0,-1-1 0,-3 0 0,-1-1 33,-3 1 0,-1-1 0,2 1 145,-7-1 0,-3 1 99,-2-1 1,-2 9-8,-3 3 1,1 4-181,-8 2 0,6 6 1,-3 1-1,1 3-41,4 4 0,2 7 1,2 2-1,0 1-3,0 1 1,0-4-1,0 6 1,0 1-11,0-1 0,0-4 0,0 4 1,0-2-14,0-3 0,6 3 0,0-2 11,-2-1 1,-1-5-1,1-3-135,2-3 112,0-7 1,-6 2 0,0-12 11,0-5 0,0-5 0,0-1 0,0-3-33,0-3 1,0 1 0,0-5 0,0 0-24,0 0 1,0-2 0,0-6-1,0 2 39,0 4 1,0-2-1,0 6 1,0-1 39,0 1 1,6 2 0,2 7 0,1 3 65,5 1 1,-4 6 0,1-3-1,3 1-37,1 4 1,-3 2 0,0 2 32,1 0 1,3 0-1,1 0 67,1 0 1,-7 0-81,1 0 1,-2 2 0,1 4-18,-5 5 0,-4-1 0,-2 2 0,0 1-61,0 3 1,-6 1 0,-2-1-1,-1-3 26,-5-1 1,4-2 0,-1 3-239,-3-1 0,1-6 0,-1 4-117,2-3 1,7-1 352,-7-6 0,8 0 0,-4-8 0,8-1 0</inkml:trace>
  <inkml:trace contextRef="#ctx0" brushRef="#br0" timeOffset="1849">2533 71 8313,'18'-18'-295,"-7"9"322,1 3 0,-1 12 0,5 5-39,-4 5 0,1 1 0,-7 3 1,-2 1 77,-2 2 1,4 6 0,0-3 0,-3 1-152,-1 4 0,-2-4 0,0 0 0,0-2-189,0-3 0,-2-3 0,-1-1 0,-3-1-121,2 1 1,0-1 394,-2 0 0,-4 1 0,-7-1 0</inkml:trace>
  <inkml:trace contextRef="#ctx0" brushRef="#br0" timeOffset="2010">2516 315 7954,'17'-9'-125,"1"3"0,-1 4 1,0 0-1,1-2-196,-1-2 1,7 0 0,-1 6 320,-2 0 0,7-7 0,-1-3 0</inkml:trace>
  <inkml:trace contextRef="#ctx0" brushRef="#br0" timeOffset="2430">3232 193 8355,'-8'10'-480,"-4"-4"434,5-4 0,-9-4 0,4-2-45,-3-2 1,-5 0 0,-1 6 0,-4 0 143,-2 0 0,5 6 0,-3 2 1,2 1 37,0 5 0,-7 1 0,7 3 0,2 1-74,1 5 0,5-5 0,3 4 1,6-3-116,4-3 0,2 1 0,0-1-12,0 1 1,2-3-1,4-3 1,6-6 38,3-5 0,3-1 0,1 0 0,3 0 29,1 0 1,6-5-1,-4-3 1,0-2 22,1-3 1,-3-3-1,-4-1 1,3-1 30,1 1 0,0-7 0,-5 1 1,-3 2-6,-3 1 1,3-3-1,-5 0 163,0 1 1,0 9 176,-5 1 0,-1 8-198,8-1 1,-8 5-1,2 5-129,-4 7 1,-2 4 0,0 1-1,0 0-212,0 1 1,0-1 0,0 1-113,0-1 1,0 1 0,1-3-177,5-3 1,-2-2 479,8-5 0,-1-3 0,7 6 0</inkml:trace>
  <inkml:trace contextRef="#ctx0" brushRef="#br0" timeOffset="2851">3563 228 8279,'10'-17'-34,"0"1"1,-6 2 46,2 3-472,7 7 485,-3-4 0,2 16 0,-3 4 0,-1 3 17,-4 3 0,-2-1 0,-2 0 1,0 1-3,0-1 0,0 1 0,0-1 0,0 1-333,0-1 1,0 1 108,0-1 87,0-7 0,0-2 0,0-10 0,0-4 30,0-6 1,2-3 0,4-3 0,3 1 46,1-1 0,6 1 1,-5-3-1,5-1 24,1-2 1,6 0-1,1 5 1,-1 3-18,2 3 1,-5-2 0,3 8 0,-4 3 175,-1 1 1,-1 2 0,1 0 0,-1 0 38,1 0 0,-1 0 1,-1 2-1,-3 1-80,-1 3 0,-6 8 0,3-2-285,-1 3 0,4 3 0,-6-1-239,-3 0 1,-1 1 0,-2-1 400,0 1 0,-7-1 0,-3 1 0</inkml:trace>
  <inkml:trace contextRef="#ctx0" brushRef="#br0" timeOffset="3547">4489 123 6503,'0'-17'-164,"0"5"1,0 0 327,0-1 1,0 3 0,-2 0-77,-4 3 0,4-1 42,-3 2 0,-5 4-49,-2-4 1,3 4-1,-3 2-88,-2 0 1,5 6 0,-3 2 0,0 2 7,3 3 1,-7 5 0,6 3 0,-1 2 15,-1-1 1,8-1 0,-2 0 0,4 3 18,2-3 1,0-2 0,0-1-1,2-3-4,4-3 1,-2 2 0,8-7 0,1 3 27,3 4 0,1-7 0,3 1 0,1-2-59,2 0 0,3 0 1,-5-6-1,4 0-11,2 0 1,-3 0 0,3 0 0,-2 0 29,-4 0 1,5-6 0,-3-2 0,-2 0 29,-1 1 1,-1-7-1,2 2-52,3-3 1,-1-3 0,-6 1 0,-1-1-31,-4 1 1,1-6-1,-5-1 1,0 3-54,-1 2 0,1-5 0,-4 1 0,2 2-14,-2 1 0,-2 3 44,-2-1 0,-2 9 0,-4 3 37,-6 4 0,-9 2 1,-2 0-1,1 2 29,3 4 0,1 1 0,1 9 0,0-2-10,-1-1 0,6 12 0,1-7 0,-1 1 109,2 1 0,3-3 1,7 1-1,0-1-55,0 1 0,0-1 1,0 0 10,0 1 1,7-1-1,5-1 1,4-4-11,1-7 0,2 3 1,3-2-1,1-2-17,-2-2 1,5-2-1,-3 0 1,0 0 0,1 0-1,-1 0 1,0 0 189,2 0-261,-5-8 0,5 6 1,-10-6-1,-1 2-41,-2 1 0,-6-3 0,3 2-301,-1-6-21,-2 5 1,-14-7 0,-4 8-1,-5 2 395,-6 2 0,-5-5 0,-6-3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22.524"/>
    </inkml:context>
    <inkml:brush xml:id="br0">
      <inkml:brushProperty name="width" value="0.08571" units="cm"/>
      <inkml:brushProperty name="height" value="0.08571" units="cm"/>
    </inkml:brush>
  </inkml:definitions>
  <inkml:trace contextRef="#ctx0" brushRef="#br0">36 278 8355,'0'17'-112,"0"-5"-514,0 0 1,0-1 553,0 7 0,2-3 0,3-3 92,7-6 0,3-4 0,3-2 54,-1 0 1,3-2 0,1-2 0,2-4-6,-1-2 0,-3-1 0,-1-5 0,-3 3 32,-3 1 1,1 0 0,-7-5-78,-2-1 1,4 1 0,-4-1-36,-6 1 0,-4 5 1,-8 3-1,3 1-58,-3 4 0,-7 2 0,-2 2 0,1 0-36,3 0 1,-4 2-1,-1 2 1,3 4-89,1 1 1,3 3 0,0 5 39,-1 1 1,8-1 0,5 1 152,3-1 0,9-7 0,3-2 0</inkml:trace>
  <inkml:trace contextRef="#ctx0" brushRef="#br0" timeOffset="317">525 86 8355,'0'-18'-267,"0"1"1,0 5 380,0 0 0,-2 9 0,-2-5-510,-2 0 0,-2 6 389,2-4 0,4 12 1,-3 8 82,3 7 1,2 0 0,0 9 0,0 1-14,0 2 1,0 3 0,0 3-1,0 4-4,0 2 1,2-7 0,1 5 0,5-2-39,2 0 1,0-1 0,3-3 0,-3 0-46,-2-2 0,3 4 0,-5-10 0,0 2-127,2-2 0,-6-4 1,3-5-69,-3 3 0,-2-4 1,0 5 41,0-5 0,-5-7 0,-3-3 177,-2-1 0,6-2 0,-11-22 0,5-3 0</inkml:trace>
  <inkml:trace contextRef="#ctx0" brushRef="#br0" timeOffset="448">455 575 7924,'-10'-26'-915,"2"13"0,10-5 1267,4 3 0,0-1 0,9 1 0,5 1-93,-1 3 1,6 1-1,1-4 1,1 5-646,4 1 0,2-4 1,2 6 385,0 3 0,0-7 0,0 0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19.865"/>
    </inkml:context>
    <inkml:brush xml:id="br0">
      <inkml:brushProperty name="width" value="0.08571" units="cm"/>
      <inkml:brushProperty name="height" value="0.08571" units="cm"/>
    </inkml:brush>
  </inkml:definitions>
  <inkml:trace contextRef="#ctx0" brushRef="#br0">105 245 7142,'0'12'-231,"0"-1"0,0 3 257,0 1 1,0 3-1,0-1 1,0 1-38,0-1 1,0 7 0,2-1-1,2-2-33,2-1 0,0 3 0,-4 0 1,2-1 12,2-3 1,-1-2-1,-5 1 4,0-1 0,0-5 1,-2-2-69,-3-3 0,1-1 29,-8-6 1,6-2-1,-3-3 13,1-7 1,2-4 0,4-1-1,-2-1 50,-2 1 0,-1-6 0,3-3 0,-4 1 36,-2 0 1,4 0 0,-3 3 0,-1-3 15,0-2 1,6 6 0,-1-5-1,3 3 70,2 0 1,0 0-1,0 5 1,2 1-79,3-1 1,3 1 0,6-1-1,-3 1-7,3-1 0,7 7 0,3-1 0,-3 0 9,-2 3 1,1-1 0,1 6 0,2-2-7,-1 2 0,-1 3 0,0 1 0,3 0-40,-3 0 0,-7 0 0,-3 0 1,1 1-4,-2 5 1,3-2-1,-7 8 1,0 1-4,2 3 0,-6 1 0,3 3 0,-3 1 2,-2 2 0,0 1 0,0-5 0,-2 2-34,-3 3 1,1-1 0,-8-6 0,0 1 5,3-1 1,-7-5 0,5 0 0,-5-1 8,-1-1 0,-7 6 1,1-7-1,2 1 49,1-4 0,3 2-2,-1-3 0,7 1 29,-1-6 0,10 0 55,2 0 0,8 0 0,9 2 0,1 2-42,-1 2 1,7 0 0,1-6 0,0 2-48,0 3 1,0-3 0,-3 6 0,1-2-35,-2 0 1,5 0 0,-3-4-1,0 1-190,2 3 0,-5 0 1,3-4-1,-3 2-533,-3 2 741,0 0 0,9-6 0,1 0 0</inkml:trace>
  <inkml:trace contextRef="#ctx0" brushRef="#br0" timeOffset="397">821 490 8355,'-9'9'-1794,"1"-3"1773,8-12 0,2 4 0,2-5 0,4 1 101,1 0 1,3-2 0,5 4 0,1-3-28,-1-3 0,1 4 0,-1-4 0,1 1 1,-1-1 1,1 4 0,-1-6-64,1-1 0,-7 5 1,-1 0 25,-2 1 1,-2 3-20,-6-8 1,-2 6 0,-4-3 0,-6 1 1,-3 2 0,-3 6-1,1 0 1,-1 0 1,1 6-1,-1 0 1,1-1 13,-1 3 0,7 0 0,-1 6 0,0-3-21,3 3 1,-1-5 0,6 3 0,-2 2-90,2 1 1,2 3-1,4-1 88,4 1 0,4-7 0,9-1 0,3-2-150,1-4 0,8 3 0,-2-1 1,4-2 157,2-2 0,8-2 0,1-8 0,9-1 0</inkml:trace>
  <inkml:trace contextRef="#ctx0" brushRef="#br0" timeOffset="1221">1572 437 8355,'28'-11'0,"-5"-1"-97,-4-2 1,-1 1 0,-3-1-173,-3 3 0,-2-1 0,-6-6 1,1 1 337,-1-1 1,-2 1-1,-4 2-38,-4 3 0,-3-2 0,-11 8 1,-1 3 0,-2 1 1,-3 2 0,5 0 0,-4 0-131,-2 0 1,3 2-1,-3 1 1,2 5 60,4 2 1,-5 2 0,3 5 0,4 0 23,5 1 1,-1-3 0,5-1 0,0-2 62,4 1 0,4 3-36,2 1 1,2-1 0,4-5 0,6-5-54,3-4 1,3-2 0,-1 0 0,1 0-20,-1 0 1,7 0 0,-1 0-1,-2-2 50,-1-4 1,-3 3-1,1-9 1,-1 0 6,0 3 0,1-7 0,-3 4 0,-1-1-9,-2 1 1,-7-3 0,5 3 392,-2-4-321,-2 7 0,-4 1-56,4 8 1,-5 2 3,5 4 0,-4 3 1,-4 11-1,-2 1-3,-1 3 1,-3 7 0,4-4 0,-2 2-16,2 0 1,2 0 0,2 6 0,0-2 22,0-4 0,0 4 1,0-6-1,0 0-9,0-3 0,-2 1 1,-2-2-1,-1-1-5,1-3 0,2-2 0,0-1 0,-2-2-34,-2-3 1,0-5-1,4 4-35,-3-3 1,1-1 18,-8-6 1,8-2-1,-2-3 32,4-7 0,2-6 1,0-3-1,2-2-2,4 1 0,2-3 0,6 0 1,-3 0-22,3 0 1,1-7 0,3 5 0,-1-2-6,1 0 1,-1 6-1,1-4 1,-1-1 30,1 1 0,-1 6 1,0-2-1,-1 3-6,-4 3 1,3-1-1,-5 1 1,2-1 39,-1 1 0,-5-1 0,6 1 0,-1 0-18,-1-1 0,4 1 0,-7-1 1,1 1 18,0-1 0,0 3 1,-5 1 77,3 2 1,0 7 9,-6-7-68,0 8 1,0 4 0,0 12 52,0 3 0,-6 3 1,0-1-1,3 1-35,1-1 1,2 3 0,0 1 0,0 2-24,0-1 0,0-3 1,0-2-24,0 1 0,7-3 1,3-1 3,0-2 0,5-8 0,-5 3 0,2-1-71,-1 0 1,1 0 0,5-6-253,1 0 1,-1 0-1,1 0 306,-1 0 0,1-8 0,-1-2 0</inkml:trace>
  <inkml:trace contextRef="#ctx0" brushRef="#br0" timeOffset="1383">1974 53 8355,'-17'-2'0,"-1"-4"-53,1-5 1,1 1 0,3 0-395,1 2 1,6 3 187,-5 5 0,5 0 1,-4 2 258,2 3 0,2-3 0,6 6 0</inkml:trace>
  <inkml:trace contextRef="#ctx0" brushRef="#br0" timeOffset="1765">2411 123 8355,'9'0'-1118,"-3"-6"1070,-12 0 0,3 0 65,-9 6 1,0 2-1,-3 4 64,3 6 1,-1-3-1,5 3 1,0 2-125,0 1 1,2 3-1,6-1 26,0 1 1,0-7-1,2-1 45,4-2 1,4 3-1,7-5 30,1-2 0,-1-4 0,1-4 0,-1-4-1,1-1 0,-1 3 1,1-6-1,-1 1-13,1 1 0,-3-6 0,-3 5 0,-5-5-22,1-1 1,-6-1 0,4 1 0,-4-1-77,-2 1 1,0-1 0,-2 3-1,-4 1-123,-5 3 1,-5 7 0,-1-2 0,-1 4 60,1 2 1,-1 0 0,1 0 0,-1 2-690,1 4 805,-1 4 0,1 7 0,-1 0 0</inkml:trace>
  <inkml:trace contextRef="#ctx0" brushRef="#br0" timeOffset="2155">2690 88 7706,'25'0'-1623,"-5"0"1514,3 0 1,-4 0 0,-1 0 182,-1 0 0,-5 0 933,0 0-940,-8 0 0,3 8 0,-5 1 0,2 3-64,2 0 1,0-1 0,-6 7 4,0-1 1,0-5 0,0 0-144,0 1 93,0 3 9,-8 1 69,6-7 1,-6-10-1,10-12-33,4-3 1,-2 3-1,8 0 1,-1-1 0,-1-3 1,6-1 0,-5 1 0,5 3-5,1 1 0,1 2 1,-1-1-1,1 5 72,-1 4 0,2 2 0,3 0 0,1 0 10,-2 0 1,5 0 0,-3 2 0,0 4-161,2 5 0,-11 7 0,2 5 1,-7 6 1,-5 4 0,-4 8 1,-6 2-1,-5-1 76,-5 1 0,-17 6 0,-4-5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4.459"/>
    </inkml:context>
    <inkml:brush xml:id="br0">
      <inkml:brushProperty name="width" value="0.08571" units="cm"/>
      <inkml:brushProperty name="height" value="0.08571" units="cm"/>
    </inkml:brush>
  </inkml:definitions>
  <inkml:trace contextRef="#ctx0" brushRef="#br0">18 315 6209,'0'-12'-119,"0"1"1,5 5 107,1-6 0,0 6-24,-6-5 6,0 7 0,-2-4 98,-4 8 0,2 0 362,-7 0-217,7 0 1,-4-2-79,8-4 0,8 2 0,3-5-67,5 1 1,1-4 0,1 5 0,-1-1-25,1 0 0,-1 0 0,1 4 0,-1-3 25,1-3 1,5 0 0,2-3 0,0 1-27,1-2 0,3 5 0,-4-3 0,0 0-69,0 3 1,6-5 0,-3 6-1,-1 1-95,-4-1 1,-3-4-1,-3 6 1,0 3-238,1 1 0,-1 2 220,1 0 137,-8 0 0,-3 0 0,-7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5.507"/>
    </inkml:context>
    <inkml:brush xml:id="br0">
      <inkml:brushProperty name="width" value="0.08571" units="cm"/>
      <inkml:brushProperty name="height" value="0.08571" units="cm"/>
    </inkml:brush>
  </inkml:definitions>
  <inkml:trace contextRef="#ctx0" brushRef="#br0">36 315 8355,'8'-17'-649,"-4"7"666,7 4 1,-5 4 0,4 4 26,-3 4 1,1 4-1,-4 7 1,4 0-41,2 1 0,-5-1 1,5 3-1,0 1 36,0 2 1,-7 7 0,3-5 0,-2 0-180,2 0 0,-4-2 0,4-5 60,-4-1 297,-2 1-208,-8-8 1,0-5 0,-5-8 0,3-5-38,2-2 0,-6-4 0,5-7 0,-3-2-6,0 2 1,1-5 0,-5 1 0,3 0 46,1 0 0,6-6 1,-3 1-1,1-3-20,4-1 1,2 1-1,2 1 1,0 5 122,0 2 0,8-4 1,5 6-1,7 1-32,3 3 1,8 1 0,-2 3 0,4 1-31,2 3 1,0 5-1,0-4 1,0 2-117,0 5 1,0 1-1,-2 2 1,-4 0-61,-6 0 0,-3 0 0,-3 2 66,0 3 1,-5 5-1,-2 10 1,-2 1-17,-5 2 0,-3 2 0,-5-3 0,-7 1 36,-4-2 0,-1-1 1,0-3-1,-1 1 63,1-1 0,-3 1 0,-1-1 0,-2-1-14,1-5 1,-3 3-1,2-8 1,1-1-11,3 3 0,7-6 0,1 4 114,-3-4-99,6 6 0,2-6 49,12 3 1,-2-3 0,8 0 15,1 4 0,3-2 0,1 6 0,1-1 2,-1 1 0,1-4 1,1 4-1,3-3 11,1-3 1,0 4-1,-3-2 1,1 0-47,2 1 0,2-5 1,-3 4-1,1-4-71,-2-2 1,5 0 0,-3 0 0,-2 0-86,-1 0 1,-3 0 0,1-2 0,-1-2 67,0-1 1,-5-7 0,0 4-395,1-2 0,-3-1 311,2-7 1,-8 1 0,1-1-1,-3 1 17,-2-1 0,0 7 0,0-1 146,0-1 1,0-3 0,-2 1 249,-3 3 319,3 4-486,-6 8 0,10 2 0,4 2 0,5 4 2,5 1 1,-1-3 0,-1 6 0,-2 0-53,1-3 1,3 5 0,-1-6 0,-1-1-290,-3 1 1,1 4 0,4-4-306,-5 1 0,5-5-81,-5 2 0,5-4 599,1-2 0,-7-8 0,-2-2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5.659"/>
    </inkml:context>
    <inkml:brush xml:id="br0">
      <inkml:brushProperty name="width" value="0.08571" units="cm"/>
      <inkml:brushProperty name="height" value="0.08571" units="cm"/>
    </inkml:brush>
  </inkml:definitions>
  <inkml:trace contextRef="#ctx0" brushRef="#br0">156 158 8355,'-18'-23'0,"1"3"0,-1 3-3,1 3 0,-1 1 0,3-5 0,1 3 9,2 3 1,9 2 0,-5 6-260,0-1-186,6-1 1,-4 8 0,10 3-378,2 7 816,8 4 0,-5 1 0,9 1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246"/>
    </inkml:context>
    <inkml:brush xml:id="br0">
      <inkml:brushProperty name="width" value="0.08571" units="cm"/>
      <inkml:brushProperty name="height" value="0.08571" units="cm"/>
    </inkml:brush>
  </inkml:definitions>
  <inkml:trace contextRef="#ctx0" brushRef="#br0">105 158 7922,'29'0'-369,"1"0"1,-9-6-1,0-2 1,-5-1 544,-5-5 0,-1 4 0,4 1 0,-5-1-7,-1 0 1,-2-2-71,-6-5 0,0 0 1,-2 1 10,-4 4 1,-3 5 0,-9 7 0,1 0-87,-1 0 1,1 0-1,-3 0 1,-1 2 41,-2 3 0,-3 5 1,5 8-1,-2-1-82,1 0 1,9 1-1,3-1 1,2 1-39,4-1 1,3-5 0,1 0 0,0 1-50,0 3 0,7-5 1,5-1-15,3-2 0,9 0 0,-1-5 0,-2 3-20,-1-2 1,3-4 0,0-4 0,-1-3 93,-3-3 1,4 4-1,1-6 1,-5-1 71,-5-3 0,1 1 1,-3 1-1,1 3 211,-1-3 1,-2 4-1,-6-1 102,1-3 0,1 4-159,-6-1 0,-2 7-125,-3-2 0,1 4-130,-8 2 0,8 2 1,-2 4 48,4 5 0,2 5 0,0 3 0,2 3 6,4 1 1,-2 0-1,8-3 1,1 1 13,3 2 1,-1 3 0,-1-5 0,-2 2 46,1-1 0,-3-3 0,1-2 1,1 1-20,-2-1 0,-2 1 0,-8-1-22,0 1 0,0-7-2,0 1 0,-6-6 0,-2 4 0,-2-3-22,-3-3 0,-3-2 0,-1-2 0,-1 0-104,1 0 1,-1 0-1,1-2 1,-1-2-133,1-2 1,-1-5-1,3 3 1,1-2-240,3-3 1,5 1 495,-6-5 0,8 3 0,-3-11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3.310"/>
    </inkml:context>
    <inkml:brush xml:id="br0">
      <inkml:brushProperty name="width" value="0.08571" units="cm"/>
      <inkml:brushProperty name="height" value="0.08571" units="cm"/>
    </inkml:brush>
  </inkml:definitions>
  <inkml:trace contextRef="#ctx0" brushRef="#br0">0 17 6476,'10'-7'216,"0"5"-40,-5-4-115,-3 4 0,6 10 1,-8 3-49,0 5 1,0 1 0,0 1 0,0-1-21,0 1 0,0-1 1,0 1-1,2-1-83,4 1 1,-4-1-1,5 1-221,1-1 1,-6 1 310,4-1 0,-4-7 0,-2 5 0,0-5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717"/>
    </inkml:context>
    <inkml:brush xml:id="br0">
      <inkml:brushProperty name="width" value="0.08571" units="cm"/>
      <inkml:brushProperty name="height" value="0.08571" units="cm"/>
    </inkml:brush>
  </inkml:definitions>
  <inkml:trace contextRef="#ctx0" brushRef="#br0">35 18 8253,'-16'-2'-898,"5"-4"1150,3 4-128,8-6 1,2 8-1,4 2-34,5 4 1,-1-2-1,2 8 1,-1 1-132,-1 3 0,4 7 0,-6 2 1,-1 1 12,1-1 0,4 4 0,-6-4 0,-3 0 12,-1 1 1,4-3 0,0-6 0,-2 1-27,-2-1 1,-2 1-146,0-1 142,0 1 1,2-9 0,2-5 13,1-8 0,1-5 0,-4-9 19,4 1 0,-4-7 0,6-1 0,-2 0 8,-1 0 0,7 0 1,-6 3-1,0-1 119,1 2 1,3 1 0,8 5-45,-1 3 0,1-2 1,-1 9-1,0 1-25,1 2 0,1 2 0,3 0 0,1 0-49,-2 0 0,1 6 0,-1 1 0,2 3-63,-1 4 1,-9-5 0,-1 3-493,1 2 1,3 1-195,1 3 752,-7-9 0,6 7 0,-7-7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926"/>
    </inkml:context>
    <inkml:brush xml:id="br0">
      <inkml:brushProperty name="width" value="0.08571" units="cm"/>
      <inkml:brushProperty name="height" value="0.08571" units="cm"/>
    </inkml:brush>
  </inkml:definitions>
  <inkml:trace contextRef="#ctx0" brushRef="#br0">1 140 8355,'0'-27'0,"0"4"0,0 3-516,0 3 352,0 7 1,0-6 209,0 5 1,2 3 48,4 2 0,-3 4 1,9 4-79,2 4 1,-5-2-1,1 10 1,0 3-22,-1 4 1,3 3 0,4-5-1,-3 2-152,-1 3 0,-2 1 1,3-4-1,-1 2 96,1-1 0,-5-3 1,-2-1-1,-2-1-770,2 1 830,-4-9 0,5 7 0,-7-6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7.098"/>
    </inkml:context>
    <inkml:brush xml:id="br0">
      <inkml:brushProperty name="width" value="0.08571" units="cm"/>
      <inkml:brushProperty name="height" value="0.08571" units="cm"/>
    </inkml:brush>
  </inkml:definitions>
  <inkml:trace contextRef="#ctx0" brushRef="#br0">18 193 8355,'-10'-2'-33,"4"-4"0,5 2 0,2-7 0,3-3 0,4 0-83,2 3 0,3-5 0,9 7 0,3-3 128,2 0 1,2 3 0,4-5 0,-2 2-486,-2-1 0,0 5 473,6 2 0,0-4 0,0 1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7.717"/>
    </inkml:context>
    <inkml:brush xml:id="br0">
      <inkml:brushProperty name="width" value="0.08571" units="cm"/>
      <inkml:brushProperty name="height" value="0.08571" units="cm"/>
    </inkml:brush>
  </inkml:definitions>
  <inkml:trace contextRef="#ctx0" brushRef="#br0">16 88 8355,'0'-12'-29,"-2"3"96,-4 1 1,4-6 54,-4 3 1,6-3-79,6 2 1,-2 5-1,6 8-4,-3 5 0,7-2 1,-4 10-1,1 3-117,1 5 0,-6 3 0,5-4 1,1 4-75,-2 3 0,3-5 1,-5 6-1,0 0-80,0-2 1,-3 4 0,-3-6 0,2 1-106,2-1 1,0-2 0,-6-3 335,0 3 0,0-4 0,0 7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8.618"/>
    </inkml:context>
    <inkml:brush xml:id="br0">
      <inkml:brushProperty name="width" value="0.08571" units="cm"/>
      <inkml:brushProperty name="height" value="0.08571" units="cm"/>
    </inkml:brush>
  </inkml:definitions>
  <inkml:trace contextRef="#ctx0" brushRef="#br0">1 420 8355,'0'-18'-65,"0"1"1,2 7 0,3 2 0,7 3 0,4-3 102,1-2 0,1 4 0,1-3 0,2-1-188,3 0 0,7 0 1,-2-3-1,4 3 0,2 2 1,0-5 0,-1 3-1,1-2 5,0 1 0,0 5 0,0-4 1,-2 1 9,-4-1 1,2 6-1,-5-4 1,-1 0 138,0-3 0,4 3 0,-6 0 1,-1 2 64,-3 1 1,-7-7-1,-2 4 655,-3-1-401,-1 5 0,-8-10-219,-4 8 1,2 0 0,-7 6 0,-3 0-67,-1 0 0,3 0 0,0 0 0,-1 2 1,-3 4 0,-1 4 0,-1 5 0,1-1 2,-1-2 0,1-1 0,1 7 0,3-1-20,1 1 1,8 5-1,-1 0 25,3-1 0,2-3 0,0-2-55,0 1 1,2-3 0,3-1 0,7-4-74,4-2 0,1-3 0,0-5 0,1 0-34,-1 0 1,1 0 0,-1 0-1,1-2 66,-1-3 0,1 1 0,-1-8 1,1 0 13,-1 3 1,1-7 0,-1 5 0,-1-5 47,-5-1 0,3-1 0,-8 1 1,-1 1 52,3 4 0,-6-3 0,4 3-14,-4-3 1,-2 3-1,0 0 1,-2 1 88,-4 1 174,4 2 1,-8 8 26,5 0-295,3 0 0,-6 2-38,8 4 1,0 4 0,0 7-16,0 1 1,6-7-1,2 1 4,1 2 1,-3-5-1,6 1-10,1-2 0,-3 0 1,2-5-30,1 3 1,3 0 0,-1-8-27,-3-4 1,3 2 0,-3-5 0,4-1 0,-1 0-3,-3-3 0,3-3 1,-3-1 28,3-1 1,-3 1-1,-2-1 1,-2 1 50,-5-1 1,-1 7-1,-2-1 89,0-1 1,0 3 0,-2 0 0,-3 2 1,1 3 15,-8 5-71,8 0 0,-4 7 0,8 5-76,0 4 1,2 1-1,4 0-144,6 1 1,-2-3 0,-1-1 0,1-4-134,0-3 0,-5 1 0,7-4 10,2 2 1,-5 0 297,3-6 0,0 8 0,5 1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8.811"/>
    </inkml:context>
    <inkml:brush xml:id="br0">
      <inkml:brushProperty name="width" value="0.08571" units="cm"/>
      <inkml:brushProperty name="height" value="0.08571" units="cm"/>
    </inkml:brush>
  </inkml:definitions>
  <inkml:trace contextRef="#ctx0" brushRef="#br0">18 35 8094,'-8'-17'-1654,"6"7"1587,-5 2 0,9 10-11,3 4 78,-3-4 0,14 13 0,-6-5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066"/>
    </inkml:context>
    <inkml:brush xml:id="br0">
      <inkml:brushProperty name="width" value="0.08571" units="cm"/>
      <inkml:brushProperty name="height" value="0.08571" units="cm"/>
    </inkml:brush>
  </inkml:definitions>
  <inkml:trace contextRef="#ctx0" brushRef="#br0">1 88 8287,'0'-18'-210,"0"1"318,0-1 0,0 7 254,0-1 1,2 8-161,4-2 0,-2 4 0,5 4 0,1 2-111,0 2 1,1 8-1,5-3 1,-3 5-173,-1 1 0,-6 3 0,4 1 0,-1 4-47,1 2 1,-6 0 0,4 3-1,-2-5 13,-1 0 1,3-4-1,-4 7 1,2-1-28,-2 0 0,-2-6 1,-2 4-1,0-1-721,0-1 1,2 0 862,3-5 0,-3-1 0,6 1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435"/>
    </inkml:context>
    <inkml:brush xml:id="br0">
      <inkml:brushProperty name="width" value="0.08571" units="cm"/>
      <inkml:brushProperty name="height" value="0.08571" units="cm"/>
    </inkml:brush>
  </inkml:definitions>
  <inkml:trace contextRef="#ctx0" brushRef="#br0">1 158 7923,'11'0'-1699,"1"0"2072,1 0 0,-3 0 0,2 0-391,1 0 1,3 0-1,-1-2 1,-1-2-61,-2-2 0,-1-2 0,7 4 119,-1-2 0,1-5 1,-1 3-37,1-2 0,-7 4 0,-1-5 202,-2-3 0,-2-1-25,-6-3 0,-2 7 1,-4 1-72,-6 2 1,-3 2-1,-3 6 1,1 2 7,-1 4 1,1-2-1,-1 8 1,1-1-40,-1-1 0,7 6 0,1-5 0,0 5-90,1 1 0,5 1 0,-2-1-122,4 1 1,4-1 0,4-1 0,5-5-112,5-5 1,1 2-1,1-2 1,1-3-121,5-1 1,-3 4-1,6 0 363,-2-2 0,14-10 0,-2-4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938"/>
    </inkml:context>
    <inkml:brush xml:id="br0">
      <inkml:brushProperty name="width" value="0.08571" units="cm"/>
      <inkml:brushProperty name="height" value="0.08571" units="cm"/>
    </inkml:brush>
  </inkml:definitions>
  <inkml:trace contextRef="#ctx0" brushRef="#br0">227 714 8355,'10'-17'0,"-4"-1"0,-4 1 0,-4 2 0,-4 3 0,-4 4 0,-7 8 0,-1 0-10,1 0 1,-1 0 0,1 0-14,-1 0 1,1 6 0,-1 2-1,1 1 1,1 5 37,5 1 0,-3 3 0,6-1 0,1 1-67,-1-1 1,2 7 0,6-1 0,2-4 4,4-5 1,-2 1-1,7-5 1,3 0-15,2-4 0,3 1 0,2-1 1,3-2-154,-3-2 1,4-4 0,0-4-1,1-3 160,-1-1 0,-2-10 1,-5 5-1,-1-2 71,0-5 1,1 1-1,-1 3 1,-1-1 20,-4-4 0,-5 1 0,-5-5 0,2 0-9,2 0 0,0-2 0,-8-6 0,-2 2-45,-2 4 1,-5-10 0,3 4 0,-2-2 25,-4 0 0,-1-4 0,-1 1 0,3 1 69,1 2 0,2 4 0,-3 2 1,3 4-1,2 2 1,-3 7-1,5 6 302,2-1-448,-6 5 1,8 2 113,-3 12 0,3 4 1,2 7-1,2 1 30,3-1 0,-1 7 0,6 1 0,0 2-4,-1 4 1,1 8 0,4 3 0,-3 1-51,3 0 1,-4 3-1,-1-3 1,1 0 0,0-1 0,-1 1 0,5-4 0,-4 2-348,-2-2 1,-1-3 0,-3-1-1,2 0 324,-2 0 0,-2 0 0,-2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0.346"/>
    </inkml:context>
    <inkml:brush xml:id="br0">
      <inkml:brushProperty name="width" value="0.08571" units="cm"/>
      <inkml:brushProperty name="height" value="0.08571" units="cm"/>
    </inkml:brush>
  </inkml:definitions>
  <inkml:trace contextRef="#ctx0" brushRef="#br0">0 18 8176,'0'-10'434,"2"2"0,4 10-401,6 4 1,-3 4 0,1 7 0,0 1-115,-1-1 0,-3 7 0,6 1 1,-1 0 42,-1 0 1,6 6 0,-7-4 0,3 1-213,0-5 0,-7 2 1,5-2-1,-2-1-536,-4-3 0,-2-1 786,-2-1 0,0 1 0,0-1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3.961"/>
    </inkml:context>
    <inkml:brush xml:id="br0">
      <inkml:brushProperty name="width" value="0.08571" units="cm"/>
      <inkml:brushProperty name="height" value="0.08571" units="cm"/>
    </inkml:brush>
  </inkml:definitions>
  <inkml:trace contextRef="#ctx0" brushRef="#br0">53 53 7569,'-18'0'-439,"1"0"350,7 0 1,2 2 0,10 2 96,4 1 0,6 3 0,9-2 0,4 4-35,2-1 0,1 1 1,3-6-1,-2 4-8,2 1 0,2-5 0,2 4 0,-2-2-37,-4 0 0,2 0 0,-8-6 1,0 0 9,3 0 1,-7 0-1,4 0 1,-3-2 34,-3-4 0,1 2 0,-1-6 0,-1 1 24,-5-1 0,5 0 0,-7-3 1,1 1 95,-4-2 1,-4 5 0,-2-3 22,0-2 0,2 7 0,2-1-52,2 0 4,-1 6 16,-5-6-93,0 8 0,2 8-2,4 4 0,-4 3 1,6 1-1,-2-3 11,-1-1 0,3 0 1,-4 5-1,2 1 12,-2-1 0,4 1 0,-3-1-14,-1 1 1,0 3 0,0-2 0,2-3-2,-2-1 1,-2-5-3,-2 2 0,-2-3 22,-4 3 0,2-4 2,-8-8 1,9-2-15,-3-4 0,4-4 0,2-7-7,0-1 1,2 1-1,4-1-8,5 1 0,5 1 0,1 3 0,1 1-12,-1-1 0,1 3 0,-1 0 0,0 2 14,1 5 1,-1-5-1,1 2 1,-1 2 53,1 2 0,-1 2 1,1 0-1,-1 0 109,1 0 0,-1 8-160,1 4 23,-9-5 0,5 9 0,-6-6-71,1-1 0,-5 7 1,4-6-1,-2 1 1,0 1-48,-2 1 0,-1-3-232,3 2 0,4-3 332,7 3 0,1 4 0,-1-7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0.824"/>
    </inkml:context>
    <inkml:brush xml:id="br0">
      <inkml:brushProperty name="width" value="0.08571" units="cm"/>
      <inkml:brushProperty name="height" value="0.08571" units="cm"/>
    </inkml:brush>
  </inkml:definitions>
  <inkml:trace contextRef="#ctx0" brushRef="#br0">0 330 8355,'0'-9'-97,"0"-1"-263,0 4 1,2 4 263,4-4 0,-2 4 0,8 2 1,1 0 152,3 0 1,1 0 0,1 0 0,-1 0 27,1 0 1,-1 0 0,2 0 0,3 0-49,1 0 0,6-2 0,-4-1 0,1-3-31,-1 2 1,6-6 0,-4 0 0,2-1-23,0-1 1,-2 2-1,5-3 1,-5 1-35,-2-1 0,4-3 0,-4-1 0,-1-1-7,-5 1 1,2 5 0,-9 0 85,3-1 1,-5-3 126,-4-1 1,-4 5 0,-4 3-95,-4 1 1,2-4 0,-7 6 31,-3 2 1,-7 4 0,-3 4 0,3 4-29,2 2 0,1 1 1,1 7-1,-1-1-69,1 1 1,5-1-1,2 1 1,3-1-78,3 1 0,2-1 1,2 1-1,0-1-143,0 1 0,0-1 1,2 0-23,4 1 0,3-3 0,9-1 0,-1-4 17,1-3 1,-1-1 0,1-6 0,1 0 227,4 0 0,5-7 0,6-3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237"/>
    </inkml:context>
    <inkml:brush xml:id="br0">
      <inkml:brushProperty name="width" value="0.08571" units="cm"/>
      <inkml:brushProperty name="height" value="0.08571" units="cm"/>
    </inkml:brush>
  </inkml:definitions>
  <inkml:trace contextRef="#ctx0" brushRef="#br0">185 53 8355,'-8'-15'-102,"-4"3"185,-3 4 0,-3 6-60,1-4 0,5 4 0,1-3 176,-3 3 1,4 2-61,-1 0 0,5 6 0,-4 1-356,2 3 0,2 2 1,6 5 132,0 1 0,0-1 0,2 0 0,4 1-8,6-1 0,1-5 0,1 0 0,-2 1 54,1 3 1,3-5-1,1-1 1,1 0 4,-1 0 0,1 1 75,-1 7 1,-1-1 0,-3-1 0,-3-3-28,-2-1 1,-2-6-1,-6 5 4,0 3 1,0-4-1,-2-1 1,-4-1 36,-6-4 0,-3 0 1,-3 0-1,1 2-39,-1-3 1,1 5 0,-1-2 0,1-2-83,-1-2 0,-5-2 1,0 0-241,1 0 0,9 0 86,1 0 0,10 0 0,0-2 36,6-4 1,10 2 0,-1-7-1,7-3 183,3-2 0,0-1 0,-5 0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480"/>
    </inkml:context>
    <inkml:brush xml:id="br0">
      <inkml:brushProperty name="width" value="0.08571" units="cm"/>
      <inkml:brushProperty name="height" value="0.08571" units="cm"/>
    </inkml:brush>
  </inkml:definitions>
  <inkml:trace contextRef="#ctx0" brushRef="#br0">36 18 7706,'-8'-9'169,"-4"3"-45,5 4 0,-1 4 1,8 4-4,0 5 1,2 5 0,4 1 0,3 1-92,1-1 1,4 3-1,-7 3 1,1 4-91,0 0 1,4 4 0,-7-7-1,-1-1 64,-2 2 1,-2-6 0,0 5 0,0-5-721,0-1 1,0-1-286,0 1 1001,0-1 0,0 0 0,0 1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608"/>
    </inkml:context>
    <inkml:brush xml:id="br0">
      <inkml:brushProperty name="width" value="0.08571" units="cm"/>
      <inkml:brushProperty name="height" value="0.08571" units="cm"/>
    </inkml:brush>
  </inkml:definitions>
  <inkml:trace contextRef="#ctx0" brushRef="#br0">1 175 7920,'0'-17'-78,"7"-1"0,3 3 1,8 1-1,-1 4 117,0 3 1,7-5 0,1 4 0,4 1 278,8-1-318,6-6 0,9-3 0,0-10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3.525"/>
    </inkml:context>
    <inkml:brush xml:id="br0">
      <inkml:brushProperty name="width" value="0.08571" units="cm"/>
      <inkml:brushProperty name="height" value="0.08571" units="cm"/>
    </inkml:brush>
  </inkml:definitions>
  <inkml:trace contextRef="#ctx0" brushRef="#br0">1 664 8316,'15'-2'0,"-1"-4"0,-2-3 0,1-3 0,3 0 0,1 1-373,1 1 0,-7 2 1,-1 6 324,-2-3 1,5 1-1,-1-8 74,4-2 1,1 5 0,0-1 37,1 2 1,-1-5 0,1 1 0,1-2-20,5 3 1,1-11 0,6 5 0,-2-4 13,2-5 0,2 7 0,2-6 0,-2 2-47,-4-1 0,4-5 1,-4 4-1,2 0-2,-2-1 1,2-3-1,-5 6 1,-1 2-42,0 1 0,-2 3 0,-5-1 19,-1 1 0,1 1 0,-3 3-203,-3 1 1,3 8-199,-3-2 1,-2 5 412,1 1 0,-7 0 0,12 0 0,-7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4.233"/>
    </inkml:context>
    <inkml:brush xml:id="br0">
      <inkml:brushProperty name="width" value="0.08571" units="cm"/>
      <inkml:brushProperty name="height" value="0.08571" units="cm"/>
    </inkml:brush>
  </inkml:definitions>
  <inkml:trace contextRef="#ctx0" brushRef="#br0">0 11 8355,'10'-2'-815,"-4"-4"738,-4 4 0,0 2 0,3 11 170,7 5 1,-2 1 0,1 1 0,5-1-38,5 1 1,-1 5 0,3 2 0,-4 3-53,-1 3 1,-1 0 0,1 0 0,-1-2-16,1 2 1,-7 2 0,1 0-1,0-2 46,-3-2 1,5-6-1,-6 4 1,-1-1-11,1-5 0,4-2 0,-4-1-5,1-1 1,-3-1 0,4-3-51,-2-1 1,5-8-1,-1 2-1,3-4 0,3-2 0,-1 0 0,1 0-81,-1 0 1,1-6 0,-1-2 0,1 0-25,-1 1 1,1-1 0,-1 4-1,0-4-196,1-2 0,-1 5 332,1-7 0,-1 0 0,1-5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4.999"/>
    </inkml:context>
    <inkml:brush xml:id="br0">
      <inkml:brushProperty name="width" value="0.08571" units="cm"/>
      <inkml:brushProperty name="height" value="0.08571" units="cm"/>
    </inkml:brush>
  </inkml:definitions>
  <inkml:trace contextRef="#ctx0" brushRef="#br0">0 400 8242,'18'0'-1070,"-8"-2"929,-5-4 1,-1 3 278,2-9 1,-2 6-1,8-4-1,1 3 0,-3-5 0,0 4 0,-1 0-134,1 1 1,-4-5-1,4 4 1,-1 1-15,1-1 0,-6-6 1,4 4-1,-3-1 33,1-1 0,0 6-138,-6-5 1,-2 1 112,-4-2 0,2 5 0,-7 7 0,-3 0-20,-1 0 1,-3 5 0,1 3 0,1 2 45,5 4 1,-5 1 0,6 2 0,1 1-9,3-1 0,4 1 1,2-1-1,2 1-11,4-1 1,5 1 0,11-1 21,1 1 0,2-9 0,-3-3 0,1-2-40,-2 2 0,4-4 0,-1 4 0,-1-4-22,2-2 0,-3-2 0,5-2 1,-2-4-87,-4-2 1,1 1 0,-1-5 0,2 2 108,-1-1 1,-3-9 0,-2-3-1,1 0 49,-1 0 1,-1-4 0,-2 3 0,-5-1-15,-1-4 1,-2 4-1,-6 0 1,0 2 74,0 3 0,-2 3 0,-4 3 21,-6 5 1,-3-3-12,-3 8 0,1 2-108,-1 10 1,7 4-1,1 7 1,2 1 0,3-1 0,5 1 1,0-1-118,0 1 1,0 5-1,0 2 1,0 2 125,0 5 1,2-5-1,1 2 1,5 2 38,2 2 1,0 2-1,3-2 1,-1-2-21,1-2 0,3-8 0,1 4 1,1-3-19,-1-5 0,1 5 0,1-11 1,2 3-34,3-3 1,-1-3 0,-5-6-1,-1 2 8,0 2 1,7 0 0,-1-6 0,-2-2-77,-1-4 0,-5 2 1,-1-8-1,-2 1 52,1 1 1,-3-5 0,0 3 0,-3-4 0,-3-1 0,-2-2 1,-2-3-1,0-1-2,0 2 1,0-5-1,-2 3 1,-4 2-9,-5 1 0,1-3 0,-2 0 1,-1 3 22,-3 7 1,5-3 0,-1 6-135,-2 1 1,5 1-47,-3 8 0,6 0 205,-5 0 0,7-8 0,-4-1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5.892"/>
    </inkml:context>
    <inkml:brush xml:id="br0">
      <inkml:brushProperty name="width" value="0.08571" units="cm"/>
      <inkml:brushProperty name="height" value="0.08571" units="cm"/>
    </inkml:brush>
  </inkml:definitions>
  <inkml:trace contextRef="#ctx0" brushRef="#br0">35 749 8355,'-17'0'-746,"7"0"0,2-7 796,8-5 0,0 2 68,0-1 0,6 5 0,2-4-22,2 2 0,3 1 0,9 3 0,1-2-39,-2 2 0,7-4 1,1 0-1,4 1-35,2-1 1,-1-4 0,1 5 0,0-1-123,0 0 1,-6-4 0,-1 5 0,-3-1 48,-4 0 0,4-6 0,-1 3 0,-3-5-7,-2-1 1,-3-1-1,-4 1 1,-7-2-40,-3-5 0,-2 3 0,-2-8 0,-3 0 66,-7 2 0,-4-6 0,-1 3 0,-1-3 40,1-2 0,-1 6 1,1 2-1,0 2 98,-1 4 0,6-3 0,3 5 277,1 3-444,-6 3 1,11 3 72,-9 4 1,8 12-1,-2 6 1,4 5 2,2 7 0,0-3 0,0 8 0,2 2 7,4 2 1,-2 2-1,8 0 1,-1 0 61,-1 0 0,5 0 0,-3 0 0,4 0-44,1-1 1,0-1 0,1-2 0,-1-3-53,1-3 1,-3-2 0,-1-5 0,-2-1-233,1 1 0,3-1-79,1 0 0,-7-5 1,-2-2 321,-1-2 0,-5-3 0,6-5 0,-8 0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6.063"/>
    </inkml:context>
    <inkml:brush xml:id="br0">
      <inkml:brushProperty name="width" value="0.08571" units="cm"/>
      <inkml:brushProperty name="height" value="0.08571" units="cm"/>
    </inkml:brush>
  </inkml:definitions>
  <inkml:trace contextRef="#ctx0" brushRef="#br0">0 105 8088,'8'-11'41,"3"-1"1,5 6 0,3-3 0,3-1-101,1 0 0,8 4 0,-2-3 0,2-1-113,-2 0 0,4 6 0,-4-1 0,4 3-288,2 2 1,-6 0 459,1 0 0,-9 7 0,4 3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6.513"/>
    </inkml:context>
    <inkml:brush xml:id="br0">
      <inkml:brushProperty name="width" value="0.08571" units="cm"/>
      <inkml:brushProperty name="height" value="0.08571" units="cm"/>
    </inkml:brush>
  </inkml:definitions>
  <inkml:trace contextRef="#ctx0" brushRef="#br0">0 1 7458,'12'7'200,"-2"5"1,-1 4-151,1 1 1,-6 1-1,4-1 1,-1 2-55,5 5 1,-2-3-1,1 6 1,1 0 31,-2 1 0,5-5 0,-3 4 0,2-2-296,-3-3 0,3-3 0,-6-2 0,-1 1-672,1-1 940,-2 1 0,-6-1 0,0 1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4.635"/>
    </inkml:context>
    <inkml:brush xml:id="br0">
      <inkml:brushProperty name="width" value="0.08571" units="cm"/>
      <inkml:brushProperty name="height" value="0.08571" units="cm"/>
    </inkml:brush>
  </inkml:definitions>
  <inkml:trace contextRef="#ctx0" brushRef="#br0">332 385 7489,'-6'-12'-87,"1"1"0,-3 5 0,2-4 0,-6 0 162,-3 1 1,-3 5 0,1-2 0,-1 2-92,1-2 1,-6 4 0,-1-3 0,3 3 63,2 2 1,-1 5 0,1 3-1,-1 0-21,5 0 1,1 5 0,-1-1-73,3 4 1,4 1 0,8 0 9,0 1 1,2-1-15,4 1 1,4-8 0,9-5-1,3-3-7,1-2 1,0 0-1,-3 0 1,1-2 42,2-3 0,0 1 0,-5-6 0,-1 0-5,1 1 0,-1-1 1,1-4 60,-1 3 1,-7 5-1,-2-4 237,-1 2 0,-5 1 2,4 1-252,-4 4 1,0 2 0,2 11-54,2 5 0,2-4 0,-3-3 0,7 1-29,4 0 0,1-1 1,0 3-1,1-6-79,-1-4 1,1 0 0,1 2 61,5 1 1,-11-1 0,5-8 0,-3-3 39,1-3 1,-1-2 0,-1-5 0,-5-1 5,-1 1 1,4 0-1,-4-3 1,-1-3 29,1-6 0,4-2 0,-4 0 0,-1 2 15,1-3 0,4 1 0,-4 0 0,-1 4 60,1 2 0,0 2 171,-2 5-268,-4 9 0,3 1 25,-10 8 1,-3 8-1,-6 3-10,3 5 0,7 1 0,-2 3 0,4 1 16,2 2 0,0 6 0,0-3 1,2-1-15,4 0 0,-2 4 0,5-6 1,-1 1-64,-4 1 1,4-6 0,-3 5-1,1-7-71,2-5 1,-6 3-1,6-5-670,0 0 802,1 5 0,9-13 0,-1 6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438"/>
    </inkml:context>
    <inkml:brush xml:id="br0">
      <inkml:brushProperty name="width" value="0.08571" units="cm"/>
      <inkml:brushProperty name="height" value="0.08571" units="cm"/>
    </inkml:brush>
  </inkml:definitions>
  <inkml:trace contextRef="#ctx0" brushRef="#br0">1 420 8355,'11'6'-37,"1"0"110,-8 0 1,12-8 0,-5-2-220,5-2 1,1-6 0,3 5 0,1-1 108,2 0 0,6 2 1,-3 4-1,1-2-216,4-1 1,-4-7 0,2 6 0,2 0 129,2-1 1,2 3 0,0-6 0,0 0 15,0 1 0,6 3 0,-1-6 1,-1 0 93,-2 3 0,-2-7 0,-2 5 0,-2-5 71,-2-1 1,-8 1 0,3 2-1,-5 3 317,-1-3 1,-3-1-18,-3-3 0,1 1-186,-7-1 1,-2 9 0,-10 3-110,-5 4 0,-5 2 0,-1 0 0,-1 0-18,1 0 1,-1 0 0,1 0 0,-1 2-4,1 4 1,1 3 0,3 9-1,1-1-50,-2 1 0,5 5 1,-1 0-1,2 1-12,4 1 1,0-6 0,1 6-1,-3-1-2,2-1 1,4 0 0,4-5 0,4-3 24,1-3 0,-3 1 0,6-7 0,1-2-149,3-2 1,1-2 0,1 0 0,-1 0 55,1 0 1,-1-2-1,1-4 63,-1-5 1,-1-5 0,-3-1 0,-3-1 41,-2 1 0,-3-1 1,-5 1-1,2-1-2,4 1 0,-4-1 0,4 1 1,-4 0 0,-2-1 0,0 1 0,0-1 74,0 1 1,-2 7 0,-2 2 239,-2 0-331,0 7 0,5-7-32,-5 8 0,4 2 108,-4 4 0,4 3 0,2 9 3,0-1 0,0 1 0,2-1 42,4 1 1,-2-3-1,7-1-86,3-3 1,1-1 0,3 2-1,-1-5-66,1 1 0,1-6 0,3 4 0,1-4 26,-2-2 0,6 0 0,0-2 0,3-2-69,-1-2 0,-6-7 0,4 3 0,-2-2-78,-3 1 0,-3-1 0,-1-5 0,-3-1 148,-3 1 0,1-1 0,-7 1 0,-2-1 7,-2 1 1,-2-1-1,0 1 1,-2 1 17,-4 5 1,2-5 0,-7 6 144,-3 1 0,-1 1 0,-3 8-113,1 0 0,5 0 1,2 2-62,3 4 0,1 3 1,6 9-22,0-1 0,0-5 0,0 0 0,0 1-18,0 3 0,8-5 1,1 1-1,3 0-164,-1-3 0,1 5 0,6-8-92,-1-2 0,1 3 1,-1-1-68,0-2 1,1-2 372,-1-2 0,-7 0 0,-2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602"/>
    </inkml:context>
    <inkml:brush xml:id="br0">
      <inkml:brushProperty name="width" value="0.08571" units="cm"/>
      <inkml:brushProperty name="height" value="0.08571" units="cm"/>
    </inkml:brush>
  </inkml:definitions>
  <inkml:trace contextRef="#ctx0" brushRef="#br0">51 1 8275,'-17'0'-442,"-1"0"-2,8 0 0,5 0 1,9 2 443,1 3 0,9-3 0,-4 6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872"/>
    </inkml:context>
    <inkml:brush xml:id="br0">
      <inkml:brushProperty name="width" value="0.08571" units="cm"/>
      <inkml:brushProperty name="height" value="0.08571" units="cm"/>
    </inkml:brush>
  </inkml:definitions>
  <inkml:trace contextRef="#ctx0" brushRef="#br0">0 18 8346,'12'-6'150,"-1"0"1,-5 0 0,6 6-61,1 0 0,-3 8 0,2 4 0,1 3-49,3 3 1,-1 1 0,-1 5 0,-2 5-108,1 4 0,-3 2 0,2 1 0,-1 1-160,-1-2 1,4 10-1,-9-12 1,1 0 29,2-2 0,-6-4 0,6 2 0,-3-6 42,1-3 1,6-3-1,-6 1 1,0-1 153,1 1 0,3-9 0,7-1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8.245"/>
    </inkml:context>
    <inkml:brush xml:id="br0">
      <inkml:brushProperty name="width" value="0.08571" units="cm"/>
      <inkml:brushProperty name="height" value="0.08571" units="cm"/>
    </inkml:brush>
  </inkml:definitions>
  <inkml:trace contextRef="#ctx0" brushRef="#br0">0 210 8072,'12'0'-171,"-1"0"93,3 0 1,-4 0 0,1 0-1,3 0 156,1 0 1,-3-6-1,0 0 1,1 2-17,3 2 0,1-4 0,1-1 0,-1-1-157,1 0 1,-1-4-1,-1 5 1,-3-3 151,-1-4 0,-6 5 0,3-3 17,-1-2 1,-2-1 0,-6-3 12,0 1 0,-2 7 1,-2 2-1,-4 3 35,-1-1 0,-9 0 0,-7 8 0,0 2-220,0 2 1,-1 7 0,5-1-1,-2 3 21,1 3 0,3 5 1,3 0-1,5 1 30,5 1 1,4-6-1,2 5 1,0-5-9,0-1 1,8 3 0,3-2 0,7-3-168,5-1 0,2-1 0,6-2 1,-1-5-3,1 1 0,2-6 1,3 4-1,3-4 224,2-2 0,0 0 0,1-8 0,3-2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8.729"/>
    </inkml:context>
    <inkml:brush xml:id="br0">
      <inkml:brushProperty name="width" value="0.08571" units="cm"/>
      <inkml:brushProperty name="height" value="0.08571" units="cm"/>
    </inkml:brush>
  </inkml:definitions>
  <inkml:trace contextRef="#ctx0" brushRef="#br0">349 994 7924,'18'-19'-610,"-1"-5"0,-1 3 0,-4-6 1020,-7 2 0,-3 1 1,-2 7-332,0-1 0,-9 7 1,-7 1-1,-5 2-33,-1 5 1,-5 1-1,-2 2 1,-4 0-186,-2 0 1,0 2 0,2 1 0,4 5 134,6 2 1,-2 1-1,1 7 1,5-1-13,5 1 0,1-1 0,7 1 1,2-1-11,2 1 1,4 5 0,2 0-8,2-1 1,13-11-1,-1-3 1,3-2 10,4 0 1,-5 0 0,5-6 0,-2-2-89,0-4 1,3 2-1,-5-8 1,2-1 85,-1-3 0,-5-1 0,-3-1 0,-3-1 38,3-4 1,-6 1 0,-1-7-1,-1-2-16,0-2 1,0-2 0,-6 0-1,-2 0-26,-4 0 0,2-5 0,-7-3 0,-1 0 0,2 0 0,-5-5 0,5 3 1,-2-1 55,1-1 1,5 6-1,-4-3 1,2 3 40,5 8 1,1-2 0,2 8 0,0 0 152,0 4 1,0 9 277,0 2-442,0 8 1,0-1 0,0 10-1,0 7 22,0 4 0,0 9 0,0 6 0,0 6-26,0 3 0,0 15 1,0-3-1,2 3-27,3-1 0,3 4 0,6 0 0,-3-1-159,3-3 0,1 4 0,3 0 0,-1-1-144,1-3 1,-6-2 0,-3 1 0,1-1 275,0 1 0,-6-1 0,3 0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9.297"/>
    </inkml:context>
    <inkml:brush xml:id="br0">
      <inkml:brushProperty name="width" value="0.08571" units="cm"/>
      <inkml:brushProperty name="height" value="0.08571" units="cm"/>
    </inkml:brush>
  </inkml:definitions>
  <inkml:trace contextRef="#ctx0" brushRef="#br0">1 1 8093,'12'2'-274,"-1"4"0,-5-3 0,4 9 0,0 0 505,-1-3 0,-3 7 0,4-4 0,-1 3-136,1 3 1,0-1-1,3 2 1,-1 3-69,2 1 1,-5 0 0,3-5-1,0-1-3,-3 1 1,1-1 0,-6 1 0,2-1-65,-2 1 1,-2-1 0,0-1 0,1-3-149,3-1 0,0-1 0,-6 7-1274,0-1 1462,-8 1 0,-9-1 0,-10 1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9.755"/>
    </inkml:context>
    <inkml:brush xml:id="br0">
      <inkml:brushProperty name="width" value="0.08571" units="cm"/>
      <inkml:brushProperty name="height" value="0.08571" units="cm"/>
    </inkml:brush>
  </inkml:definitions>
  <inkml:trace contextRef="#ctx0" brushRef="#br0">1 262 6516,'11'0'998,"1"0"0,2 0-980,1 0 1,3 0 0,-1 0 0,3 0-69,3 0 1,-2 0-1,8 0 1,2-2 17,2-4 0,2 4 0,0-5 0,0 1-21,0 0 0,0-8 0,0 5 0,0-3 46,0 0 1,-8 7-1,-4-5 1,-3 0 20,-3 1 1,1-1 0,-3-4 0,-1 5 49,-3 1 1,-7-6 0,2 3 22,-4-5 0,-2 4 1,0 1-27,0-3 1,-2 6 0,-2 1 0,-4 1-38,-1 0 0,-3 0 0,-5 6-27,-1 0 0,6 0 1,1 0-1,-1 2 12,2 4 1,-5 2 0,3 5 0,-1-1-85,1 2 0,-2 1 0,7 4 0,-3 3 36,-4 1 0,7 0 0,1-3 0,4 1-13,2 2 1,0 1 0,0-7 0,0 1-91,0-1 0,8 1 1,3-3-14,5-3 1,3 1-1,3-7 1,3-2-115,2-2 0,2-2 1,6 0 268,0 0 0,0-8 0,0-2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0:00.398"/>
    </inkml:context>
    <inkml:brush xml:id="br0">
      <inkml:brushProperty name="width" value="0.08571" units="cm"/>
      <inkml:brushProperty name="height" value="0.08571" units="cm"/>
    </inkml:brush>
  </inkml:definitions>
  <inkml:trace contextRef="#ctx0" brushRef="#br0">193 288 8304,'10'-18'0,"-4"1"-120,-4-1 0,-2 1 84,0-1 1,-2 3 0,-4 3 0,-4 4 226,0 1 0,-5 5 0,3-4-94,-3 4 0,-3 2 0,1 2-85,-1 4 1,1-2 0,1 7 0,3 1-19,1-2 0,8 5 0,-4-3 0,3 3 86,-1 3 0,0-1 0,6 1-161,0-1 0,8 1 0,3-1 0,5-1 75,1-5 0,1 5 0,1-5 0,3 3 19,1-2 0,2 3 0,-4-3 0,3 3-11,-3 3 0,-2-3 0,-1-1 0,-3-2-32,-3 1 1,2-3 0,-7 1-5,3 3 1,-6-4 0,0-1 24,-8-1 1,-6-2-1,-7-6 1,-1 0 23,1 0 1,-6 0 0,-3 0 0,1 0-76,0 0 1,-6 0 0,4 0 0,0 0 5,3 0 1,5-8-19,1-3 1,9 1-1,3-2 15,4-1 0,12-3 0,5-1 0,8-1 12,5 1 0,1 5 1,6-1-1,0-5 38,0-3 0,-1-3 0,1 7 0,-2-2 11,-4-5 0,3 5 0,-9-6 0,-2 1 27,-1 1 0,-5-6 0,-1 6 0,-5 1 86,-1 3 0,0-4 0,-4-1 0,2 3 242,-3 2 0,-1 7 0,-2 0 349,0-1-756,0-3 0,0 8 0,0 8 14,0 10 0,0 8 0,0 5 1,0 4-27,0 0 0,0 10 0,0-6 0,0 0 2,0 2 0,0-2 1,0 0-1,2-4-60,4-1 1,-2 3-1,6-6 1,-1-2-60,1-1 0,0-3 0,3 1 1,-1-3-57,2-3 0,-5 2 0,1-7 0,0 1-733,-1 0 966,-5-2 0,12-6 0,-6 0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0:00.684"/>
    </inkml:context>
    <inkml:brush xml:id="br0">
      <inkml:brushProperty name="width" value="0.08571" units="cm"/>
      <inkml:brushProperty name="height" value="0.08571" units="cm"/>
    </inkml:brush>
  </inkml:definitions>
  <inkml:trace contextRef="#ctx0" brushRef="#br0">0 210 6262,'0'-17'550,"2"1"-315,4 5 0,-2 1 1,8 6-1,1-2-115,3 2 1,3-3 0,3-1 0,1 0 83,-2 0 0,4-3 1,1 3-1,-1 0-71,0 0 1,0-3 0,-1 5 0,3 0-106,0-2 0,4 4 1,-6-5-1,0 1 6,1 4 0,-1 0 0,-4 0-444,3-2 0,-1 1-598,-6 5 390,-7 0 0,-2 2 618,-8 3 0,0 5 0,0 8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6.036"/>
    </inkml:context>
    <inkml:brush xml:id="br0">
      <inkml:brushProperty name="width" value="0.08571" units="cm"/>
      <inkml:brushProperty name="height" value="0.08571" units="cm"/>
    </inkml:brush>
  </inkml:definitions>
  <inkml:trace contextRef="#ctx0" brushRef="#br0">1712 113 8355,'2'-12'-1300,"4"0"949,-4 8 619,6-11 0,-8 11 13,0-8-338,0 8 82,0-3 1,-6 14-1,-2 5 1,-1 6-40,-5 5 1,0 2 0,1 6 0,1 0-7,-1 6 1,-3 0 0,-1 9-1,-1 5 18,1 5 1,-1 4-1,-1 4 1,-3-3 8,-1-1 0,-2-4 0,4 6 0,-5-2-57,-1-3 1,6-5-1,-2-4 1,3-3-37,3-2 0,-1-3 1,1-5-1,-1-2-67,1-3 1,1-3-1,3-6 1,1 2 31,-1-1 1,3-9 0,-2-3 120,-1-2 0,-3-2 0,6-6 0,3 0 0</inkml:trace>
  <inkml:trace contextRef="#ctx0" brushRef="#br0" timeOffset="247">961 689 8355,'8'-10'-204,"-6"-5"0,14 13 0,-5-4-129,5 4 1,1 2 120,1 0 0,-1 6 0,1 2 212,-1 1 0,1-5 0,-1 4 0</inkml:trace>
  <inkml:trace contextRef="#ctx0" brushRef="#br0" timeOffset="505">1939 916 8355,'10'8'-539,"-2"-6"692,-8 5-449,0-7-88,0 0 384,8 0 0,1 0 0,9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9:41.086"/>
    </inkml:context>
    <inkml:brush xml:id="br0">
      <inkml:brushProperty name="width" value="0.08571" units="cm"/>
      <inkml:brushProperty name="height" value="0.08571" units="cm"/>
      <inkml:brushProperty name="color" value="#008C3A"/>
    </inkml:brush>
  </inkml:definitions>
  <inkml:trace contextRef="#ctx0" brushRef="#br0">1 262 6975,'9'2'-441,"-3"4"427,-4 6 1,4-2 0,0 1 26,-2 3 1,-2 1 0,-2 3-14,0-1 1,2 1 0,1-1 0,5 1-8,2-1 1,-6 1-1,4-1 5,-1 0 1,1 1 0,6-1 5,-3 1 1,1-6 0,5-3-39,1-1 1,-1-2 12,1-6 1,-1 0 0,-1-2 13,-5-4 0,5-4 0,-6-7 22,-1-1 1,-1 1 0,-8-1 0,0 1 12,0 0 1,0-1-1,0-1 1,0-3-12,0-1 0,0 0 0,0 5 1,-2 1-19,-4-1 0,2 1 0,-5-3 0,1-1 2,4-2 0,-6 0 0,1 5 11,-1 1 0,0 5 0,4 2 31,-5 3 1,1-1-38,-2 2 1,7 4 62,-7-4-19,8 4 0,-2 2 1,12 0-15,6 0 0,1-2 1,1-2-1,-2-1-13,1 1 1,9 2 0,1 2 0,-2 0-8,-1 0 0,3-6 0,2 0 0,0 2-4,1 2 1,5 2-1,-4-2 1,2-1 9,0-3 0,-6-6 0,4 6 0,1 0 38,-1-1 0,-6 5 0,4-4 0,-1 2-41,-1-2 0,0 4 0,-5-4-109,-1 4 1,1 2 0,-1 0-405,0 0 1,-5 0 0,0 0 493,-8 8 0,3 2 0,-7 7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4.899"/>
    </inkml:context>
    <inkml:brush xml:id="br0">
      <inkml:brushProperty name="width" value="0.08571" units="cm"/>
      <inkml:brushProperty name="height" value="0.08571" units="cm"/>
    </inkml:brush>
  </inkml:definitions>
  <inkml:trace contextRef="#ctx0" brushRef="#br0">1 35 6407,'2'-9'265,"3"3"0,5 4 0,8 2-247,-1 0 1,6 0 0,3 0 0,-1 0 31,0 0 0,0 0 0,-2 0-8,7 0 1,-3 0-1,0 0 1,0 0-1,-2 0 17,1 0 0,3 0 0,-6 0 0,0-2-22,2-4 0,-5 4 0,3-4 0,-3 4-94,-3 2 0,-5 0-972,-1 0 1029,-7 8 0,4 2 0,-8 7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3.211"/>
    </inkml:context>
    <inkml:brush xml:id="br0">
      <inkml:brushProperty name="width" value="0.08571" units="cm"/>
      <inkml:brushProperty name="height" value="0.08571" units="cm"/>
      <inkml:brushProperty name="color" value="#FF0066"/>
    </inkml:brush>
  </inkml:definitions>
  <inkml:trace contextRef="#ctx0" brushRef="#br0">53 157 7561,'-12'0'-1630,"1"-1"2075,-3-5-108,6 4 0,1-8-99,7 4 1,0 2-139,0-7 0,0 5 0,1-4-84,5 2 1,-2 1 25,8 1 0,-1 2 40,7-8 0,-6 8 0,-1-1-17,3 3 0,1-4 0,5 0 0,1 2-46,2 2 0,6 0 1,-3-2-1,-1-1-69,0 1 1,4 2 0,-4 0 0,3-2-60,3-2 0,-6 0 0,0 6 0,-2 0-88,1 0 0,5 0 0,-6 0-128,-2 0 1,-1 0 0,-5 2 324,-3 4 0,4 4 0,-7 7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3.634"/>
    </inkml:context>
    <inkml:brush xml:id="br0">
      <inkml:brushProperty name="width" value="0.08571" units="cm"/>
      <inkml:brushProperty name="height" value="0.08571" units="cm"/>
      <inkml:brushProperty name="color" value="#FF0066"/>
    </inkml:brush>
  </inkml:definitions>
  <inkml:trace contextRef="#ctx0" brushRef="#br0">1 33 8147,'17'0'-1091,"-7"-8"1455,-2 7 133,-8-15-421,0 14 0,0-4 1,2 10-1,1 4 10,3 2 1,0 1 0,-6 7 0,0 1-204,0 4 1,0-3 0,0 5 0,0-2 22,0 1 0,0 5 0,0-4 0,0 0-22,0 0 1,-2 5-1,-2-7 1,-2-2-90,3-1 0,1-3 1,2 0-1,-2-1 205,-4-4 0,-4 3 0,-7-5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3.823"/>
    </inkml:context>
    <inkml:brush xml:id="br0">
      <inkml:brushProperty name="width" value="0.08571" units="cm"/>
      <inkml:brushProperty name="height" value="0.08571" units="cm"/>
      <inkml:brushProperty name="color" value="#FF0066"/>
    </inkml:brush>
  </inkml:definitions>
  <inkml:trace contextRef="#ctx0" brushRef="#br0">1 71 8355,'9'-8'-167,"1"4"-505,-4-8 0,-2 7 662,7-7 0,-7 6 0,4-4 64,0 3-805,1 1 751,1 6 0,-2 0 0,-8 8 0,0 1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4.380"/>
    </inkml:context>
    <inkml:brush xml:id="br0">
      <inkml:brushProperty name="width" value="0.08571" units="cm"/>
      <inkml:brushProperty name="height" value="0.08571" units="cm"/>
      <inkml:brushProperty name="color" value="#FF0066"/>
    </inkml:brush>
  </inkml:definitions>
  <inkml:trace contextRef="#ctx0" brushRef="#br0">70 18 8175,'18'-8'-818,"-8"7"788,-3-7 1,-9 8 0,-3 2 88,-7 4 0,-4 3 0,1 9 0,1-1-35,3 1 0,7 5 1,-4 0-1,2 1-4,0 1 1,1-4 0,5 6 0,0-2-45,0-3 0,0-3 0,2-1 1,3-1 9,7 1 1,4-1 0,1-1-20,0-5 1,1-3 0,1-8 3,5 0 1,1 0 0,4 0 0,-6 0 14,-3 0 0,-3-2 0,-1-4 0,-3-3 108,-1-1 1,-2-6 0,3 5 0,-3-5 66,-2-1 0,-3 5 1,-5 0-39,0-1 0,-2-3-51,-3-1 0,-5 7 0,-8 4 0,1 4-182,0 2 0,-3 0 0,-1 2 1,-4 4-99,-3 6 1,7-3-1,-4 3 1,2 0 34,-1-3 0,7 7 1,5-6-1,1 1-17,1 1 0,0-2 0,6 3 190,-2-1 0,1-8 0,5 4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5.505"/>
    </inkml:context>
    <inkml:brush xml:id="br0">
      <inkml:brushProperty name="width" value="0.08571" units="cm"/>
      <inkml:brushProperty name="height" value="0.08571" units="cm"/>
      <inkml:brushProperty name="color" value="#FF0066"/>
    </inkml:brush>
  </inkml:definitions>
  <inkml:trace contextRef="#ctx0" brushRef="#br0">1 123 8355,'9'-8'-481,"-3"-4"170,-4 5 400,-2-9-87,0 14 0,0-4 0,0 12 60,0 6 1,0-2 0,0 1-23,0 3 1,0-5-1,2 3-41,4 2 1,-4-5 0,6 1-14,-1-2 1,-3-2-1,8-6 11,2 0 1,1 5 0,3 1 2,-1-2 0,0-2 1,1-2 60,-1 0 0,1 2 0,-1 2 0,1 2-28,-1-2 0,1 3 1,-3 1-1,-1 0-16,-3 0 1,1 3 0,6-3-19,-1 2 1,-1 1-1,-3 5-63,-1-4 0,-8 3 0,1-3 40,-3 3 0,-2-3 0,0 0 15,0 1 0,-5-3 1,-3 0-1,-2-1 11,-3 1 0,-1-4 0,0 3 0,3 1-9,-3 0 1,-1-6 0,-3 4 0,1-3 3,-1 1 1,1 0 0,-1-6 0,1 2-169,-1 4 1,7-4 0,-1 4 0,-1-5-312,-3-1 1,-1 0 481,-1 0 0,1 0 0,-1 0 0</inkml:trace>
  <inkml:trace contextRef="#ctx0" brushRef="#br0" timeOffset="238">18 88 8223,'18'0'-161,"-1"0"0,1 0 1,-1 0-1,1-2 337,-1-4 0,6 4 1,3-6-1,1 3-175,4-1 1,2-2-1,2 4 1,0-2-24,-1 2 0,1-3 0,0 1 0,0 2-200,0 2 0,0 2 1,0 0 221,0 0 0,0-8 0,0-1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4.765"/>
    </inkml:context>
    <inkml:brush xml:id="br0">
      <inkml:brushProperty name="width" value="0.08571" units="cm"/>
      <inkml:brushProperty name="height" value="0.08571" units="cm"/>
      <inkml:brushProperty name="color" value="#FF0066"/>
    </inkml:brush>
  </inkml:definitions>
  <inkml:trace contextRef="#ctx0" brushRef="#br0">0 88 7923,'18'-8'-407,"-6"1"1,-3-7 0,1 4 711,0 3 1,-5-5-1,7 6-233,2 2 0,1-4 0,3 3 9,-1 1 1,-5 2-100,-1 2 0,-7 2 40,2 4 1,-4 3-1,-2 9 1,0-1-13,0 1 0,-2-1 0,-2 1 1,-2-1 40,3 1 0,-1-1 1,0 0 16,-2 1 1,0-1-1,6 1-10,0-1 1,2-7-1,4-2 1,6-2 10,3-1 0,3 1 0,-1-6 0,0 0-60,1 0 1,5 0-1,2 0 1,1 0-89,-1 0 0,4 0 0,-4 0 0,0 0 59,1 0 0,-3 0 1,-6 0-1,1 0-270,-1 0 0,-5 0 0,0 0 290,1 0 0,-5 0 0,0 0 0</inkml:trace>
  <inkml:trace contextRef="#ctx0" brushRef="#br0" timeOffset="258">472 71 8032,'0'-10'0,"0"4"0,0 12 35,0 6 0,0 3 0,0 3 0,2-1-106,4 1 1,-4-1-1,4 2 1,-5 3 15,-1 1 0,2 0 0,2-3 1,2 1 3,-2 2 1,-2 1 0,-2-7-330,0 1 0,0-7 0,2 1 380,4 1 0,-2-5 0,7-2 0,1-4 0,5-2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6.773"/>
    </inkml:context>
    <inkml:brush xml:id="br0">
      <inkml:brushProperty name="width" value="0.08571" units="cm"/>
      <inkml:brushProperty name="height" value="0.08571" units="cm"/>
      <inkml:brushProperty name="color" value="#FF0066"/>
    </inkml:brush>
  </inkml:definitions>
  <inkml:trace contextRef="#ctx0" brushRef="#br0">0 71 6686,'10'-8'-23,"0"6"1,-4-6 194,5 1 0,-3 3 59,-2-8 1,2 6 46,-2-5-127,-1 7-87,-5-4 0,0 10 5,0 4 0,0-2 1,0 7-1,0 3-39,0 1 0,0 3 1,0-1-1,0 1 10,0-1 0,0 6 1,0 1-1,0-3-35,0-2 1,0 5 0,2-1 0,2-2-154,2-1 0,2-3 0,-4 1 0,1-1-53,-1 1 0,0-1 0,0 1-80,2-1 1,0 1 0,-6-1 44,0 0 0,0-5 236,0 0 0,0-8 0,0 3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7.007"/>
    </inkml:context>
    <inkml:brush xml:id="br0">
      <inkml:brushProperty name="width" value="0.08571" units="cm"/>
      <inkml:brushProperty name="height" value="0.08571" units="cm"/>
      <inkml:brushProperty name="color" value="#FF0066"/>
    </inkml:brush>
  </inkml:definitions>
  <inkml:trace contextRef="#ctx0" brushRef="#br0">16 0 8986,'-10'0'-1804,"5"0"1832,10 0-28,-3 0 0,6 8 0,-8 2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7.660"/>
    </inkml:context>
    <inkml:brush xml:id="br0">
      <inkml:brushProperty name="width" value="0.08571" units="cm"/>
      <inkml:brushProperty name="height" value="0.08571" units="cm"/>
      <inkml:brushProperty name="color" value="#FF0066"/>
    </inkml:brush>
  </inkml:definitions>
  <inkml:trace contextRef="#ctx0" brushRef="#br0">403 18 8130,'-10'0'-780,"-4"-2"810,8-4 1,-7 4 0,1-4-13,-3 4 0,-3 2 0,1 0 0,-1 2-34,1 4 0,-1-2 1,1 6-1,-1-1 50,1 1 0,-6 2 0,-1 5-30,3 1 0,2-1 1,1 1-1,1-1 18,-1 0 0,7 7 0,-1-1 1,0-2-20,3-1 1,1 3-1,8 0 1,0-1 1,0-3 0,2-1 1,4-3-1,5-1 23,5-3 0,3-1 0,3 4 1,1-5 6,-2-1 1,4 0-1,1-4 1,-1 2-27,0-3 0,-2-1 1,-3-2-1,1 0-13,2 0 0,1 0 0,-9-2 1,-1-1 2,-3-3 0,-1-2 0,4 2-17,-3-6 0,-7-3 0,2-2 11,-4-1 1,-2 1-1,0-1-23,0 1 1,-2-1 0,-4 3 0,-5 3-10,-5 6 0,-1-2 0,-1 3 0,1 1 13,-1 2 1,1 2 0,-1 0 0,1 2-63,-1 4 0,1-3 0,-1 7 0,1 0-89,0 0 1,-1-1 0,1 5 0,1-3-74,4 3 0,-1-4 250,7 1 0,0 1 0,6 6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8.928"/>
    </inkml:context>
    <inkml:brush xml:id="br0">
      <inkml:brushProperty name="width" value="0.08571" units="cm"/>
      <inkml:brushProperty name="height" value="0.08571" units="cm"/>
      <inkml:brushProperty name="color" value="#FF0066"/>
    </inkml:brush>
  </inkml:definitions>
  <inkml:trace contextRef="#ctx0" brushRef="#br0">18 88 7716,'-9'0'-426,"1"2"560,8 4 1,0 3-60,0 9 1,0-1-1,0 1 4,0-1 1,0-5-80,0 0 1,6-7-1,2 5 1,1-2 5,5-4 1,-4-2-1,1-2 1,3 0-10,1 0 0,3 0 0,-1 0 0,1 0 75,-1 0 0,1 0 0,-1 0 2,1 0 1,-1 0 0,0 0 0,1 0-22,-1 0 1,1 0 0,-1 0-43,1 0 1,-1 5 0,1 1 10,-1-2 1,1 6 11,-1 1 0,-1-1 0,-3 0 1,-3 0-7,-2-1 0,-2 3 1,-6 5-49,0 1 0,0-1 1,0 1-33,0-1 0,-2 1 0,-2-1 0,-4 1 10,-2-1 0,-1-5 0,-7-1 76,1 3 1,-1-6 0,1-2 0,-1-3-41,1 3 0,-1-4 0,1 4 68,-1-4 0,1-2-104,-1 0 1,3-2-19,3-4 1,-1 2 48,7-7 0,0 5-18,6-6-608,0 8 183,0-3 0,0 9-39,0 3 1,0-1 492,0 8 0,-8 0 0,-1 5 0</inkml:trace>
  <inkml:trace contextRef="#ctx0" brushRef="#br0" timeOffset="582">88 175 8355,'10'-8'-1178,"-2"7"0,-8-15 1259,0 4 1,0 3 73,0-3 1,-2 2 75,-4-1 81,4-5-170,-6 6 71,8 1-25,0 1 1,2 8-66,4 0 0,-2-2 1,8-2-45,1-2 0,3 1 0,1 5 0,1-2 16,-1-4 0,1 4 1,-1-4-1,0 4 8,1 2 0,1 0 0,5 0 1,3 0-22,0 0 0,6 0 0,-4-2 1,2-2-37,-2-2 0,2 1 0,-6 5-77,3 0 1,-7 0 0,2 0 0,-3 0 0,-3 0-39,1 0 1,-1 0-1,1 0 21,-1 0 0,-5 0-250,-1 0 0,-5 0-37,6 0 1,-8 2-1,0 1-186,-8 3 1,-8 8 520,-11-3 0,3-3 0,-5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5.688"/>
    </inkml:context>
    <inkml:brush xml:id="br0">
      <inkml:brushProperty name="width" value="0.08571" units="cm"/>
      <inkml:brushProperty name="height" value="0.08571" units="cm"/>
    </inkml:brush>
  </inkml:definitions>
  <inkml:trace contextRef="#ctx0" brushRef="#br0">122 0 7569,'-23'0'-230,"0"0"1,-1 0-803,7 0 1032,7 0 0,-5 0 0,5 0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8.069"/>
    </inkml:context>
    <inkml:brush xml:id="br0">
      <inkml:brushProperty name="width" value="0.08571" units="cm"/>
      <inkml:brushProperty name="height" value="0.08571" units="cm"/>
      <inkml:brushProperty name="color" value="#FF0066"/>
    </inkml:brush>
  </inkml:definitions>
  <inkml:trace contextRef="#ctx0" brushRef="#br0">0 35 8060,'10'-8'-627,"5"6"0,-11-5 798,8 7 5,-8 0 0,3 2-44,-7 3 1,-2-1 0,-1 8-63,-3 1 0,-6 3 0,4 1 1,1 1-22,-1-1 1,2 1 0,6-1 34,0 1 0,0-1-13,0 1 0,2-7 0,4-1 23,5-2 1,5-2-1,3-6 1,3 0-7,1 0 1,8 0 0,-2 0 0,2 0-63,-2 0 1,4 0-1,-4-2 1,2-2-178,-1-2 0,1 0 1,-8 6-1,-2 0-156,-1 0 0,-3-6 1,1 1-174,-1 1 0,-5 0 480,-1-2 0,-7-4 0,4-7 0</inkml:trace>
  <inkml:trace contextRef="#ctx0" brushRef="#br0" timeOffset="246">367 0 7233,'0'12'240,"0"-1"-100,0 3 1,2 3 0,2 5-5,1 1 1,1 0-1,-6-5 1,0 1-189,0 5 0,0-5 1,0 6-1,0-2-81,0 1 1,0-1 0,0-5 0,0-1-102,0 0 1,0-5 0,0 0-156,0 1 1,8-5 388,4-2 0,3 4 0,3-1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22.374"/>
    </inkml:context>
    <inkml:brush xml:id="br0">
      <inkml:brushProperty name="width" value="0.08571" units="cm"/>
      <inkml:brushProperty name="height" value="0.08571" units="cm"/>
      <inkml:brushProperty name="color" value="#FF0066"/>
    </inkml:brush>
  </inkml:definitions>
  <inkml:trace contextRef="#ctx0" brushRef="#br0">18 88 7409,'-10'-7'-1136,"3"3"1189,7-8 1,0 6 57,0-5-47,0-1 0,0 0 147,0 1 46,0 7-86,0-4 0,2 8 0,1 2-32,3 4 1,2-2 0,-4 7-112,2 3 0,1 1 1,-3 3-1,2-1 25,-2 1 0,4-1 1,-2 1-1,-2-1-30,-3 1 1,-1-1-1,2 2 1,2 3-67,2 1 0,0 0 0,-6-5 0,0-1-19,0 1 0,0-1 0,0 1 1,0-1-145,0 1 0,-6-1 1,0 1 8,2-1 1,2-5-1,1-3 1,-3 1-416,-2 0 612,0-6 0,-2 11 0,-1-5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22.585"/>
    </inkml:context>
    <inkml:brush xml:id="br0">
      <inkml:brushProperty name="width" value="0.08571" units="cm"/>
      <inkml:brushProperty name="height" value="0.08571" units="cm"/>
      <inkml:brushProperty name="color" value="#FF0066"/>
    </inkml:brush>
  </inkml:definitions>
  <inkml:trace contextRef="#ctx0" brushRef="#br0">1 36 7681,'9'-8'179,"-3"-4"-770,-4 5-123,-2-1 49,0 8 665,0 0 0,-8 0 0,-1 0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25.190"/>
    </inkml:context>
    <inkml:brush xml:id="br0">
      <inkml:brushProperty name="width" value="0.08571" units="cm"/>
      <inkml:brushProperty name="height" value="0.08571" units="cm"/>
      <inkml:brushProperty name="color" value="#FF0066"/>
    </inkml:brush>
  </inkml:definitions>
  <inkml:trace contextRef="#ctx0" brushRef="#br0">52 70 8181,'-11'0'-1399,"-1"0"1614,8 0-86,-3 0 1,5 0 263,-4 0-94,4 0 47,-6 0-267,8 0 0,2 0-15,4 0 0,4-2 0,9-2 0,2-2 11,3 2 0,-1 2 0,-4 1 0,3-3-107,1-2 0,2 0 0,-4 6 0,3 0-22,-3 0 1,-2 0 0,-1 0 0,-1 0 8,1 0 0,-1 0 1,-1-2-1,-3-2-193,-1-2 0,0 1 1,5 5-271,1 0 1,-1 0-169,1 0 676,-1 0 0,1-8 0,-1-2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25.636"/>
    </inkml:context>
    <inkml:brush xml:id="br0">
      <inkml:brushProperty name="width" value="0.08571" units="cm"/>
      <inkml:brushProperty name="height" value="0.08571" units="cm"/>
      <inkml:brushProperty name="color" value="#FF0066"/>
    </inkml:brush>
  </inkml:definitions>
  <inkml:trace contextRef="#ctx0" brushRef="#br0">1 0 8355,'10'0'-385,"-3"0"571,1 0 0,-4 0-183,8 0 1,-8 8 17,1 4 1,-1 3 0,0 3-1,2-1-42,-2 1 0,-2-1 0,-2 3 1,0 1 27,0 2 0,0 1 0,0-7 0,0 2-29,0 5 1,0-5 0,0 4 0,0-3-29,0-3 0,0 1 0,0-1 0,0 1-205,0-1 1,0 1-1,0-1-865,0 1 1120,0-1 0,8-7 0,1-3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25.825"/>
    </inkml:context>
    <inkml:brush xml:id="br0">
      <inkml:brushProperty name="width" value="0.08571" units="cm"/>
      <inkml:brushProperty name="height" value="0.08571" units="cm"/>
      <inkml:brushProperty name="color" value="#FF0066"/>
    </inkml:brush>
  </inkml:definitions>
  <inkml:trace contextRef="#ctx0" brushRef="#br0">18 35 7848,'0'-17'-713,"0"7"1,-2 2 712,-4 8 0,4 0 0,-6 0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26.533"/>
    </inkml:context>
    <inkml:brush xml:id="br0">
      <inkml:brushProperty name="width" value="0.08571" units="cm"/>
      <inkml:brushProperty name="height" value="0.08571" units="cm"/>
      <inkml:brushProperty name="color" value="#FF0066"/>
    </inkml:brush>
  </inkml:definitions>
  <inkml:trace contextRef="#ctx0" brushRef="#br0">105 193 8037,'8'0'-434,"-8"0"0,-2 6 0,-10 0 625,-1-2 0,-3-2-74,-1-2 0,5 0-30,0 0 0,7-6-83,-7 0 1,8-8-30,-2 3 0,4 1 4,2-2 0,6 7 0,2-5 0,2 2 16,3 4 1,3 2 0,1 2 0,1 0-3,-1 0 0,1 0 0,-1 0 80,0 0 0,1 0 0,-1 2-36,1 4 1,-3-2-1,-1 6 1,-4-1-65,-3 1 1,-1 2 0,-6 5-37,0 1 1,0-1 0,0 0 0,-2 1 19,-4-1 0,-1 1 0,-7-1 1,3-1 21,-3-4 0,-2 3 0,-1-3 0,-1 1 52,1-1 0,0 1 0,-1-5 8,1 2 0,-1 0 1,3 3-1,1-3 14,2-2 1,7-2-16,-7-6 14,8 7 0,-2-5 52,12 4 1,4-4 0,7-2-14,1 0 0,-1 0 0,1 0-14,-1 0 0,-5-6 1,-1 0-1,3 2 47,1 3 0,3 1 0,-1 0 1,1 0-40,-1 0 0,7 0 0,-1 0 1,-2 0-89,-1 0 1,-3 0 0,1 0-1,-1 0-402,1 0 1,-1 0-49,0 0 0,1 0-14,-1 0 1,-7 1 466,-4 5 0,4-4 0,-1 6 0</inkml:trace>
  <inkml:trace contextRef="#ctx0" brushRef="#br0" timeOffset="987">926 176 8355,'17'0'-348,"1"-8"1,-3 4 0,-1-6 465,-2 3 0,-7-5 0,5 4-342,-2-2 0,0 5 377,-3-7 1,-3 6-1,4-6-7,-4-1 1,-2 3-1,-2 1-143,-4 1 1,3-4 0,-9 4-54,-2-1 1,-1 5 0,-3-2 0,1 4-10,-1 2 1,-1 0 0,-2 0 0,-3 0 17,3 0 0,2 0 1,1 0-1,1 2 53,-1 4 0,1-2 0,-1 5 0,3 1-6,3 0 1,-1-4 0,5 5 3,-2 3 1,4-1-1,-3 1 3,1-2 0,2-1 27,6 7 1,2-3 0,2-1-1,4-4-10,1-3 0,-3-1 1,6-4 26,1 4 1,3-4 0,-1 6 0,-1-3-1,-2 1 0,-1 0 1,7-4 54,-1 4 0,-5-4 1,-1 4-1,1-3-51,-2 3 0,5-4 0,-5 6-22,0 0 0,5-4 0,-3 5 25,3-1 0,-3 0 1,0-4 10,1 2 0,3 7-114,1-1 0,-1 3 0,-3 1 0,-3-3-98,-2-1 1,-2-6-1,-6 5 1,2 1 8,3-2 0,-3 5 1,4-3 97,-4 4 0,-2-5 1,0 1-75,0 1 1,0 3 81,0 1 1,-2-1 21,-4-4 1,-1-3 0,-7-5 27,2 2 1,7 0-1,-7-6-26,-2 0 0,-1 0 1,-3 0-1,1 0-11,-1 0 1,-1 0 0,-2 0 0,-3 0 0,3 0 0,2 0 0,1 0 10,1 0 0,-1 0 36,1 0 1,5 0-99,0 0 1,7-6-2,-7 0 1,2-2 0,-3 4 54,1-1 0,6-3 153,-5 2 0,7 2 22,-2-7 0,4-1-67,2-6 1,0 7-80,0-1 1,8 2 0,1-3-5,1 1 0,6 6 0,-5-5-3,5-3 1,1 1-1,1-1 1,-3 2-3,-3-1 0,3-1 1,-5 1-1,2 1-48,-1-2 1,-1-1 0,4-1-1,-3 3-9,3 1 0,-1 0 0,1-3 0,-2 1-472,1 3 1,3-1-317,1-5 831,1-1 0,-1 1 0,1-1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23.311"/>
    </inkml:context>
    <inkml:brush xml:id="br0">
      <inkml:brushProperty name="width" value="0.08571" units="cm"/>
      <inkml:brushProperty name="height" value="0.08571" units="cm"/>
      <inkml:brushProperty name="color" value="#FF0066"/>
    </inkml:brush>
  </inkml:definitions>
  <inkml:trace contextRef="#ctx0" brushRef="#br0">86 88 8355,'11'0'-915,"1"0"655,-8 0 1,4 2 352,-8 4 0,-2-4 121,-4 4 0,2-4-164,-8-2 0,6 0 1,-5 0-3,-3 0 0,5 0 0,-3 0-39,-2 0 0,5 0-149,-3 0 0,8-8 162,-2-4 0,6 5 0,6 1 0,6 2 4,3-2 1,3 4 0,-1-4 0,1 4 7,-1 2 0,1 0 1,-1 0-1,2 0-19,5 0 1,-5 0 0,6 0 0,-1 0-29,-1 0 0,-2 2 0,-7 2 0,-3 2-3,3-2 0,-4 6 1,-1 1-8,-1 5 1,-2 1-1,-6 1-1,0-1 1,-8 1 0,-1-1 0,-3 2 11,0 5 0,1-7 0,-7 5 0,1-7 25,-1-1 0,-1 5 0,-2-7 0,-3 3 18,3 3 0,1-7 0,3-1 0,0 0-24,-1-1 0,6-5 0,3 4 1,-1-2 22,0 0 1,6 2 46,-1-3 1,5-3 61,5 4 1,5-4-1,8-2-69,-1 0 1,1 0 0,-1 0 0,0 0 6,1 0 0,-1-6 0,1 0 0,1 3 25,5 1 0,-5 0 0,4-2 0,-1-2-20,1 2 1,-2 2 0,6 2-1,-1 0-108,-5 0 0,4-6 0,0 0 0,1 3 62,-1 1 1,-2 2-1,-5 0 1,-1 0-354,1 0 1,-7 0 0,-1 2-387,-2 3 1,3-1 97,-5 8 1,0-6 604,-6 5 0,-8 1 0,-2 5 0</inkml:trace>
  <inkml:trace contextRef="#ctx0" brushRef="#br0" timeOffset="771">1064 176 8355,'5'-12'0,"1"0"-60,-2-1 1,4 3-1,-2-2-204,-2-1 0,3 3 0,-1-2 283,-2-1 0,-2-3 86,-2-1 0,0 5 0,-2 3-35,-4 1 0,2 2 1,-7 6-67,-3 0 0,-1 0 0,-3 0 1,1 0-20,-1 0 0,1 0 0,-1 0 0,1 0 50,-1 0 0,1 6 1,1 2-1,3 1-56,1 5 1,2-4 0,-1 1-1,3 1-16,0-2 1,6 5 0,-3-3 7,3 3 0,2-3 1,0-1 3,0 3 1,2-4 62,3 1 0,5-7 0,6 4 0,-3-2 31,-1 0 0,-1 0 0,7-5 0,-1 3-12,1 2 0,-1 0 0,1-4 1,-1 2 23,1 2 0,-1 5 0,1-5-30,-1-2 0,1 4 0,-1-2 0,2-1-11,5 3 0,1 2 0,4 5-61,-6-3 1,-9 4 0,-4-5-22,-3 5 1,5-5 0,-6 1-66,-2 2 1,-2 1 68,-2 3 1,0-1 0,-2-1-23,-4-5 0,-4 3 0,-7-6 29,-1 1 0,7-5 0,-1 2 0,-2-4-5,-1-2 0,-3 6 0,1 0 126,-1-3 0,1-1 1,0-2-79,-1 0 0,1 0 36,-1 0 0,3-2 0,1-1 62,2-3 1,9-2-36,-3 2 0,4-4-157,2-7 1,0-1 78,0 1 0,0 0 1,2 1-1,2 2 153,1 3 0,9 5 0,-2-6-55,3-1 0,8-3 0,1 1 0,-3 1-161,-2 2 1,1 3-1,1-5 1,3 5-149,-3 1 0,-2-4 0,-1 4 0,-1-1 8,1-5 0,-1 4 0,1-1 0,-1-3 206,1-1 0,7-11 0,2-1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35.336"/>
    </inkml:context>
    <inkml:brush xml:id="br0">
      <inkml:brushProperty name="width" value="0.08571" units="cm"/>
      <inkml:brushProperty name="height" value="0.08571" units="cm"/>
      <inkml:brushProperty name="color" value="#FF0066"/>
    </inkml:brush>
  </inkml:definitions>
  <inkml:trace contextRef="#ctx0" brushRef="#br0">1 53 8355,'0'-18'-948,"0"6"730,0 1 497,0 7-138,0-4-7,0 8 1,0 2-46,0 4 0,0 4 0,0 7-46,0 1 0,0-1 0,0 1 0,2-3-16,4-3 0,-4 3 0,3-3 1,-3 3-1,-2 3 1,2-7 0,2 1 0,2 2-18,-2 1 1,4 3-1,-3-1 1,1-1-3,2-5 1,-6 5-1,6-4 1,-3 3-6,1 2 1,0 1 0,-4-1 60,4 1 0,-4-6 9,4-1-88,-4 1 0,-2-1-396,0 1 1,0-6-46,0 6 1,0-7-425,0 7 880,0-8 0,-8 11 0,-2-5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36.074"/>
    </inkml:context>
    <inkml:brush xml:id="br0">
      <inkml:brushProperty name="width" value="0.08571" units="cm"/>
      <inkml:brushProperty name="height" value="0.08571" units="cm"/>
      <inkml:brushProperty name="color" value="#FF0066"/>
    </inkml:brush>
  </inkml:definitions>
  <inkml:trace contextRef="#ctx0" brushRef="#br0">105 70 6647,'-10'-8'-329,"0"6"990,5-4-529,3 5 0,-8 1 1,6 1-70,-2 5 1,-2-4 0,5 6 0,-5-2-25,-2 0 1,6 7 0,-4-1 31,1 3 0,5 3 0,-4-1-55,4 1 1,2-1 0,0 1 8,0-1 0,0 1 0,0-1 1,0 1 0,0-1 0,0-5 1,0-1-1,0 3-28,0 1 1,0 3-1,2-1 27,4 1 1,-2-8 0,5-3 14,-1 1 0,6 0-14,-3 3 1,5-1-1,1-6-19,1 2 1,-7 0-1,1-6 2,2 0 0,1 0 1,3 0 0,-1-6 0,1 0 68,-1 2 1,-5-4 0,-1 1-66,3-3 1,1-2 0,3-5 13,-1-1 1,-5 7 0,0-1-7,1-2 0,-5 5 0,0-3 30,0-1 0,-1-3 0,5-1-41,-6-1 0,-2 3 0,0 1 0,1 2 23,-1-1 1,-2 3 0,-2-2-67,0-1 1,0 3-1,0-2 1,-2 1 113,-4 1 0,4-5 1,-3 3-76,3-4 1,2 5 0,-2 1 0,-2 0 7,-2 1 0,0 3 0,4-4-38,-4 2 0,-3-3 0,-9 5-376,1 2 1,-6 2-1,-1 4 1,3 4-191,2 6 0,-7 3 590,-3 3 0,-4-1 0,-2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6.723"/>
    </inkml:context>
    <inkml:brush xml:id="br0">
      <inkml:brushProperty name="width" value="0.08571" units="cm"/>
      <inkml:brushProperty name="height" value="0.08571" units="cm"/>
    </inkml:brush>
  </inkml:definitions>
  <inkml:trace contextRef="#ctx0" brushRef="#br0">71 70 6851,'-8'10'137,"-2"-2"-92,0 0 0,1-5 1,3 7-1,-4 0-39,0 0 1,3 1-1,7 7 43,0-1 1,0-5 0,0-1-80,0 3 1,7 0-1,3-1 51,0-1 1,5-8-1,-3 1-63,4-3 0,1-2 0,0 0 0,1 0-10,-1 0 0,-5 0 0,0-2-66,1-3 1,1-5-1,-3-8 73,-5 1 1,-4 0 0,-4-1 52,-4 1 1,3 7-1,-9 2 1,-2 2 25,-1 1 0,-3-1 1,1 6-1,-1 0 22,1 0 1,0 0-51,-1 0 1,6 0-131,1 0 0,9 0 0,2 0 66,10 0 0,7-6 0,4 0 1,3 0 27,-3-2 1,4 1 0,0-7 0,1 2 25,-1-1 1,-2 3 0,-5 1 0,-1 1 67,1 4 0,5-4 0,0 2 12,-2 2 1,-1 2 0,-3 2 0,-1 2 3,-4 4 0,1 4 0,-7 7 0,-2 1-13,-2-1 0,-2 7 0,0 1 0,0 2-4,0 4 1,0 2 0,0 2 0,0 0 13,0 0 1,2 0-1,2 0 1,1 0-72,-1 0 1,0-1-1,0 1 1,4 0-27,1 0 0,1-6 0,4 0 1,-3 1-32,3-3 0,2 4 0,1-8 0,0-2-17,1-1 0,-1-5 0,3-1 0,1-4-33,2-3 0,1-1 0,-7-6-32,1 0 1,-3-2 0,-3-4-1,-4-5 77,-1-5 0,-5-1 0,4-1 1,-4-1 48,-2-4 0,-8 1 0,-3-5 0,-3 2-14,2 4 0,-9-5 0,4 3 1,-5 2 175,-3 1 1,4 9-1,-6-1 1,1 0-76,5 3 0,2-1 0,1 6 0,1-2-74,-1 2 0,1 2 0,1 1 87,5-5-121,3 4 1,10-6 0,4 8 33,5 0 0,7 0 1,3-2-1,2-2 19,-1-2 0,-1 1 0,0 5 71,3 0-86,-1 0 0,-6 0 0,3 0 1,1-2 16,2-4 1,1 4 0,-7-4 0,1 4 36,-1 2 1,-1-2-1,-3-2 1,-1-2-143,1 3 1,-3 1 0,2 2-530,1 0 607,-5 0 0,8 0 0,-7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37.571"/>
    </inkml:context>
    <inkml:brush xml:id="br0">
      <inkml:brushProperty name="width" value="0.08571" units="cm"/>
      <inkml:brushProperty name="height" value="0.08571" units="cm"/>
      <inkml:brushProperty name="color" value="#FF0066"/>
    </inkml:brush>
  </inkml:definitions>
  <inkml:trace contextRef="#ctx0" brushRef="#br0">53 36 7511,'0'-10'-623,"0"2"526,0 8 519,0 0-275,-8 0-82,6-8 1,-7 6-149,3-3 134,4 3 0,-12 4 105,8 3-101,1-3 1,7 6-35,3-8 1,5 0-50,8 0 0,-7 0 23,1 0 1,-6 0 0,3-2 82,-1-4-142,-2 4 0,-8-5-322,-4 7 1,-4 0-335,-7 0 720,0 7 0,-1-5 0,1 6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40.879"/>
    </inkml:context>
    <inkml:brush xml:id="br0">
      <inkml:brushProperty name="width" value="0.08571" units="cm"/>
      <inkml:brushProperty name="height" value="0.08571" units="cm"/>
      <inkml:brushProperty name="color" value="#FF0066"/>
    </inkml:brush>
  </inkml:definitions>
  <inkml:trace contextRef="#ctx0" brushRef="#br0">36 507 7420,'11'0'752,"1"0"-802,-8 0 0,5-6 0,-3-2 5,6-1 0,-2-1 0,1-4 45,3 3 0,-6 5 0,-1-4 0,-1 0 17,0 1 0,0 3 0,-4-4 0,2 0 12,2 1 1,-1 3-23,-5-6 0,2 3-3,4-3-66,-4-4 54,6 14-49,-8-5 1,0 9 53,0 3 1,0 5 0,0 8 0,2-1 6,4 1 1,-4-1 0,3 0 0,-3 1 0,-2-1 0,0 1 0,0-1 0,0 1-3,0-1 0,0 7 0,0-1 0,2-2-3,4-1 1,-4-3 0,4 1 0,-4-1-42,-2 0 1,0 1 0,0-1-234,0 1 1,0-1-4,0 1 110,-8-1 165,6 1 129,-6-9-66,8-1 0,-2-8-33,-3 0 0,1 0-8,-8 0 0,0 0-9,-5 0 1,-1 6-1,1 0-2,-1-2 0,1-2 179,0-2 123,-1 0-174,8 0-96,3 0 0,7 2-65,0 3-30,0-3 77,0 6 58,0-8-20,0 0-71,-8 0 0,6 2-2,-4 4 14,4-4 0,0 6-119,-4-8 82,4 7 0,-5-3 26,7 8 1,0-6 126,0 5 10,0-7 0,2 4 1,3-8-50,7 0 1,-2 0-1,0-2-15,-3-4 0,7 4-24,-3-4 0,-1 4 0,2 1-4,1-5 0,-3 4 0,2-4 72,1 4 0,3-4 0,1 0-67,1 3 1,-1-5 0,1 2 0,-1 2-25,1 2 0,-1 2 0,1 0 0,-1 0-6,1 0 0,-7-6 0,1 0 0,1 3-31,3 1 0,1 2 1,1 0 66,-1 0 1,1 0 0,-1 0-1,-1-2-2,-5-4 0,5 4 0,-4-4-173,3 4 0,-3 2 0,-1 0-301,3 0 0,-4 0 83,1 0 1,-7 2-895,2 4 1241,-4-4 0,-2 6 0,0-8 0</inkml:trace>
  <inkml:trace contextRef="#ctx0" brushRef="#br0" timeOffset="1008">525 53 7700,'-10'0'-1361,"2"-2"1526,8-4-91,0 4 0,0-8-136,0 5 248,0 3-136,0-14 0,2 14 0,4-4 18,6 4 0,-3 2 0,3 0 0,1 0-8,3 0 0,1 0 0,1 0 0,-1 0 20,1 0 1,5 0 0,2 0 0,1 0 19,-1 0 1,4 0 0,-4 0 0,0 2-39,1 4 0,5-2 0,-4 6 1,2-1 3,0 1 1,-6 2-1,5 5 1,-3 1-52,-4-1 0,4 1 0,-1 1 0,-3 2-70,-2 3 1,3 1 0,-3-2-1,-3 4 26,-1 0 0,1 6 0,-1-3 1,-3 1 7,-6-2 1,1 4-1,-1-4 1,-2 4 1,-2 2 1,-2 0 0,0 0-1,0 0 1,0-1 1,-2 7 0,-2 0 0,-4-2-8,-1-2 1,-1-4 0,-4-2 0,3-2 17,-3 2 0,5 0 1,-3 0-1,0-4 31,3-2 1,-7 1 0,6-5 0,1 2-9,3-1 0,-4-3 1,0-2-1,1 1 78,3-1 0,-2 1 0,0-1-29,-1 1 1,3-7-1,-6-1-5,-1-2 1,3 3 0,-2-5-5,-1-2 0,-3-2 1,-1-2 13,-1 0 0,1 0 0,-1 0-33,1 0 1,5 0 0,1 0-20,-3 0 1,-2 0-28,-1 0 1,5 0-174,1 0 1,-1 0-65,-5 0 0,5 0-111,0 0 0,8 2 1,-3 2-674,-1 2 1030,6 0 0,-14 1 0,7 3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06:38.994"/>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17143" units="cm"/>
      <inkml:brushProperty name="height" value="0.17143" units="cm"/>
      <inkml:brushProperty name="color" value="#008C3A"/>
    </inkml:brush>
  </inkml:definitions>
  <inkml:trace contextRef="#ctx0" brushRef="#br0">2061 402 6594,'-17'0'0,"5"2"0,0 4 0,7-4 0,-7 3-79,-2-3 0,5-2 0,-3 0 293,-2 0 0,-1 2-93,-3 4 1,1-4 24,-1 4 1,1-2-25,0 2 0,-1-5-46,1 5 1,-1-4 0,1-2-12,-1 0 0,7 6 0,-1 0 2,-2-2 1,-1 0-1,-3 0 4,1 1 0,-1 3 1,1-4-18,0 2 0,-1 5 0,3-3-10,3 2 0,-2-4-19,8 5 0,-5 1 14,5 5 0,0 1 10,6-1 1,6 1-1,2-3 35,1-3 0,-3 4-31,6-5 1,-6 3 0,3-1 21,-1-1 1,6-2-33,-3 1 1,5 3 0,1-8-9,1-2 1,-6-2-1,-1-2 1,3 0 21,1 0 1,3 0 0,-1 0 0,1 0-23,-1 0 0,1 0 0,-1 0-28,1 0 1,-7 0 0,1 0 14,1 0 0,-3 0-126,2 0 0,-6 0-349,5 0 1,-5 0-175,6 0 1,-7 0 237,7 0 1,0 0 0,3-2-1,-1-2 389,-2-2 0,-1-8 0,7 5 0,-1-9 0</inkml:trace>
  <inkml:trace contextRef="#ctx0" brushRef="#br0" timeOffset="691">2271 542 6594,'9'0'-61,"-1"-2"703,-8-4-493,8 4 1,-4-6 7,7 8 1,1 0-105,6 0 1,-7 0-1,1 0 1,1 0-17,3 0 1,1 0 0,1 2-37,-1 4 1,1-2 0,-1 5 0,1-1 29,-1-4 1,-1 6-1,-3-1 1,-3 3-62,-2 0 1,3-6-1,-3 3 1,0 1-94,0 0 1,-3 1-46,-5 7 0,0-1-20,0 1 169,-7-9 0,3 5 0,-6-6 0,0 0-18,1-1 0,3-1 0,-4-4 13,2 4 0,1-4 122,1 4-32,4-4 1,-6-4-1,6-2 14,-4-2 1,4-8-43,-3 3 0,3-5 0,2-1 26,0-1 0,0 1 0,2 1 0,2 3-40,1 1 1,9 0 0,-4-5 0,1-1-30,1 1 1,-6 1-1,5 3 1,1 1-76,-2-1 1,5 5 0,-5 0-221,0 0 1,-1 6-122,-3-3 1,2 5 420,4 5 0,3 5 0,-5 8 0</inkml:trace>
  <inkml:trace contextRef="#ctx0" brushRef="#br0" timeOffset="1067">2969 611 6998,'10'0'240,"-2"2"153,-8 4 0,0-2-344,0 8 1,0-1 0,0 7 16,0-1 1,0 1-261,0-1 1,0 1 0,2-1-83,3 1 0,-3-7 0,4 1-486,-4 1 762,-2-5 0,0 0 0,0-8 0</inkml:trace>
  <inkml:trace contextRef="#ctx0" brushRef="#br0" timeOffset="1300">2987 419 7569,'6'-17'-12,"-1"-1"0,1 1-56,-6-1 0,0 7-363,0-1 165,0 8 0,0-2-196,0 12 462,0 4 0,-8 7 0,-1 1 0</inkml:trace>
  <inkml:trace contextRef="#ctx0" brushRef="#br0" timeOffset="3337">4489 611 7340,'17'0'-629,"1"0"912,-9 0-143,-1 0 159,0-7-155,-6 5-1,5-6 167,-7 8-118,0 0-180,0-8 0,-1 6 44,-5-4-174,4 4 66,-14 2 0,14 2 50,-3 4 0,-5-4 1,0 6-73,0 0-70,-5-6 168,5 13-22,0-13 0,-5 12 0,5-7-9,1 3 0,-7-4 6,4 6 1,3-7 5,-3 7-6,0-8 69,3 11 0,-5-11-59,8 8 48,0-8 0,1 6 66,-1-5-107,0-3 62,6 14 1,0-12-37,0 7 0,0-5 18,0 6 1,2-2 0,2 3 12,2-1 1,7-6 0,-1 3 0,3 1 87,3 0-268,-1-6 114,1 3 1,-1-7 0,1 0-125,-1 0 1,1 6 25,-1 0 0,1 0-359,-1-6 316,0 0-18,1 0 1,-1 0-214,1 0 95,-1 0-146,9 0 0,-7 0 416,4 0 0,4-8 0,1-2 0</inkml:trace>
  <inkml:trace contextRef="#ctx0" brushRef="#br0" timeOffset="5446">6811 629 7238,'12'-10'109,"-2"2"1,-1 3 10,1-1 0,-4 0 0,6 6-13,1 0 1,3 0 0,1 0 0,1 0-4,-1 0 0,1 0 0,-1 0 1,0 0-40,1 0 0,1 0 0,3 0 1,1 2-50,-2 4 0,-1-2 0,-3 5 0,-1 1-85,-5 0 0,5-4 1,-6 5 6,-1 3 0,1 1 0,-6 3 0,2-1-43,-2 1 1,-2-7 0,-4 1-9,-4 2 1,-4-1 0,-5 1 0,1-5 52,2-1 1,1 0-1,-7-4 56,1 2 1,-1-1-62,1-5 1,-1 0 67,1 0 1,5 0 0,3-1-22,1-5 1,2 2 0,6-8 14,0-1 1,0 3 0,0-2 0,2 1 12,4 1 0,-2-6 1,5 5-1,1-5-15,0-1 0,-1 5 0,5 0 44,-2-1 0,-7 3 0,7-1 0,2-1-6,1 2 1,-3 0 0,-1 7-220,3-3 1,2-2-1,1 4-120,1-2 0,-1 0 0,0 6 306,1 0 0,-1-7 0,1-3 0</inkml:trace>
  <inkml:trace contextRef="#ctx0" brushRef="#br0" timeOffset="6969">8959 419 7342,'10'-7'651,"-2"5"-550,-8-6 0,0 16 0,-2 3 0,-2 5-52,-2 1 0,0 1 0,6-1 1,0 1-66,0-1 0,0 1 0,0-1 0,0 0 27,0 1 1,0-1-745,0 1 0,0-1 733,0 1 0,8-1 0,2 1 0</inkml:trace>
  <inkml:trace contextRef="#ctx0" brushRef="#br0" timeOffset="7144">8942 192 7423,'0'-9'-383,"0"1"0,-8 8 1,-1 0-1</inkml:trace>
  <inkml:trace contextRef="#ctx0" brushRef="#br0" timeOffset="8745">11143 384 7116,'0'-17'-232,"0"-1"0,0 7 495,0-1-237,-8 1 1,4 1 0,-8 2 49,-1 0 0,-3 6 1,-1-3-1,-1 3-115,1 2 1,-1 0 0,1 0 0,-1 0 40,1 0 1,-1 0-1,1 2 1,-1 1 9,1 3 1,0 6 0,1-4 0,2-1 1,3 1 1,-1 6 0,-5-3 25,-1 5 0,9-4 0,3-1 16,4 3 0,4-5 0,4 1-25,5-2 1,-1 4 0,2-7-1,1-1 12,3-2 1,1 4-1,2 0 1,3-2 3,1-2 0,0 4 0,-5-1 0,-1 1 33,1 2 0,-1-4 1,3 7-1,1 1-31,2-2 1,1 5 0,-7-3-1,1 2-39,-1-3 0,0 5 1,1-7-1,-1 3-15,1 0 1,-3-6-1,-3 5-8,-6 3 0,2-5-27,-3 3 1,-7-2 0,-9 1 0,-5-5-87,-1-4 0,-3-2 1,-1 0-1,-2 0-90,1 0 1,1 6 0,0 0 0,-3-2-101,3-2 1,-4-2-1,2 0 316,1 0 0,3 0 0,1 0 0</inkml:trace>
  <inkml:trace contextRef="#ctx0" brushRef="#br0" timeOffset="9200">11125 454 7266,'0'-9'-720,"0"-1"1267,0 4-376,0 4 0,-2-6-42,-4 8 0,2 0-101,-7 0 0,5 0-1,-6 0 1,6 2 0,-5 4-17,-3 6 1,1 3-1,-1 3 1,2-1-6,-1 1 1,-1-1 0,1 1 0,1-1 16,-2 0 0,-1 1 1,-3-1-1,3 1 32,3-1 0,-3 1 0,3-1 0,-3-1 105,-3-5 1,7 3 0,-1-6 15,-2 1 1,1-3 0,-1 4-13,2-2 0,7-2-203,-7-6 0,6 0-946,-5 0 985,-1 0 0,-6 7 0,1 3 0</inkml:trace>
  <inkml:trace contextRef="#ctx0" brushRef="#br0" timeOffset="7682">9606 437 6495,'-8'-16'904,"-2"3"-761,0 1 1,-5 8 0,3-2-167,-3 4 0,-3 2 0,1 2 2,-1 4 1,1 4 0,-1 7 34,1 1 1,0-1 0,1 1 37,4-1 1,3 1-1,5-1-33,-2 1 1,0-1 0,6 0-18,0 1 1,2-3 0,2-1-5,2-2 0,7-8 0,1 1 0,5-3-1,5-2 0,-1 0 0,-4 0 0,3 0 9,1 0 1,2-2 0,-3-1-1,1-5 55,-2-2 0,-1 4 1,-5-5-1,-1-1-32,-3 2 0,-5-5 0,4 3 0,-2-3-25,-4-3 0,3 6 0,-1 1 1,-2-3 3,-2-1 0,-4-1 1,-2 3-1,-4 3-27,-1 2 0,-3-4 1,-5 5-1,-1-1-97,1 0 0,-1 2 0,1 6 0,-1 0-83,1 0 1,-1 0 0,1 0 0,1 2-285,5 4 1,-5-2 482,4 8 0,5 7 0,-1 8 0</inkml:trace>
  <inkml:trace contextRef="#ctx0" brushRef="#br0" timeOffset="8238">9903 367 7341,'17'0'-1425,"-5"0"1507,-1 0 1,-5 2 417,6 4 0,-8-2-364,1 7 1,3-5 0,-2 6-53,-2 1 0,4 3 0,-2 1-32,-3 1 1,1-1-1,0 1-93,2-1 1,0 1-38,-6-1 1,0-5 52,0-1 107,0-7-72,0 4 0,-6-10 0,0-4 16,2-5 1,2 1 0,2-2-19,0-1 0,0 3 0,2-2-29,4-1 1,-2-1-1,8 1 1,-1 1-22,-1-2 0,5 1 1,-3-1-1,4 2 15,1-1 0,1 3 0,-1 0 0,1 3 8,-1 3 0,0 0 0,1 0 0,-1-2 36,1 2 0,-1 2 0,1 2 84,-1 0 1,1 2 0,-1 4-45,1 6 1,-3-2 0,-1 1-51,-3 3 0,-5 1 0,4 3-88,-2-1 0,-3 1 0,-5-1-159,0 1 0,0-7 1,0 1-741,0 1 980,0-5 0,8 8 0,2-7 0</inkml:trace>
  <inkml:trace contextRef="#ctx0" brushRef="#br0" timeOffset="5929">7632 611 7468,'18'10'-152,"-1"-4"1,1 2 0,-1-2 209,1-3 1,-1-1 0,0-2 70,1 0 1,-6 0 0,-1 0-204,3 0 0,1 0 152,3 0 0,-1 0-54,1 0 1,-1-5-1,-1-3 20,-5-2 0,-1 4 1,-6-5-85,2-3 0,0 4 53,-6-1 0,0-1-7,0-5 0,-8 7 0,-4 4 2,-3 4 1,-3 2 0,1 0-1,-1 0 15,1 0 0,-1 0 0,1 2 1,-1 2 3,1 2 0,-1 5 0,1-3 1,0 2 20,-1 3 0,3-3 0,1 2 69,2 1 0,3 3 5,-3 1 0,4 1-58,8-1 1,2 1-65,4-1 0,4-7 1,7-2-1,1-3-158,-1 1 1,2 0 0,3-6 0,3 0-162,2 0 1,2 2 0,6 2 0,0 2 318,0-2 0,8-2 0,1-2 0</inkml:trace>
  <inkml:trace contextRef="#ctx0" brushRef="#br0" timeOffset="6651">8558 594 7569,'10'-8'-304,"-3"4"-57,-7-7 1,0-1 0,0-5 712,0-1 1,-2 8 0,-2 3-171,-1-1 1,-9 6-133,2-4 0,-3 4 0,-3 2-47,1 0 1,-6 2 0,-1 2-8,3 2 1,2 5-1,1-3 1,1 2 30,-1 3 0,1-3 1,-1 2 15,1 1 0,-1 3-99,1 1 0,7 1-8,4-1 1,6-7 0,4-2 0,4-2 0,2-1-19,3-1 0,3-2 0,3-2 1,3 0 24,1 0 1,0 0-1,-5 0 14,-1 0 0,1 0 1,-1-2 29,0-3 0,-1 1 1,-2-6-1,-5 0 96,-1 1 1,0 3 0,-4-6 68,2-2 1,5 5 0,-5-3 79,-2-1 1,-2 3 264,-2-2-1,0 1-318,0 1 0,0 4-166,0 12 1,0 4 0,0 7 0,0 0-43,0 1 1,0-1 0,0 3 0,0 3-39,0 6 1,-2-2 0,-2 2 0,-2 3 45,2 1 0,2 1 0,0-1 1,-1-2 8,-3-1 0,0-3 0,6 4 0,-2-4 8,-4-2 0,4 4 1,-6-5-1,3-3-20,-1-2 0,-2-1 0,4-1 8,-2 1 1,-5-7 0,3-1 0,0 0-11,0-1 1,-5-5-1,1 2 1,-3-4-10,-3-2 1,1 0 0,-1 0 0,1 0 29,-1 0 1,1-6 0,-1-1 0,1-3-29,-1-4 0,7-1 1,-1-3-1,-1 3-73,-3 3 1,6-3 0,3 3-1,1-4-23,0-1 0,0-1 1,6 1-1,0 0-186,0-1 1,0 1-1,2-1 316,4 1 0,4-1 0,7-7 0,1-2 0</inkml:trace>
  <inkml:trace contextRef="#ctx0" brushRef="#br0" timeOffset="3933">5292 769 6260,'0'-12'363,"0"0"0,0 6-236,0-5 0,-2 7 0,-2-4-6,-2 0 0,-1 6 7,1-3 1,-4 3-111,-7 2 0,-1 6 0,1-1 0,1 1-15,5 2 1,-5-6-1,4 6 1,-3-3 141,-3 1-113,9 8 18,-7-12-218,14 13 174,-13-13 0,13 14-21,-4-5 0,4 5 18,2 1 13,0 1-4,0-8-31,8-3 30,-6 1 0,13-6-37,-13 6 38,14-8-9,-14 0 1,13 8 1,-13-6 1,14 5-6,-5-7 0,5 0-60,1 0 0,-5-2 57,-1-3 4,1 3-20,-2-6 51,5 0 1,-7 4 2,4-7 1,-3 5 140,-3-6-160,-4 8 1,6-5 0,-8 3 101,0-6-96,0 4 1,0-1 22,0 3 3,0 4-19,0-6-13,0 8 93,0 0-110,8 0 30,-6 0-5,5 0-46,-7 0 49,8 0 1,-4 8-165,8 3 58,-8-3 0,9 2 98,-7-4-27,8 3 17,-12 1-33,13-2-357,-5-8 148,-1 0-242,7 0 165,-6 0 17,7 0 160,1 0-339,-1 0 184,1 0 288,-1 0 0,0-8 0,1-2 0</inkml:trace>
  <inkml:trace contextRef="#ctx0" brushRef="#br0" timeOffset="4467">5694 105 7569,'0'-18'-1593,"0"1"1365,0 0 228,0 7 0,0-6 256,7 7 1,-5-1-208,6 2 1,-8 8 506,0 0 1,0 8-437,0 4-54,0-5 54,-8 9-31,6-6-13,-5 7-55,7 0 1,0 1-1,-2-1 77,-4 1-71,4 7 1,-6-4-1,8 7 1,0-1-1,0-2 1,0 2 217,0 0-196,0-5 49,0 11-42,0-14 2,0 14-8,0-14 23,0 14-22,0-13 24,0 5-79,0 0 64,8-5 0,-6 5-91,6-8 86,-8 9 1,0-7-7,7 6-15,-5-7 12,6-1 16,-8 1-35,8-9 171,-6 7-162,6-6 0,-6 1 37,3 1-11,-3 0-9,6-3-3,-8 7 170,8-14-160,-6 5 50,6 1-184,-8-6 152,0 6-7,0-8-185,7 0-5,-5 0 183,6 8-27,-8-6-548,0 5 246,0-7-250,0 0 1,8 8 0,1 2-1</inkml:trace>
  <inkml:trace contextRef="#ctx0" brushRef="#br0" timeOffset="1739">3406 349 7339,'0'-9'-588,"2"1"1194,4 8-448,-4 0 0,7 0 0,-5 2-90,2 4 1,0 3 0,-6 9 0,0-1-64,0 1 1,0 1-1,0 3 1,0 3-2,0 2 1,0-6 0,0 5 0,0-3 17,0 0 1,2 6 0,2-5 0,1-3-49,-1-2 1,0 1 0,0 1-123,2 2 0,0 1 1,-6-7-206,0 1 1,6-1 4,-1 0 0,3-7 348,-2-4 0,4 4 0,7-1 0</inkml:trace>
  <inkml:trace contextRef="#ctx0" brushRef="#br0" timeOffset="2217">3284 681 7340,'9'0'-792,"-1"0"1095,-8 0 837,0 0-1044,8 0 1,-4 0-1,7-2 1,3-2 0,1-1 0,3-1 0,-1 6 0,1 0-36,-1 0 1,1 0-1,-1 0-159,1 0 31,-1 0 0,1 0 150,-1 0-237,-7 0-14,5 0 207,-13 0-357,14 0 159,-14 0-61,13 0 209,-13 0-361,14 0 166,-14 0-147,13 0 1,-11 0-316,8 0 668,-1 0 0,7 0 0,-1 0 0</inkml:trace>
  <inkml:trace contextRef="#ctx0" brushRef="#br0" timeOffset="2599">3860 681 5966,'10'0'1830,"-3"0"-1494,-7 0 0,2 0 33,4 0-258,-4 0 99,6 0-96,-8 0 109,0 0-229,0 8 1,0-4-1,0 8-29,0 1 1,0-3 0,0 1-348,0 3 334,0-6 0,0 7-18,0-3 101,0-4-785,0 7 311,0-13 146,0 14-28,0-14 0,0 7 321,0-3 0,8-4 0,1 6 0</inkml:trace>
  <inkml:trace contextRef="#ctx0" brushRef="#br0" timeOffset="2828">3947 489 7265,'8'-17'-1007,"-6"5"2017,4 0-696,-4 9-503,-2-5 154,0 8-376,0 0 190,-8 0 0,6 8 221,-4 3 0,-4 5 0,1 1 0</inkml:trace>
  <inkml:trace contextRef="#ctx0" brushRef="#br0" timeOffset="10362">9029 1520 6175,'-2'-10'131,"-3"4"1,1 4 0,-8 2-9,-2 0 1,5 0 0,-3 0-72,-1 0 1,3 0 0,-2 0 0,-1 0-16,-3 0 1,4 2-1,-1 2 1,-5 2-3,-3-2 0,-2 5 0,5 1 1,-1 2-8,-4-1 0,3 1 0,-5 5 0,2 1 30,-1-1 1,1 3-1,6 1 173,-1 2-203,8 1 1,-5-1 0,5 2 0,-1 0 30,-1 1 0,8-1 0,-2-4 0,4 2 15,2-1 0,0-3 0,0-1 0,0-1-10,0 1 0,6-1 0,2-1 1,2-3 8,3-1 1,-3-2-1,2 3 1,1-3-45,3-2 1,1 3 0,1-5 0,-1 0-50,1 2 0,-1-6 0,0 3 0,1-3-188,-1-2 0,1 2 0,-1 2 1,1 2-173,-1-2 1,1-2 0,-1-2 0,1 0 379,-1 0 0,1 0 0,-1 0 0</inkml:trace>
  <inkml:trace contextRef="#ctx0" brushRef="#br0" timeOffset="10853">9414 1537 7569,'9'0'148,"-1"0"-65,-8 0 65,0 0 0,0 8-88,0 3 0,0 5 1,0 1-1,0 1-65,0-1 1,0 1 0,0-1 0,0 1 46,0-1 0,0 1 1,0-1-1,0 1 2,0-1 0,0 1 0,2-3 0,2-1 28,2-3 0,-1 1-15,-5 5 1,2-5-16,4 0 1,-2-8-1,6 3 1,0-1 8,-1 0 0,3 0 0,5-6 3,1 0 1,-1 0 0,1 0 0,-1 0 7,1 0 0,-1 0 1,1 0-67,-1 0 0,1 0 0,-1 0-167,0 0 1,-5 0 0,0 0-139,1 0 0,-3 0-200,2 0 1,-7 0-29,7 0 0,-8 2 537,2 4 0,4-5 0,-1 7 0</inkml:trace>
  <inkml:trace contextRef="#ctx0" brushRef="#br0" timeOffset="14168">13781 1537 7385,'17'0'-608,"-5"0"0,-3-2 732,-1-4 1,-2 2-51,-6-7 0,2 7 1,2-4 24,2 0 1,-1 4 0,-6-5-4,-5 1 0,4 0 0,-6 4-64,0-1 1,-1-1 0,-9 6-39,1 0 0,-3 0 0,1 2-5,1 3 1,-3-1-1,9 6 1,-1 0 2,1-1 0,-1-3 1,5 6-1,0 1 1,0 3 1,-3-4 0,5-1 8,2 3 1,2 1-1,2 3 26,0-1 0,0-5 71,0 0 0,8-3 1,3 3-21,5-6 1,1 2 0,1-3 65,-1-1 0,1-2 1,1 0-79,4 4 1,3-4 0,3 4-1,-8-2-65,-7 1 0,1-3 1,-3 4-1,3-2-111,3 2 0,-3-2 1,-1 5 78,-2-1 0,-7 4 0,5-4 0,-2 1 0,-2-3 0,-6 6 10,0 1 0,0-3 1,0 2 31,0 1 0,-8-3-17,-4 2 1,-3-8 0,-3 3 74,1 1 1,5-6-1,1 4-7,-3-4 1,-2-2 0,-1 0-54,0 0 0,-1 0 0,1 0 0,-1 0-24,1 0 0,-1 0 0,1 0 0,-1 0-68,1 0 1,-1 0-1,1 0-23,-1 0 1,7 0 0,-1 0-104,-1 0 0,5-2-344,2-4 1,6 4 551,6-4 0,4 4 0,7 2 0,0 0 0</inkml:trace>
  <inkml:trace contextRef="#ctx0" brushRef="#br0" timeOffset="17847">17448 1135 7385,'18'0'-149,"-1"0"0,-5 0 332,-1 0 1,1 0-37,5 0 1,1 2 0,-1 2-59,1 2 1,-7 2 0,1-4 0,2 3 11,1 3 0,3-4 0,-1 6-19,1 1 0,-1-3 0,-1 1 0,-3 1-64,-1-2 1,-6 5-1,5-3 1,1 4-38,-2 1 1,-1 0 0,-5 1 0,2-1-27,-2 1 1,4 5 0,-2 0 0,-3-1-3,-1-3 1,-2 4 0,0 1-41,0-3 1,0 4-1,0-1 1,0-1-1,0 0 54,0 0 0,0 7 0,0-5 0,0 0 40,0 0 1,0 4 0,0-5 0,0-3 16,0-2 0,-5-1 1,-3-1-1,0 1 37,0-1 0,-5 1 0,1-1-39,-4 1 1,1-7-1,1 1 1,3 0-1,-3-3 1,4 5-1,-1-6-12,-3 1 0,-1 3 0,-3 3 0,1-1 2,-1-2 0,7-6 1,-1 3 22,-2-1 1,5 4 0,-3-7 0,0 1 0,1 0 25,-1 0 0,8 2 0,-3-4 287,-1 1 41,6 1-152,-6-6-339,8 0 46,-8 0-1487,6 0 1543,-5 0 0,-1 0 0,-2 0 0</inkml:trace>
  <inkml:trace contextRef="#ctx0" brushRef="#br0" timeOffset="15714">15824 1659 7116,'10'-2'-657,"-3"-2"1219,1-1 0,-6 1-419,4 10 0,-4-3 0,-2 9 1,0 2-69,0 1 0,0 3 0,0-1 0,0 3 37,0 3 0,0-2 1,2 6-1,2-1-299,2-5 0,-1 4 1,-5 0-1,0 1 55,0-1 0,0-2 1,0-5-1,2-3-106,4-3 1,-4 3-248,4-3 1,-4-2 484,-2 1 0,0-7 0,0 4 0</inkml:trace>
  <inkml:trace contextRef="#ctx0" brushRef="#br0" timeOffset="16084">15824 1624 7569,'17'-5'-227,"1"-1"1,-3-2 54,-3 2 1,4 2 0,-5-5-1,5-1 1,1 2 369,1 0 0,-1 1 0,1 3 0,-1-2-171,1 2 0,-1 2 0,0 4 30,1 4 1,-1-4 0,1 5 3,-1 1 1,1-4 0,-3 8 0,-1-1-5,-2-1 1,-3 6 0,3-5-36,-6 5 0,1 1 0,-1 1-49,-2-1 0,-8-5 0,-4-1 1,-1 1 35,-5-2 1,-1 3-1,-3-7 1,1 0-46,-1 2 0,1-4 0,-3 5 0,-1-1-23,-2-4 0,-2-2 1,3-2-1,-1 0-22,2 0 1,1 0 0,3 0-216,-1 0 0,7 0 296,-1 0 0,0 0 0,-5 0 0</inkml:trace>
  <inkml:trace contextRef="#ctx0" brushRef="#br0" timeOffset="16447">16295 1188 7569,'10'-18'-33,"0"3"1,-6 1-76,2 3 1,-1 5 275,-5-6 0,2 8-64,4-2 0,-4 6 0,6 4 74,0 2 1,-4 8 0,5-3-81,-1 5 0,0 1 1,-4 3-1,1 1 16,-1 2 0,-2 3 0,-2-5 1,2 2-81,4-1 1,-4 3-1,4-2 1,-4-2-44,-2-1 1,0-3 0,0 1-1,2-1 34,3 1 0,-3-1 0,4 1 0,-2-1-291,2 0 1,-4 1 0,6-1 47,-1 1 1,-5-6 0,6-3 0,-2 1-183,0 0 1,5-5 0,-3 7 399,2 2 0,2 1 0,5 3 0</inkml:trace>
  <inkml:trace contextRef="#ctx0" brushRef="#br0" timeOffset="17030">16697 1607 7116,'8'10'-335,"2"-3"1,5-5 0,-1 2 577,-3 2 0,-5 0 0,6-6-41,1 0 0,-3 6 0,2-1-63,1-1 0,3-2 0,1-2-77,1 0 1,-1 0 0,1 0-45,-1 0 1,1 0 0,-3-2-1,-1-2 36,-3-1 0,-1-3 0,4 4-88,-3-2 1,1-5 0,3 3-18,-3-2 0,-4 4 0,-8-5-5,0-3 1,0 4-78,0-1 0,-2 1 75,-4-2 1,-4 5-1,-7 7 15,0 0 0,-1 0 0,1 0 0,-1 0 15,1 0 0,-1 0 1,1 1-1,-1 3 39,1 2 1,-1 6 0,1-4 1,-1 1 1,7-3-1,1 6 1,0 1-11,1 3 1,-1 1-1,-2 1 1,6-1 133,5 1 1,1-1 0,0 1-100,0-1 1,0-5 0,0-1 11,0 3 1,5-4 0,3-1 0,2-1 0,1-2 32,-1 2 1,13-6 0,-1 4 9,3-5 0,0-1 0,-5 0 0,1 0 32,2 0 0,1 0 1,-7 0-1,1 0-48,-1 0 0,0 0 0,1 0-70,-1 0 0,-5-1 0,0-3 98,1-2-472,-5 0 0,0 4-1030,-8-4 1397,0 4 0,0-13 0,0 5 0</inkml:trace>
  <inkml:trace contextRef="#ctx0" brushRef="#br0" timeOffset="14717">14514 1747 6815,'6'-12'-352,"0"0"0,-6 6 1,-8-3 613,-2 1 1,1 0 0,-5 4-13,2-1 1,1-1-1,-7 6-180,1 0 0,5 0-24,1 0 1,-1 0 0,-6 0 34,1 0 0,-1 0 0,1 2-29,0 3 0,5-1 0,2 8 0,0 0 6,1-3 1,3 7-1,-4-4-55,3 3 0,1 3 0,6-1-13,0 0 0,0 1 0,2-3 20,3-3 1,-1-4 0,8-8 0,0 2-40,-3 4 0,7-4 0,-5 3 1,5-3-36,1-2 1,1 0-1,-1-2 17,1-3 1,-1 1-1,1-6 1,-3 0 32,-3 1 0,3 3 0,-5-6 101,0-1 0,3-3 12,-7-1 0,6 5 215,-6 0-314,0 8 1,-6-1-1,0 10-62,0 7 1,0-2 0,0 1-11,0 3 0,0 1 1,2 3-174,3-1 1,-1-7 0,8-2 0,1-2 244,3-1 0,9 9 0,2-4 0</inkml:trace>
  <inkml:trace contextRef="#ctx0" brushRef="#br0" timeOffset="15417">14863 1712 7027,'0'11'488,"0"1"-417,0 2 1,6-5 0,0 3 13,-2 1 1,-2-3-68,-2 2-18,0-1 1,0 1-157,0 0-38,0-8 0,0 1 137,0-10 0,0 1 0,0-8 11,0-1 1,0 3 0,2-2 25,4-1 0,-2-1 0,5 0 98,-1 3 0,6 1 1,-5-4-1,3 5-53,0 1 0,-3 0 0,5 4 0,-3-1-6,3 1 0,-4 2 0,1 2 0,3 0 2,2 0 1,-5 0 0,1 0 0,-1 2 18,-1 3 1,4-1 0,-7 8 20,3 2 0,2 1-51,5 3 1,-5-1-64,0 1 1,-9-7-1,3 1 32,-4 1-122,-2-5 0,-2 0 45,-4-8 1,3 0 0,-7-2 13,2-4 1,0 2 51,3-7 0,3-1 0,-2-4 8,8 5 0,-1-3 1,7 6-1,0 1 32,0-1 0,1-6 0,7 5 0,-1-3 10,1 0 1,-3 7 0,-1-5 0,-3 2 40,3 4 1,1-4-1,3 3 1,-1 1-27,1 2 0,-1 2 0,1 0 65,-1 0 1,1 6 0,-3 1-1,-1 1-78,-3 0 0,-5 5 0,4-1 0,-2 4-144,-4 1 1,-2 1 0,-2-1-272,0 1 0,0-1 395,0 0 0,0 9 0,0 1 0</inkml:trace>
  <inkml:trace contextRef="#ctx0" brushRef="#br0" timeOffset="11948">10339 1764 6087,'-2'-10'-342,"-2"3"628,-1-1 6,-1 6 1,-2-12-160,-4 8 1,5-1 0,-1 3-10,0-2-59,6 0 0,-13 6 0,3 0 30,-4 0 1,5 0 0,-1 0-44,-1 0 1,-3 8-1,-1 2-26,-1-1 0,6 7 0,1-4-38,-3 3 1,6 3-1,3-1 3,3 0 1,2-5 0,0 0 0,2-1 16,3-1 1,-1-2-1,6-6 1,0 2-10,-1 1 1,3 1 0,6-6-14,-1 0 1,0-2 0,1-2-6,-1-1 0,1-7 0,-3 4 0,-1 0 4,-2 1 0,-3-7 1,5 4-1,-4-1-27,-3-1 0,1 2 1,-4-3 48,2 1 1,0 6 182,-6-5-134,0 7 0,-2-4-2,-4 8 0,4 8-27,-4 4 1,4 3 0,4 1 0,2-3-3,2-1 0,2-2 0,-3 3 35,7-1 1,4-3-1,1 3-15,0-6 1,1 2-1,-1-3 1,1-1-50,-1-2 1,1-2 0,-1-2-1,1-2 12,-1-1 1,-5-3 0,-1 4 0,3-4-8,2-1 0,1-1 1,-1-4-1,-3 3-12,-1-3 0,-6 4 0,3-1-16,-1-3 1,-2-1 0,-6-3-1,0 1-58,0-1 1,0 1-1,0-1 49,0 1 0,-6-1 0,-2 3-40,-1 3 0,3 4 1,-6 8 12,-1 0 1,-3 0 23,-1 0 0,1 2 0,2 2 24,3 2 1,7 2 62,-2-2 13,4-4 0,10 5 0,4-7 30,3 0 1,3 0 0,-1 0-46,1 0 1,5 0-1,0 0 1,-2 0 1,-1 0 1,-3 0 0,1 0-1,1 0-9,4 0 1,-3 0-1,3 0 1,-2 0 1,3 0 1,-5 0 0,6 0 0,-1 0 14,-1 0 0,0 0 1,-5 0-1,-1 0-36,1 0 1,-7 6 0,1 0-46,2-2 1,-7 0 39,-1 2 0,-4-3 5,-2 9 1,-2-2 0,-2 3 2,-2-1 0,-7 0 0,3 5 21,0 1 1,3-7-34,7 1 1,0 0-1,0 5-16,0 0 1,0-5 0,2-2-287,3-2 1,-1-1-1,8-3-3,2 2 0,7 2 1,2-4-1,0 1-57,3-1 0,-5-2 1,8-2 350,2 0 0,2 0 0,2 0 0</inkml:trace>
  <inkml:trace contextRef="#ctx0" brushRef="#br0" timeOffset="12596">11649 1834 7569,'23'-8'-903,"1"-3"677,-9 3 0,1-6 0,-7 6 150,1-1 1,-2 3 0,-8-6 111,0-1 1,0-3 0,0-1 303,0-1 0,0 1 1,0-1-66,0 1 0,0 5 0,-2 2-173,-4 3 0,-4-5 0,-7 6-87,-1 2 1,1 2-1,-1 2 1,1 0-51,0 0 0,-1 0 1,1 2-1,-1 4 4,1 6 1,-1-2-1,3 1 1,1 3-14,2 1 1,9-3 0,-3 0 0,4 1 13,2 3 0,0-5 1,0 1 20,0 2 1,8-5 0,3 1 12,5-2 0,1-2 0,1-6 0,-1 0-15,1 0 1,-1 0 0,1-2 0,-1-2 2,0-2 1,-5-2-1,0 4 1,-1-4 15,-1-1 1,4 3-1,-7-4 1,1 1 27,0-1 1,-2 4 0,-6-6 192,0-1-180,0 5 1,-2-6 6,-4 9-13,4-1 1,-6 14-1,8 3-17,0 5 1,0 1-1,0 1 1,0-1-16,0 1 0,0-1 1,0 1-1,0-1-19,0 0 0,0 1 1,0-1-1,-2 1 1,-3-1 0,3 1 0,-4-1 1,2-1 21,-2-5 0,4 5 1,-6-4-1,3 3 15,-1 3 0,-6-7 0,4 1 0,1 1-3,-1 3 1,-6-4 0,3-1-9,-5 3 1,-1-1-1,-1 1 1,1-4-3,-1-3 1,7-1 0,-1-6 0,-2 2-12,-1 4 1,-3-4 0,1 4 0,-1-4-20,1-2 0,-1 0 1,3-2-1,1-2-7,3-2 1,1-2 0,-4 3-171,3-7 0,7-4 0,-2-1-116,4-1 1,2 1 0,2-1 0,4 1 305,6 0 0,3-9 0,3-1 0</inkml:trace>
  <inkml:trace contextRef="#ctx0" brushRef="#br0" timeOffset="13142">11911 1694 7569,'17'0'-457,"-5"0"363,0 0 0,-6 0 1,3 2-1,1 2 1,0 2 536,3-2 1,3-2-348,1-2 1,1 0 0,-1 0 145,1 0 0,-1 0-279,1 0 1,-1-2 29,0-4 1,1-4-17,-1-7 0,-5 1 0,-2 3-25,-3 1 0,-1 6 47,-6-5-71,0-1 1,-7 2 0,-5 4 32,-4 4 1,5 2 0,-1 0-1,-1 0 6,-3 0 1,-1 6 0,-1 0 0,1 0 16,-1 2 1,6-4 0,1 5 0,-1 1 28,2 0 1,-3-5 0,7 7-17,2 2 0,-4 1 0,3 3 60,1-1 1,2-5 0,2-1 70,0 3 0,8 0-48,3-3 1,-1 3-1,0-6 1,-1-1 18,1 1 1,2-2-1,5-4 1,1 2 40,-1 2 1,1-1 0,-1-5-75,0 0 1,1 0 0,-1 0 0,1 0 8,-1 0 1,-5 0 0,0 0-181,1 0 1,-3 0 0,0-2-403,-3-3-380,-1 3 887,-6-6 0,0 8 0,0 0 0</inkml:trace>
  <inkml:trace contextRef="#ctx0" brushRef="#br0" timeOffset="213321">140 4698 7569,'18'0'-819,"-1"0"1645,-7 0-1137,-3 0 1,-5 0-1,4 0 259,6 0 0,-2 0 1,1 0 99,3 0 0,1 0 0,3 0 2,-1 0 0,1 0 188,-1 0 1,1 0-163,-1 0 0,-5 0 0,-1 0-43,3 0 1,-4 0 0,1 0-1,3 0 1,-4 0 0,1-2-7,3-4 0,-4 4 0,1-3 2,3 3 1,1 2 0,3 0 13,-1 0 0,-5 0 0,-1 0-7,3 0 1,2 0 0,1 0-21,1 0 0,-1 0 0,0 0-26,1 0 0,-1 0 1,1 0-1,-1 0 30,1 0 0,-1 0 0,1 0 1,-1 0-5,1 0 1,-1 0 0,2 0-1,5 0-14,5 0 0,-2 0 0,2 0 0,0 0 3,-2 0 1,6 0-1,-2 0 1,6 0-14,4 0 0,0 0 1,-4 0-1,3 0-31,7 0 0,-2 0 1,1-2-1,1-2-5,-3-2 1,9 0-1,-3 6 1,5 0-13,-5 0 0,8 0 1,-5 0-1,1 0 14,0 0 1,5 0 0,-1 0 0,-2 0 26,-2 0 0,1 0 0,1 0 0,2 0 46,-2 0 0,5 0 1,-1 0-1,2 0 6,4 0 1,-4 0 0,4 0-1,2 0-23,0 0 1,7 0 0,-7 0 0,6 0-8,0 0 1,3 0 0,1 0 0,0 0-29,-1 0 1,7 0 0,-5 0 0,3 0 3,-1 0 1,-7 0 0,4 0-1,-3 0 1,1 0 0,5 0 1,-3 0-1,0 0 14,-1 0 1,7 0 0,-5 0 0,1 0-1,-4 0 0,1 0 1,1 0-1,-1 0 11,1 0 0,6 0 0,-5 0 0,3 0-4,-1 0 0,-5 0 0,3 0 0,-1 0-3,-4 0 0,5 0 0,1 0 0,1 0-2,1 0 0,-1 0 0,7 0 0,-1 0 0,0 0 0,1 0 0,-1 0 1,0 0-2,1 0 1,-1 0 0,0 0-1,0 0 25,1 0 1,-1 0 0,-1 0 0,-3 0 22,-2 0 1,1 0 0,5 0 0,1 0-10,-1 0 0,0 0 1,1 0-1,-3 2-9,-4 4 0,11-4 1,-5 4-1,2-4-4,0-2 0,1 0 0,1 0 0,2 0-19,-2 0 0,4 0 1,0 0-1,1 0 11,-1 0 0,4 0 0,-4 0 0,2 0-24,-47 0 0,1 0 0,0 0 0,0 0 0,2 0 1,-1 0-1,0 0 0,-1 0-4,48 0 1,-48 0-1,1 0 1,-2 0-1,1 0 1,0 0 0,1 0-39,47 0 0,-44 0 0,0 0 0,40 0 0,4 2 23,-47 0 1,-1 1-1,46-1 1,0 4-1,-2-4 22,-4-2 0,6 0 0,0 0 0,1 0 33,-5 0 0,-43 0 1,1 0-1,48 0 0,-2 0-5,0 0 1,0 0-1,-45 0 1,0 0-1,0 0 1,-1 0-11,48 0 0,-47 0 1,-1 0-1,-1 0 0,1 0 1,1 0-1,1 0 15,-1 0 0,2 0 0,0 0 1,0 0-1,43 0 0,2 0-32,0 0 1,0 0 0,-47 0 0,1 0-733,0 0 1,-1 0 740,45 0 0,-46 1 0,1 0 0,46 3 0,-47-1 0,-1 0-8,49 1 0,-45-3 0,1 0 0,-3-1 0,1 0 0,0 0 0,1 0-21,-1 0 0,0 0 1,1 0-1,-1 0 1,1 0-1,1 0 1,0 0-1,0 0 18,0 0 1,-1 0 0,-1 0-1,1 0 1,-1 0 0,0 0-1,1 0 1,-1 0 0,-1 0 0,1 0 0,4 0 1,0 0-1,-4-1 0,-1 2 1,1-1-1,1 1 1,-1 2 0,1 0 0,-3-2 1,0 0-1,1 2 0,-1 0 1,0-2-1,-1 0 0,1-1 0,-1 0 1,3 0-1,-1 0 1,45 0-1,2 0-17,-49 0 0,1 0 0,1 0 1,1 0-1,42 0 0,2 0-4,-47 0 1,1 0 0,-1 0 0,0 0-1,2 0 1,-1 0 0,48 0 15,-4 0 0,-43 0 0,-1 0 0,38 0 1,5 0 16,1 0 1,4 0-1,-6 0 1,0 0 7,2 0 0,-12 0 1,5 2-1,-3 2 8,1 2 0,7-1 0,0-5 0,-2 0-21,-2 0 0,-1 0 1,-1 0-1,0 0-11,1 0 0,-1 0 0,-2 0 0,-3 0 3,-7 0 1,3 0 0,0 0 0,-1 0 12,1 0 0,-2 0 0,-7 0 0,1 0 23,0 0 1,0 0 0,2 0 0,0 0 0,-2 0 1,3 0 0,-7 0 0,6 0 324,4 0 0,5 0 1,-5 0-1,0 0-346,1 0 0,-5 0 0,6 0 0,-5 0 19,-3 0 0,4 0 0,-8 0 0,4 0-66,0 0 1,3 2 0,-11 2-1,2 2 26,1-2 1,-3-2 0,4-2 0,-4 0 8,-2 0 0,4 0 0,-6 0 0,0 0-7,2 0 0,-5 0 1,3 0-1,-4 0 28,-1 0 1,-1 0 0,-1 0-1,-3 0-11,-1 0 0,-3 0 0,5 0 0,-5 0 13,-1 0 1,4 0 0,-5 0 0,3 0-17,4 0 0,-1 0 0,1 0 1,-3 0-11,3 0 0,-1 0 0,1 0 0,-5 0-19,-1 0 0,4 0 0,-5 0 0,1 0 11,0 0 1,-1 0 0,-3 0-1,2 0 4,-2 0 0,-1 0 0,1 0 0,2 0 7,-2 0 0,0 0 0,-1 0 1,3 0-7,-2 0 0,0 0 0,0 0 1,1 0-2,-1 0 0,-2 0 0,-2 0 0,0 0 7,0 0 1,-2 0 0,-2 0 0,-2 0 5,2 0 1,2 0 0,0 0 0,-2 0-5,-2 0 1,0 0 0,6 0 0,-2 0-2,-4 0 1,4 0 0,-4 0-1,4 0 15,2 0 0,6 0 0,0 0 1,-2 0-8,-2 0 0,-4 0 0,-2 0 0,-2 0-9,2 0 1,-4 0-1,0 0 1,-2 0-2,-3 0 1,-3 0-1,-2 0 1,1 0 9,-1 0 0,1 0 1,-1 0 17,1 0 1,-1 0 3,1 0 1,-1 0 117,1 0 93,-1 0-108,1 0-111,-1 0 0,-5 0-42,-1 0 0,-5 0-23,6 0-20,-8 0 72,3 0 82,-7 0-1347,0 0 0,6-4 892,0-8 0,0-3 363,-6-20 0,0-4 0,0-13 0</inkml:trace>
  <inkml:trace contextRef="#ctx0" brushRef="#br0" timeOffset="-196882.73">227 6479 7569,'18'-7'-996,"-1"5"753,-7-6 180,-2 8 242,-8 0-333,0 0 265,-8 0 1,4 0-2,-8 0 1,1 0-83,-7 0 1,7 0 61,-1 0-85,0 0 32,-5 0 1,5 0 50,1 0 0,5 0-52,-6 0 0,6 0-22,-5 0 1,5 0 0,-6 0 59,-1 0 0,3 0 85,-2 0 1,7 0 205,-7 0-118,0 0-312,3 0-588,1 0 619,8 0 0,2 0 145,4 0 1,3 0-51,9 0 0,-1 0 1,1 0-1,-1 0-8,1 0 1,-1 0 0,2 0-1,3 0-71,1 0 0,6 0 0,-4 0 0,3 0 2,3 0 0,2 0 1,2 0-1,-1 0 11,1 0 0,2 0 0,2 0 0,2 0 6,-2 0 1,3 2 0,1 2 0,2 2-4,3-3 0,5-1 1,3-2-1,4 0-13,2 0 0,-4 0 0,6 0 0,0 0-4,-2 0 0,6 0 0,-2 0 0,4 0-3,0 0 0,10 0 1,-11 0-1,5 0 18,4 0 0,-4 0 1,5 0-1,-1 0-18,-5 0 1,7 0 0,2 0 0,1 0-20,-2 0 1,5 0 0,-7 0 0,3 0 59,-1 0 0,1 6 0,5 0 0,-1-2 10,-5-2 1,5-2-1,-7 0 1,1 0-18,-5 0 0,3 0 1,0 0-1,-1 0-13,1 0 1,3 0 0,-3 0 0,0 0-29,-1 0 1,7 0 0,-3 0 0,3 0 10,-3 0 1,10 0-1,-3 0 1,1 0 40,0 0 1,-2 0 0,1 0-1,-1 0-53,0 0 1,-1 0-1,-1 0 1,-1 0 24,-1 0 1,6 0 0,-9 0 0,1 0-7,1 0 1,-1 0 0,7 0 0,-1 0 8,0 0 1,1 0 0,-1 0-1,0 0 22,1 0 0,-1 0 0,0 0 1,1 0 22,-1 0 1,0 0 0,0 2-1,1 2-10,-1 2 1,-1-1 0,-3-5 0,-2 0-2,3 0 1,7 0 0,2 0-1,-2 0-13,-1 0 0,-1 0 0,2 0 1,2 0 0,-1 0 0,3 0 1,0 0-1615,2 0 1604,-6 0 1,-41 0 0,1 0 0,42 0 0,-2 0 9,-2 0 0,5 0 0,1 0 0,-2 0-35,-4 0 1,8 0-1,-8 0 1,4 0-6,3 0 0,3 0 0,-6 0 0,-2 0-25,-2 0 0,-2 0 0,1 0 0,-1 0 30,0 0 1,1 2-1,-1 2 1,-2 2 38,-3-2 1,3-2-1,-5-2 1,1 0 12,1 0 1,-1 0 0,7 0-1,-5 0-32,-7 0 1,7 0 0,-7 0 0,5 0-7,1 0 1,1 0 0,-7 0 0,0 0 391,1 0 1,1 0-1,5 0 1,-5 0-397,-6 0 0,9 0 0,-5 0 1,6 0 33,-1 0 1,9 0-1,-6 0 1,-3 0-27,-1 0 1,3 0 0,-3 0 0,-1 0-27,-3 0 1,4 0 0,1 2-1,2 2 13,-1 1 0,1 1 1,-5-6-1,0 0-4,-1 0 0,7 0 0,-3 0 0,3 0 8,-3 0 0,5 0 1,-7 0-1,1 0 8,-5 0 0,5 0 1,-1 0-1,1 0-1,-4 0 0,3 0 1,1 0-1,-1 0-6,-3 0 0,4 0 0,-1 0 0,3 0 1,-1 0 0,1 0 0,5 0 0,-2 2-8,-3 4 0,3-4 0,-1 4 0,3-4-9,0-2 1,10 0-1,-9 0 1,1 0 2,0 0 1,-1 0 0,-1 0 0,0 0 2,1 0 0,-1 0 0,2 0 1,2 0 55,2 0 0,1 0 0,-5 0 0,2 0-26,2 0 0,0 0 0,-3 0 0,1 2-6,2 3 0,0-3 0,-6 4 1,-1-4 5,-5-2 1,5 0 0,-5 0-1,5 0-8,1 0 1,0 0 0,-1 0 0,-3 0-23,-2 0 0,1 0 0,5 0 0,1 0-11,-1 0 0,0 0 1,1 0-1,-3 0 2,-4 0 0,5 0 0,-7 0 0,1 0 21,-4 0 1,1 0 0,1 0 0,-2 0-7,-5 0 1,9 0-1,-10 2 1,0 2 78,-4 2 0,5 0 1,-3-6-1,0 0-69,0 0 0,10 0 0,-8 0 0,1 0-14,1 0 0,-8 0 1,0 0-1,2 0 34,2 0 1,0 0 0,-2 0 0,-4 0 24,-2 0 1,4 0-1,-5 0 1,-3 0-16,-2 0 1,-1 0 0,-1 0 0,0 0-20,1 0 1,-1 0 0,1 0-1,-1 0-71,0 0 0,5 0 1,-3 0-1,-4 0 35,1 0 1,-3 0 0,1 0 0,-4 0 13,-3 0 0,1 0 1,-4 0-1,1 2 36,-1 3 0,-2-3 0,-2 4 0,0-4-3,0-2 0,0 0 1,-2 0-1,-2 0-20,-2 0 1,-6 0 0,6 0 0,0 0-17,-1 0 0,5 0 0,-6 0 1,2 0 3,0 0 1,-6 0-1,4 0 1,-1 0-2,-5 0 0,4 0 0,0 0 0,1 0 35,-1 0 0,0 0 0,-3 0 1,1 0-23,-2 0 0,4 0 0,-1 0-10,-3 0 1,4 0 0,-1 0 0,-3 0 0,0 0 4,2 0 1,-3 0 0,5 0-1,-2 0-9,1 0 1,-1 0-1,-4 0 1,3 0 26,1 0 1,6 0-1,-6 0 1,1 0 9,1 0 1,-4 0 0,6 0 0,-1 0-23,-5 0 1,4 0 0,-1 0 0,-3 0 0,-2 0 1,5 0-1,1 0 1,0 0-11,0 0 0,0 0 0,-3 0 0,3 0-3,2 0 1,-5 0 0,3 0 0,-2 0 6,0 0 0,6 0 0,-5 0 0,-1 0 0,2 0 1,-5 0 0,3 0 0,-4 0 0,-1 0 0,-1 0 0,1 0 0,-1 0-1,1 0 1,-1 0 0,1 0-1,-1 0-19,1 0 0,-1 0 1,0 0-1,1 0-6,-1 0 0,1 0 0,1 0 0,3 0 6,1 0 1,0 0 0,-5 0 9,-1 0 0,-5 0 1,-1 0 125,3 0 84,-6 0 1,-1 2 119,-7 4-177,0-4-2,0 6-276,0-8-2782,0 0 2917,8 0 0,2-16 0,7-3 0</inkml:trace>
  <inkml:trace contextRef="#ctx0" brushRef="#br0" timeOffset="-187943.73">262 8418 5824,'-17'-8'74,"-1"6"0,1-4-20,-1 4 0,1 2 0,0 0 1,-1 0 7,1 0 0,5 0 0,0 0 60,-1 0 0,-3 0-84,-1 0 0,-1 0 89,1 0 27,7 0-146,2 0 2,8 0 99,0 0 0,8 0-52,4 0 1,3 0-1,3 0 1,-1 0 1,-5 0 0,-1 0 0,3 0-23,2 0 0,-5 0 0,1 0 0,1 0-18,3 0 1,3 0-1,3 0 1,1 0-24,-2 0 1,7 0-1,-1 0 1,2 0 10,0 0 1,0 0 0,6 0 0,0 0 4,0 0 1,0 0 0,2 0 0,1 0-10,3 0 0,2 0 0,-2 0 1,3 0-4,1 0 0,5 0 0,-3 0 0,3 0 2,3 0 1,-1 0-1,2 0 1,3 2-5,1 4 1,0-4 0,-4 4-1,3-4-5,1-2 1,12 0 0,-4 0 0,0 0-4,2 0 1,-2 0-1,2 0 1,-2 0 11,0 0 0,5 0 1,-5 0-1,6 0 22,4 0 0,7 0 0,-3 0 0,1 2 1,1 4 0,5-4 0,6 3 1,-2-3-14,-1-2 1,3 0-1,2 0 1,0 0-41,0 0 1,-43 0-1,1 0 1,-2 0 0,-1 0-1,49 0-11,-2 0 0,-47 0 0,1 0 1,-1 0-1,1 0 0,1 1 0,0 0 15,1 2 1,-1 0-1,3-2 1,-1 0-1,-4 2 1,1 0-1,1-2 1,1 0 11,-1-1 0,0 0 1,5 0-1,-1 0 0,-4 0 1,-1 0-1,1 0 0,0 0 3,3 0 1,-1 0 0,1 0 0,-1 0 0,-1 0 0,1 0 0,-1 0 0,0 0 24,-1 0 1,1 0 0,4 1-1,1 0 1,-5 0 0,0 2-1,2 0 1,-1-1-8,-1 1 1,1-2-1,4 1 1,0-2 0,-4 0-1,1 0 1,2 0 0,0 0-34,2 0 0,-1 0 1,-3 0-1,0 0 1,3 0-1,1 0 1,-1 0-1,0 0 34,-1 0 0,1 0 1,4 0-1,0 0 0,-3 0 1,0 0-1,0 0 0,1 0-4,0 0 1,0 0-1,0 3 1,0 0 0,1 0-1,0 0 1,1-1-1,-1 0 3,0-1 1,0 0-1,0-1 1,0 0-1,0 0 1,0 0-1,0 0 1,-1 0-9,-2 0 0,0 0 1,2 0-1,0 0 0,-1 0 1,-1 0-1,2 0 0,0 0 15,1 0 0,0 0 0,0 0 0,-1 0 0,-1 0 0,0 0 0,-1 0 0,-1 2-4,-1 1 0,0 0 1,3-2-1,1-1 1,-2 3-1,0 0 1,1-1-1,0-2-8,-1 0 0,1 0 0,3 0 1,0 0-1,-3 0 0,0 0 0,0 0 1,-1 0 7,-1 0 1,0 0 0,5 0 0,0 0-1,-1 0 1,-1 0 0,1 0 0,0 0-13,1 0 0,0 0 0,-3 0 0,1 0 0,3 0 0,2 0 0,-3 1 0,0 0-23,-1 2 1,0 0-1,0-2 1,0 0 0,1 2-1,0 0 1,1-2-1,-1 0 21,-1-1 1,0 0 0,5 0-1,0 0 1,-4 0 0,0 0 0,2 0-1,0 0-1,1 0 0,0 0 0,-1 0 0,0 0 0,-2 0 0,0 0 0,1 0 0,1 0 17,-1 0 0,2 0 1,0 0-1,0 0 1,-1 0-1,-1 2 1,1-1-1,0 2-18,-1-1 1,0 1-1,2 1 1,0-2-1,0-1 1,0-2-1,0 1 1,0 0-3,0 0 1,0 0-1,0 0 1,0 0 0,-2 0-1,0 0 1,1 0-1,0 0 8,-1 0 1,0 0 0,2 0 0,0 0-1,0 0 1,-2 0 0,1 0 0,-1 0 0,-1 0 1,0 0 0,2 3 0,0 0 0,0 0-1,0 0 1,-1-1 0,0 0-1,-1-1 0,0 0 0,-1-1 0,0 0 0,1 0 0,-1 0 0,0 0 0,0 0 1,0 0 0,0 0 0,0 0 1,0 0-1,0 0 0,-1 0 1,-2 0-1,0 0 0,-3-1 1,1 2 0,3 1 0,0 1 0,0 0 0,-1 0 0,-2-1 0,0 0-4,-1-1 0,-1 0 0,1-1 0,0 0 0,2 0 0,-1 0 0,-1 0 0,1 0 1,-3 0 1,0 0 0,2 0-1,-1 0 1,-3 0 0,-1 0-1,2 0 1,1 0-9,-1 0 0,0 0 0,2 0 0,-1 0 0,42 0 1,0 0-21,0 0 0,4 0 0,-5 0 0,-3 0 24,-2 0 0,-7 0 1,-1 0-1,2 2 2,3 4 1,-1-4 0,-3 4 0,-5-4-4,1-2 0,0 0 0,5 0 1,-3 0 1,-3 0 0,7 0 1,-5 0-1,3 0 21,-1 0 1,-5 0-1,3 0 1,-1 0 14,-4 0 1,5 0 0,1 0 0,-1 0-32,-3 0 1,-4 0-1,0 0 1,1 0 63,3 0 1,0 0 0,-6 0 0,0 2-91,-1 3 1,1-3 0,0 4 0,-2-4 12,-4-2 0,4 0 1,-6 0-1,2 0 14,0 0 1,-8 0 0,3 0 0,-3 0 25,2 0 1,-4 0-1,7 0 1,-3 0-1,0 0 1,0 0-1,-5 0 1,-1 0-25,0 0 1,7 0 0,-1 0 0,-4 0-12,-5 0 1,7 0 0,-4 0-1,3 0 0,-1 0 1,-2 0 0,3 0 0,1 0 14,2 0 0,0 0 1,-5 0-1,-1 0-9,1 0 1,-1 0 0,0 0 0,1 0 2,-1 0 1,1 0 0,-1 0 0,-2 0-18,-3 0 0,3 0 1,-5 2-1,2 2-8,-1 2 1,-1-1 0,1-5 0,-3 0 13,0 0 0,-6 0 0,5 0 0,-1 0 18,0 0 0,0 0 1,-6 0-1,-1 0 11,1 0 0,6 0 1,-2 0-1,-4 0 12,-4 0 0,-2 0 0,6 0 0,0 0-35,0 0 0,0 0 0,-2 0 0,-2 0-1,-2 0 1,0 0-1,4 0 1,-2 0-3,-2 0 0,-6 0 1,5 0-1,-1 0 6,0 0 0,-6 0 1,3 0-1,-5 0 22,-2 0 1,1 0-1,-1 0 44,1 0 0,-1 0-34,1 0 0,-7 0 1,1 0-3,2 0 1,-5 0-32,3 0 1,0 0-27,5 0 1,-5 0-21,-1 0 1,1 0-36,5 0 0,1 0 55,-1 0 0,-5 0 94,0 0 87,-8 0 0,5 0-115,-3 0 1,-2 0-68,8 0 0,-7 0-9,7 0 1,0 0-16,5 0 0,-5 0 56,-1 0 1,-5 0 116,6 0-107,-8 0 0,6 0-10,-5 0 0,5 0-13,8 0 0,-7 0-8,1 0 70,-8 0-73,3 0-313,-7 0-656,0 0-232,-7 0 1219,5-7 0,-22-11 0,5-9 0</inkml:trace>
  <inkml:trace contextRef="#ctx0" brushRef="#br0" timeOffset="-118665.73">9029 2952 6504,'10'-2'16,"-4"-4"-11,-4 4 1,-2-8 4,0 4 0,0 3 63,0-9-137,0 8 164,0-12-6,0 7-83,0-9 49,0 9 1,0-1 200,0 4-4,0 4-229,0-6-65,0 8-335,0 0 375,0 8 0,0 2 20,0 7 0,0 1 1,0-1-7,0 1 0,0-1 0,0 1-14,0-1 0,6 1 0,-1-1 0,-1 0-10,-2 1 1,-2 5-1,0 1 1,0-3-3,0-2 1,0 1 0,0 1 0,0 2 9,0-1 0,0 3 0,0-2 0,0 0 1,0 3 1,0-7 0,0 6-1,0-1 28,0-1 0,0 6 0,0-6 0,0 1 14,0 1 0,0-4 0,0 6 1,0-1-23,0-5 0,0 4 0,0 0 0,0 2-9,0 5 0,0-5 0,0 2 1,0 2 3,0 2 0,0 2 0,0 0 0,0 0-21,0 0 0,0 5 0,2 1 1,2-2 5,2-2 1,0 3 0,-6 1 0,0 0 1,0 2 0,0-6 0,0 5 0,0-1-9,0 0 1,0 5 0,0-3 0,0 0 5,0-1 1,0 1 0,0-4 0,0 4 16,0 1 1,0-3-1,0 4 1,0-3 2,0-3 0,0 4 0,0-2 0,0-1-5,0 3 1,0-6 0,0 6 0,0-3-18,0 1 0,0 6 0,0-5 0,0 3-6,0 3 0,2-3 0,2 0 0,1-1 5,-1 1 0,-2-4 0,-2 3 1,0-1-4,0-4 1,0 4 0,0-3 0,0-1 3,0-2 1,0 0-1,0 2 1,0 3 0,0 3 1,0 0 0,0 1-1,0-3-13,0 0 1,0-5 0,0 7-1,0-2 11,0-5 1,0-1-1,0-2 1,0 0 12,0 0 0,0-2 0,0-2 0,0-4 16,0-1 0,6 5 0,0-2 0,-2 2-3,-2-2 0,-2 4 0,0-4 0,0 2-17,0-2 0,0 4 0,0-6 0,0 2-3,0 0 0,0-5 0,0 3 0,0-2-13,0-4 1,0 5 0,0-3 0,0 0 3,0 3 1,0-7-1,0 4 1,0-1 1,0 1 1,0-4 0,0 5 0,0-5 2,0-2 0,0 1 0,0-1 7,0 1 0,0-1 0,0 1 0,0-1 26,0 1 0,0-1 0,0 1 8,0-1 1,0 1 0,0-1-7,0 0 1,0 1-12,0-1 0,0 1-15,0-1 1,0 1-1,0-1 0,0 1 0,0-1 0,0 1-6,0-1 1,0 1 0,0-1 0,0 0-18,0 1 1,0-6-1,0-1 1,2 1-17,3-2 1,-3 5-1,4-3 47,-4 3 0,-2-3 0,0 0 46,0 1 1,0 3 0,0 1-32,0 1 0,0-1-65,0 1 1,0-1-27,0 0 1,0-5 25,0 0 1,0-6 41,0 5 1,0-5 0,0 6 16,0 1 1,0-3-1,0 2-1,0 1 1,0 3-1,0 1 1,0 1 31,0-1 1,0-5-14,0-1 0,0-5 1,0 6-27,0 1 0,0-3-87,0 2 0,0-6 8,0 5 58,0-7 234,0 4 179,0-8 123,0 0-432,0 8-99,0-6 0,0 7 51,0-3 34,0-4-54,0 6 0,0-6 14,0 4-76,0-5 5,0 7 43,0-8-652,0 0 1,-8-15 0,-1-5-1</inkml:trace>
  <inkml:trace contextRef="#ctx0" brushRef="#br0" timeOffset="-110592.73">14741 2987 6111,'0'-10'857,"0"-6"-1085,0 14 95,0-5 530,0 7-327,0 0 1,0 7-35,0 5 0,0 4 0,0 3-26,0 4 0,0-3 1,0 3-1,0-2-31,0 3 1,0-3-1,0 8 1,0 0-8,0-2 1,0 6-1,0-4 1,0 4 21,0 2 1,0 0 0,0-2 0,0-2 35,0-2 1,0 4 0,0 4 0,0-4 12,0 0 1,0 6-1,0 2 1,0 0-38,0 1 1,6 1 0,0 5 0,-2-1-9,-2 1 1,-2 3-1,0 1 1,0 1-4,0-1 1,0 1 0,0-1 0,0-2-40,0-3 1,0 3 0,0-3 0,0 3 47,0 3 0,2 1 1,1 2-1,3 3 7,-2-3 1,-2 4-1,-2 0 1,0 0-4,0 1 0,0-1 0,0-6 0,0 2 21,0 1 1,0-7-1,0 10 1,0-2-23,0 1 1,0-1 0,0-6-1,0 1 2,0-1 0,0 6 1,2 2-1,2 2-10,2 4 0,0-3 1,-6 1-1,0 0-1,0-2 0,0 9 0,0-5 1,0 0-40,0 2 0,0-6 0,0 1 1,0-3 25,0-4 0,0-2 1,1-1-1,3-3 31,2-3 1,0 5 0,-6-1 0,0 3 19,0-4 0,0 1 1,0-9-1,0 3-17,0 4 0,0-5 0,0 1 1,0 0-12,0-1 1,0 1-1,0 1 1,0-5-23,0-4 1,2 4-1,2-2 1,2-5 7,-2-2 0,-3-3 0,-1 6 1,0-1 1,0 1 0,0 0 1,0-2-1,0-2 9,0-2 0,0-1 0,0 3 0,0-2-5,0 2 1,0-6 0,0 0 0,0-1-4,0-1 1,0 0 0,0-5-1,0-1-20,0 1 1,0-1-1,0 0 11,0 1 1,0-6-2,0-1 0,0 1 56,0 5 1,6-5-30,0 0 1,0-1 26,-6 7 1,0-7 191,0 1-74,0 0-40,0 5-213,0 1 11,0-9 519,0-1-211,0-8-625,0 0 0,0 8 0,0 1 0</inkml:trace>
  <inkml:trace contextRef="#ctx0" brushRef="#br0" timeOffset="-103454.73">19823 2864 7421,'2'-15'-700,"2"1"0,2 3 840,-2-3 1,-2 4-133,-2-1 0,0-1 11,0-5 0,0-1 5,0 1 0,0 5 7,0 0 1,0 6-14,0-5 0,0-1-25,0-5 0,0 5 37,0 0 1,0 1 36,0-7 1,0 1 0,0-1-8,0 1 0,0-1 1,0 1-2,0 0 0,0 5 0,0 0 90,0-1 0,0-3-65,0-1 0,0 5-195,0 0-126,0 9 195,0-5 75,0 8 165,0 0 29,0-8-360,0 6 68,0-6 1,0 10-1,0 4 51,0 6 1,0 9 0,0 2 0,0 1 30,0 1 1,0 2 0,2 8-1,2 0-8,1 0 1,1 0 0,-6 2 0,0 1 11,0 3 1,0 2-1,0-2 1,0 3-10,0 1 0,0 5 0,0-3 0,0 3-19,0 3 1,0 5-1,0 0 1,0-2 5,0-1 1,0-3-1,0 1 1,0-1 25,0 0 0,0 1 0,0-1 0,0 1-10,0-1 1,0 0 0,0 1-1,0-1-8,0 0 0,0-1 1,0-3-1,0-1 15,0 2 1,0-1 0,0 1 0,0-5 7,0-1 0,0 3 1,0-3-1,0 0-15,0 0 0,6 3 1,0-3-1,-2 1-16,-2 5 1,-2-4 0,0 1-1,0 1 1,0-3 0,0 7 0,0-7 0,0 3-7,0 0 1,0-3 0,0 5 0,0-5 5,0-1 1,0 4 0,0-3 0,0 3 13,0 1 0,0 5 1,0-9-1,0 3-7,0 1 1,0 5 0,0-11 0,0 3-5,0 4 0,0-5 0,0 3 1,0-1-14,0-1 1,0 5-1,0-3 1,0 2-26,0-3 1,0 3 0,0-7-1,0 1 17,0 0 1,0-3 0,0-5-1,0 0 3,0 0 0,0 0 0,0-2 1,0-2 7,0-2 1,0-5 0,0 3-1,0-2 9,0-4 1,0 5 0,2-3 0,1-2 1,3-1 1,0-3 0,-6 1-1,0-1-6,0 0 1,0 1 0,0-1-16,0 1 1,0 5 0,0 0 0,0-1 10,0-3 1,0-1-1,0 1 1,0 2 0,0 3 0,0 1 1,0-4-1,0 3 8,0-3 1,0-2 0,0-1 0,0-1-9,0 1 0,0-1 0,0 1 0,0-1 0,0 1 0,0-1 1,0 0-1,0 1 4,0-1 0,0-5 1,0 0-1,0 1 44,0 3 0,0 1 0,0 1-21,0-1 1,0 1 0,0-1-19,0 1 0,0-7 1,0 1 11,0 1 0,0-3-2,0 2 0,0-6-7,0 5 0,0-5 1,0 6 21,0 1 1,0-3-1,0 2-7,0 1 0,0-3-22,0 2 1,0-1 18,0 7 1,0-7 0,0 1 27,0 2 1,0 1 0,0 3 0,0-1-23,0 0 1,0 1 0,0-1 0,0 1-13,0-1 0,0 1 0,0-1 0,0 1-51,0-1 0,0 1 21,0-1 1,0 1 30,0-1 1,0-5 113,0-1 0,0-5-106,0 6 0,0-1 0,0 7-18,0-1 1,0 1-1,0-1 1,0 1-41,0-1 1,0 1-172,0-1 217,0 1 341,0-1-284,0-7 1,0-1-51,0-3 1,0-2-1,0 8-137,0 1 0,0-3-8,0 2 207,0-8 1,0 5 89,0-3 0,0-2-175,0 8 1,0-7 0,0 7 52,0 2 0,0-5 0,0 3 0,2 0-38,4-3 1,-4 7-37,4-4 0,-4 3 32,-2 3 1,0-7-4,0 1 1,0-6 140,0 5 48,0-7-86,0 4-73,0-8-21,0 0-51,0 8 1,0-4-66,0 7 180,0-7-42,0 4-206,0-8-400,0 0 0,0-8 0,0-2 1</inkml:trace>
  <inkml:trace contextRef="#ctx0" brushRef="#br1" timeOffset="-78806.73">1118 3423 7135,'-2'-15'0,"-2"1"-257,-2 2 28,1 9 0,-1-7 427,0 4-133,0 4 1,6-8 38,0 5 7,0 3 0,0-8 46,0 4 44,0 4 130,0-6 8,0 8-184,0 0 0,0 8-93,0 4 1,0 3-1,0 3-20,0-1 0,0 1 0,0-1-60,0 1 0,0-1 0,0 1-88,0-1 0,0-5-207,0-1 1,2 1-58,4 5 0,-2-7-408,7-4 778,-7-4 0,12-2 0,-6 0 0</inkml:trace>
  <inkml:trace contextRef="#ctx0" brushRef="#br1" timeOffset="-78235.73">699 3406 7569,'0'-10'-744,"2"2"531,4 8 0,-4-2 260,3-4 68,-3 5 0,-4-7 44,-3 8 1,3-2 198,-4-4-299,4 4 1,4-6-18,4 8 1,3 0-1,9 0 23,-1 0 0,-5 0 0,0 0 0,3 0-2,6 0 1,-1 0 0,3 0-1,-2 0-6,3 0 1,-5 0-1,6 0 1,-1 0-18,-1 0 1,0 0-1,-3 0 1,1 0-50,2 0 1,1-6-1,-7 1 1,2 1 10,5 2 1,-5 2 0,4 0-15,-3 0 1,-9 0-54,1 0 0,-6 0-298,6 0-319,-9 0 161,5 0 1,-8 2 520,0 4 0,0-4 0,0 13 0,0-5 0</inkml:trace>
  <inkml:trace contextRef="#ctx0" brushRef="#br1" timeOffset="-77475.73">1450 3441 7361,'-2'-10'-765,"-4"4"1064,4 4-202,-13 2 1,11 0-32,-8 0 0,8 2-51,-2 4 1,-1 4-1,1 7 1,2 1 7,2-1 0,2-5 1,0-1-1,0 3-43,0 1 0,0 3 0,0-1 2,0 1 0,8-7 6,3 1 1,5-8 0,1 2 3,1-4 1,-6-2 6,-1 0 0,-1-2 0,1-4-1,-5-6 0,2 3 0,-2-3 1,-2-2 1,-2-1 0,0-1 0,3 5 0,-3-5 10,4 5 0,-2 3 48,2 2-49,-4 4 3,6 2 0,-8 8 31,0 3 1,0 5-15,0 1 1,5-5-1,3-2 1,0-1-2,0 1 0,5 0 0,-1 1-9,4-5 1,-5-2-1,1 0 1,1 2 28,3-2 1,1-2 0,1-2-1,-1 0 13,1 0 1,-1-6 0,1-2 0,-1-2 2,1-3 0,-1 3 0,1 0 1,-1 1-13,0-1 0,-1-2 0,-2-3 0,-5 1-36,-1 3 0,-2-1 1,-6-5-1,0-1-20,0 1 0,0 5 0,0 0 0,0-1-76,0-3 0,-8-1 0,-4 1-144,-3 5 1,-3-3-1,1 8 118,0 2 0,-1 2 1,1 2-1,-1 0-243,1 0 1,-1 8 0,3 4 348,3 3 0,-3 3 0,5-1 0</inkml:trace>
  <inkml:trace contextRef="#ctx0" brushRef="#br1" timeOffset="-76926.73">2375 3458 7404,'10'-8'-1105,"-2"4"1302,-8-7 1,0 5 219,0-6-283,0 1 1,-6-1-76,0 0 0,-7 9-43,1-3 0,2 4 1,-1 2 6,-3 0 0,-1 0 0,-3 2 0,1 2-36,-1 1 0,1 3 0,-1-2 10,1 6 0,-1 3 1,3 3-8,3-1 0,4-5 0,8-1 20,0 3 1,0 1 0,2 3 6,4-1 0,-2-5 0,8-2 0,1-1 41,3 1 1,-5 0 0,1 1 0,2-3-38,1 0 1,5-6 0,1 4 0,2-2-16,-1 1 1,-3-3-1,0 4 1,3-4 0,1-2 1,2-2-1,-3-2 1,1-3 11,-2-3 0,-7 6 0,-3-4 1,1 0 39,-2-3 0,-2 1 0,-8-1 5,0-3 0,-2-2 0,-2-1 0,-4-1-129,-2 1 1,-1 1-1,-9 3 1,-1 1-153,-2-1 0,-3 5 1,5 2-1,-2 4 217,1 2 0,-13 0 0,-1 0 0</inkml:trace>
  <inkml:trace contextRef="#ctx0" brushRef="#br1" timeOffset="-76104.73">3458 3318 7036,'0'-9'1110,"0"1"-1067,0 8 1,0 2 8,0 4 0,0 3 0,0 9 0,0-1-77,0 1 1,-2-1 0,-2 3 0,-1 1-27,1 2 0,2 1 1,2-7-1,0 0-8,0 1 0,0-1 0,0 1-234,0-1 1,2-1 0,2-3-567,1-1 859,1 0 0,2-3 0,2-1 0</inkml:trace>
  <inkml:trace contextRef="#ctx0" brushRef="#br1" timeOffset="-75774.73">3057 3510 7366,'2'-9'-338,"3"3"1,5 2 712,0-2 1,5 4-255,-3-4 1,3 3-1,3-1 1,-1-2-16,1 2 1,-1 2 0,1 2-1,1 0-120,4 0 1,-3 0 0,3 0 0,-2 0-94,3 0 1,-5 0 0,4 0-1,-3 0-148,-3 0 1,1 2 0,-1 2 0,1 2 254,-1-2 0,8 5 0,3 1 0</inkml:trace>
  <inkml:trace contextRef="#ctx0" brushRef="#br1" timeOffset="-74771.73">3947 3493 7369,'-2'-10'-457,"-4"4"1,-3 3 532,-1-3 1,0 4-1,5-4 49,-7 4 1,2 2-8,-1 0 1,-1 2-31,-6 4 0,1-4 1,1 6-45,5-1 0,-5-3 0,7 8-27,-1 1 0,-4-3 0,7 0-9,-3-2 0,6 5 57,-2-1-59,4-4 0,2 7 0,0-3 5,0 3 0,2-3 7,4 0 1,-2-9 0,7 5-23,3 0 1,2-6 0,1 4 0,1-4 0,-1-2-53,0 0 0,1 0 30,-1 0 1,1-6 0,-1-2 13,1-2 1,-3 5 0,-1-5 0,-4 0 0,-1 2 13,1 1 1,-4-7 2,5 2 0,-7-3 3,2-3 1,2 7 43,-2-1-1,0 0 0,-8-5 180,-4 0-186,4 7 0,-8 2-52,4 8 0,4 2 3,-3 4 0,3 4 1,0 5-1,-2-1 6,-2-3 0,0 1 6,6 5 0,0 1 0,0-1 45,0 1 0,2-7 0,2 1 17,2 2 0,7-7-47,-1-1 1,4 2-1,1-2-23,0-2 1,1-2 0,-1-2-57,1 0 0,-1-6 1,1 0-54,-1 2 0,1-4 0,-1 1 6,1-3 1,-1-2-28,1-5 0,-3-1 75,-3 1 0,-4 5 100,-8 1 0,0 5 1,0-6 1,0 6 10,0-5 0,-2 7-16,-4-2 1,4 6-18,-4 6 1,4-2-23,2 7 1,2 1 0,4 3-83,5-3 1,-1 2-1,0-7-206,-2 3 1,5-6-133,-1 2 1,3 2 417,3-3 0,-1 1 0,1-6 0,-1 0 0</inkml:trace>
  <inkml:trace contextRef="#ctx0" brushRef="#br1" timeOffset="-74591.73">4279 3353 7379,'-10'0'-1289,"-5"0"1289,13 0 0,-6 0 0,8 0 0</inkml:trace>
  <inkml:trace contextRef="#ctx0" brushRef="#br1" timeOffset="-74180.73">4524 3039 5963,'9'-2'1572,"-3"-4"-1496,-4 4 0,-2-4 0,0 12-43,0 6 0,0 3 0,0 3 1,2-1 11,4 1 1,-4-1-1,4 3 1,-5 1 4,-1 2 1,2 3 0,2-5-31,2 2 0,0 2 0,-6-3 0,0 1 0,0-2 66,0-1-235,0-3 202,0 1-5,0-1-133,0 1 1,0-1-7,0 1-124,0-9 1,0 7-418,0-5 242,8-3 110,-6 0 156,13-8 124,-13 8 0,6-6 0,-8 5 0</inkml:trace>
  <inkml:trace contextRef="#ctx0" brushRef="#br1" timeOffset="-73700.73">4803 3510 7569,'16'2'-712,"-5"4"723,5-4 1,-12 6 238,7-8-315,1 0 0,-2 0 151,5 0 20,-13 0-73,14 0 45,-15 0 0,15 0 0,-6 0 0,7-8-10,-7 6 0,3-7-56,-7 3-94,8 4 146,-4-6-6,-1 0-126,-1 6-12,0-5 128,-6-1-92,5 6 1,-7-8 3,0 4 0,-1 4 32,-5-3 0,-4 3 29,-7 2 1,-1 0-1,3 2 1,1 1 70,2 3-29,1 0 1,-1-6-1,0 2 1,-1 4 0,-3 5 71,-1 5 1,5-4 0,3-1-17,1 3 1,2 1-127,6 3 0,0-1 1,2-1-1,4-3-49,5-1 1,5-6 0,1 4 0,1-3-117,-1-3 0,7-2 1,1 0-1,0 2-193,0 2 1,6 0 0,0-6 29,8 0 0,-2 0 335,4 0 0,-4 0 0,-2 0 0</inkml:trace>
  <inkml:trace contextRef="#ctx0" brushRef="#br1" timeOffset="-73082.73">5624 3563 7569,'0'-12'-1,"0"1"1,0 5 0,-2-4-141,-4 2 0,-4-3 1,-7 5 125,-1 2 1,1 2-1,-1 2 70,1 0 1,0 0 0,-1 0 0,1 0 36,-1 0 0,1 0 0,-1 2-48,1 4 0,-1 3 1,3 9-48,3-1 0,2-1 0,7-2 0,-3-3-58,2 3 1,2-5 0,2 3-56,0 2 0,8-5 1,3 1 4,5-2 1,1-2-1,1-6 1,-1 0 33,1 0 1,-1 0 0,1 0 0,-1 0-46,1 0 1,-1-2-1,0-2 1,1-4 121,-1-2 0,-5-1 0,-2-7 0,-1 1 0,1-1 0,-6 1 0,4-3 0,-2-1 0,-1-2 0,1-6 0,-6 3 0,2-1 0,4-4 0,-4-2 0,4-2 0,-2 0 0,2 1 0,-5-1 0,5 2 0,-2 3 11,2 7 1,-4-2 0,4 2 123,-4 1 0,-2 9 1,-2 3-45,-4 2 0,-4-3 0,-5 3-18,3-2 1,2 6 0,6-3-36,-1-1 1,-3 6 57,2-4-56,4 4 0,-6 4 0,8 4 12,0 5 0,0 5 1,0 1-1,0 1 2,0-1 0,0 7 1,0-1-1,0-2 20,0-1 0,0 3 0,0 2 1,0 0 18,0 1 0,2 3 0,2-4-40,2 2 0,0-4 0,-6 5 1,0-1-17,0 0 0,6-6 0,-1 5 0,-1-3 0,-2 0-3,-2-2 1,2-1 0,2-3-1,2 1-250,-2-1 1,-2 1 0,0-1-100,4 1 0,-5-7 0,7-1 315,0-2 0,2 5 0,7-3 0</inkml:trace>
  <inkml:trace contextRef="#ctx0" brushRef="#br1" timeOffset="-72403.73">6654 3283 7268,'0'-17'301,"0"0"-200,0 7 0,-2 2 1,-2 10-73,-1 4 1,-1-2-1,6 7 1,0 3 9,0 1 0,2 9 0,2-1 0,1 0-6,-1 3 1,4-7-1,-2 6 1,-2-2 11,-2 1 0,-2-1 0,2-6 0,1 1-63,3-1 1,0 1-1,-6-1-167,0 1 1,0-1 0,0 1-248,0-1 1,-2-5-478,-4-1 909,4-7 0,-5 12 0,7-6 0</inkml:trace>
  <inkml:trace contextRef="#ctx0" brushRef="#br1" timeOffset="-71736.73">6410 3476 7569,'9'0'-660,"1"-2"846,-4-4 1,4 4-18,7-4 1,1 4 0,-1 2-10,0 0 0,1 0 0,1 0-46,5 0 1,1 6-1,4 0 1,-4-2-50,0-2 0,-3-2 0,5 0 0,0 0-101,0 0 1,-3 0-1,3 0 1,-2 0-17,-4 0 1,5 0 0,-3 0-1,-2 0-27,-1 0 1,-3 0 0,0 0-86,1 0 0,-6 0 132,-1 0 1,-7-2-23,2-4 0,-4 2 33,-2-8 1,0 6-3,0-5 31,0 7 1,-2-4 30,-4 8 1,2 0 3,-7 0 0,-1 0-12,-6 0 1,1 0 0,0 0 3,-1 0 1,6 0 0,1 0-21,-3 0 1,5 6-1,-1 2 1,0-1-16,0 1 1,5 6 0,-5-3 0,0 3-36,0-2 1,7 3-1,-3-3 0,4 3 1,2 3-19,0-1 1,2 1-39,4-1 0,3-7 0,9-2-93,-1-1 0,7-5 0,-1 4 0,0-4-268,2-2 1,-3 2 451,7 4 0,0-4 0,6 6 0</inkml:trace>
  <inkml:trace contextRef="#ctx0" brushRef="#br1" timeOffset="-71180.73">7562 3441 6291,'-11'0'205,"-1"0"1,0 0-79,-5 0 0,-1 0 1,3 2 21,3 3 0,-3-3-65,3 4 0,-3 2-7,-3-2-52,8 7 1,3-9-1,9 6-27,3-2 0,-1-1 0,8-3 25,2 2 1,-1 2 0,1-4 13,-3 2 1,1 5 0,5-3-25,1 2 0,-6-6 1,-3 3-1,1-1-26,0 0 0,-4 2 8,5-2 1,-5 3 18,6 9 1,-8-7 0,-1-1 40,-6-2 0,-1-2 0,-6-4 0,0 1-5,1 3 0,-3 0 0,-6-6-17,1 0 1,-1 0 0,1 0 0,0 0-5,-1 0 0,1 0 0,-1 0-58,1 0 0,-1 0-164,1 0 0,-1 0 0,1 0-21,-1 0 1,1 0-108,-1 0 0,7 0 0,1-2 321,2-4 0,3 4 0,12-13 0,3 5 0</inkml:trace>
  <inkml:trace contextRef="#ctx0" brushRef="#br1" timeOffset="-70777.73">7772 3196 7915,'0'18'121,"0"-1"0,0 1-77,0-1 0,0 0 1,0 3-1,0 1 35,0 2 0,2 1 0,2-7 0,2 3-114,-3 3 1,-1-4-1,-2 5 1,0-5 23,0-2 0,2 7 0,2-1-13,2-2 1,0-1-1,-6-3-169,0 1 1,0-1-92,0 1 1,0-7-213,0 1 1,0-6 495,0 5 0,0-7 0,0 4 0</inkml:trace>
  <inkml:trace contextRef="#ctx0" brushRef="#br1" timeOffset="-70420.73">7685 3476 6691,'11'0'466,"1"0"-328,1 0 1,3 0 0,1 0-11,1 0 0,-1 0 1,1 0-1,-1 0 38,1 0 0,-1 0 0,1 0 0,-1 0-20,1 0 1,-1-2-1,1-2 1,-1-2-76,0 2 1,-5 2-1,0 2 69,1 0 0,3 0-347,1 0 0,-5 0-1080,0 0 60,-8 0 1227,3 0 0,1 8 0,2 2 0</inkml:trace>
  <inkml:trace contextRef="#ctx0" brushRef="#br1" timeOffset="-67774.73">1432 5257 6142,'10'-18'173,"-2"7"-20,-8-1 0,0 6 106,0-5 0,-2 1 82,-4-2-79,4 5-212,-6 7 0,8 2 0,0 3-9,0 7 0,0 4 0,0 1 0,0 0-1,0 1 1,0 5-1,0 0 1,0 1-80,0 1 0,6-6 1,0 7-1,-2-3-101,-2 0 0,4 0 0,0-5 1,-3-1-287,-1 1 1,-2-1-185,0 1 610,0-1 0,0-7 0,0-2 0</inkml:trace>
  <inkml:trace contextRef="#ctx0" brushRef="#br1" timeOffset="-67116.73">1293 5239 7265,'0'-17'-262,"2"1"1,2 3 722,1 1 1,3 1-344,-2-7-53,-4 8 1,11 1 0,-5 5 63,2-2 1,2-6 0,5 7 0,0-1-108,1-2 1,-1 6 0,1-4 0,-1 4-6,1 2 1,-1 0 0,1 0 0,1 0-49,4 0 0,-3 0 0,3 0 0,-3 0 21,-3 0 0,-2 2 0,-1 2 0,-2 4 19,1 2 0,-3-5 0,2 7-87,1 2 0,1 1 0,-3 3-5,-5-1 0,2-5 0,-2-1 45,-2 3 1,-2-4-4,-2 1 1,-2 1-11,-4 5 0,-4-5 0,-7-2 28,-1-3 1,1 5 0,-1-6 0,1-2 6,-1-2 1,7 0 0,-1 2 0,-1 1-14,-3-1 0,4-2 0,1-2 37,-3 0 1,-1 0-19,-3 0 1,1 6 322,-1 0-101,9 0 68,1-6-135,8 0 0,8 0-53,3 0 0,5 0 0,1 0-22,1 0 0,-1 2 0,1 2-39,-1 1 1,1 7 0,-1-4-37,0 1 1,-5-3 0,0 6-42,1 1 1,-3-3 47,2 2 1,-3-6 0,5 3-1,-2-1-220,1-4 1,-3 0-1,2 0-137,1 2 0,3 1 1,1-3-215,1 2 0,-1 0 569,0-6 0,9 0 0,1 0 0</inkml:trace>
  <inkml:trace contextRef="#ctx0" brushRef="#br1" timeOffset="-66873.73">2079 5379 7541,'0'-10'388,"0"3"0,0 9-303,0 3 1,2 5-175,3 8 0,-3-1-467,4 1 1,-4-1-335,-2 0 890,0 1 0,0-8 0,0-3 0</inkml:trace>
  <inkml:trace contextRef="#ctx0" brushRef="#br1" timeOffset="-66707.73">2148 5257 7524,'-5'-18'-67,"-1"1"0,0 5-95,6 1-155,0 7 1,0-2-303,0 12 619,0-4 0,8 13 0,1-5 0</inkml:trace>
  <inkml:trace contextRef="#ctx0" brushRef="#br1" timeOffset="-65955.73">2550 5362 7569,'18'-2'1,"-1"-4"33,-7 4 1,-3-14 11,-7 5 0,-1 3-28,-5 2 1,2 4-1,-8 2-49,-1 0 0,-3 0 0,-1 0 40,-1 0 1,1 0 0,-1 2-4,1 4 0,-1-2 0,1 8-11,-1 1 1,9-3 0,3 2-49,4 1 0,2 3 30,0 1 1,0 1-1,0-1 1,8-7-1,3-4-4,5-5 1,1-1 0,1 0 0,-1 0-2,1 0 1,-1 0 0,1 0 18,-1 0 0,1-7 21,-1-5 1,-1-3-1,-3-1 21,-1 4 0,-8-3 120,1 3 1,-3 3 159,-2-3-212,0 8-71,0-4 0,0 10 0,0 4-21,0 6 0,0-3 1,0 3-50,0 2 0,0 1 0,2 3 0,2-1 35,2 0 0,0 1 0,-6-1 1,0 1-11,0-1 0,0 1 0,0-1 0,0 1-21,0-1 1,0 1-1,0-1 16,0 1 1,0-1 0,0 1-20,0-1 1,0-5 0,-2-3 58,-4-1 1,2 4 0,-7-6 8,-3-3 0,-2 1 0,-1 0 1,0 2-19,-1-2 0,1-2 0,-1-2 1,3-2 4,3-4 0,-4 4 1,5-6-218,-5 1 1,-1-3-99,-1-8 0,9 1 0,3 0-502,4-1 801,2 1 0,0-1 0,0 1 0</inkml:trace>
  <inkml:trace contextRef="#ctx0" brushRef="#br1" timeOffset="-65254.73">2812 5170 7569,'0'-18'-282,"0"6"815,0 1-206,0 7-186,0-4 0,0 10 1,0 4-97,0 6 1,0-3 0,0 3-52,0 2 0,0 1 1,0 3-1,0-1-17,0 0 0,0 1 0,0-1 0,0 3-40,0 3 1,0-4 0,0 5 0,0-5 7,0-1 0,0-1 0,0 1 0,0-1-25,0 0 1,0-5 0,0 0-124,0 1 155,8 3 0,-6-4 87,4-1 0,-4-9-61,-2-2 0,0-8 0,0-9 6,0-1 0,0 7 0,0-1 0,0-1-51,0-3 1,0-1 0,0-1 33,0 1 1,5-1 0,3 3-1,0 1 11,0 2 1,-1 7 0,-1-5 0,4 0-6,0 0 0,5 7 0,-3-5 49,3 0 0,3 6 0,-1-4 59,1 4 0,-1 2 0,1 0 123,-1 0 1,1 0-42,-1 0 0,0 2-91,1 4 0,-1 4 0,-1 7-50,-4 1 1,-3-7 0,-5 1 0,2 2-54,-2 1 0,4 3 0,-3-1-15,-1 1 1,-2-1-1,-2 0 1,0 1-228,0-1 1,0-5-1,0 0-119,0 1 1,0-3-55,0 2 446,0-9 0,0 13 0,0-6 0</inkml:trace>
  <inkml:trace contextRef="#ctx0" brushRef="#br1" timeOffset="-64920.73">3388 5187 7569,'10'-2'-798,"-4"-4"0,2 2 1262,-3-7 1,7 5-108,-6-6 1,2 8-218,-2-1 1,-5 5 0,5 5-1,-4 7-138,-2 4 1,0 1 0,0 1 0,0-1 24,0 0 0,0 7 1,0-1-1,0-2-84,0-1 0,0 3 1,0 0-1,0-1-73,0-3 1,0-1 0,0-1-175,0 0 1,0 1-502,0-1 398,0-7 407,0-2 0,0-8 0,0 0 0</inkml:trace>
  <inkml:trace contextRef="#ctx0" brushRef="#br1" timeOffset="-64753.73">3406 5362 7477,'-10'0'58,"2"0"1,10 0 0,4 0 22,6 0 0,-3 0 0,3 0 0,2 0-44,1 0 1,3 0-1,-1 0 1,1 0-241,-1 0 0,6 6 203,1-1 0,14 1 0,-1-6 0</inkml:trace>
  <inkml:trace contextRef="#ctx0" brushRef="#br1" timeOffset="-63936.73">4436 5100 7349,'0'-10'329,"-6"4"0,1 12-262,1 6 0,2-3 0,2 3 0,0 2-3,0 1 0,0 3 1,0-1-1,0 1-27,0-1 0,0 0 0,0 3 1,0 1 4,0 2 1,6 1-1,-1-7 1,1 1-283,2-1 0,-6 1 1,4-1-129,-4 1 1,-2-1-461,0 0 828,0 1 0,0-1 0,0 1 0</inkml:trace>
  <inkml:trace contextRef="#ctx0" brushRef="#br1" timeOffset="-63663.73">4174 5344 7385,'18'0'46,"-1"0"249,1 0 1,-1 0 0,1 0-232,-1 0 1,1 0-1,-1 0 1,0 0-1,1 0 20,-1 0 0,1 0 0,-1 0 0,1 0-557,-1 0 0,1 0 1,1 0 472,4 0 0,-3 0 0,5 0 0</inkml:trace>
  <inkml:trace contextRef="#ctx0" brushRef="#br1" timeOffset="-62795.73">4978 5309 6985,'-18'0'46,"1"0"1,-1 0-20,1 0 0,-1 0 0,1 0 0,-1 0 56,1 0 1,-1 0 0,1 0 0,0 2 19,-1 4 1,1-2 0,-1 8-21,1 1 1,5-3 0,2 2-95,3 1 1,1 3 21,6 1 1,0 1 0,2-1-69,4 0 0,3-7 1,9-2 44,-1 0 1,-5-6 0,-1 3 0,3-3 18,2-2 1,1 0 0,0 0 19,1 0 1,-1-2-1,1-1-12,-1-3 0,1-6 0,-3 4-8,-3-1 1,3-3 5,-3-5 1,-4-1-34,-2 1 0,-2-1 1,-1 1 36,3-1 1,0 7 173,-6-1-118,0 8-106,0-4 1,-2 8 4,-4 0 1,2 8 28,-7 4 1,7 3 0,-2 3 4,4-1 1,2 1 0,0-1-2,0 1 0,0-7 0,2 1 55,4 1 1,-2-3-35,7 2 1,1-8 0,6 1-23,-1-3 1,0-2-1,1 0-53,-1 0 1,-5-2 0,0-1-7,1-3 1,3-6-1,-1 4 1,-1 1 24,-2-1 1,-7-4 0,5 4-1,0 1 33,-1-1 1,-3-6-20,6 3 0,-8-5 40,2-1 0,-4 5 170,-2 0-155,0 9 0,-2-5 10,-4 8 1,4 2-36,-4 4 0,4 3 1,2 9-15,0-1 0,2-5 0,2-1-83,2 3 1,2-4-447,-3 1-67,5 1 0,8 0 596,-1-1 0,0-7 0,1 4 0</inkml:trace>
  <inkml:trace contextRef="#ctx0" brushRef="#br1" timeOffset="-62615.73">5275 5117 7426,'-10'-8'-571,"0"6"566,4-3 1,4 5 0,-5 4-255,-1 1 0,6 3 259,-4-2 0,-4-4 0,1 6 0</inkml:trace>
  <inkml:trace contextRef="#ctx0" brushRef="#br1" timeOffset="-62310.73">5432 4995 7569,'17'0'153,"-7"0"0,0 2 17,-5 4 1,-3-2-1,4 7 1,-4 3-86,-2 1 0,0 3 1,0-1-1,0 1-54,0-1 0,0 3 0,0 1 0,0 2 17,0-1 0,0-3 1,0 0-86,0 5 1,6-5 0,0 4-58,-2-3 0,-2-3-849,-2 1 0,7-3 943,5-3 0,3 3 0,3-5 0</inkml:trace>
  <inkml:trace contextRef="#ctx0" brushRef="#br1" timeOffset="-61903.73">5746 5397 7365,'18'0'-325,"-1"0"0,-1 2 494,-5 3 0,5-3 1,-5 4 45,5-4 1,1-2-173,1 0 1,-1 0 0,1-2-48,-1-4 1,-5 4 0,-2-5-3,-3-1 1,1 6 0,-4-6 27,2 0 1,0 5-25,-6-9 1,-2 8 0,-4-2 37,-6 4 0,-3 2 0,-3 0 17,1 0 1,-1 0 0,1 2 0,-1 4 8,1 6 0,5-3 0,3 3 0,-1 2-26,0 1 1,6-3 0,-2-1 46,4 3 1,2 1-90,0 3 0,8-3 0,4-1-146,3-2 1,3-8 0,1 1 0,3-3-226,1-2 1,2 0-1,-2 0-70,7 0 1,-3 0 446,2 0 0,0 0 0,6 0 0</inkml:trace>
  <inkml:trace contextRef="#ctx0" brushRef="#br1" timeOffset="-61621.73">6427 5362 6442,'-2'-16'0,"-4"3"190,-5 1 0,1 8 0,-2-2-120,-1 4 1,-3 2-1,-1 0-8,-1 0 0,7 0 1,-1 0-18,-1 0 0,-3 8 0,0 4 0,3 1-35,1-1 0,6 3 1,-3-3-1,1 4 9,4 1 1,2 1-1,2-1-47,0 0 1,0 1-28,0-1 1,8-1 0,4-4-61,3-7 0,3 3 0,-1-2 1,0-2 11,1-2 0,-1-2 0,1-2 0,-1-2-422,1-2 525,-1 0 0,1-9 0,-1-5 0</inkml:trace>
  <inkml:trace contextRef="#ctx0" brushRef="#br1" timeOffset="-61329.73">6497 4855 6601,'-12'-9'313,"1"3"0,5 6 0,-4 6-186,2 5 1,3 5-1,5 1 1,0 3-70,0 3 0,0-2 1,0 8-1,0 0 41,0-1 0,0 5 0,0-4 0,2 4-18,3 2 1,-3 0-1,4-3 1,-4 0-58,-2-3 0,0-6 0,0 6 0,0 0-107,0-2 1,0-1 0,0-9 0,0 0-356,0 1 1,6-1-1,0 1 438,-2-1 0,5 1 0,1-1 0</inkml:trace>
  <inkml:trace contextRef="#ctx0" brushRef="#br1" timeOffset="-60595.73">7265 5117 7496,'-7'-10'-8,"3"-3"391,-8 7-265,8 0 1,-3 14-1,7 4-47,0 3 1,0 3-1,0-1 1,0 1-1,0-1 1,0 2-1,0 3 1,0 1-146,0-2 0,0 1 0,0-1 0,0 2 67,0-1 1,0 3 0,0-2-1,0-1-95,0-3 1,0-2-1,0 1-125,0-1 0,0 1 1,-2-3-189,-4-3 0,2 2 415,-8-9 0,8 9 0,-3-4 0</inkml:trace>
  <inkml:trace contextRef="#ctx0" brushRef="#br1" timeOffset="-60007.73">6864 5362 5927,'9'7'360,"1"-5"1,-4 4 0,-2-4 0,8-2-277,1 0 0,-3 0 0,1 0 0,3 0-22,2 0 0,1 2 1,0 2-1,1 2 31,-1-2 0,3-2 0,1-2 0,4 0-58,3 0 1,-5 0 0,4 0 0,0 0-60,0 0 0,-3 0 0,3 0 0,-2 0 0,-4 0 0,5 0 0,-3 0-7,-2 0 0,-1 0 0,-3 0 0,1 0 0,-1 0-17,0 0 1,-5 0 0,0 0-57,1 0 0,3-6 87,1 0 0,-5-6 31,0 7 0,-8-3 42,1 2-45,-3 4 1,-2-8 0,-2 6-8,-3-1 0,1-1 0,-8 6-6,-2 0 1,5 0 0,-3 0 0,-2 0 0,-1 0 1,3 0-1,1 2 1,-3 2 9,-1 1 1,-1 3-1,2-4 1,5 4 96,1 2 0,-4-5 0,7 7-134,1 2 1,2 1 0,2 3-143,0-1 0,2-1 1,3-3-1,7-3-95,4-2 1,1-1 0,1-3 0,-1 2 264,0-2 0,9 6 0,1-1 0</inkml:trace>
  <inkml:trace contextRef="#ctx0" brushRef="#br1" timeOffset="-59548.73">7964 5379 7421,'10'-8'-806,"-3"5"1052,-7-9-162,0 8 0,-7-4 0,-5 8-31,-3 0 1,-3 0 0,1 0 0,-1 0 18,1 0 0,-1 0 0,1 0 1,-1 0-14,1 0 0,5 0 1,1 0-1,-1 2 19,2 4 0,-3-2-86,7 8 0,0-7 16,6 7 0,2-6 0,4 3 4,5-1 0,5 6 0,1-4 15,1-1 1,-1 1-1,1-4-6,-1 5 1,1 3-1,-1 0-26,1-3 0,-1 1-52,1 5 1,-9 1 50,-3-1 0,-4-5-11,-2 0 1,-2-9-1,-4 3 34,-5-4 0,-7-2 0,-3 0 0,-2 0-50,1 0 1,3 0 0,1 0 0,1 0-258,-1 0 1,1 0-17,-1 0 1,7 0-203,-1 0 508,8 0 0,4-8 0,10-1 0</inkml:trace>
  <inkml:trace contextRef="#ctx0" brushRef="#br1" timeOffset="-59210.73">8174 5205 7348,'0'17'192,"0"0"0,0 1 1,0-1-96,0 1 1,0-1 0,0 1 0,0-1-64,0 1 1,0 7-71,0 4 0,0-4 1,0-1-1,2-5-52,3-2 0,-3 1 0,4-1-152,-4 1 0,-2-7-213,0 1 1,2-2 452,4 1 0,-4 5 0,6-6 0</inkml:trace>
  <inkml:trace contextRef="#ctx0" brushRef="#br1" timeOffset="-58913.73">8191 5432 7434,'18'0'-306,"-1"0"440,0 0 0,1 0 0,-1 0 1,1 0 22,-1 0 0,1 0 1,-1 0-43,1 0 1,-1 0 0,1 0-55,-1 0 0,-5 0-320,-1 0 0,-5 0-229,6 0 1,-8 1 487,2 5 0,-20-4 0,-5 6 0</inkml:trace>
  <inkml:trace contextRef="#ctx0" brushRef="#br1" timeOffset="-55815.73">1642 6986 6078,'-17'0'-66,"-1"0"1,6 0-1,1 0 135,-3 0 0,-1 0-32,-3 0 1,7 0 0,-1 0-54,-2 0 0,5 0-37,-3 0 60,0 0 9,-5 0-15,7 0-24,-5 0 18,5 0 21,-8 0 0,7-6-28,-1 0-53,8 0 33,-3 6 25,7 0 6,0-7 7,0 5 23,0-6 1,0 6-4,0-4 0,1 4 1,3-6-12,2 1 133,0 5-87,-6-6-42,0 0 1,0 4-20,0-7 1,2 7-4,4-2 1,-4 2 61,4-2 6,-5 4-15,-1-5 0,0 5 260,0-4 121,-7 4-276,5-6 0,-6 6 177,8-4-178,0 4-133,0-5 1,0 9 0,-2 3-14,-4 7 1,4 4 0,-4 1-11,5 1 1,1-1 0,0 0-1,0 1-13,0-1 1,0 7-1,0-1 1,0-2-2,0-1 1,0-3 0,0 1 0,0-1-8,0 1 0,0-1 1,1 1-1,3-1-13,2 0 1,0-5 0,-6 0 5,0 1 1,0-3 22,0 2 86,8-8 1,-4 3-25,7-7 0,-5 0 0,6 0 4,1 0 1,-3 0 0,2 0-11,1 0 1,-3 0 0,2 0-27,1 0 1,3 0-1,1 2 13,1 4 0,-1-4 0,1 4-57,-1-4 1,1-2 0,-1 0-83,0 0 0,1 0-96,-1 0 0,1 0-112,-1 0 0,-5 0-628,0 0 939,-9 0 0,13-8 0,-6-2 0</inkml:trace>
  <inkml:trace contextRef="#ctx0" brushRef="#br1" timeOffset="-55353.73">1974 7195 7569,'11'6'-159,"1"0"196,-8 0 0,6-6 1,-6 2 123,1 4 1,9-4-4,-2 3 1,-3-3-1,3-2-341,2 0 0,-5 0 1,3-2 130,1-3 1,-5 1 0,0-6-1,-2 0 78,0 1 0,-1 3 0,-3-4 0,2 0-7,2 1 1,0-3-26,-6-5 0,-8 1 0,-2 2-80,1 3 0,-7 7-69,5-2 0,-5 4 114,-1 2 0,-1 8 39,1 4 0,5 3 0,2 3 1,1-1 17,-1 1 0,6-1 1,-4-2-1,2-1 25,1-2 1,-1-1-1,6 7 1,0-1 0,2-1-79,4-5 0,5 3 1,11-8-1,1-2-133,-2-2 0,6-2 0,2 0 0,2-2-418,-1-4 588,3 4 0,-14-14 0,6 7 0</inkml:trace>
  <inkml:trace contextRef="#ctx0" brushRef="#br1" timeOffset="-54828.73">2463 6916 7569,'0'-12'-388,"0"1"0,0 5 616,0-6 81,0 8-279,-8-3 0,4 9 0,-6 3 35,3 7 1,1 4 0,6 1-1,0 0-9,0 1 1,0-1 0,0 1 0,0 1-31,0 5 0,0-5 0,0 6-19,0 0 0,0-3 0,0 5 0,0-2 0,0-2 13,0 3 0,0-7 0,0 4 1,0-1-41,0 1 0,-6-4 1,0 5-1,2-5-13,2-1 0,2-7 0,-2 1 7,-3 1 1,1 1-1,-6 0 1,0-5-20,1-1 1,3-2 0,-4-4 0,0 2-150,1 2 1,3-1-58,-6-5 0,1 0-421,-7 0 672,8 0 0,-5-7 0,5-3 0</inkml:trace>
  <inkml:trace contextRef="#ctx0" brushRef="#br1" timeOffset="-54636.73">2271 7248 7569,'17'0'-467,"-5"0"488,-1 0 0,1-2 0,6-2 0,-1-2 0,0 2 75,1 2 0,1 2 0,3 0 0,1 0-188,-2 0 1,-1 0 0,-3 0-108,1 0 0,-7 0 1,1 0-127,2 0 1,-7-2 324,-1-3 0,4 3 0,-1-6 0</inkml:trace>
  <inkml:trace contextRef="#ctx0" brushRef="#br1" timeOffset="-54302.73">2655 6881 6993,'0'12'58,"0"-1"0,0-5 0,0 6 72,0 1 1,6-3 0,0 2 0,-1 1-49,3 3 1,-6 1 0,6 1 0,-2-1-48,-1 1 1,3-1 0,-4 1 0,2-1-77,-2 1 1,-2-1 0,-2 1 0,0-1 5,0 0 1,0-5 0,0 0 0,0 1-74,0 3 1,0 1-288,0 1 0,0-1-3,0 1 0,0-7 398,0 1 0,0-8 0,8 4 0,1-8 0</inkml:trace>
  <inkml:trace contextRef="#ctx0" brushRef="#br1" timeOffset="-54064.73">2725 7161 7232,'8'-10'313,"-5"2"1,9 8-124,2 0 1,1 0 0,3 0-164,-1 0 1,-5 0 0,-1 0-192,3 0 1,1 0-1,3 0-243,-1 0 0,-5 0 407,0 0 0,-1 8 0,7 2 0</inkml:trace>
  <inkml:trace contextRef="#ctx0" brushRef="#br1" timeOffset="-52948.73">3842 6881 6541,'0'-17'116,"0"7"0,0-6 248,0 5 42,0 3-111,0 0-188,0 8 1,0 8-1,0 4-52,0 3 1,0 3 0,0-1-43,0 1 0,0-1 0,0 0 0,0 1 0,0-1 1,0 1 0,0 5 0,0 0 0,0-1-26,0-3 0,0-1 0,0-1 0,0 1-32,0-1 1,0 1 0,0-1 0,0 0-160,0 1 1,0-6-1,0-1-12,0 3 0,0-5-158,0 3 0,-1-6 373,-5 6 0,-4-9 0,-7 5 0</inkml:trace>
  <inkml:trace contextRef="#ctx0" brushRef="#br1" timeOffset="-52661.73">3633 7073 7716,'17'-10'149,"-5"3"0,0 7 0,1 0-64,3 0 1,1 0-1,1-2 1,-1-2-39,1-2 0,-1 0 0,1 6 0,-1 0-275,0 0 1,1 0 0,1 0-1,3 0-157,1 0 0,2 0 1,-3 0 384,1 0 0,0 8 0,-5 2 0</inkml:trace>
  <inkml:trace contextRef="#ctx0" brushRef="#br1" timeOffset="-51803.73">4384 7108 7268,'10'-2'-370,"-5"-4"1,-1 4 930,2-3 1,-6-3-365,0 2 1,-2 0-24,-10 6 1,1 0 0,-7 0-118,1 0 1,-1 0-1,1 0-83,0 0 1,-1 0 0,1 0 0,-1 2-4,1 4 1,-1-2-1,1 6 1,1-1-21,5 1 1,-5-4 0,6 5 13,1 3 1,1-4 0,8 1 22,0 3 0,0-4 0,0 1-3,0 3 1,8 1 0,3 1 12,5-4 1,-5-3-1,1-5 1,2 2-15,1-2 1,3-2-1,-1-2 1,1 0-5,-1 0 1,1 0 0,-1 0-22,0 0 0,1 0 0,-3-2 1,-1-2 34,-2-2 1,-7-6 0,5 5-1,-2-3 36,-4-4 1,4-1 0,-3-3 111,-1 1 1,-2 0-80,-2-1 0,0 1 21,0-1-197,0 8 1,-2 3-139,-4 7 219,5 0 0,-13 2 65,8 3 0,-2 5 48,3 8 1,3-7-1,-4 1 20,4 1 0,2-3 0,0 2-42,0 1 0,0 3-53,0 1 1,8-1 0,1-3 0,3-3 11,0-2 1,-1-2-1,7-4-31,-1 4 0,1-5 0,-1 5-1,1-4 0,-1-2 0,-1-2 0,-3-4 36,-1-5 1,-6 1 0,5 0 0,1 1-2,-2-1 0,-1-2 0,-5-5 0,2-1-14,-2 1 1,4 0 0,-3-1-4,-1 1 1,-2 5-1,-2 0-6,0-1 0,0 3 0,-2 0-11,-3 3-4,3 1 1,-6 8 36,8 3 1,0 5 0,0 8-6,0-1 0,2 1 0,2-1-28,1 1 1,9-7-1,-2-1-135,3-2 0,3 3 0,-1-3-71,1 2 0,-1-6 0,1 1 0,-1-3-103,0-2 322,1 0 0,-1 0 0,1 0 0</inkml:trace>
  <inkml:trace contextRef="#ctx0" brushRef="#br1" timeOffset="-51631.73">4820 6968 7539,'-11'-15'-8,"-1"3"1,8 3 53,-2 3 1,3 4-117,-3-4 1,4 6-149,-4 6 0,4-2 218,2 7 0,-8-7 0,-1 4 0</inkml:trace>
  <inkml:trace contextRef="#ctx0" brushRef="#br1" timeOffset="-51295.73">5030 6776 8568,'0'18'27,"0"-1"0,0 1 0,0-1 0,0 3 63,0 3 0,0-4 0,0 6 0,0-1-71,0-1 1,0 2-1,0-3 1,0 1-129,0-2 0,0 4 0,0-1 1,0-3-102,0-1 0,2-3 0,2 0 77,2 1 0,1-1 0,-1 1-159,6-1 0,-2-5 1,1-2 291,3-3 0,1-1 0,3-6 0</inkml:trace>
  <inkml:trace contextRef="#ctx0" brushRef="#br1" timeOffset="-50910.73">5275 7213 7377,'17'0'-393,"0"2"0,1 2 455,-1 2 0,1-1 1,-1-5 162,1 0 0,-1 0 0,1 0-58,-1 0 0,1-2-128,-1-3 1,-1 1 0,-3-8-6,-1-2 0,-8 5-37,2-3 1,-5 1 16,-1-7 1,-1 6 0,-5 3-21,-6 1 0,2 2 0,-1 6-1,-3 0 0,-1 0 1,-3 0-1,1 2 10,-1 4 0,3-2 0,1 5 0,4 1 7,3 0 1,-5 2-1,6 5-10,2 0 1,2 1 0,2-1-109,0 1 0,0-7 0,2 1-82,4 2 1,4-1-1,7-1 1,1-4-77,-1-1 0,7-5 0,1 6 266,2 0 0,2-6 0,6 6 0</inkml:trace>
  <inkml:trace contextRef="#ctx0" brushRef="#br1" timeOffset="-50277.73">6078 7283 7516,'0'-18'0,"0"1"-79,0-1 0,0 1 1,0-1-1,-2 3 111,-4 3 0,2-1 0,-5 5 0,-1 0-23,0 0 1,4 3 0,-5 5 7,-3 0 0,-1 0 0,-3 0-38,1 0 0,-1 2 1,1 3 22,-1 7 0,9-2 0,1 1 0,2 3-19,0 1 1,0 3 0,6-1 23,0 1 0,0-7 0,0 1-9,0 2 0,2-5 0,4 1 0,6-2 1,1 0-1,3-4-78,1 1 1,3 1 0,9-6 0,-6 0 23,-4 0 1,-1-6 0,-1-1 0,1-1 10,-1 0 1,-1 0-1,-3 2 1,-3-5 7,-2-5 0,-2 5 0,-4-1 0,2-2 4,1-1 0,1-5 0,-6-1 1,0-2 11,0 2 0,0-5 0,0 1 0,0 0 18,0 0 1,0-4 0,0 3-1,0 1 13,0 0 1,0-4 0,0 5 32,0 3 1,0 2 0,0 1-1,0 1 1,0-1 60,0 1 1,0 5 0,-2 2 247,-4 3-135,5-7-173,-15 12 0,12-6 0,-6 10 16,3 4 1,1-2 0,6 8-13,0 1 0,-6 3 0,0 1 0,2 1 35,2-1 0,2 1 0,0-1 0,0 1 38,0-1 0,0 6 0,0 3 0,0-1-49,0 0 0,0 0 0,0-3 0,0 1-4,0-2 0,0 4 0,0-1 0,2-3-30,4-1 1,-4-1 0,6 2-1,-2 3-117,-1-3 1,1-2 0,-4-1-1,2-1-243,2 1 1,0-1 0,-4-1 0,2-3 321,1-1 0,1 0 0,-6 5 0</inkml:trace>
  <inkml:trace contextRef="#ctx0" brushRef="#br1" timeOffset="-49398.73">7108 6951 6121,'-9'-8'1072,"-7"6"-899,14-6 1,-4 10-80,12 4 0,-4-2 0,4 8-50,-4 1 0,-2 3 0,0 1 0,0 1 10,0-1 1,0 1 0,0-1-6,0 1 1,0-1 0,0 1 0,0-1-54,0 1 1,0-1-1,0 0 1,0 1-32,0-1 1,0 1 0,0-1 0,0 1-143,0-1 1,0 1-1,0-1-216,0 1 0,0-1 165,0 1 1,-2-3 0,-2-1-188,-2-3 415,-7-7 0,3 4 0,-8-8 0</inkml:trace>
  <inkml:trace contextRef="#ctx0" brushRef="#br1" timeOffset="-48761.73">6794 7213 7493,'17'0'-290,"1"0"1,-1 0 313,1 0 1,-1 0 0,1 0-63,-1 0 1,1 6 0,-1 0-1,1-1 66,-1 3 0,0-4 0,1 6 0,1-3 12,5-3 1,-5 0-1,4 0 1,-3 2-3,-3-2 0,6-2 0,1-2 0,-3 0-35,-1 0 0,3 0 1,0 0 22,-2 0 1,-1 0 0,-3 0 0,1 0-6,-1 0 0,-5-6 0,0 0 0,-1 0-7,-1-1 0,0 5 1,-7-6-1,5 2 43,2 0 0,-6-7-28,2 1 0,1 2-29,-1-1 1,0 5 6,-6-6 0,0 6-26,0-5 1,-2 7 20,-4-2 0,-3 4 1,-9 2-1,1 0 20,-1 0 0,1 2 1,-1 2-1,1 4-8,-1 1 1,1-5-1,1 4 1,3 0 69,1 3 0,2-1 1,-3 2-1,3 1-61,2 3 0,3-5 0,5 1 0,0 2-93,0 1 0,0 3 0,1-3 0,3-1-168,2-3 1,8-5 0,-3 4-1,5 0 37,1-1 0,1-5 0,1 2 0,3-4 201,1-2 0,8 8 0,-4 1 0</inkml:trace>
  <inkml:trace contextRef="#ctx0" brushRef="#br1" timeOffset="-48268.73">7894 7161 7474,'-8'-10'-340,"-1"-4"713,-9 8-258,1 1-114,-1 5 0,3 2 45,3 3 1,-1 5 32,7 8 0,0-1-42,6 0 1,2 1 0,4-3-32,5-3 1,-1-2 0,2-6 0,1 3-2,3 3 1,1 0 0,1 3 0,-1-3-22,1-2 1,-1 5 0,1-1-23,-1 4 0,-1 1 0,-3 1 15,-1-1 0,-8-5 0,1-1 12,-3 3 0,-4-4 37,-3 1 0,-5-7 1,-8 2-1,1-4-5,0-2 0,-1 0 0,1 0 0,-1 0-7,1 0 1,-1 0 0,1 0-12,-1 0 0,7-8-121,-1-4 0,8 3-56,-2-3 1,6 2 0,4-3 0,4 3-33,2 2 0,-1 1 0,5 3 0,-2-4 206,1-2 0,3 6 0,1-11 0,1 5 0</inkml:trace>
  <inkml:trace contextRef="#ctx0" brushRef="#br1" timeOffset="-47883.73">8226 7056 7569,'2'-10'-424,"4"4"1123,-4 4-592,13 2 0,-13 8 1,4 4-1,-4 3-47,-2 3 1,0-1 0,2 1 0,2-1 23,2 1 1,-1 5 0,-5 0 0,2-2-120,4-1 0,-4 3 0,4 0 1,-4 1-57,-2 1 1,0-6 0,0 5 0,0-5-19,0-2 0,0 1 0,2-1-102,4 1 0,-4-6-104,3-1 1,-3-5-240,-2 6 39,0-9 515,0 5 0,0-16 0,0-1 0</inkml:trace>
  <inkml:trace contextRef="#ctx0" brushRef="#br1" timeOffset="-47601.73">8261 7300 7124,'17'0'130,"-5"0"0,0 0-24,1 0 0,3 0 0,1 0 7,1 0 1,-1 0 0,1 0 0,-1 0-37,1 0 1,-1 0 0,0 0 0,1 0 24,-1 0 1,1 0 0,-1 0-122,1 0 0,-1 0 0,1 0-187,-1 0 0,-5 0-405,-1 0 1,-7 2 610,2 4 0,-4-4 0,-2 6 0</inkml:trace>
  <inkml:trace contextRef="#ctx0" brushRef="#br2" timeOffset="-25070.73">10950 2305 7489,'-9'0'-489,"1"2"582,8 4 218,0-4 7,0 6-130,0 0-147,0-6 1,0 3-38,0-10 1,6 1 0,2-6 1,1 2 0,-5-5 30,2 1 0,-2 2-64,2-1 1,-4-1-15,3-5 1,-3 5-14,-2 0 1,0 6 32,0-5 1,0 5 79,0-6 35,0 1 1,-2 1-111,-3 4 1,3 6 0,-4 6-3,4 6 1,2-3 0,0 3 0,0 2 16,0 1 0,0 3 0,0-1 0,0 1 19,0-1 1,0 0-1,0 1 1,0-1 1,0 1 0,0-1 0,0 1 14,0-1 0,2 1 0,2-1-12,2 1 1,-1-1-19,-5 1 0,6-1-31,0 0 0,0 1-13,-6-1 12,0-7-43,0 6 24,0-14 1,-8 5-15,-4-7 0,-3 0 0,-3 0 10,1 0 0,-1 2 0,1 2 27,0 2 1,-1 0 8,1-6 12,-1 0 0,8 2-5,5 4-94,3-5 159,2 7-2,7-8 0,3 0 14,8 0 0,-7 0 0,1 0-22,1 0 0,3 0 0,1 0-14,1 0 0,-1 0 0,1 0 0,-1 0-4,1 0 0,-1 0 0,1-2-1,-1-4 0,1 5 0,-1-5 0,1 4 31,-1 2 1,-5 0-1,-1 0-23,3 0 0,-4 0 1,1 0-9,3 0 0,-4 0 13,1 0 0,1 0-94,5 0 0,-7 2-12,-4 4 0,-2-5-262,2 5-334,-5-4 215,7-2 0,-8 0 1</inkml:trace>
  <inkml:trace contextRef="#ctx0" brushRef="#br2" timeOffset="-24517.73">12278 2253 7569,'17'0'-1291,"-5"0"1124,-1 0 0,-1-2 521,2-4 146,-4 4-171,-8-13-213,0 13 0,-2-6-37,-4 8 1,2 2-69,-8 4 0,6-2 0,-3 7 0,-1 3-3,0 2 1,5 1 0,-7 2 0,-2 3-14,-1 1 0,-1 2 1,3-3-1,1 3-1,-2 2 0,5-6 0,-3 5 0,-1-3-6,-3 0 1,0 0-1,3-3 1,1 1-96,-1 2 0,-3 1 0,-1-9 0,1-1-148,4-3 0,-3-1 0,3 4 70,-3-3 0,-3-1 0,1 2 185,-1-6 0,9-4 0,1-2 0</inkml:trace>
  <inkml:trace contextRef="#ctx0" brushRef="#br2" timeOffset="-24250.73">11806 2480 7258,'0'-12'-517,"2"3"642,4 1-54,-4 2 1,6 4 0,-6-2-31,3-1 0,-1-1-173,8 6 1,-6 0 68,5 0 1,-5 0-623,6 0 685,-8 7 0,11 3 0,-5 8 0</inkml:trace>
  <inkml:trace contextRef="#ctx0" brushRef="#br2" timeOffset="-23901.73">12435 2655 7592,'0'-12'970,"0"0"-1235,0 9-484,0-5 749,0 8 0,0 0 0</inkml:trace>
  <inkml:trace contextRef="#ctx0" brushRef="#br2" timeOffset="-22438.73">16261 2218 7129,'-10'18'-8,"2"-7"0,8 1-35,0 1 1,0-3 0,0 2 59,0 1 1,0-3-1,-2 0-4,-4-2 1,4-1-45,-3-1 37,3-4 1,4 6-3,3-8 1,5 0 0,8 0 21,-1 0 0,-5 0 0,-1 0 23,3 0 1,1-2-1,3-2 4,-1-2 0,-5 0 0,0 6 28,1 0 0,3 0 25,1 0 0,1 0-72,-1 0 1,1 0 0,-1 0-22,1 0 1,-7 6-1,1 0 9,1-2 1,-3 4 0,0-1-81,-2 3 0,3 2 36,-5 5 1,0 1-1,-6-1-22,0 1 1,0-1 27,0 1 1,-6-1 0,-2-1 0,-1-5 3,-5-5 1,4 2 0,-1-2 0,-3-1 23,-1 3 0,-5-6-9,-3 4 0,-2-4 1,-5 0-1,7 2-80,4 2 1,1-1 0,1-5-68,-1 0 1,1 0 0,1 2-590,5 4 311,-5-4 422,14 6 0,2-8 0,10 0 0</inkml:trace>
  <inkml:trace contextRef="#ctx0" brushRef="#br2" timeOffset="-22030.73">16295 2218 7107,'18'0'148,"-6"0"0,-1 0-62,3 0 0,1 0 0,3 0-59,-1 0 1,1 0-1,-1 0 1,1 0-29,-1 0 0,1 0 1,-1 0-1,1 0-110,-1 0 1,0 0 0,1 0-98,-1 0 0,1 0 0,-1 0 76,1 0 1,-7 0 131,1 0 0,0 0 0,5 0 0</inkml:trace>
  <inkml:trace contextRef="#ctx0" brushRef="#br2" timeOffset="-21609.73">17273 2061 7408,'10'-18'-942,"-2"7"1109,-8-1-89,0 8 0,-2-3 0,-2 8 30,-2 5 0,-7 4 1,3 7-69,0 1 1,-3-1 0,5 3 0,0 1 8,0 2 1,1 3 0,3-3-1,-4 6-25,-2 4 1,6 2 0,-3 0 0,1 0-20,0 0 1,-6 0 0,5 0 0,-1 0-67,0-1 1,-4-1 0,5-1 0,-3-5-4,-4-2 1,5-2-1,-3-3-51,-2 3 1,1-4 0,-1 5-109,3-5 1,5-7-284,-6-1 506,1-7 0,-7 4 0,1-8 0</inkml:trace>
  <inkml:trace contextRef="#ctx0" brushRef="#br2" timeOffset="-21376.73">16819 2410 7434,'-9'0'-73,"1"-2"37,8-4 0,8 5-142,3-5 1,5 4-1,1 2 60,1 0 1,-1 6 0,-1 1 117,-5 3 0,13 2 0,-5 5 0</inkml:trace>
  <inkml:trace contextRef="#ctx0" brushRef="#br2" timeOffset="-21129.73">17448 2463 7592,'18'0'92,"-9"0"-455,-1 0 1,-10 0-3,-4 0 1,2 5 364,-7 1 0,-1 8 0,-5-4 0</inkml:trace>
  <inkml:trace contextRef="#ctx0" brushRef="#br2" timeOffset="-17988.73">21605 2061 6368,'0'-10'368,"0"-5"-77,0 13-95,0-6-54,0 0 30,0 6 98,0-5 1,0 20-219,0 5 1,0-3 0,0-3 0,0 1-86,0 3 0,0 1 0,0 1 1,0-1 56,0 1 1,0-1 0,0 1-14,0-1 0,0 1 0,0-1 0,0 1-22,0-1 1,0 0-1,0 1-75,0-1 1,0-5 0,0 0-256,0 1 0,-2-3 141,-4 2 1,4-7-472,-4 7 671,4-8 0,10 4 0,2-8 0</inkml:trace>
  <inkml:trace contextRef="#ctx0" brushRef="#br2" timeOffset="-17242.73">22146 2131 7569,'0'-10'-1223,"0"2"1297,-8 8 62,6-7-15,-5 5 0,5-6 29,-4 8 0,2 0-81,-8 0 0,1 0-55,-7 0 0,6 0 0,3 2-17,1 4 1,-6-2 15,3 7 0,-3 1 1,1 5 20,1 1 1,8-7-1,-4 1-13,1 2 0,5 1 0,-4 3 0,2-3-31,-2-3 1,4 3 0,-4-3 32,4 3 1,2-3 0,0 0 20,0 1 1,6-3 0,2 0 22,2-3 0,1 1 0,7-4-38,-1 2 0,1 0 1,-1-6-1,1 0-30,-1 0 0,1 6 0,-1-1 0,1-1-21,-1-2 0,0-2 0,1 0 1,-1 0 13,1 0 1,-1 0 0,1-2 0,-1-2 23,1-1 1,-1-3 0,1 4-1,-3-4 2,-3-2 1,3 5 0,-5-7-11,0-2 0,3-1 1,-7-3-18,-2 1 1,-2 0 0,-2-1 0,0 1 3,0-1 0,-2 1 0,-2-1 0,-4 3-12,-1 3 0,-3-3 0,-5 5-32,-1 0 1,1 2-1,-1 8 1,1 0-65,-1 0 1,-5 0 0,0 0-1,1 0-155,3 0 1,7 0 0,1 2-34,-3 4 1,6 4 300,2 7 0,-3 1 0,-1-1 0</inkml:trace>
  <inkml:trace contextRef="#ctx0" brushRef="#br2" timeOffset="-16743.73">23246 1869 5971,'0'-10'883,"-2"2"-774,-4 8 0,-3 8 1,-7 4-56,5 3 0,-5 3 0,6-1 0,-1 3 4,-1 3 1,6-2 0,-5 6 0,-3 1 5,-1-1 1,-1 2 0,0 4 0,3-2-64,-1-2 0,-11 0 0,8 6 0,-3-2-88,1-4 0,1 4 0,1-6 0,1 0 19,5-3 1,-5 1-1,6-2 1,-1 1-13,-1 1 0,6-12 0,-3 5 0,1-3-5,4 1 0,-4-4 0,1-3-206,-3-1 1,6 0 290,-2-2 0,4-5 0,2 7 0</inkml:trace>
  <inkml:trace contextRef="#ctx0" brushRef="#br2" timeOffset="-16496.73">22635 2236 7527,'0'-12'96,"2"2"123,4 2 1,-2-3-308,7 5 0,-5 0 111,6 6 1,-6 0-540,5 0 0,1 6 516,5 0 0,-7 7 0,-2-3 0</inkml:trace>
  <inkml:trace contextRef="#ctx0" brushRef="#br2" timeOffset="-16200.75">23299 2393 8372,'9'-10'-841,"-1"2"1,-10 8 160,-4 0 680,4 0 0,-13 0 0,5 0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08.547"/>
    </inkml:context>
    <inkml:brush xml:id="br0">
      <inkml:brushProperty name="width" value="0.17143" units="cm"/>
      <inkml:brushProperty name="height" value="0.17143" units="cm"/>
      <inkml:brushProperty name="color" value="#E71224"/>
    </inkml:brush>
  </inkml:definitions>
  <inkml:trace contextRef="#ctx0" brushRef="#br0">18 36 7453,'-10'0'-223,"3"0"0,7-2 336,0-4 0,7 4-41,5-4 0,-2 4 0,1 2 2,3 0 1,1-5-1,3-1-8,-1 2 0,1 2 0,-1 2-95,1 0 0,-1 0 1,1 0 28,-1 0 1,-5 0-1,-1 0-19,3 0 1,0 2 0,-1 2-55,-1 2 0,-8 1 21,2-1 0,-4 4 2,-2 7 1,-2 1 0,-2-1-16,-2 1 0,-6-7 0,4-1 22,-1-2 1,-3 3 0,-3-3-1,1 0 11,2 0 1,7-2-1,-7-6 34,-2 0 410,7 7-404,-1-5-73,8 6 0,2-8 32,4 0 1,3 0 12,9 0 0,-1 0 0,1 0 27,-1 0 1,1 0 0,-1 0 54,1 0 0,5 0 0,0 0-54,-2 0 0,-7 6 0,-2 0 1,-1-1-12,-1 3 0,4-4 6,-9 8 0,7-6-18,-6 5 0,0 1-6,-6 5 0,-2-1 0,-2-3 0,-4-3 13,-2-2 0,5 4 0,-7-5 0,-2 1 21,-1 0 1,3 3-1,1-5 1,-3-2 31,-2-2 0,5 4 0,-1 0 71,-1-2 0,-3-2 1,-1-2-21,-1 0 1,1 0-1,-1 0-59,1 0 0,5 0 1,0 0 28,-1 0 0,3-6-75,-1 0-257,-1-8 1,2 10-511,4-7 93,4 7 683,2-4 0,0 0 0,0-1 0</inkml:trace>
  <inkml:trace contextRef="#ctx0" brushRef="#br0" timeOffset="1036">647 36 7462,'0'-10'-209,"0"2"0,2 8 299,4 0 1,3 0 0,7-2-38,-5-3 0,5 3 1,-4-4-39,3 4 1,-3 2-1,-1 0 1,3 0-16,2 0 0,1 0 1,0 0 6,1 0 1,-1 0 0,1 0-17,-1 0 1,1 2 0,-1 2 2,1 2 1,-3 1 0,-1-3-36,-3 2 1,-7 8-22,2-3 1,-4-1 35,-2 2 0,-2-3 0,-2 5 3,-2-2 0,-7-7 0,1 5-8,-3-2 1,-3 3 0,1-5-1,-1 0 12,1 2 1,-1-6 0,1 6 0,-1-3 19,1 1 1,5 0 0,1-6 0,-1 2 35,2 4-22,3-4-2,7 5 0,2-7-4,3 0 1,5 0 14,8 0 0,-1 0 1,0 0 20,1 0 1,-1 0 0,1 0-20,-1 0 0,1 0 0,-1 2 83,1 4 0,-7-4-100,1 4 0,-2-2 0,3 0-33,-1 2 0,-6 5 0,3-3 0,1 0-33,0 0 0,-6 5 0,3-3 35,1-1 1,-6 7 0,4-4 15,-4 3 1,-2-3 0,0-1 7,0 3 1,0 2-1,0 1 3,0 1 1,-2-3 0,-2-1 0,-4-5-2,-1-1 1,3 4-1,-6-5 1,-1 1 5,-3 0 1,4 4 0,1-7 0,-3-1 110,-1-2 1,-3 0-1,1 2 2,-1 2 0,1 0 0,-1-6 1,1 0-41,-1 0 1,1 0 0,0 0-48,-1 0 1,6 0 0,1 0-92,-3 0 1,4 0-1,-1 0-231,-3 0 1,5 0 285,-3 0 0,0-8 0,-5-2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07.381"/>
    </inkml:context>
    <inkml:brush xml:id="br0">
      <inkml:brushProperty name="width" value="0.17143" units="cm"/>
      <inkml:brushProperty name="height" value="0.17143" units="cm"/>
      <inkml:brushProperty name="color" value="#E71224"/>
    </inkml:brush>
  </inkml:definitions>
  <inkml:trace contextRef="#ctx0" brushRef="#br0">86 71 7569,'-12'0'-1361,"1"0"1437,-3 0 0,5 0 211,-3 0-205,0-8 1,3-2-56,3-7 1,6 7 0,4 2-47,1 1 0,9 5 1,-2-4 27,3 4 1,-3 2 0,-1 0 11,3 0 0,-4 0 1,1 0 10,3 0 1,1 0-25,3 0 1,-1 0-1,1 0-29,-1 0 0,-1 2 1,-3 2-26,-1 1 1,-6 9 34,6-2 0,-9 3-1,3 3 1,-4-1 3,-2 1 0,-2-3 0,-2-1 23,-1-3 1,-3-7 0,4 4 23,-2 0 1,-7 0-1,3 5 21,0-1 1,-5-6-40,3 5 0,-4 1-26,-1 5 1,1 1-2,5-1 0,1-7 0,6-2 24,-2-1 0,1 3-12,5 8 0,0-7 0,0 1 1,0-6-27,0 5 1,0-5-10,0 6 214,0-8 18,0 4-57,0-8-162,7 0 1,3 0-1,7 0 1,-5 0-1,0 0 10,1 0 1,3 0 0,1 0 1,1 0 0,-1 0 0,1 0 16,-1 0 1,-5 0 0,-1 0 50,3 0 1,-4 0-44,1 0 1,-5 0-77,6 0 1,-6 0-189,5 0 1,-5 0-451,6 0 694,-8 7 0,11-5 0,-5 6 0</inkml:trace>
  <inkml:trace contextRef="#ctx0" brushRef="#br0" timeOffset="194">593 263 6811,'7'-10'-906,"-5"2"906,6 8 0,0 0 0,1 0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11.117"/>
    </inkml:context>
    <inkml:brush xml:id="br0">
      <inkml:brushProperty name="width" value="0.17143" units="cm"/>
      <inkml:brushProperty name="height" value="0.17143" units="cm"/>
      <inkml:brushProperty name="color" value="#E71224"/>
    </inkml:brush>
  </inkml:definitions>
  <inkml:trace contextRef="#ctx0" brushRef="#br0">16 18 6724,'-8'-10'195,"6"3"1,-4 7-109,12 0-65,4 0 0,7 0 0,1 0 8,-1 0 1,0 0 0,1 0 0,1 0 12,5 0 1,-5 0-1,6 0 1,-1 0-11,-1 0 0,2 0 0,-4 0 0,3 0-7,-3 0 0,-2 0 1,-1 0-36,-1 0 1,-5 0 0,0 0-87,1 0 1,-3 0-490,2 0-165,-9 0 749,5 0 0,0 7 0,2 3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11.900"/>
    </inkml:context>
    <inkml:brush xml:id="br0">
      <inkml:brushProperty name="width" value="0.17143" units="cm"/>
      <inkml:brushProperty name="height" value="0.17143" units="cm"/>
      <inkml:brushProperty name="color" value="#E71224"/>
    </inkml:brush>
  </inkml:definitions>
  <inkml:trace contextRef="#ctx0" brushRef="#br0">71 70 6485,'-12'0'173,"0"0"0,6 0 9,-5 0-138,-1 0-114,2-8 1,3 4 39,7-7 0,0 5 20,0-6 0,2 8 1,3-1 6,7 3 0,4 2 1,-1-2-1,-3-4 1,3 4-1,-3-4 23,3 4 1,-3 2 6,0 0 1,-3 8-24,3 4 1,2-3 6,-9 3 1,1 0-43,-6 5 1,-2 1 0,-2-1 6,-1 0 1,-3-5-1,4 0 1,-4-1-7,-1-1 0,3 4 0,-4-7 0,0 1-4,1 0 0,3 4 0,-4-5-2,2 3 0,-5 0 0,3 3 4,0-1 1,3-6-1,5 3 35,-4-1 0,4 0 125,-4-2 88,4-4-77,2 6 134,8-8-219,-6 0 0,8 0-51,-5 0 0,5 0 2,8 0 0,-7 1 1,1 3 19,1 2 1,-3 0-1,2-6 20,1 0 0,3 0 0,1 0 28,1 0 1,-7 0-9,1 0 1,-6 0-34,6 0-92,-9 0 0,5 2 0,-6 2-400,4 2 242,-4-1 1,6-3 0,-6 2 217,3 2 0,5 0 0,8-6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12.084"/>
    </inkml:context>
    <inkml:brush xml:id="br0">
      <inkml:brushProperty name="width" value="0.17143" units="cm"/>
      <inkml:brushProperty name="height" value="0.17143" units="cm"/>
      <inkml:brushProperty name="color" value="#E71224"/>
    </inkml:brush>
  </inkml:definitions>
  <inkml:trace contextRef="#ctx0" brushRef="#br0">1 18 7312,'2'-9'-330,"4"3"0,-2 4 330,7 2 0,-7 0 0,4 0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12.882"/>
    </inkml:context>
    <inkml:brush xml:id="br0">
      <inkml:brushProperty name="width" value="0.17143" units="cm"/>
      <inkml:brushProperty name="height" value="0.17143" units="cm"/>
      <inkml:brushProperty name="color" value="#E71224"/>
    </inkml:brush>
  </inkml:definitions>
  <inkml:trace contextRef="#ctx0" brushRef="#br0">0 70 7481,'6'-12'-460,"0"1"1,8 7 559,-3-2 1,5 4 0,-1 0-20,-3-4 1,3 4 0,-3-3-1,4 3-10,1 2 1,-1-2 0,-3-2 0,-1-2-6,1 2 1,3 2 0,1 2 0,1 0-63,-1 0 1,-5 0-1,0 0 1,-1 2-53,-1 4 0,0-2 0,-7 8-57,3 1 0,2-3 0,-4 1 7,2 3 1,0 2-1,-8 1 41,-4 1 0,2-7 1,-6 1-1,1-1 5,-1-1 0,0 0 0,-3-6 1,1 3 39,-2 3 0,5-6 1,-3 2 33,-2-4-60,-1 6 120,5-6-43,2 5 0,10-7 6,4 0 1,-2 0 0,8 0 45,1 0 0,-3 0 0,2 0-22,1 0 0,-3 0 0,2 0 13,1 0 0,-3 6-67,1 0 1,-5 6 0,4-5-43,-2 3 1,-2-4-45,-6 6 1,0-1 66,0 7 1,-2-3 0,-2-1 0,-4-5 18,-2-1 0,4-2 1,-3-4-1,-1 2 39,0 2 0,-1-1 0,-7-5-32,1 0 0,-1 6 1,1 0-1,-1-2-36,1-2 1,5-2-1,1 0-63,-3 0 0,4 0-411,-1 0 125,7 0 0,-2 0 363,12 0 0,4-8 0,7-2 0</inkml:trace>
  <inkml:trace contextRef="#ctx0" brushRef="#br0" timeOffset="911">734 70 7497,'0'-10'-594,"0"1"772,0 3-52,0 4-98,0-6 1,2 2 0,4 1-54,5 1 1,5 2 0,1 2 64,1 0 1,-1 0-1,1 0 1,-1 0 7,1 0 1,-1 0 0,0 0 0,1 0-24,-1 0 1,1 2 0,-1 3-4,1 7 0,-3-2 0,-1 0-30,-2-3 0,-3 7 0,3-2-126,-6 3 0,-4-3 0,-2-1 119,0 3 1,-2-4 0,-4 1 7,-6 3 0,3-4 1,-3-1-16,-2-1 1,-1 4 31,-3-7 0,3 3 0,3-2 66,-3-4-198,13 6-1,-6-8 0,10 0 88,4 0 0,3 0-7,9 0 0,-3 2 1,-1 2 194,-2 1 1,-1 3-46,7-2 0,-7-2-102,1 8 1,-8-7 0,4 5-1,-3 0-14,1-1 0,0-3 1,-6 6-15,0 1 1,0-3 15,0 2 1,-2-2 0,-2 3 39,-2-1 0,-7-6 0,1 3 7,-3-1 0,-3 4 1,1-6-1,-1-3-17,1-1 0,-1 4 1,1 0-1,-1-2 39,1-2 1,5 0-1,1 2 1,-3 1 43,-1-1 1,3-2 0,0-2-28,-1 0 0,3 0 0,-2 0-12,-1 0 1,3 0 0,0-2-48,3-4 0,-1 5 0,4-7-54,-2 0 0,-7 6-12,1-4 0,2 2 0,-1 1-93,-3-3 1,-2 0 0,-1 6-150,0 0 0,5 0 0,0 0-678,-1 0 965,5 0 0,-8 8 0,7 1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5.999"/>
    </inkml:context>
    <inkml:brush xml:id="br0">
      <inkml:brushProperty name="width" value="0.17143" units="cm"/>
      <inkml:brushProperty name="height" value="0.17143" units="cm"/>
      <inkml:brushProperty name="color" value="#E71224"/>
    </inkml:brush>
  </inkml:definitions>
  <inkml:trace contextRef="#ctx0" brushRef="#br0">71 1 7192,'-2'17'112,"-2"1"-119,-2-1 0,-6 1 0,4-1 7,-1 1 0,-3 7 0,-5 2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7.374"/>
    </inkml:context>
    <inkml:brush xml:id="br0">
      <inkml:brushProperty name="width" value="0.08571" units="cm"/>
      <inkml:brushProperty name="height" value="0.08571" units="cm"/>
    </inkml:brush>
  </inkml:definitions>
  <inkml:trace contextRef="#ctx0" brushRef="#br0">0 18 7222,'0'-10'34,"0"2"55,0 8 0,2 6 0,2 2 0,2 1-45,-2 5 0,5 3 0,1 5 0,2 1-93,-1-2 0,-7 1 0,4-1 0,-2 2-118,0-1 1,5 3-1,-5-2-295,-2-1 371,-2-3 1,-2-7 0,0-1 0,0 3-110,0 1 200,0-5 0,-8 6 0,-2-7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4.531"/>
    </inkml:context>
    <inkml:brush xml:id="br0">
      <inkml:brushProperty name="width" value="0.17143" units="cm"/>
      <inkml:brushProperty name="height" value="0.17143" units="cm"/>
      <inkml:brushProperty name="color" value="#E71224"/>
    </inkml:brush>
  </inkml:definitions>
  <inkml:trace contextRef="#ctx0" brushRef="#br0">1 53 7569,'11'-6'-250,"1"0"-800,-8 1 1123,4 5-6,-8 0-36,0 7 1,0 3-1,0 7 15,0 1 1,0-6-18,0-1 0,0-5-6,0 6 0,7-8-16,5 1 0,-2-3 0,1-2 10,3 0 0,-4 0 0,1 0 16,3 0 1,-1 2-1,1 2 1,-2 2 19,1-2 0,3-2 0,1-2-22,1 0 1,-1 0 0,1 0 2,-1 0 1,1 2 0,-1 2-37,1 1 0,-7 3 1,-1-2-5,-2 6 1,3-3 0,-5 3 10,-2 2 0,-2-5 0,-2 3-10,0 1 0,0-3 1,0 2 3,0 1 0,0-3 0,-2 0 0,-2 0 4,-2-1 0,-7-3 0,1 4-4,-3-2 1,-1-1-1,2-3 1,3 2-1,-3-2 1,-1 0-1,-3 0 1,1 1 1,-1 1-1,1-6-43,-1 0 1,7 0-485,-1 0 130,8 0 397,-11 0 0,5 0 0,-8 0 0</inkml:trace>
  <inkml:trace contextRef="#ctx0" brushRef="#br0" timeOffset="355">88 53 7569,'10'0'-1061,"-1"-2"1190,-3-4 0,-2 4-9,8-4 1,-1-1 0,7 1-38,-1 2 0,1-4 0,-1 2 1,1 3-45,-1 1 0,1 2 0,-1 0-67,1 0 1,-7 0 0,1 0-156,1 0 1,3 0 39,1 0 1,-5 5 0,0 1-63,1-2 1,1 0 0,-1 0 204,-1 2 0,0 0 0,5-6 0</inkml:trace>
  <inkml:trace contextRef="#ctx0" brushRef="#br0" timeOffset="1192">804 53 7431,'10'0'-516,"5"-8"1,-13 4 718,4-7-116,-4 7-49,-2-4 1,-8 8-1,-1 2-73,-1 4 1,-6-4 0,5 6 12,-5-1 1,-1-3-1,-1 6-3,1-2 0,1 5 1,3-3 3,1 0 1,8-1 0,-2-3 10,4 6 0,2-3 6,0 3 1,0 0 14,0 5 0,6-5 9,0 0 0,8-9 1,-3 5-2,5 0 0,-5-6 1,1 6-1,2-3-2,1 1 1,-3 6-1,-1-4-20,3 1 0,2 1 0,-1 4 0,-1-5-6,-3-1 0,-5 6 1,4-3-6,-2 5 0,-3-4 0,-5-1-8,0 3 1,-2-5 0,-3 1 9,-7-2 0,2 4 0,-1-7 1,-3-1 1,-1-2 1,3-2 0,0 0 0,-1 0-34,-3 0 0,-1 0 0,-1 0 7,1 0 0,-1 0 30,1 0 0,7-2-11,4-4 1,4 3 0,2-9 31,0-2 1,2 5 0,4-1-8,6 2 1,3-5 0,3 3 4,-1 0 0,-5 0 0,-1 7 15,3-3 1,0-2 0,-1 4 0,-1-4-3,1-1 0,-3 5 0,0-4 0,0 2 18,-1 0 1,-3-7-1,4 1 2,-2-3 0,3 3 1,-5 0-8,-2-1 1,-2 3 0,-2-2-7,0-1 0,-2-3-10,-4-1 0,-4 1 0,-5 3-99,3 1 0,-1 6 1,5-3-120,-2 1 0,-1 2 51,-7 6 0,6 2 0,3 4 144,1 5 0,-6 5 0,5 1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3.684"/>
    </inkml:context>
    <inkml:brush xml:id="br0">
      <inkml:brushProperty name="width" value="0.17143" units="cm"/>
      <inkml:brushProperty name="height" value="0.17143" units="cm"/>
      <inkml:brushProperty name="color" value="#E71224"/>
    </inkml:brush>
  </inkml:definitions>
  <inkml:trace contextRef="#ctx0" brushRef="#br0">70 36 6575,'-12'0'-218,"1"0"1,-1 0 252,-5 0 0,7-2 12,4-4-51,4 4 1,4-8 1,4 5 0,4 3 1,7-4 13,1 4 1,-7 2 0,1 0 15,1 0 1,3 0 15,1 0 0,1 0-16,-1 0 0,-1 2-44,-4 4 0,1-2 6,-7 7 1,0 1 6,-6 5 1,-2 1-4,-4-1 0,-4 1 1,-5-1 4,3 1 1,-3-7 0,3 1 0,4-8 0,-7 9 0,3-5 0,-4 2 0,5-4 8,-1 5 0,8-5 23,-2 6-7,5-1 1,1 1 3,0 0 0,1-8-9,5 1 0,-2-3 25,8-2 1,-1 0 28,7 0 0,-1 0-24,1 0 1,-1 0-2,1 0 0,-1 0-36,1 0 0,-3-2 0,-1-1-31,-3-3 1,-5 0-147,6 6-160,-8 0-250,4 0 575,-8 0 0,0 0 0</inkml:trace>
  <inkml:trace contextRef="#ctx0" brushRef="#br0" timeOffset="217">489 245 7569,'10'0'-324,"-2"0"-54,-8 0 378,7 0 0,3 8 0,8 2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31.102"/>
    </inkml:context>
    <inkml:brush xml:id="br0">
      <inkml:brushProperty name="width" value="0.17143" units="cm"/>
      <inkml:brushProperty name="height" value="0.17143" units="cm"/>
      <inkml:brushProperty name="color" value="#E71224"/>
    </inkml:brush>
  </inkml:definitions>
  <inkml:trace contextRef="#ctx0" brushRef="#br0">193 18 6269,'0'-9'3,"0"1"75,-8 8-42,6 0 0,-8 0 0,7 2 63,-3 4 1,-8-3-41,2 9 0,-3 0 0,-3 5-22,1 1 1,0-1 0,1 1 0,2-1-13,3 1 0,7-1 1,-4 0-1,2 1-1,1-1 1,-1 1 0,6-1 0,0 1 4,0-1 0,2 1 0,2-1-14,1 1 0,9-7 0,-2 1-6,3 1 0,3-3 0,-1 0 0,0-2-8,1-4 0,-6 3 1,-1-1-7,3-2 1,1-2 0,1 0-3,-4 4 1,-3-4-105,-3 3-35,-4-3-26,6 6 77,-8-6 1,0 8-206,0-4 1,-2-4 299,-4 3 0,-4 5 0,-7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8.677"/>
    </inkml:context>
    <inkml:brush xml:id="br0">
      <inkml:brushProperty name="width" value="0.17143" units="cm"/>
      <inkml:brushProperty name="height" value="0.17143" units="cm"/>
      <inkml:brushProperty name="color" value="#E71224"/>
    </inkml:brush>
  </inkml:definitions>
  <inkml:trace contextRef="#ctx0" brushRef="#br0">18 175 7569,'10'-8'-1034,"-2"6"854,-8-5 266,0 7-3,-8 0 1,4 5 23,-8 1 81,8 8-148,-3-4-69,7 7 1,0-5 0,2-3 17,3-1 1,-1-2 8,8-6 1,0 0-1,5 0 22,1 0 0,-1 0 0,0 0 0,1 0 4,-1 0 0,-5 0 0,0 0 21,1 0 0,3 0 0,-1 2 1,-1 2-24,-2 2 0,-7-1 0,5-3 1,0 2-21,-1 2 1,1 2-1,4-4 17,-3 2 0,-5 5 0,4-3 48,-2 2 1,-2-5-18,-6 7 0,0-6-42,0 6 1,-2-3 0,-4 3 6,-6-6 1,2 2 0,-1-3 0,-3-1-64,-1-2 0,3-2 0,0 0-96,-1 0 0,-3 0 0,-1 0-157,-1 0 0,1 0 32,-1 0 0,1 0 269,-1 0 0,1 0 0,0 0 0</inkml:trace>
  <inkml:trace contextRef="#ctx0" brushRef="#br0" timeOffset="275">53 158 7399,'12'-10'-233,"-1"4"0,-5 4 1,4 0-1,0-2 290,-1-1 0,-3-1 0,6 6-30,1 0 1,3 0 0,1 0-12,1 0 0,-1 0 1,1 0-1,-1 0-45,1 0 0,-1 0 0,1 0 0,-1 0 49,1 0 1,-1 0-1,0 0 1,1 0-21,-1 0 0,1 0 0,-1 0 0</inkml:trace>
  <inkml:trace contextRef="#ctx0" brushRef="#br0" timeOffset="1025">839 53 6162,'6'-12'-143,"0"1"181,-1 7 0,-5-6 3,0 4 1,-2 4 0,-3-4-23,-7 4 1,2 2 0,-1 0 0,-3 0-5,-1 0 0,-3 0 0,1 0-19,-1 0 1,1 6 0,-1 0 0,3 0 4,3 2 0,-1-4 0,5 5 0,0 1-9,0 0 0,2-4 0,6 5 20,0 3 0,0-5 1,0 3 8,0 2 0,2-5 0,2 3 13,2 2 0,8-5-6,-3 3 1,5-6 0,1 3-3,1-1 1,-1 0-1,1-4 1,-1 2 8,1-2 1,-1 3 0,1-1 0,-3 0-18,-3 2 0,3-6 1,-3 5-24,3 1 0,-3-6 0,-2 6 9,-3 0-17,7 1 0,-14 9 10,0-1 0,-2-7 0,-8-2 0,1-2 3,-1-1 0,-2 3 0,-5-4 0,-1 2-7,1-2 1,5-2-1,1 0 3,-3 3 0,-1-3 28,-3 4 0,1-6-27,-1-6 1,7 4 0,1-5-32,2-1 0,2 4-40,6-8 1,0 1 49,0-7 1,0 7 0,2-1 9,4-2 1,-2 5 0,8-3 19,1-2 0,1 5 0,-1-1 0,-1 0 1,2 1 0,1 3 1,3-4-55,-1 2 1,-5 3 0,-3 3 0,1-2-78,0-2 0,1 0 1,7 6 123,-1 0 0,1-8 0,-1-1 0</inkml:trace>
  <inkml:trace contextRef="#ctx0" brushRef="#br0" timeOffset="1359">1206 0 7387,'17'0'-477,"1"0"1,-1 0 584,1 0 0,-1 0-17,1 0 0,-1 6 0,0 2-24,1 2 1,-1 1 0,1 7 0,-1-1-38,1 1 1,-3-1 0,-1 1-1,-2-1-51,1 1 0,-5 5 1,-2 0-1,-4 1-65,-2 1 0,0-4 0,-2 6 0,-4-2 40,-6-3 0,-5-3 0,-5-1 0,-3-1-108,-2 1 1,-2-1-1,-8 1 1,-2-1 153,-2 0 0,-7 1 0,3-1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7.913"/>
    </inkml:context>
    <inkml:brush xml:id="br0">
      <inkml:brushProperty name="width" value="0.17143" units="cm"/>
      <inkml:brushProperty name="height" value="0.17143" units="cm"/>
      <inkml:brushProperty name="color" value="#E71224"/>
    </inkml:brush>
  </inkml:definitions>
  <inkml:trace contextRef="#ctx0" brushRef="#br0">88 70 6096,'-18'0'23,"1"-6"17,-1 0 1,7 1 75,-1 5-95,8-8 1,-4 4-1,10-6 0,4 3 0,-2-5-4,8 6 1,-1 0-1,7 6 14,-1 0 0,-5 0 1,0 0 2,1 0 0,3 0-32,1 0 1,-5 0 0,-2 2-38,-3 4 0,-1-2 0,-4 6 1,4-3 0,-4 7 1,4-2 29,-4 3 1,-2-3-1,-2-1 2,-4 3 1,2-4-1,-8 1 3,-1 3 0,-1-4 0,1-1 1,1-1 2,-2-4 0,5 4 0,-1-1-1,2 3 0,-3-4 0,5 6 0,-6-7-2,6 7 0,0-6-8,6 6 0,0-7-29,0 7 1,0-6 42,0 6 6,0-9 0,8 5 9,4-8 0,3 0 1,3 0 45,-1 0 1,1 0-1,-1 0 2,1 0 1,-7 0-1,1 0 2,2 0 1,1 0-104,3 0 0,-1 0-156,0 0-31,-7 0 0,0 0-249,-4 0 467,-4 8 0,13-6 0,-5 6 0</inkml:trace>
  <inkml:trace contextRef="#ctx0" brushRef="#br0" timeOffset="168">472 192 6391,'0'-9'-232,"0"1"1,2 8 231,4 0 0,-4 8 0,5 1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1.428"/>
    </inkml:context>
    <inkml:brush xml:id="br0">
      <inkml:brushProperty name="width" value="0.08571" units="cm"/>
      <inkml:brushProperty name="height" value="0.08571" units="cm"/>
      <inkml:brushProperty name="color" value="#008C3A"/>
    </inkml:brush>
  </inkml:definitions>
  <inkml:trace contextRef="#ctx0" brushRef="#br0">0 1 7844,'0'11'105,"0"1"1,0 2-73,0 1 1,0 3-1,0-1-17,0 1 1,0-7-1,0 1 1,0 1 24,0 3 1,0 1 0,0 1-79,0-1 0,0 1 0,2-1 0,2 1 67,2-1 1,0 1 0,-6-1 3,0 1 1,6-1 0,-1 1 44,-1-1 0,-2-5 1,0-3-23,4-1 0,-4 0-178,4-2-266,-4-4-572,-2 5 543,0-7 416,0 0 0,7 0 0,3 0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1.669"/>
    </inkml:context>
    <inkml:brush xml:id="br0">
      <inkml:brushProperty name="width" value="0.08571" units="cm"/>
      <inkml:brushProperty name="height" value="0.08571" units="cm"/>
      <inkml:brushProperty name="color" value="#008C3A"/>
    </inkml:brush>
  </inkml:definitions>
  <inkml:trace contextRef="#ctx0" brushRef="#br0">0 70 7569,'10'-11'346,"-4"-1"0,-4 6-62,-2-6 0,0 7 0,2-5-158,3 2-823,-3 2 370,6 6 0,-8 2 327,0 4 0,0 4 0,0 7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2.429"/>
    </inkml:context>
    <inkml:brush xml:id="br0">
      <inkml:brushProperty name="width" value="0.08571" units="cm"/>
      <inkml:brushProperty name="height" value="0.08571" units="cm"/>
      <inkml:brushProperty name="color" value="#008C3A"/>
    </inkml:brush>
  </inkml:definitions>
  <inkml:trace contextRef="#ctx0" brushRef="#br0">192 35 6947,'10'-8'452,"-2"5"-320,-8-9 1,-2 8-28,-4-2 1,2 4 0,-8 2-244,-1 0 1,3 0-1,0 2 164,3 4 1,-7-2-1,2 8-1,-3 1 1,3 1 0,1-1 0,-1-1-14,2 2 0,-3-5 1,5 3-1,0 1-12,0 3 1,-3 1-1,5 1-23,2-1 1,2 1-1,2-1 15,0 1 0,0-1 0,0 1 11,0-1 1,0-5 0,2-1 13,4 3 1,4 2-1,7-1 43,1-3 1,-7 1 0,1-7-54,1-2 1,3-2-1,-1 0 1,-1 2-3,-2 2 1,-1-1 0,7-5-3,-1 0 1,-1-2 0,-3-1-3,-1-3 1,0-8 2,5 3 1,-5 1-1,-3-2-7,-1-1 1,-2-3 2,-6-1 0,0-1 1,0 1 5,0-1 0,-8 7-21,-3-1 0,-5 8 0,-1-2-22,-1 4 0,1 2 1,-1 0-1,1 0-37,-1 0 0,-5 2 0,0 2 0,3 4-51,7 2 1,-3-7 0,7 5 0,-3-2-64,0 0 1,8 7-1,-1-1-359,3 4 547,2-7 0,0 7 0,0-6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5.157"/>
    </inkml:context>
    <inkml:brush xml:id="br0">
      <inkml:brushProperty name="width" value="0.08571" units="cm"/>
      <inkml:brushProperty name="height" value="0.08571" units="cm"/>
      <inkml:brushProperty name="color" value="#008C3A"/>
    </inkml:brush>
  </inkml:definitions>
  <inkml:trace contextRef="#ctx0" brushRef="#br0">0 0 7032,'12'0'319,"-1"0"0,1 0-200,5 0 0,1 0 0,-1 0-19,1 0 1,-1 0 0,1 0-57,-1 0 1,1 0 0,-1 0 0,1 0-23,-1 0 1,1 0-1,-1 0 1,0 0-43,1 0 0,-6 0 1,-1 0-170,3 0 1,1 0-1,1 2-716,-5 4-13,5-4 918,-14 13 0,13-13 0,-5 6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5.607"/>
    </inkml:context>
    <inkml:brush xml:id="br0">
      <inkml:brushProperty name="width" value="0.08571" units="cm"/>
      <inkml:brushProperty name="height" value="0.08571" units="cm"/>
      <inkml:brushProperty name="color" value="#008C3A"/>
    </inkml:brush>
  </inkml:definitions>
  <inkml:trace contextRef="#ctx0" brushRef="#br0">0 16 7035,'0'-10'895,"0"5"-780,0 10 1,0 5 0,0 8-39,0-1 0,0 2-12,0 5 1,0-3 0,0 6 0,0-2-63,0-3 1,0-3 0,0-1 0,0-1-95,0 1 1,0-1 0,0 0-15,0 1 0,0-1-170,0 1 0,0-6-291,0-1 0,0-5 566,0 6 0,8-9 0,2 5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7.991"/>
    </inkml:context>
    <inkml:brush xml:id="br0">
      <inkml:brushProperty name="width" value="0.08571" units="cm"/>
      <inkml:brushProperty name="height" value="0.08571" units="cm"/>
    </inkml:brush>
  </inkml:definitions>
  <inkml:trace contextRef="#ctx0" brushRef="#br0">0 158 7515,'0'-12'-279,"2"2"289,4 3 0,-2 1 0,7 6 0,3 0 67,1 0 1,-1 0 0,2 0 0,3 0-46,0 0 0,3 0 1,-1 0-1,4 0-33,2 0 0,3 0 1,4 0-1,1 0-29,0 0 1,0 0-1,2 0 1,0 0-11,-2 0 0,10 0 0,-11 0 0,5 0-24,4 0 1,-6 0 0,4 0 0,-5 0 20,-1 0 1,0-2 0,0-2-1,0-2-19,0 2 0,-8 2 0,-2 0 0,-1-1 23,-1-3 1,0 0-1,-5 4 15,-1-4 1,1 2-1,-1-5-26,1 1 0,-9-6 104,-3 3 1,2 1 57,-2-2 1,-2 8-75,-10-1 1,-4 3 0,-7 2-13,-1 0 0,1 0 1,-1 0-1,1 0 43,-1 0 0,1 5 0,-1 3 53,1 2 0,-1-4 0,1 5-56,0 3 0,1-4 0,2 1 1,5 3-25,1 1 0,0-3 0,4 0 0,-1 1-41,1 3 0,2-5 0,2 1 0,0 2 31,0 1 1,6-3 0,1-2 0,3-1-169,4 1 0,1-6 1,3 2-1,1-2-108,4 1 0,2-3 0,7 4 0,-3-4-502,2-2 746,2 0 0,2-8 0,0-1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5.819"/>
    </inkml:context>
    <inkml:brush xml:id="br0">
      <inkml:brushProperty name="width" value="0.08571" units="cm"/>
      <inkml:brushProperty name="height" value="0.08571" units="cm"/>
      <inkml:brushProperty name="color" value="#008C3A"/>
    </inkml:brush>
  </inkml:definitions>
  <inkml:trace contextRef="#ctx0" brushRef="#br0">1 35 7569,'10'-8'777,"-5"-3"-1237,-3 3-54,6 0 1,-6 10 513,4 4 0,4 4 0,-1 7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6.478"/>
    </inkml:context>
    <inkml:brush xml:id="br0">
      <inkml:brushProperty name="width" value="0.08571" units="cm"/>
      <inkml:brushProperty name="height" value="0.08571" units="cm"/>
      <inkml:brushProperty name="color" value="#008C3A"/>
    </inkml:brush>
  </inkml:definitions>
  <inkml:trace contextRef="#ctx0" brushRef="#br0">245 18 6639,'-2'-9'191,"-4"3"1,3 4 0,-9 2-121,-2 0 1,5 0-1,-3 2-19,-2 4 1,-1-2 0,-3 5-24,1-1 0,1 0 1,3-4-1,1 3-38,-1 3 0,-3 2 0,1 5-17,3 1 1,-2-1 0,9 1 0,1-1 11,2 1 1,2-1 0,0 1-8,0-1 0,0 0 0,2 1 29,4-1 1,-3-5 0,9-2 0,2-2 9,1-5 0,-3 5 1,-1-2-1,3-2-2,2-2 0,3-2 1,2 2-1,3 2-6,-3 1 1,-2 1 0,-1-6 0,-1 0-13,1 0 1,-1-2-1,1-2 1,-1-1 6,1 1 1,-1-4 0,1 0 6,-1-1 0,0-3-4,1-6 0,-8 1 0,-5-1-1,-3 1 1,-2 5 0,-2 1-34,-3-3 0,-5 6 1,-8 3-1,1 3-24,0 2 1,-1 0 0,1 0 0,-1 0-43,1 0 0,-7 0 0,1 2 0,2 1-69,1 3 1,3 6 0,1-4 0,3-1-126,1 1 0,6 4 286,-5-6 0,7 7 0,-4-3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7.802"/>
    </inkml:context>
    <inkml:brush xml:id="br0">
      <inkml:brushProperty name="width" value="0.08571" units="cm"/>
      <inkml:brushProperty name="height" value="0.08571" units="cm"/>
      <inkml:brushProperty name="color" value="#008C3A"/>
    </inkml:brush>
  </inkml:definitions>
  <inkml:trace contextRef="#ctx0" brushRef="#br0">140 35 7569,'-10'-10'-530,"2"3"1,6 7 549,-3 0 1,3 7-1,-4 5 54,4 3 0,2-3 1,0 0-25,0 1 1,-6 3 0,0 1 31,2 1 1,2-7 165,2 1-90,0 0 0,2-3-70,4-3 0,4-4 0,7-2-8,1 0 1,-1 0-1,1 0-25,-1 0 0,1 0 1,-1 0-1,1 0 27,-1 0 0,-5 0 1,-1 0-12,3 0 1,1 0 0,3 0-45,-1 0 0,-5 6 0,0 0 0,-1 0-65,-1 1 0,0-5 0,-6 6 0,3 0-21,3 3 1,-6-1 0,4 2-11,-1 1 1,-5 3 57,4 1 0,-4 1 0,-2-1-13,0 1 1,-6-7 0,-1 1-20,-3 2 1,-2 1 0,-5 1 42,-1-5 1,7-1-1,-1-6 1,-2 2-4,-1-2 0,-3 0 0,1-1 0,-1 3-9,1-2 1,0-2 0,-1-2 0,1 0-30,-1 0 1,1 0 0,-1 0-108,1 0 0,-1 0 0,1 0-154,-1 0 1,1-6 0,-1 0 79,1 3 1,7-7 0,3 0 221,-1 0 0,6-5 0,-6 5 0</inkml:trace>
  <inkml:trace contextRef="#ctx0" brushRef="#br0" timeOffset="356">52 35 7569,'12'-2'-75,"0"-4"0,-6 4 0,5-4 1,1 3 234,-2-3 1,5 4-1,-3-4 1,3 4 21,3 2 1,-1 0-1,1 0-78,-1 0 1,1 0-1,-1 0 1,0 0-30,1 0 1,-6 0-1,-1 0-388,3 0 0,-5 0 123,3 0 1,-6 2 189,6 4 0,-16 4 0,2 7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6.929"/>
    </inkml:context>
    <inkml:brush xml:id="br0">
      <inkml:brushProperty name="width" value="0.08571" units="cm"/>
      <inkml:brushProperty name="height" value="0.08571" units="cm"/>
      <inkml:brushProperty name="color" value="#008C3A"/>
    </inkml:brush>
  </inkml:definitions>
  <inkml:trace contextRef="#ctx0" brushRef="#br0">0 35 7467,'0'-9'233,"0"1"0,0 10 0,0 4-171,0 5 1,0 5 0,0 1 0,0 1-58,0-1 0,0 1 1,0-1-12,0 1 0,0-1 14,0 1 0,2-3 1,2-1-1,4-5 15,2-1 0,-5-2 0,7-6-5,2 0 0,1 0 0,3 0 0,-1 0-1,1 0 1,-1 0 0,0 0 0,1 0-70,-1 0 1,1 0-1,-1 0-171,1 0 1,-1 0 0,1 0-9,-1 0 0,-5 0 0,-1 0-598,3 0 829,-6 0 0,0-8 0,-8-2 0</inkml:trace>
  <inkml:trace contextRef="#ctx0" brushRef="#br0" timeOffset="270">245 0 7765,'0'12'224,"0"0"1,0 1-135,0 3 1,0 1-1,0 1 1,0-1-193,0 1 0,0-7 0,0 1 0,0 2 24,0 1 1,0 3-1,2-3 1,2-1-274,1-3 0,1 1-112,-6 5 0,0 1 463,0-1 0,0-7 0,0-2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2.995"/>
    </inkml:context>
    <inkml:brush xml:id="br0">
      <inkml:brushProperty name="width" value="0.08571" units="cm"/>
      <inkml:brushProperty name="height" value="0.08571" units="cm"/>
      <inkml:brushProperty name="color" value="#008C3A"/>
    </inkml:brush>
  </inkml:definitions>
  <inkml:trace contextRef="#ctx0" brushRef="#br0">18 71 7807,'0'17'38,"0"1"1,0-7 0,0 1 0,0 1-14,0 3 1,-2 1-1,-1 1 32,-3-1 0,0 1 1,6-1-193,0 1 0,0-1 165,0 1 1,2-1 113,4 1 0,-2-9 5,7-3 1,1-4-1,5-2-62,1 0 0,-1 0 0,1 0 0,-1 0-74,1 0 1,-1 0 0,1 0 0,-1 0 39,1 0 0,-1 0 1,0 0-1,1 0-127,-1 0 1,1 0-1,-1 0 21,1 0 0,-1 0 1,1 0-295,-1 0 1,-5 0-1,-1 0-652,3 0 160,-6 0 839,0 0 0,-8 0 0,0 0 0</inkml:trace>
  <inkml:trace contextRef="#ctx0" brushRef="#br0" timeOffset="283">368 158 7490,'-10'0'530,"2"0"1,8 8-431,0 3 0,0 5 1,0 1-1,0 1-50,0-1 0,0 1 1,0-1-135,0 1 0,0-1 0,0 1 0,0-1 83,0 1 1,0-1-1,0 0-545,0 1 0,0-1-61,0 1 1,0-1 606,0 1 0,8-9 0,-6-1 0,6-8 0</inkml:trace>
  <inkml:trace contextRef="#ctx0" brushRef="#br0" timeOffset="912">647 106 7386,'2'-10'-641,"2"2"600,2 0 125,0 6 1,-6-3-1,0 10-44,0 7 1,0 4 0,0 1-4,0 0 0,0 1 1,0-1 21,0 1 1,0-6-54,0-1 130,0 1 1,7-3 25,5-3 0,4-4 0,1-4-78,0-4 0,1 5 0,-1-7-36,1 0 0,-1 6 0,1-4 1,-1 4 7,1 2 1,-1 0-1,1 0-29,-1 0 1,-5 0-1,-1 0-23,3 0 0,-4 2 0,1 2 26,3 2 0,-4 6 1,1-5-52,3 3 1,-4-6 0,-1 4 0,1-2 17,0-1 1,-6 3 0,3-4-1,-1 4-1,0 1 0,0-3 0,-6 6-3,0 2 1,0-5 0,0 3-14,0 1 0,0 3 0,-2-1 3,-4-3 1,-4 4 0,-7-7 9,-1 1 0,1 4 1,-1-9 5,1-1 1,-1 4-1,1-2-19,0-2 0,-3 0 1,-1 0-1,-2 1-69,1-1 0,3-2 1,1-2-1,1 2-78,-1 4 0,-5-4 0,0 4-182,1-4 1,3-2-483,2 0 831,7 0 0,2 0 0,0-8 0,-1-2 0</inkml:trace>
  <inkml:trace contextRef="#ctx0" brushRef="#br0" timeOffset="1233">682 1 6237,'12'0'1096,"-1"0"-934,3 0 0,1 0 0,3 0 0,-1 0-23,1 0 1,-1 0 0,1 0 0,-1 0-118,1 0 0,1 0 0,2 0 0,3 0-107,-3 0 0,-2 0 1,-1 0-1,-1 0-1004,1 0 1089,-1 0 0,1 8 0,-1 1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1.403"/>
    </inkml:context>
    <inkml:brush xml:id="br0">
      <inkml:brushProperty name="width" value="0.08571" units="cm"/>
      <inkml:brushProperty name="height" value="0.08571" units="cm"/>
      <inkml:brushProperty name="color" value="#008C3A"/>
    </inkml:brush>
  </inkml:definitions>
  <inkml:trace contextRef="#ctx0" brushRef="#br0">0 0 7885,'0'18'138,"0"-7"1,0 1 0,0 2 0,0 1-24,0 3 1,6-1-91,0 0 0,0 1 0,-6-1 0,0 1-67,0-1 1,0 1 0,0-1 11,0 1 0,0-1 1,0 1-67,0-1 1,0 1-303,0-1 0,0 1-91,0-1 1,0-5 488,0-1 0,8 1 0,1 5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1.670"/>
    </inkml:context>
    <inkml:brush xml:id="br0">
      <inkml:brushProperty name="width" value="0.08571" units="cm"/>
      <inkml:brushProperty name="height" value="0.08571" units="cm"/>
      <inkml:brushProperty name="color" value="#008C3A"/>
    </inkml:brush>
  </inkml:definitions>
  <inkml:trace contextRef="#ctx0" brushRef="#br0">18 1 7505,'-17'0'0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2.425"/>
    </inkml:context>
    <inkml:brush xml:id="br0">
      <inkml:brushProperty name="width" value="0.08571" units="cm"/>
      <inkml:brushProperty name="height" value="0.08571" units="cm"/>
      <inkml:brushProperty name="color" value="#008C3A"/>
    </inkml:brush>
  </inkml:definitions>
  <inkml:trace contextRef="#ctx0" brushRef="#br0">86 70 7259,'10'0'-18,"-3"0"0,-8 0 24,-5 0 0,2 0 1,-8 0 62,-1 0 1,3 0-3,-2 0 1,6 0-66,-5 0 1,7-2-119,-2-3 0,-2 1 82,2-8 0,3 2-112,8-1 1,5-3 129,8 8 0,-1 0 1,1 6 82,-1 0 0,0 0 1,1 2 1,-1 4 1,-5-4-1,0 6-44,1 0 0,-5-4 0,0 5 0,-2 1-19,-1 0 0,1-4 0,-6 5-25,0 3 0,0 1 17,0 3 1,-6-1 0,-1-1 0,-1-3 1,0-1 1,-5-6-1,1 3 1,-2 1 2,3 0 0,-5-6 0,5 4-42,-5-1 1,-1-3 136,-1 8-77,8-8-11,3 3 53,7 1 122,0-6-35,0 6 1,2-8-65,3 0 1,5 0 0,8 0 24,-1 0 0,-5 0 0,-1 0-32,3 0 1,1 0 0,3 0-17,-1 0 1,-5 0-1,0 0-63,1 0 1,-3 0 0,2 0-279,1 0 0,-5 2-588,-2 4 419,3-4 0,-5 11 447,8-7 0,-8 0 0,4-6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3.166"/>
    </inkml:context>
    <inkml:brush xml:id="br0">
      <inkml:brushProperty name="width" value="0.08571" units="cm"/>
      <inkml:brushProperty name="height" value="0.08571" units="cm"/>
      <inkml:brushProperty name="color" value="#008C3A"/>
    </inkml:brush>
  </inkml:definitions>
  <inkml:trace contextRef="#ctx0" brushRef="#br0">210 140 7496,'12'-6'-97,"-1"0"0,-5-2 52,6 3 0,-6 1 128,5-8 0,-7 6 0,4-3 0,0 1 1,-6-6 66,4 3 0,-5 1-236,-1-2 0,0 6 0,-1-3 54,-5 1 0,2 2 1,-8 6 16,-1 0 0,-3 0 0,-1 0 0,-1 0 4,1 0 0,-1 0 0,1 0 1,-3 0 7,-3 0 1,4 6 0,-3 2 0,7-1-9,3 1 1,2 6-1,-3-5-8,1 1 1,8 6 42,-1-5 0,3 5 35,2 1 0,5-5 1,3-2 9,2-3 1,2 5 0,7-4 61,4 2 0,-3-7 0,3 5-14,-4 0 0,-1-4 0,-1 6-78,1-3 0,-1 5 0,-1-4 0,-3-1-35,-1 1 1,-6 4-1,5-4-4,3 1 0,0 3 1,-1 3-66,-1-3 0,-8 4 1,1-5-72,-3 5 1,-2 1 119,0 1 1,-2-1 0,-3-1-8,-7-5 0,-4 3 1,-1-6-8,0 1 0,-1-5 0,1 2 27,-1-4 0,1-2 0,-1 0 3,1 0 1,-1 0 0,-1 0-2,-4 0 1,9-2-1,-3-2 8,1-2 0,6-5 1,1 3 10,1-2 0,-4-1 0,6-7 14,3 1 0,1-1 1,4 1-1,3-1 1,-1 7-1,6-1 1,0 0-27,-1 3 1,1-7 0,4 7 0,-1-1-45,7 4 0,3-2 0,6 2 0,-4 3-138,0 1 1,-3 2-1,7 0 176,2 0 0,-6 0 0,0 0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5.279"/>
    </inkml:context>
    <inkml:brush xml:id="br0">
      <inkml:brushProperty name="width" value="0.08571" units="cm"/>
      <inkml:brushProperty name="height" value="0.08571" units="cm"/>
      <inkml:brushProperty name="color" value="#008C3A"/>
    </inkml:brush>
  </inkml:definitions>
  <inkml:trace contextRef="#ctx0" brushRef="#br0">35 35 6833,'-11'0'-403,"1"-2"731,2-4-114,3 5-85,5-7 165,0 8-45,0 0 0,1-6 0,5 0-267,6 2 0,-2 2 0,1 2-21,3 0 0,1 0 0,3 0 0,-1 0 55,1 0 1,-1 0 0,1 0 0,-1 0-18,1 0 0,-1 0 0,1 0 0,-1 0 6,0 0 0,1 0 0,-1 0-51,1 0 0,-6 0-125,-1 0 0,-1 2-193,2 4 1,-3-4-346,-3 4 709,-4-4 0,14-2 0,-7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8.503"/>
    </inkml:context>
    <inkml:brush xml:id="br0">
      <inkml:brushProperty name="width" value="0.08571" units="cm"/>
      <inkml:brushProperty name="height" value="0.08571" units="cm"/>
    </inkml:brush>
  </inkml:definitions>
  <inkml:trace contextRef="#ctx0" brushRef="#br0">402 53 7397,'-2'-15'-945,"-4"3"987,4 4 1,-13 8 0,5-1 18,0-5 0,-5 4 0,3-4 26,-4 4 0,-1 2 0,0 0 57,-1 0-76,1 0 0,-1 0 1,-1 2 105,-5 4-67,5-4-35,-6 5 14,7 1-27,-7-6-9,6 14 27,-7-14-4,9 13-234,7-5 246,-5 0-19,13 5 2,-6-5-166,8-1 118,0 7 1,0-6 0,2 5-1,4-1-109,6-3 0,3-5 1,2 4-1,3-2-164,3-4 221,-3 5-196,5-7-25,0 6 224,-6-8-135,7 0 102,-9 0 6,1-8-14,-1 6-20,1-13 26,-1 5-50,0-7 26,-7 7 147,6-6 0,-14 7-124,5-9 175,-7 1 10,8-1-187,-6 9 540,6-7-186,-8 6 1,-2-5-153,-4 3 0,4 6-71,-4 12 0,4 4 1,2 7-107,0 1 1,0-1 0,0 1-386,0-1 1,8 1 157,4-1 1,3-1-1,3-5 269,-1-5 0,-7 4 0,-2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5.827"/>
    </inkml:context>
    <inkml:brush xml:id="br0">
      <inkml:brushProperty name="width" value="0.08571" units="cm"/>
      <inkml:brushProperty name="height" value="0.08571" units="cm"/>
      <inkml:brushProperty name="color" value="#008C3A"/>
    </inkml:brush>
  </inkml:definitions>
  <inkml:trace contextRef="#ctx0" brushRef="#br0">0 35 6699,'0'-9'356,"0"-1"102,0 4-251,0 4-66,0-6 1,0 10-81,0 4 0,0 4 1,0 7-29,0 1 1,0-7-1,0 1 1,0 2-18,0 1 1,0 3-1,0-1-39,0 0 1,0 1-1,0-1 1,2-1-14,4-4 0,-4 3 0,4-3 0,-4 3-48,-2 3 1,0-1 0,0 1-34,0-1 1,0 1 0,0-1-104,0 1 1,0-7-438,0 1 657,0-1 0,0 7 0,8-8 0,1-3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6.074"/>
    </inkml:context>
    <inkml:brush xml:id="br0">
      <inkml:brushProperty name="width" value="0.08571" units="cm"/>
      <inkml:brushProperty name="height" value="0.08571" units="cm"/>
      <inkml:brushProperty name="color" value="#008C3A"/>
    </inkml:brush>
  </inkml:definitions>
  <inkml:trace contextRef="#ctx0" brushRef="#br0">1 0 7486,'10'0'580,"-3"0"-1347,-7 0-162,0 0 929,0 8 0,-7-6 0,-3 6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6.821"/>
    </inkml:context>
    <inkml:brush xml:id="br0">
      <inkml:brushProperty name="width" value="0.08571" units="cm"/>
      <inkml:brushProperty name="height" value="0.08571" units="cm"/>
      <inkml:brushProperty name="color" value="#008C3A"/>
    </inkml:brush>
  </inkml:definitions>
  <inkml:trace contextRef="#ctx0" brushRef="#br0">106 88 6967,'-18'0'-226,"1"0"0,5 0 360,0 0 1,7-2-40,-7-4 0,8-4-14,-2-7 0,4 5-60,2 1 1,8 5-19,4-6 1,-3 8 0,3-1 53,2 3 0,1 2-4,3 0 1,-1 0 0,0 0-20,1 0 0,-1 0 1,1 2-19,-1 3 0,-5-1-57,0 8 0,-8 0 13,1 5 0,-3 0 0,-2 1 15,0-1 1,-2-1 0,-2-2 0,-3-5 5,-3-1 0,4 4 0,-5-5 2,-3 3 0,-2 0 0,1 3 0,1-3 7,3-2 1,-1 0-1,-5-5-10,-1 3 0,1 2-33,-1-2 1,1-2 20,-1 7 23,9-7 1,1 6 29,8-4 1,2-4 46,4 4 0,-3-4-56,9-2 0,-6 0 0,6 0 91,1 0 1,-3 0-1,1 0-15,3 0 1,2 0 0,1 0-4,0 0 0,1 0 0,-1 0-41,1 0 0,-1 0 0,1 0-39,-1 0 1,-5 0-1,0 0-158,1 0 1,-3 0-543,1 0 45,-7 0 0,10 1 638,-8 5 0,0-4 0,-6 6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7.667"/>
    </inkml:context>
    <inkml:brush xml:id="br0">
      <inkml:brushProperty name="width" value="0.08571" units="cm"/>
      <inkml:brushProperty name="height" value="0.08571" units="cm"/>
      <inkml:brushProperty name="color" value="#008C3A"/>
    </inkml:brush>
  </inkml:definitions>
  <inkml:trace contextRef="#ctx0" brushRef="#br0">280 175 7569,'6'-11'-485,"0"-1"0,0 6 572,-6-5 1,0 5 0,0-6-39,0-1 0,0 3 0,0-2-3,0-1 0,0-3 0,-2 1-8,-4 3 0,2 2 1,-8 6-47,-1-1 1,-3-1 0,-1 6 0,-1 0-4,1 0 0,-1 0 0,1 0 0,-1 0-6,1 0 1,-1 6 0,1 1 13,0 3 1,-1 0 0,3 3-13,3-1 1,-2 0 15,9 5 0,-1 1 28,6-1 1,2-7 0,2-3 0,3-1 39,3 0 1,-4 0 0,5-6 0,3 2-25,2 4 1,-5-4 0,1 3-1,1-3 12,3-2 1,-4 6-1,-1 0 17,3-2 0,1 0 0,3 0 1,-1 2 0,1 5 0,-1-3-36,1 2 1,-1 1-85,1 7 1,-3-1-6,-3 1 0,-3-1 1,-5 1-72,2-1 0,0 1 79,-6-1 1,-2 0 18,-4 1 1,2-3 0,-7-3-1,-1-4 6,2 0 0,-5-6 0,3 5 20,-3 1 1,-3-6 0,1 4-35,-1-4 1,1-2-1,-1 0 9,1 0 1,-1 0 0,1 0 33,-1 0 0,7 0-10,-1 0 1,8-2 5,-1-4 0,-3-4-4,2-7 0,-2-1 0,4 1-6,-2-1 0,1 7 0,5-1-1,0 1 0,2-5 14,3 4 1,-1 3-1,8 5 23,2-2 1,-5-2 0,3 4 0,1-2-23,3 3 0,1-5 0,1 0 0,-1 0-144,1 1 1,-1-5 0,1 4-205,-1-2 1,1 5 335,-1-7 0,1 0 0,-1-5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06.239"/>
    </inkml:context>
    <inkml:brush xml:id="br0">
      <inkml:brushProperty name="width" value="0.08571" units="cm"/>
      <inkml:brushProperty name="height" value="0.08571" units="cm"/>
      <inkml:brushProperty name="color" value="#008C3A"/>
    </inkml:brush>
  </inkml:definitions>
  <inkml:trace contextRef="#ctx0" brushRef="#br0">0 53 7239,'10'-8'224,"-2"4"0,-6-6 225,4 3-293,-4-7-484,5 12-626,-7-6 954,0 8 0,0 0 0,0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07.039"/>
    </inkml:context>
    <inkml:brush xml:id="br0">
      <inkml:brushProperty name="width" value="0.08571" units="cm"/>
      <inkml:brushProperty name="height" value="0.08571" units="cm"/>
      <inkml:brushProperty name="color" value="#008C3A"/>
    </inkml:brush>
  </inkml:definitions>
  <inkml:trace contextRef="#ctx0" brushRef="#br0">210 88 7198,'9'-2'-457,"-1"-2"0,-2-4 524,0-1 1,0 3-1,-6-6 1,0 6-4,0-5 1,-8 5-20,-4-6 1,2 8-1,-1-1-18,-3 3 1,-1 2-102,-3 0 100,1 0-4,-1 0-8,1 7 1,1-3 0,3 6 0,1 0 0,0-1-61,3 5 1,-1-4-1,6 1 1,-2 3 34,2 1 0,-3-3 0,1 0 10,2 1 0,2-3 0,4 0 7,4-3 0,-2-1-2,7-6 0,1 0 0,5 0-3,1 0 0,-1 0 1,1 0 0,-1 0 0,1 0 0,-1 0 6,1 0 0,-7-6 0,1 1-6,2 1 1,-5 2 0,1 0 27,-2-4 0,-1 4 59,-1-4 0,-4 2 13,4-1 0,-4 1-22,-2-8 0,0 6 204,0-5-58,8 7-310,-6-4 86,5 8 0,-7 2 0,0 4 12,0 5 0,0-1 0,2 2 0,2 1 4,2 3 0,0-5 0,-6 1 1,0 2-7,0 1 0,0-3 1,0 0-45,0 1 0,0 3 0,0 1-82,0 1 0,0-7-221,0 1 47,0-1 0,0 1-10,0 0 0,2-8 298,4 1 0,3-3 0,9-2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07.687"/>
    </inkml:context>
    <inkml:brush xml:id="br0">
      <inkml:brushProperty name="width" value="0.08571" units="cm"/>
      <inkml:brushProperty name="height" value="0.08571" units="cm"/>
      <inkml:brushProperty name="color" value="#008C3A"/>
    </inkml:brush>
  </inkml:definitions>
  <inkml:trace contextRef="#ctx0" brushRef="#br0">158 0 6615,'-17'10'174,"-1"5"-109,1-3 0,5-2 0,0 1 8,-1 3 0,3-4 0,0 1-45,3 3 0,-5-4 0,6 1 1,0 1-25,-1-2 1,5 5-1,-4-3 10,4 3 0,2 3 1,0-1-19,0 1 1,0-7 0,0 1-5,0 1 0,6-3 0,1 0 16,3-2 0,-6-1 0,4-3-23,0 2 20,-7 0 0,15-6 0,-4 2 10,3 4 1,-3-4 0,-1 3 15,3-3 0,2-2 0,1 0-4,0 0 1,-5 0 0,-2-2 38,-2-3 0,3 1-49,-5-8 1,0 6 0,-6-5 11,0-3 0,0 4-35,0-1 0,-6 5 0,-2-4-74,-1 2 1,3 3 0,-6 5-35,-1 0 1,-3 0 0,-1 0 68,-1 0 0,6 5 0,1 1 0,-1 0-186,2 2 1,1-4 0,5 7 230,-2 3 0,0-6 0,6-1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0.999"/>
    </inkml:context>
    <inkml:brush xml:id="br0">
      <inkml:brushProperty name="width" value="0.08571" units="cm"/>
      <inkml:brushProperty name="height" value="0.08571" units="cm"/>
      <inkml:brushProperty name="color" value="#008C3A"/>
    </inkml:brush>
  </inkml:definitions>
  <inkml:trace contextRef="#ctx0" brushRef="#br0">18 1 7530,'9'0'231,"5"2"1,-8 4 0,-2 5-419,-3 5 1,-1 1-1,0 1 1,0-1-143,0 1 1,-7 5 328,-5 0 0,-3 8 0,-3-4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1.705"/>
    </inkml:context>
    <inkml:brush xml:id="br0">
      <inkml:brushProperty name="width" value="0.08571" units="cm"/>
      <inkml:brushProperty name="height" value="0.08571" units="cm"/>
      <inkml:brushProperty name="color" value="#008C3A"/>
    </inkml:brush>
  </inkml:definitions>
  <inkml:trace contextRef="#ctx0" brushRef="#br0">18 18 7482,'-8'-10'-519,"6"2"586,-5 8 9,7 0 0,0 2 0,2 4-47,3 6 1,-3-3 0,4 3 0,-4 2-31,-2 1 0,0-3 0,0-1 0,0 3-86,0 2 1,6 1 0,0 0-102,-2 1 0,-2-1 49,-2 1 0,0-1 139,0 1 0,0-1 0,0 1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1.892"/>
    </inkml:context>
    <inkml:brush xml:id="br0">
      <inkml:brushProperty name="width" value="0.08571" units="cm"/>
      <inkml:brushProperty name="height" value="0.08571" units="cm"/>
      <inkml:brushProperty name="color" value="#008C3A"/>
    </inkml:brush>
  </inkml:definitions>
  <inkml:trace contextRef="#ctx0" brushRef="#br0">1 53 7483,'2'-10'14,"3"4"0,-3-3 438,4-3-1072,-4 4 1,0 0 34,4 8 585,4 0 0,7 0 0,0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9.116"/>
    </inkml:context>
    <inkml:brush xml:id="br0">
      <inkml:brushProperty name="width" value="0.08571" units="cm"/>
      <inkml:brushProperty name="height" value="0.08571" units="cm"/>
    </inkml:brush>
  </inkml:definitions>
  <inkml:trace contextRef="#ctx0" brushRef="#br0">1 18 7087,'10'-7'-482,"5"5"437,-13-6 37,14 8 91,-14 0 0,13 0 43,-3 0-101,-5 0 60,9 0 1,-12 6 0,7 2-50,3 1 0,-6-3 0,0 6 37,-1 1-33,-5-5 1,14 8 9,-14-7-9,6 1-144,-8 5 1,0-5 129,0 8-121,0-9 49,0 7 1,0-12-99,0 7 134,-8-7 8,6 4-28,-6-8 18,8 8-8,0-6 7,0 5 51,0-7-52,0-7 2,0 5 0,0-14 7,0 5-4,8-5-4,-6-1 33,13 7-29,-5-6 9,0 7 23,5-9-25,-5 1-2,7 7 4,-7-5 227,6 13-220,-7-6-3,9 0 164,-1 6-154,1-6 11,-1 8-8,1 0-24,-1 0 28,1 0 17,-1 0-90,-7 0 88,5 8-11,-13-6 10,14 14-40,-7-7 21,1 1 1,4 6-1,-8-5-79,-3 5 72,-1-7 7,6 7-134,-6-6 0,6 7 115,-8-7 5,0 5-194,0-13 184,0 14-8,-8-14-56,6 13 35,-6-13-14,1 6 117,5-8-115,-14 0-13,14 0 163,-13 0-112,13-8 0,-6-2 27,8-7-22,0 0 1,2-1-1,4 1-11,5-1 15,-3 1-14,8 7 12,-7-6 1,17 7-2,-7-1 65,6-5-66,-7 13 1,-1-6-4,8 8 235,-5 0-223,5 0 6,0 0-5,-5 0 0,5 0 20,0 8 16,-6-6 208,7 13-216,-9-5-5,1 7 16,-1 1-5,1-1 18,-9 1-21,-1-1-324,0 1 154,-6-1-13,5 8 168,-7-5-540,0 5 246,-7-8 273,-3 1 0,-7-1 0,-1 1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2.554"/>
    </inkml:context>
    <inkml:brush xml:id="br0">
      <inkml:brushProperty name="width" value="0.08571" units="cm"/>
      <inkml:brushProperty name="height" value="0.08571" units="cm"/>
      <inkml:brushProperty name="color" value="#008C3A"/>
    </inkml:brush>
  </inkml:definitions>
  <inkml:trace contextRef="#ctx0" brushRef="#br0">228 123 7396,'17'-17'-596,"-7"5"676,-4 0 0,-4 1 12,-2-7 1,-2 7-60,-4-1 0,-4 8 1,-7-4-33,-1 1 0,7 5 0,-1-4 0,-1 4-16,-3 2 0,-1 2 0,-1 2-20,1 2 1,-1 5 0,1-3 3,-1 2 0,3 1 0,1 7-3,3-1 1,7-5-1,-2 0 23,4 1 0,4 1 0,2-1 0,2-1 1,7-6 1,-1 5 1,3-7-1,3 2-40,-1-4 0,1-2 0,-1 0 21,1 0 0,-7 0 0,1 0 33,1 0 0,3-2 9,1-4 0,-5-1 0,0-7 24,1 2 0,-3 6 199,2-5 125,-8 7-272,3-4-93,-7 8 65,0 0 0,0 8-45,0 4 1,0 3-1,0 3 1,0-1 9,0 1 0,0-7 0,0 1 0,0 1-20,0 3 1,0 1 0,0 1-49,0-1 0,0 1 0,0-1-70,0 1 0,0-7 1,0 1-101,0 2 0,0 1-146,0 3 1,0-7 356,0 1 0,0-8 0,0 3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3.145"/>
    </inkml:context>
    <inkml:brush xml:id="br0">
      <inkml:brushProperty name="width" value="0.08571" units="cm"/>
      <inkml:brushProperty name="height" value="0.08571" units="cm"/>
      <inkml:brushProperty name="color" value="#008C3A"/>
    </inkml:brush>
  </inkml:definitions>
  <inkml:trace contextRef="#ctx0" brushRef="#br0">157 35 7465,'10'-8'-107,"0"7"1,-6-7-206,1 0 353,1 6 12,-6-6 0,-8 8 12,-3 0 1,1 2-37,-1 4 0,1 4 0,-4 7 1,3 1-35,-3-1 0,4-1 0,-1-3 0,-1-1 20,2 2 0,-3 1 0,5 3 0,0-1 1,0 0 0,1 1 0,3-1-11,-2 1 0,0-1 0,6 1-4,0-1 1,6 1-1,2-3 1,-1-1-6,1-3 0,6-5 0,-3 4 8,5-2 0,-4-2 1,-1-5-1,3 3-4,1 2 1,3 0 0,-1-6 0,1 0-1,-1 0 0,1 0 0,-3-2 1,-1-2 5,-3-2 1,1-7 11,6 1 1,-7-1-1,-1-1 1,-2 2-15,-4-1 0,-2 3 0,-2-2 0,-2 1-11,-4 1 0,2 0 0,-8 6-44,-1-1 0,-3-1 1,-1 6-1,-1 0-4,1 0 0,-1 0 0,1 0 1,-1 2-78,1 4 0,-1-3 0,1 9 0,-1 0-16,1-3 1,1 7 0,3-6-1,3 1 148,2 1 0,3-8 0,-3 11 0,-2-5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3.530"/>
    </inkml:context>
    <inkml:brush xml:id="br0">
      <inkml:brushProperty name="width" value="0.08571" units="cm"/>
      <inkml:brushProperty name="height" value="0.08571" units="cm"/>
      <inkml:brushProperty name="color" value="#008C3A"/>
    </inkml:brush>
  </inkml:definitions>
  <inkml:trace contextRef="#ctx0" brushRef="#br0">1 71 7498,'15'-12'0,"-1"0"0,-3 1 0,3 1-144,1 4 0,3-2 0,-1 3 254,1 1 1,-1 2 0,1 2-64,-1 0 0,1 6 0,-1 1 0,-1 3 13,-5 4 1,5 7 0,-6 4-1,1 0-32,1 1 0,-8 5 0,2-4 0,-3 2-56,3 0 1,-4 0 0,4 4 0,-4-2 8,-2-2 1,-2-5 0,-2 3 0,-4-2-19,-1-4 0,-3-1 1,-5-3-1,1 1 18,4-1 0,-3 1 0,3-1 0,-3-1-144,-3-5 1,-5 5-1,0-7 1,1 3-379,3 0 541,1-8 0,-7 11 0,-2-5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05.354"/>
    </inkml:context>
    <inkml:brush xml:id="br0">
      <inkml:brushProperty name="width" value="0.08571" units="cm"/>
      <inkml:brushProperty name="height" value="0.08571" units="cm"/>
      <inkml:brushProperty name="color" value="#008C3A"/>
    </inkml:brush>
  </inkml:definitions>
  <inkml:trace contextRef="#ctx0" brushRef="#br0">245 18 6699,'0'-9'373,"-8"1"-399,-4 8 1,3 0-1,-3 0 9,-2 0 1,5 0 0,-3 0 9,-2 0 1,-1 8 32,-3 3 0,1 5 6,-1 1 0,3 1 0,1-1-22,3 1 1,5-1 0,-4 1-15,2-1 1,3 0 0,3 1 13,-4-1 1,4 1 0,-4-1 6,4 1 1,2-1 0,0 1 5,0-1-16,0 1 8,0-9 0,6 7 0,0-5 0,0 3 1,-1 0-1,3-5 21,2-1 0,-6 6 0,4-5 5,-1 1 0,3 4-22,7-8 1,-5 5-33,0-5 0,-6 0-127,5-6 1,-5 0-267,6 0 61,-8 0 130,3 0 1,-5 0 214,4 0 0,12 0 0,9 0 0</inkml:trace>
  <inkml:trace contextRef="#ctx0" brushRef="#br0" timeOffset="575">542 141 6571,'7'-10'308,"-5"2"-219,6 8 77,0 0-74,-6 0 1,4 8-55,-12 3 1,4 5-1,-4 1-11,4 1 0,2-1 0,0 1 20,0-1 1,0-5 0,0 0-12,0 1 0,0 3-141,0 1 0,6 1 7,0-1 1,-1-5-188,-5-1 0,0-5 83,0 6 1,0-6 201,0 5 0,0-7 0,0 4 0</inkml:trace>
  <inkml:trace contextRef="#ctx0" brushRef="#br0" timeOffset="5183">175 315 6761,'-12'0'-439,"1"0"647,7 0-29,-4 0-53,8 0-48,0 0 1,8 0-64,3 0 0,-1 0 0,2 0 5,1 0 1,-3 0-1,2 0-25,1 0 1,-3 0-3,1 0 1,1 0 0,6 0 11,-1 0 1,-5 0-31,-1 0 80,1 0 13,-2 0-173,-3 0 89,-7 0 1,-7 0-19,-5 0 1,2 0 0,-1 0 37,-3 0 1,4 0 0,-1 0 5,-3 0 1,4 0 0,-1 0-1,-3 0 5,-1 0 1,3 0-1,0 0 62,-1 0-99,-3 0 0,7 2-88,3 4 98,4-4 143,2 6-113,0-8 0,2 0 0,4 0 57,5 0 0,-1 0-65,2 0 1,-1 0 0,7 0-54,-1 0 0,1 2 1,-1 1-1,1 3-186,-1-2 1,2-2 0,5-2-1,3 2 229,0 4 0,14-4 0,-4 6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7.255"/>
    </inkml:context>
    <inkml:brush xml:id="br0">
      <inkml:brushProperty name="width" value="0.08571" units="cm"/>
      <inkml:brushProperty name="height" value="0.08571" units="cm"/>
      <inkml:brushProperty name="color" value="#008C3A"/>
    </inkml:brush>
  </inkml:definitions>
  <inkml:trace contextRef="#ctx0" brushRef="#br0">192 36 7458,'0'-12'-682,"-1"2"781,-5 3 1,-4 1-88,-7 6 0,-1 0 0,1 0 36,-1 0 1,6 2-1,1 4-13,-3 5 0,5 5 0,-1 1 0,0-1-8,0-5 0,7 5 0,-3-4 0,2 3-18,-2 3 1,4-1-1,-4 1 12,4-1 1,2 0-7,0 1 1,8-3 0,4-1-14,3-2 0,3-8 0,-1 1 1,1-3 2,-1-2 1,-3 6 0,1 0-16,5-2 0,1-2 0,-4-2 0,1 0 4,-1 0 0,-5-6 0,0-2 4,1-1 0,3-1 1,-1-4 7,-3 3 0,-2 5 0,-6-6 0,1-1 1,-1-3-6,-2-1 1,-2 5-1,0 0 0,0-1 0,-6-3 0,-1 1 0,-1 1-4,0 2 1,-6 7 0,3-5-1,-5 2-43,-1 4 0,-1 2 0,1 2 1,-1 0-21,1 0 1,0 0-1,-1 0 1,1 0-132,-1 0 1,1 0-103,-1 0 1,9 2 298,3 4 0,4 4 0,2 7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6.367"/>
    </inkml:context>
    <inkml:brush xml:id="br0">
      <inkml:brushProperty name="width" value="0.08571" units="cm"/>
      <inkml:brushProperty name="height" value="0.08571" units="cm"/>
      <inkml:brushProperty name="color" value="#008C3A"/>
    </inkml:brush>
  </inkml:definitions>
  <inkml:trace contextRef="#ctx0" brushRef="#br0">420 1 7174,'-18'0'-307,"1"0"1,5 0 0,0 0 359,-1 0 1,-3 0-1,-1 0 1,-1 0 25,1 0 0,-6 0 0,-1 2 0,3 1 11,2 3 0,-1 8 0,-1-2 0,-3 3-23,3 3 1,4-1 0,3 0 0,2 1-48,-1-1 1,3 1 0,0 1 0,1 3 27,-1 1 1,6 0 0,-2-3 0,4 1-75,2 2 1,0 0 0,0-5 0,0-1-2,0 1 1,6-1 0,2 1-69,2-1 0,-4-5 0,5 0-91,3 1 1,1-5 0,3 0-15,-1-1 0,6-5 0,1 4 200,-3-4 0,6-2 0,0 0 0</inkml:trace>
  <inkml:trace contextRef="#ctx0" brushRef="#br0" timeOffset="325">367 263 7347,'18'0'98,"-1"0"0,1 0 1,-1 0-1,0 0-77,1 0 0,-1 0 1,1 0-1,-1 0-161,1 0 0,-1 0 0,1 0 0,-3 2-56,-3 3 0,3-3 0,-5 6 0,2-2-456,-1 0 652,1 0 0,-2 1 0,-2 3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7.480"/>
    </inkml:context>
    <inkml:brush xml:id="br0">
      <inkml:brushProperty name="width" value="0.08571" units="cm"/>
      <inkml:brushProperty name="height" value="0.08571" units="cm"/>
      <inkml:brushProperty name="color" value="#008C3A"/>
    </inkml:brush>
  </inkml:definitions>
  <inkml:trace contextRef="#ctx0" brushRef="#br0">0 280 7361,'8'-10'381,"-6"1"-221,4 3-244,-4 4-766,-2-6 502,0 8 1,2 0 347,3 0 0,-3 8 0,6 2 0</inkml:trace>
  <inkml:trace contextRef="#ctx0" brushRef="#br0" timeOffset="524">472 18 7428,'7'0'-351,"-7"0"0,-7 0 0,-11 2 390,1 4 0,1-2 0,3 5 0,1 1 21,-2 0 1,1-4-1,-1 5 1,3 3 29,-3 1 0,4 3 0,1-1-49,1 1 1,-4 5 0,6 0-1,3-1-39,1-3 1,2-1 0,0-1 14,0 1 1,7-1 0,5 0 8,3 1 1,1-6 0,-2-3 0,-3-1-10,3-4 1,1-2-1,3-2 1,-1 0 4,1 0 1,-1 0 0,1 0 3,-1 0 0,1 0 1,-3-2-1,-1-2 5,-3-2 1,-5-7-1,4 1-64,-2-4 0,-3-1 0,-5 0-9,0-1 1,-1 1 0,-5 1 0,-6 4-46,-3 7 1,-3-3-1,1 2 1,-1 2-24,1 2 1,-7 2 0,-1 2 0,0 2-41,0 2 0,1 6 0,7-5 69,-1 3 0,3-4 0,1 3 1,5 1 80,1 0 0,2 2 0,6 5 0</inkml:trace>
  <inkml:trace contextRef="#ctx0" brushRef="#br0" timeOffset="1034">856 88 7460,'6'-12'-413,"0"1"548,-1 7-137,-5-4 1,6 10 69,0 4 0,0-2 1,-6 7-38,0 3 0,-2 1 0,-2 3 0,-2-1-13,2 1 0,2-1 0,2 1 0,0-1-12,0 1 0,0-7 0,0 1 25,0 2 0,0 1-6,0 3 1,2-9-7,4-3 1,4-4 48,7-2 1,1 0 0,-1 0-28,1 0 1,-1 0 0,1 0 0,-3-2-51,-3-4 1,3 4-1,-3-4 1,3 5 16,3 1 1,-1 0 0,1 0 0,-1 0-119,1 0 1,-1 0 0,1 0-9,-1 0 1,1 0-347,-1 0 0,-5 0 187,-1 0 1,-9 0 276,-2 0 0,-7 0 0,-11-8 0,1-2 0</inkml:trace>
  <inkml:trace contextRef="#ctx0" brushRef="#br0" timeOffset="1313">1100 140 6404,'0'-9'354,"0"1"0,0 21 1,0 5-333,0 1 0,6 1 0,0-3 1,-2 1-27,-2-1 0,-2 1 0,0-1 0,0 1-85,0-1 1,0 0 0,0 1 38,0-1 1,0 1-1,0-1-221,0 1 0,0-7 0,0 1 8,0 2 1,8-7 262,3-1 0,-3-4 0,8-10 0,-7-1 0</inkml:trace>
  <inkml:trace contextRef="#ctx0" brushRef="#br0" timeOffset="1890">1380 123 7456,'0'-10'-803,"0"2"874,0 8 0,0 2-2,0 4 0,0 4-48,0 7 0,0-5 4,0 0 1,2-8 25,4 1 1,-3 3-1,9-2-11,2-2 1,1-2 0,3-2 1,-1 0 0,1 0 0,-1 0 1,1 0 0,-1 0 1,0 0-27,1 0 0,-6 0 1,-1 0-21,3 0 1,-5 2-6,3 4 0,-6-3 0,4 9 17,-3 2 1,1-5 25,-2 3 0,-4 0-27,4 5 1,-4 1 40,-2-1 1,0-5-22,0-1 0,0-5 1,-2 4-1,-2 0 1,-4-3-2,-2 1 1,5-2-1,-7-4 1,-2 2-14,-1 2 1,-3-1-1,1-5 1,-1 0-19,1 0 1,0 0 0,-1 0 0,1 0-48,-1 0 1,6 0 0,1 0-124,-3 0 1,5 0 0,-3 0-477,-2 0 287,7 0 1,-1-2 362,8-3 0,0 1 0,0-8 0,0-2 0,0-1 0,0-3 0</inkml:trace>
  <inkml:trace contextRef="#ctx0" brushRef="#br0" timeOffset="2296">1292 18 7117,'10'2'-1060,"-2"2"1523,0 2-295,1 0 1,9-6-95,-1 0 1,-5 0-1,0 0 1,1 0 42,3 0 1,3 0 0,2 0-25,3 0 0,-1 0 0,-4 0 1,3 0-4,1 0 1,0-6 0,-3 0 0,1 2 15,2 2 0,1 2 0,-5 0-73,4 0 1,1-2 0,1-2 0,-8-2-45,-1 3 1,-1 1-137,3 2 0,-6 0-216,-1 0 1,-5 0 86,6 0 0,-8 2 47,1 3 1,-3 5-1,-2 8 229,0-1 0,0-5 0,0-1 0,-2 1 0,-3-2 0,-5 5 0,-8-5 0</inkml:trace>
  <inkml:trace contextRef="#ctx0" brushRef="#br0" timeOffset="2637">2026 402 7569,'2'16'-345,"4"-5"0,-4-1 0,5-6 513,1 2 0,-6 2 164,4-3 0,-4-1-61,-2 8 0,0 0-196,0 5 0,0 1 1,0-1-1,-2-1-139,-4-5 0,-4 5 1,-7-5-1,0 3-174,-1-2 0,-1 3 0,-3-1 1,-3 3-306,-2 1 0,-2 3 543,-6-9 0,0 3 0,0 3 0</inkml:trace>
  <inkml:trace contextRef="#ctx0" brushRef="#br0" timeOffset="5013">349 856 6951,'0'-17'-804,"-2"1"919,-3 5 1,1 3 0,-8 8 0,-1 0-80,-3 0 0,4 0 1,1 0-1,-3 0 18,-1 0 0,-3 6 1,1 2-17,-1 1 0,1 3 0,-1 5 1,1 1-49,-1-1 1,7 7 0,1-1 0,2-2-22,4-1 1,2-3 0,2 3 14,0 3 0,2-4 1,4 4 49,6-3 1,5-5-1,5-3 1,1-6-22,-2-4 0,-1-2 1,-3 0-1,1 0 12,-1 0 1,1 0-1,-1 0 9,0 0 1,-5-2-1,-2-4 7,-2-6 0,-3 3 1,-5-3-66,0-2 0,0-1 0,0-2 30,0-1 0,-7 8 0,-3 3 1,-2 1-124,1 0 1,-1 0 0,-5 6 0,-1 0-44,1 0 1,-1 6 0,1 2 0,-1-1-15,1 1 1,-1 6 173,1-3 0,-1 5 0,1 1 0</inkml:trace>
  <inkml:trace contextRef="#ctx0" brushRef="#br0" timeOffset="5564">611 909 7467,'10'-8'-561,"-4"-4"242,-4 5 363,-2-1 0,0 10 12,0 4 0,0-2 1,0 7-1,0 3 4,0 1 0,0-3 1,0 0-1,0 1-19,0 3 0,0-5 1,0 1 9,0 2 1,6-5 0,1 1 0,3-2-45,4-4 0,-5-1 1,3 1-2,2 2 1,1 0-1,3-6 1,-1 0-37,1 0 0,-1-2 23,0-4 1,1 2 0,-3-7-6,-3-3 0,2 4 0,-7-1-22,3-3 1,-6-1 90,2-3-30,-4 1 1,-2 5-2,0 0 0,-8 9-6,-4-3 1,5 6 0,-1 4 14,0 1 0,6 9 0,-4-2-21,4 3 1,2 3-1,0-1 1,0 1-33,0-1 0,0 1 0,0-1-76,0 0 1,0 1 0,0-1-43,0 1 0,2-8 1,2-3-1,4-1-74,2 0 0,1 6 1,7-7 209,-1-1 0,9-2 0,1-2 0</inkml:trace>
  <inkml:trace contextRef="#ctx0" brushRef="#br0" timeOffset="6046">1205 926 7458,'8'-9'-318,"-6"-7"0,4 14 324,-12-4 0,2 4 3,-8 2 1,7 6-1,-5 2 11,2 2 1,2-5 0,6 7 50,0 2-30,0-7 0,2 7 0,4-8 26,6-2 1,-3-2 0,3-2-17,2 0 0,1 0 1,3 2 3,-1 3 1,-3-3-1,1 4-16,5-4 0,-1 0 0,-5 2 1,-3 2-4,3-2 0,1 3 1,3 1-12,-1 2 0,-5-4-79,-1 5 0,-7 1 24,2 5 1,-4-5 56,-2 0 0,-8-3 0,-3 5 4,-5-2 1,-1-8-1,-1 1-15,1-3 1,-1-2-1,1 0 1,-1 0-29,1 0 1,5 6-1,1 0-152,-3-2 0,-1-2 0,-3-2-216,1 0 0,5 2-233,0 4 613,8-5 0,-3 5 0,7-12 0,0-3 0,0-9 0</inkml:trace>
  <inkml:trace contextRef="#ctx0" brushRef="#br0" timeOffset="6284">1188 926 5983,'17'0'-120,"1"0"347,-1 0 0,-5 0 1,-1 0-1,3 0-134,1 0 0,3 0 0,-1 0 1,1 0-113,-1 0 1,1 0 0,-1 0 0,1 0-71,-1 0 1,1 0-1,-1 0-136,1 0 1,-7 0-1,1 0-154,1 0 379,3 0 0,9 0 0,2 0 0</inkml:trace>
  <inkml:trace contextRef="#ctx0" brushRef="#br0" timeOffset="6608">1939 821 7266,'17'0'-448,"1"0"1,-1 0 703,1 0 1,1 0 0,2 0-128,3 0 0,-1 6 1,-6 2-61,1 2 1,-3 1 0,-1 7 0,-4-1 15,-3 1 0,-1-1 0,-6 1 0,2-1-2,4 1 0,-4-1 1,4 3-1,-4 1-134,-2 2 0,0 2 1,-2-3-1,-2 1 26,-2-2 1,-8-1-1,3-3 1,-5 1-20,-1-1 0,-1 1 0,-1-1 1,-2 1-177,-3-1 1,-7-1-1,2-3 1,-6-1-60,-6 1 0,5 3 0,-5-1 279,4-3 0,-6-4 0,-1-8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21.762"/>
    </inkml:context>
    <inkml:brush xml:id="br0">
      <inkml:brushProperty name="width" value="0.08571" units="cm"/>
      <inkml:brushProperty name="height" value="0.08571" units="cm"/>
      <inkml:brushProperty name="color" value="#008C3A"/>
    </inkml:brush>
  </inkml:definitions>
  <inkml:trace contextRef="#ctx0" brushRef="#br0">210 53 7569,'0'-17'-379,"0"7"0,0 0 562,0 4-97,0 5 1,-8-7 0,-4 8-142,-3 0 0,3 0 0,1 0 0,-3 0 44,-1 0 1,3 0-1,0 2 1,-1 2-10,-3 1 1,5 9-1,-1-2 8,-2 3 1,7 3 0,-1-3 0,2-1 11,0-3 0,0 1 0,6 6 1,2-3 0,4-3 1,-2 3 0,8-5 0,-1 2 37,-1-1 1,5-5-1,-3 4 1,4-3 1,1-3 0,1 4 1,1-2-1,2-2-26,3-2 1,-1-2 0,-4 0-1,3 0-4,1 0 0,0-2 0,-5-2 1,-1-2 15,1 2 0,-1-4 0,-1 1 0,-3-3 16,-1-4 0,-8 5 0,2-3-24,-5-2 0,-1-1 0,0-2-61,0-1 0,-1 1 0,-5 1 0,-4 2 8,0 3 0,-5 5 0,3-6 1,-3 1-82,-3 1 0,1 2 1,-1 8-1,1 0-18,-1 0 1,1 0 0,-1 0 0,1 0 53,-1 0 1,1 2 0,-1 2 0,3 4 78,3 2 0,-3 1 0,5 7 0</inkml:trace>
  <inkml:trace contextRef="#ctx0" brushRef="#br0" timeOffset="226">542 158 7569,'9'-8'-819,"5"4"1109,-8-7 0,0 5 34,-6-6-618,0 8-399,0-3 693,0 7 0,7 0 0,3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2.868"/>
    </inkml:context>
    <inkml:brush xml:id="br0">
      <inkml:brushProperty name="width" value="0.17143" units="cm"/>
      <inkml:brushProperty name="height" value="0.17143" units="cm"/>
      <inkml:brushProperty name="color" value="#E71224"/>
    </inkml:brush>
    <inkml:brush xml:id="br1">
      <inkml:brushProperty name="width" value="0.08571" units="cm"/>
      <inkml:brushProperty name="height" value="0.08571" units="cm"/>
      <inkml:brushProperty name="color" value="#E71224"/>
    </inkml:brush>
  </inkml:definitions>
  <inkml:trace contextRef="#ctx0" brushRef="#br0">245 53 7412,'0'-10'-837,"0"1"1048,0 3-146,0 4 0,0-8-14,0 4 1,-2 4-80,-4-3 0,2 3 17,-7 2 1,5 0 0,-4 2 0,0 2 23,1 1 1,3 1 0,-4-4 0,1 2-1,-1 2 0,-2 7 0,-5-1-3,-1 4 0,3-5 0,1 1 0,4 1 0,3 3 0,-7 1 1,4 1 0,1-1 1,-1 1 0,6-1-1,-2 1 6,2-1 0,2 1 1,2 1-1,0 2-10,0 3 1,0-1 0,0-6-1,0 1 1,2-1 0,4 1-17,6-1 1,-2-1 0,1-3 2,3-1 1,1-8 0,1 4 0,-3-2-44,-1-1 0,0 1 0,5-6 0,1 0-175,-1 0 1,1 0 0,-1 0-1,0 0 224,1 0 0,7-8 0,2-1 0</inkml:trace>
  <inkml:trace contextRef="#ctx0" brushRef="#br1" timeOffset="82039">158 333 6523,'0'-10'567,"0"2"-513,0 8 0,2 0 101,3 0-101,-3 0 0,8 0 14,-4 0 0,-2 0-24,7 0 1,-5 0-16,6 0 1,-6 0-34,5 0 1,1 0 2,5 0 1,-5 0 5,0 0 1,-1 0-18,7 0 0,-7 0-10,1 0 137,-8 0-34,4 0-71,-8 0 0,-2 0-21,-4 0 0,2 0-11,-8 0 1,3-2 0,-5-2-31,3-2 1,-1 1 26,-6 5 1,7 0 11,-1 0 0,6 0 1,-5 0 16,-3 0 1,4 0-51,-1 0-14,7 0 1,-4 2 11,8 3 56,0-3 1,2 6 52,4-8 0,-2 0 3,7 0 1,1 0 0,5 0-36,1 0 1,-6 0-1,-1 0-17,3 0 0,1 0 0,3 0 1,-1 0-32,1 0 0,-1 0 10,1 0 0,-7 0 38,1 0 13,-8 0-31,4 0 0,-8-2-9,0-4 0,-2 4-3,-4-3 0,-4 3-22,-7 2 0,-1 0 0,1 0-27,-1 0 0,1 0 14,-1 0 0,1 2 14,-1 3 99,1-3-48,7 6-3,2-8-32,8 0-10,0 0 11,8 0 1,-4 0 0,8 0 4,1 0 0,-3 0 8,2 0-9,-8 0 28,11 0 1,-5 0 15,7 0 1,-5 0-1,0 0-21,-9 0-12,13 0-20,-14 0 2,6 0 0,-16 0-5,-4 0 0,3 0 0,-3 0-27,-2 0 1,5 0 19,-3 0 1,0 0-20,-5 0 0,5 0-249,1 0-271,7 0 1,4 6 558,11 0 0,5 7 0,1-3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8:27.270"/>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17989 7545 6780,'10'-7'17,"5"3"1,-3-6 35,3 2 1,3 2 0,-1 5 0,1-3 14,-1-2 0,1 0 0,-1 6 0,1 0-38,-1 0 0,6 0 0,1 0 0,-1 0-121,2 0 1,-5 0-1,3 2 1,-4 2-738,-1 2 828,-1-1 0,8 3 0,3 2 0</inkml:trace>
  <inkml:trace contextRef="#ctx0" brushRef="#br0" timeOffset="551">18775 7476 6247,'-18'0'426,"7"0"-395,-1 0 1,2-2 13,-1-4 0,1 4 1,6-6 33,-2 0 0,1-1 0,7-7-53,3 4 0,-1 3 0,8 5-20,1-2 0,3 0 0,1 6 0,1 0 0,-1 0 1,1 0 0,-1 0-8,1 0 1,-1 2 0,-1 4-25,-5 6 0,-1-3 0,-6 3 0,2 2-28,-2 1 1,-2 3 0,-2-1 0,-2 0-9,-4 1 0,2-1 0,-6 1 0,1-1 22,-1 1 0,-2-7 0,-5 1 0,1 2 10,5 1 0,-5 1 0,4-3 21,-3-1 0,-3-2 217,1 1-113,7-3 1,4-8 0,12 0-44,6 0 1,-2-2-1,1-2 1,3-2 26,1 2 1,-3-3 0,0 1 0,1 2-10,3 2 1,1 2 0,1 0-29,-1 0 1,-5 0 0,-1 0-86,3 0 0,-4 0-232,1 0 0,-1 2-30,2 4 0,-5-2 304,-7 7 0,8-7 0,2 4 0</inkml:trace>
  <inkml:trace contextRef="#ctx0" brushRef="#br0" timeOffset="718">19194 7598 7524,'-15'-2'-299,"3"-4"130,-4 4 378,14-6-209,-5 8 0,7-7 0,0-3 0</inkml:trace>
  <inkml:trace contextRef="#ctx0" brushRef="#br0" timeOffset="1277">19316 7406 7525,'12'0'-35,"0"0"0,-7-6 1,7 0 96,2 2 0,1-4 0,3 3-11,-1 1 0,-5 2 0,-1 2 0,3 0 74,1 0 1,3 0-1,-1 2-220,1 3 1,-7-1 0,-1 8 18,-2 2 0,0-1 0,-4 1 0,1-3-2,-1 3 1,-2-4 0,-4 1 59,-4 3 1,3 0 0,-9-1 4,-2-1 0,5-6 0,-3 3 94,-2-1 0,5 0-12,-3-2-65,8-4 1,-2 5 6,12-7 0,4 0 0,7 0 31,1 0 1,-1 0 0,1 0 4,-1 0 0,1 0 1,-1 0 6,1 0 1,-7 8-72,1 4 1,-8 3-1,2 3 9,-4-1 0,-2-5 0,0-1-2,0 3 1,-2 0 0,-4-1-30,-6-1 0,-3-2 0,-3 1 0,1-3-88,-1 0 1,1-6 0,-1 5-208,1 1 0,-1-6-239,1 4 573,-1-4 0,1-2 0,0 0 0</inkml:trace>
  <inkml:trace contextRef="#ctx0" brushRef="#br0" timeOffset="1818">19770 7388 7569,'10'0'-137,"0"0"1,-4-2-1,5-2 318,5-1 1,1-3 0,1 4-123,-1-2 1,1 0 0,-1 6-1,1 0 28,-1 0 1,0 0-1,1 0-125,-1 0 0,1 0 0,-3 2-92,-3 4 0,-2 4 1,-6 7 68,1 1 1,-1-1-1,-10-1 1,-3-3 0,-1-1 1,-5-2-1,3 3 1,-4-3 67,-1-2 1,-1 3-1,1-5 46,0-2 1,5-2 28,0-2 0,10 0-67,2 0 0,2 0 0,10 0 1,1 0 36,3 0 0,3 0 0,3 0 0,1 0 53,-2 0 1,-1 0 0,-3 2-85,1 4 1,-1 1 0,-1 7-52,-5-2 0,3-1 1,-8 7 24,-2-1 1,-2-5-1,-2 0-14,0 1 1,-8 3 0,-4 1 51,-3 1 1,-3-7-1,1-1 1,-1-2 12,1-4 0,-1-1 0,1 1 0,-3 2-7,-3-2 0,4-2 1,-5-2-1,5 0-78,2 0 1,-1 0 0,1 0-186,-1 0 1,1 0 0,-1 0 222,1 0 0,-1-8 0,1-2 0</inkml:trace>
  <inkml:trace contextRef="#ctx0" brushRef="#br0" timeOffset="-41547">17570 6253 6315,'0'-10'317,"2"3"-294,4 7 1,-2 0-40,7 0 34,-7 0 0,10 1 0,-7 3 28,3 2 1,-4 2 15,6-2 1,-1-4-25,7 4 0,-1-5 0,1-1 1,-1 0-31,1 0 1,-7-5 0,1-3 0,1 0-14,3 0 1,1-3 0,1 3 12,-1-2 1,1-1-1,-1-5 1,-1 3-27,-5 1 0,3 6 0,-6-6 0,1 1 36,5 1 1,-6-5 0,0 3 2,-1-4 1,3-1 0,6-1-1,-3 1-6,-1 0 0,-6-1 1,3 1-1,1-1-7,0 1 1,-1-1 0,3 1 0,-4 1-6,0 5 0,-5-5 1,7 4-1,0-1-12,0 1 1,-5-3-1,5 3 4,-2-4 1,5-1-1,-3 0-12,0-1 0,3 6 0,-5 1 15,2-3 0,0-1 0,1-3 1,-3 3 0,0 3 1,-4-3 0,5 3 0,-1-4 2,-4-1 0,4-1 0,-1 1 0,1 0 5,0-1 0,0 3 1,-4 1-1,1 2-6,-1-1 1,4-3 0,0-1-1,2-1 0,-5 7 0,5-1-9,-2-2 1,3-1-1,-3-3 4,2 1 1,-4 1 0,3 3 0,1 1 2,0-1 1,-4-3-1,3-1 1,-1-1 0,4 1 0,-6-1 1,-1 3 12,3 3 1,-6-3 0,6 5-1,-2-2-8,0 1 0,1 1 0,-3-4 0,2 3-6,-2-3 1,0 4 0,0-1-1,1-3 1,3-1-1,-4-3-1,2 1 1,0-1 0,-4 3 0,2 1 0,1 2 0,3 1 0,-4-7 0,4 3-16,2 3 0,-5-3 0,5 3 0,0-4 4,-1-1 0,1 0 1,4-1-1,-3 1 8,3-1 0,-4 1 0,1-1 0,1 1 16,-2-1 1,5 1 0,-5-1-1,2 1-5,-1-1 0,-5 1 0,4 0 0,-1-1 1,1 1 0,-6-1 0,4-1 0,-2-3-20,-1-1 1,3 0 0,-4 5 0,2 1-10,-2-1 0,-2 1 0,0-2 1,1-3 6,3-1 0,0 0 0,-6 5 0,0 1 9,0-1 0,2 3 0,2 1 0,2 2 23,-2-1 1,-2-3 0,-2-3-1,0-2-1,0-3 0,0 1 1,0 6-1,0-1-12,0 1 0,5-1 0,1 1 0,0-1 3,2 1 1,-4-1 0,5 1-10,-1-1 0,4 1 1,-4-1 1,1 1 1,1 0-1,4-1 1,-5 1 2,-1-1 1,6 3 0,-5 1 0,3 2 1,0-1 0,-3-3 0,5-1 0,-2-1-2,1 1 0,1-1 0,-1 1 0,-1 0-5,2-1 0,-5 1 0,3-1 0,-1 1 0,-1-1 1,4 1-1,-6-1 3,1 1 1,-3-1 0,4 1-1,-1-1 16,1 1 0,-4-1 0,4 1-8,-3 0 0,5-1 0,-4 3 0,0 1-7,-1 2 0,5 1 1,-4-5-1,0 3-3,-1 1 1,5 0 0,-4-5-3,1-1 1,1-5 0,2 0 0,-4 1 8,-1 3 0,-5 2 1,6-1-1,-2 1-1,0-1 1,1 1 0,-3-1 2,2 1 1,2-1-1,-4 1 8,2-1 0,1 1 0,-3-1 0,2 1 0,6 0 0,-5-1 1,1 1-4,0-1 1,4 1-1,-5-1 1,3 1-11,4-1 0,-5 1 0,3-1 0,0 1-1,-3-1 1,7 1 0,-4 0-18,3-1 1,-5 1-1,-3 1 1,-1 2 1,0 3 1,6-1 0,-4-5 7,1-1 0,1 1 1,4-1-1,-5 1 0,-1-1 0,4-5 0,-5 0 0,1 2 15,0 1 0,4 3 0,-5-1 0,1 1-4,0-1 0,0 3 0,-5 1 0,3 2 12,-2-1 0,4-3 1,-2-1-1,0 1-12,1 5 0,-3-5 0,6 5 0,0-5-9,-1-1 1,-3-1 0,6 1-11,1-1 0,1 1 0,0-1 0,-3 3 2,3 3 0,-5-3 0,3 3 0,0-4 7,-3-1 0,7 1 0,-6 3 0,1 1 4,1-1 1,-6-3 0,4-1 0,-1 1-9,1 4 1,-4-3 0,5 3-10,3-3 1,-4 3 0,-1 0 0,1 1-8,0 1 1,-4-5 0,3 3 0,1-4 11,0-1 1,-1 5-1,5 1 1,-4-3 9,-3-1 0,5-3 0,-4 1 0,0-1 3,-1 1 1,5-1 0,-6 1-1,-2-1 9,-2 1 1,3-1 0,1 1 0,0 1-4,2 5 0,-6-5 0,4 5 0,-2-5-6,1-1 0,-1-1 0,6 1-2,-2-1 1,3 1-1,-5-1 1,0 3 1,2 3 0,-4-3 0,5 3 1,1-2 0,0 3 0,-4-5 0,5 5-6,3-5 1,-5 1-1,1 1 1,0 2-4,0-1 1,1-3 0,7-1 5,-1-1 1,-5 1 0,-1 1 0,1 3-2,-2 1 1,5 0 0,-5-5 2,0-1 0,5 7 0,-5-1 0,2 1 0,-1 1 0,1-6 0,5 5-8,1-5 0,-1 5 0,1-1 0,-1 0 2,1 3 0,5-7 0,0 6 1,-1-1-11,-3-1 1,4 2 0,1-3 0,-3 3 12,-2 2 0,-1-3 0,-1 5 1,1 2 6,-1 2 0,1-4 1,-1 0-1,1 2 9,-1 3 0,0-5 0,1 0 0,-1 2-3,1 2 0,-1 0 0,3-2 0,1-2-1,2 3 0,1 1 0,-5 2 0,2 0-9,3 0 0,1 0 1,-4 0-1,5 0-3,1 0 0,-6 2 0,4 1 0,-1 3 3,-1-2 0,6 4 0,-6 0 1,-1-1-8,-3 1 0,4 4 1,1-4-1,-3-1 4,-2 1 1,5 4 0,-1-4 0,0-1 0,2 1 1,-5 6 0,5-5 0,-2 3-5,1 0 1,1-3 0,-4 5 0,2-2-6,-1 1 0,-3 3 1,-1 1-1,1 1 3,4-1 1,-3 0 0,3 1 0,-4-1 2,-1 1 1,-3-1 0,1 3 0,-2 1-6,-1 2 1,10 1 0,-7-5-1,1 2 1,5 3 0,-3-1 1,-3-4-1,-1 3 5,5 1 1,1 6 0,-4-4-1,1 1 2,-1-1 0,1 6 0,-1-4 0,1 2 0,-1 0 1,1 0 0,-1 6 0,1 0 3,-1 0 1,0 6 0,1 0-1,-1-3 2,1-1 0,-1 4 0,1 2 1,-1-1 15,1 1 1,-1 4 0,1-5 0,-3 1-17,-3 0 0,3 3 1,-3-1-1,4 2 11,1 1 1,-1 6 0,-3-7-1,-1 3 5,1 3 0,1-1 0,-1 1 0,-1-1 12,2 0 1,1 1-1,3-1 1,-1 1-21,1-1 0,-1 0 1,3 1-1,1-1-15,2 1 1,0-1-1,-3 2 1,1 3-21,2 1 1,1 0 0,-7-6 0,1 1 11,-1-1 0,1 1 0,-1 1 0,1 2 33,-1 2 0,0 1 0,-1-5 0,-2 2-6,-3 2 0,1 1 1,3-5-1,-1 2-6,-2 2 0,-7 3 1,7-5-1,0 2 2,-3-2 1,5 4 0,-6 1 0,0-1 24,-1 0 0,7 4 0,-4-6 0,1-2 6,1-1 0,-1 3 0,7 0 0,-3 0-15,-3 3 1,4-5 0,-5 6-1,5 0-11,1 0 0,1-4 1,-1 4-1,1-1-18,-1-5 1,1-2 0,-3-1 0,-1-1 7,-3 0 0,1 7 0,5-1 0,1-4-8,-1-5 1,1 1 0,-1-3 0,1 1-3,-1-1 0,1 1 0,-1-5 0,1 0 6,-1-1 1,4 1 0,-1-4 0,-3 2-14,5-3 1,-5-1 0,6-2 0,-3 0 5,-3 0 0,1-2 1,-1-4-1,1-4 4,-1 1 0,3-7 0,1 4 0,2-3 13,-1-3 1,-1 1 0,0-3 0,2-1-9,-1-3 1,3-5 0,-2 4 0,-1 0-7,-3-1 1,4-5 0,1 2 0,-3-2-2,-2 2 1,5-4 0,-1 4 0,-2-5-15,-1-1 1,-3 0 0,1 0 0,-1 0-68,1 0 0,-1 0-65,1 0-234,-1 0-196,-7 0-50,-3 0 627,-7 0 0,0 0 0,0 0 0</inkml:trace>
  <inkml:trace contextRef="#ctx0" brushRef="#br0" timeOffset="-36347">17605 6794 7569,'-18'0'-322,"1"0"0,9 0 1,8 0 342,10 0 1,5 0 0,3 0 0,-1 0-50,1 0 1,5 0 0,2 0-1,2 0 18,4 0 0,2 0 0,4 0 1,2 0-5,2 0 0,2 0 0,-3 0 0,7 0 26,3 0 1,3 0 0,-1 0 0,2 0 16,5 0 1,-3 0-1,6 0 1,0 0 27,0 0 1,2 0 0,8 0-1,0 0-13,-2 0 1,11 0-1,-5 2 1,3 2-38,-3 2 1,11 0 0,-9-6 0,2 2-13,-1 4 0,8-4 1,-3 3-1,-3-3 16,-1-2 1,3 0-1,-1 0 1,1 0-13,-1 0 0,3 0 0,-5 0 1,1 0 71,1 0 0,-7 0 0,5 0 0,-2 0-47,-5 0 0,-1 0 0,-2 2 0,0 2-10,0 2 0,-2 0 0,-2-6 0,-4 0-16,-2 0 1,4 0-1,-4 0 1,0 0-5,0 0 0,4 0 0,-5 0 1,-1 0 10,2 0 1,-4-6 0,6 0 0,-1 2 53,-5 2 1,0 2-1,0 0 1,1 0-27,-7 0 0,3 0 0,-7 0 0,3 0-5,-3 0 1,5 0 0,-7 0 0,1 0-17,-4 0 1,-5 0 0,-1 0-1,-2 0-20,-3 0 0,3 0 1,-6 0-1,0 0-8,-4 0 1,2 0 0,-1 0-1,-3 0 19,-2 0 0,-1 0 1,-1 0 35,1 0 0,-1 0 24,1 0 0,-7 0-10,1 0-288,-8 0 156,4 0 0,-6 0-746,3 0 825,-3 8 0,6 2 0,-8 7 0</inkml:trace>
  <inkml:trace contextRef="#ctx0" brushRef="#br0" timeOffset="-2753">18897 4105 6787,'0'-10'298,"0"2"-258,0 8 0,0 2 1,0 4-2,0 6 0,0-2 0,0 1 1,0 3-3,0 1 0,0 3 1,0-1-1,0 1-20,0-1 0,0 1 0,0 1 1,0 2-5,0 3 1,0 5-1,0-6 1,0 0-3,0 3 1,0-1-1,0 6 1,0-2 11,0 2 0,0 2 1,0 2-1,0-2 4,0-4 1,6 4 0,0-4 0,-2 4-2,-2 2 1,-2 0 0,2 0-1,1 0-8,3 0 1,0 2 0,-6 1-1,0 3 13,0-2 0,0 4 0,2-1 0,2 1-2,2 0 1,0 5 0,-6-3 0,0 1-10,0 1 1,0-6 0,0 3-1,0-1-3,0-4 1,0 4 0,0-3 0,0-1-13,0-2 1,0 4 0,0 0 0,-2-3 8,-4-1 1,4 4-1,-4 0 1,2-2 13,-2-3 0,4-1 1,-3 0-1,3 0-6,2 0 1,0-2 0,0-2-1,0-4 1,0-1 0,0 3 1,0-4-1,2 0-47,3 0 1,-3-1-1,4-7 1,-4 1-2,-2-1 1,6 2 0,0 3 0,-2 1-5,-2-2 0,-2-1 0,0-3 1,0 1 17,0-1 1,0 1 0,0-1 16,0 1 0,0-1 0,0 0 0,0 1 29,0-1 1,0-5-1,1 0 1,3 1-9,2 3 0,0 1 0,-6 1 0,0-1 4,0 1 0,0-1 0,0 1 6,0-1 0,0-5 1,0-1-25,0 3 0,6-4-219,0 1-627,-1 1 190,-5-2 0,0-5 643,0-10 0,-7-5 0,-3-8 0</inkml:trace>
  <inkml:trace contextRef="#ctx0" brushRef="#br0" timeOffset="-2153">18880 5362 7569,'0'-9'-312,"0"-7"0,5 6 573,1-7 0,0 5 7,-6 1-62,0 7-268,0-4 1,-8 8 0,-3 0-16,-5 0 0,-1 8 0,-3 3 0,-1 5 38,-2 1 0,-3-3 0,5 2 1,-2 1 13,2-3 0,-5 9 1,1-6-1,0 3-28,0-1 0,-5 4 1,5 1-1,0-3 14,0-2 1,-6 5 0,2-1 0,-4-2-10,-2-1 1,0 3-1,2 0 1,2-1-33,2-3 1,2 4 0,-3 1 0,7-3-24,4-2 1,1-7-1,3 0 1,1-1 102,2-1 0,9 6 0,-5-7 0</inkml:trace>
  <inkml:trace contextRef="#ctx0" brushRef="#br0" timeOffset="-1761">18653 5659 7569,'11'0'-415,"1"0"-52,-8 0 0,6 0 241,-5 0 359,-3 0 0,-8 6-96,-11 0 0,-4 2 0,3-4 0,-1 3 16,-5 3 0,3-4 1,-8 5-1,-2 3-69,-2 2 0,-2-5 1,0 1-1,-2 1-32,-3 3 0,1 1 1,-6 1-1,0-3 6,1-3 0,1 4 0,-7-5 0,-3 5 24,5 1 1,-5-5 0,9-1 0,-1 1-10,4-2 0,5 3 1,1-5-1,2 2 27,3 3 0,5-5 0,8 0 0,-1 0 0,1 1 0,-1 9 0</inkml:trace>
  <inkml:trace contextRef="#ctx0" brushRef="#br0" timeOffset="-1474">18565 5886 7569,'12'0'-1091,"0"0"840,-9 0 429,5 0 0,-10 0-74,-4 0 0,3 0 0,-9 0 0,-2 0-47,-1 0 1,-3 6 0,1 2 0,-2 0-48,-5-1 0,3 13 1,-8-3-1,-2 3-57,-2-1 0,-2 6 0,-2 4 0,-2 2-80,-2-1 0,-5 3 0,5-4 0,0 2 54,-1-2 1,3 4 0,-6-4 0,3 2 30,3-2 0,4 2 0,6-8 1,7 1-127,9 1 1,-1-6 167,8 5 0,1-13 0,5-3 0</inkml:trace>
  <inkml:trace contextRef="#ctx0" brushRef="#br0" timeOffset="-1228">18600 6113 7224,'-17'0'-137,"-3"2"1,-1 2-1,-4 4 86,-2 2 0,-8 1 0,-8 9 1,0 1 2,1 2 1,-7 2-1,5-3 1,-3 3-9,0 2 0,1-3 0,-5 3 0,5 0-7,5 0 0,-2-4 1,3 4-1,3-1-17,6-5 1,2 4 79,11-1 0,-11-1 0,10-6 0</inkml:trace>
  <inkml:trace contextRef="#ctx0" brushRef="#br0" timeOffset="-974">18653 6358 6642,'-8'10'40,"-4"-3"0,-5-1-4,-7 0 1,3 6-1,-8-5 1,0 3-69,2 4 1,-12 1 0,4 3 0,-2 1 22,0 4 1,0-3 0,-1 5 0,-3 0-147,2 4 1,0-2-1,0 3 1,1 1 35,5 2 0,0 0 0,7-2 119,-1-2 0,6 0 0,-4 6 0</inkml:trace>
  <inkml:trace contextRef="#ctx0" brushRef="#br0" timeOffset="-774">18845 6515 7443,'-10'12'-338,"-5"-3"1,-9 1-1,-3 0 200,-4 3 1,-8 9-1,-2 1 138,3-2 0,-7 6 0,0 1 0</inkml:trace>
  <inkml:trace contextRef="#ctx0" brushRef="#br0" timeOffset="30457">19997 4053 7569,'-2'-10'-252,"-1"2"-295,-3 0 1,-2 6 571,2-3 1,4 1 0,-6 0 64,1-2 1,5-2 13,-4 2-99,4 4 1,2-7 0,-2 5 85,-4-2-25,4 0 0,-5 4 1,8-2-1,5-1-11,6 1 0,-2-4 1,3 2-1,5 0-10,3-1 0,4 5 0,-3-4 0,1 4-21,-2 2 1,-1 0-1,-3 0 1,1 2-37,-1 4 0,0 3 0,1 9-58,-1-1 0,-5 3 0,-2 1 0,-1 2 23,1-1 1,-6-3 0,2-2-1,-4 1 13,-2-1 0,0 1 0,0-1 11,0 1 0,-2-9 1,-2-1-1,-4-2 93,-1 0 1,3 0 0,-6-6 1,6 0 0,-3-2-78,1-4 1,2-4 0,6-7 0,0-1-24,0 1 0,0-1 1,0 1-1,2-1-19,4 1 1,-2-6-1,5-1 1,1 3-101,0 2 1,-1-5 0,5 1 0,-2 2-191,1 1 338,3 11 0,9-15 0,2 5 0</inkml:trace>
  <inkml:trace contextRef="#ctx0" brushRef="#br0" timeOffset="30792">20644 3948 7569,'7'9'-604,"3"-1"0,7-8 596,1 0 1,-1 0-1,1 0 1,-1 0 44,1 0 0,-3-2 0,-1-2 1,-2-3-32,1-3 0,1 4 1,-1-4-1,-3 1 99,-2-1 0,3 4 1,-5-5-69,-2-3 0,-2 4-30,-2-1 0,-8 7 1,-3-2-1,-5 4 8,-1 2 1,-1 0-1,1 2 1,-3 4-2,-3 5 1,4 5 0,-3 1 0,7 1-8,3-1 1,6 1-1,-3-1 1,1 1-64,4-1 1,4 1 0,6-3 0,5-1-56,5-3 1,1-5 0,1 4 0,1-2 58,5-4 1,3-1 51,8 3 0,0-4 0,0 6 0</inkml:trace>
  <inkml:trace contextRef="#ctx0" brushRef="#br0" timeOffset="31591">21447 3878 7569,'0'-18'-485,"0"1"387,0-1 0,-6 7 0,-2 1 56,-1 2 0,-3 3 0,-5 5 0,-3-2 90,-3-4 0,3 4 0,-3-4 0,4 4-25,1 2 0,1 6 0,-3 2 0,1 1-1,2 5 0,-5 1 0,11 3 0,-3-1-38,2 1 0,3-1 0,5 1 0,-2-1-102,2 1 1,2-1-1,2 1 70,0-1 1,8-7 0,4-4-1,3-4 20,2-2 1,3 0 0,1 0 0,3 0 5,-3 0 0,0-6 1,1-2-1,1-2 57,-2-3 0,-7 3 0,-5-2 0,1-1-22,0-3 1,-6 5-1,2-1 203,-4-2 1,-2-1-30,0-3-101,0 1-91,0 7 1,0 4 0,0 12-1,0 6 11,0 3 1,0 5 0,0 3 0,0 6-47,0 4 1,5 0 0,1-2 0,-2-2 14,-2 2 1,0 0-1,2 0 1,2-3 17,-2-3 1,-3 4-1,-1-4 1,0 0-8,0 1 1,0-3 0,0-6 0,0 1-9,0-1 1,0 1-1,-1-3 12,-5-3 1,2-2 0,-8-6-21,-1 1 0,-3 1 0,-1-6-14,-1 0 0,1-2 0,-1-4 34,1-5 1,5 1-1,2-2 1,3-1 14,3-3 0,2-1 0,4-1 0,2-1-1,1-4 0,9 3 0,-2-3 0,3 4 1,3 1 1,1-5 0,2 0-1,5 1-3,1 3 0,-4 1 1,4 1-1,0 1-1,1 5 0,-7-5 0,2 7 1,-3-3 6,-3 0 0,1 6 0,-1-3 56,0 1 0,-7-6 23,-4 3 1,-4 1 71,-2-2-19,0 8 1,-2-3-70,-4 7 1,2 2-1,-5 4-54,1 5 1,2 5 0,6 1 20,0 1 1,0-1-1,2 1-181,4-1 0,-2-5 0,7-3-207,3-1 1,1 4-205,3-6 554,-1-1 0,-7-12 0,-2-3 0</inkml:trace>
  <inkml:trace contextRef="#ctx0" brushRef="#br0" timeOffset="31768">21691 3738 7253,'-15'2'-215,"3"4"1,3-2 0,5 7 214,-2 3 0,-8 2 0,5 1 0</inkml:trace>
  <inkml:trace contextRef="#ctx0" brushRef="#br0" timeOffset="32036">21849 3843 7569,'9'8'-34,"-1"-4"1,-8 7 0,0 3-167,0 1 0,-6 3 0,0-1 222,3 1 1,1-1 0,2 1-1,2-3-5,3-3 0,-1 1 0,6-5 0,0 0-28,-1 0 1,3-2-1,5-6 4,1 0 0,-1 0 1,1 0 43,-1 0 1,-5-6 0,-2-2 39,-3-2 0,-1-1 0,-6-7-41,0 1 1,-2-1-1,-2 1-14,-1-1 0,-9 1 0,2 1-237,-3 5 1,-3 3 0,1 8 1,-1 0 1,7 0 0,1 2 212,2 4 0,-5 3 0,11 9 0,-6-1 0</inkml:trace>
  <inkml:trace contextRef="#ctx0" brushRef="#br0" timeOffset="32409">22111 3930 7456,'17'0'-361,"-5"0"0,-1 0 425,3 0 0,1 0 0,3 2-47,-1 4 0,-1-2 1,-3 6-1,-3-1 6,-2 1 1,-2-4-1,-4 4-46,4-3 0,-6 7-13,0-2 1,-2-5-1,-10-1 27,-2-4 0,-1-2 0,-3 0 14,1 0 1,7-8-4,4-3 1,4-5 0,2-1 0,0-1 11,0 1 1,2 5 0,4 0-1,6-1-6,3-3 0,5 1 0,1 1 0,2 5 30,-1 1 0,3 2 1,-2 6-1,-1 0 47,-3 0 1,4 0-1,1 0 1,-3 2-44,-2 4 1,5 1 0,-1 7 0,-2-2-68,-1 1 0,-5 3 0,-3 1 0,-4 3-288,-1 3 0,-7 2 313,0 4 0,-7 12 0,-11-4 0</inkml:trace>
  <inkml:trace contextRef="#ctx0" brushRef="#br0" timeOffset="32987">20888 4873 7381,'-12'0'81,"1"0"0,-1 0-326,-5 0 1,7 8 195,4 4 0,4 3 0,2 3 29,0-1 0,2 1 0,4-1 34,6 1 1,3-9 0,3-3-1,-1-4 4,1-2 0,-1 0 1,0 0-1,1 0-2,-1 0 0,1-6 1,-1-2-1,-1-1 9,-5-5 0,3-1 1,-6-1-1,0 3-16,-1 1 0,-1 0 0,-6-5-23,0-1 0,-2 1 0,-4 1 0,-5 3 0,-5 3-87,-1 2 1,-1-3 0,1 5-1,-1 2-113,1 2 0,-1 2 1,1 0 213,0 0 0,7 0 0,-6 8 0,7 1 0</inkml:trace>
  <inkml:trace contextRef="#ctx0" brushRef="#br0" timeOffset="33291">21325 4629 7569,'9'-8'0,"-1"-2"0,-8-7-80,0-1 1,0 7-237,0-1 284,0 8 1,-2-5 58,-4 3 1,-1 6 0,-7 0 32,2 9 0,9 7 1,-5 3-1,2 3-18,0 1 0,0 8 1,6-2-1,0 4-41,0 2 1,6 0 0,2 0 0,0 0-12,-1 0 1,5 0 0,-6 0 0,-2 0-74,-2 0 1,3-2 0,1-2 0,-2-4-16,-2-2 1,-2 4 0,0-6 0,-2-1-40,-4-3 1,4-1 0,-5-3-63,-1-3 1,4-5 198,-8-7 0,1 8 0,-7 2 0</inkml:trace>
  <inkml:trace contextRef="#ctx0" brushRef="#br0" timeOffset="33493">21255 4978 7569,'8'-17'-94,"1"5"0,9 2-102,-1 3 1,6 1-1,3 6 1,-1 0-1,2 0-90,0 0 286,-5 0 0,11 0 0,-6 0 0</inkml:trace>
  <inkml:trace contextRef="#ctx0" brushRef="#br0" timeOffset="34095">19753 5956 6832,'-12'0'319,"1"0"52,7 0-275,-4 0 1,8-2-124,0-4 1,2 2-149,4-7 131,-4-1 0,11-5 1,-5-1 35,2 1 1,-4-1 0,3 1-1,-1-3-16,-4-3 0,6 4 0,-1-5 0,1 5 42,-4 2 1,2-7 0,-3 1 92,-1 2 1,4 7-50,-2 2 1,2 9-67,-3-3 0,5 10 0,6 3 0,-3 3-7,-1 4 1,0 1 0,5 3-1,-1-1-70,-5 1 0,5 5 0,-7 0-265,1-1 263,6 5 0,-9-8 0,7 4 0,-4-3-57,-3-3 1,-1 1 139,-6-1 0,8 1 0,2-1 0</inkml:trace>
  <inkml:trace contextRef="#ctx0" brushRef="#br0" timeOffset="34264">19840 5851 7389,'-9'0'-370,"16"0"1,5 0 0,13 0 0,-2 0 320,1 0 1,-1 0 0,-4 0 48,5 0 0,-5-7 0,6-3 0</inkml:trace>
  <inkml:trace contextRef="#ctx0" brushRef="#br0" timeOffset="34541">20556 5659 7569,'-11'0'-171,"-1"0"1,-2 0 43,-1 0 1,-3 0 0,1 0-1,-1 0 212,1 0 0,5 0 0,1 0 0,-3 2 2,-1 4 0,-1-2 0,2 6 1,5-1-54,1 1 1,-4 2 0,5 5 0,-1 1 0,0-1 0,4 0 54,2 1-124,2-1 0,0 1 1,2-1-1,4 1 37,6-1 1,1-5 0,3-2-1,-1-1-196,5 1 0,1-6 0,-3 2 0,1-4 12,4-2 1,-1 0 181,7 0 0,0 0 0,6 0 0</inkml:trace>
  <inkml:trace contextRef="#ctx0" brushRef="#br0" timeOffset="34825">20871 5677 6436,'-10'-8'-11,"-6"6"0,5-4 213,-5 4 0,5 2 0,-1 0-79,-2 0 0,-1 0 0,-1 2 0,3 4-57,1 6 1,6-3 0,-3 3 0,-1 2-14,0 1 0,6 3 0,-2-1-42,4 0 0,2 1 0,2-1-111,4 1 1,4-3 0,7-1 0,3-4-85,3-3 1,-3 5 0,5-6-1,-2-2-262,0-2 1,6 4 445,-5-1 0,7 1 0,-4-6 0</inkml:trace>
  <inkml:trace contextRef="#ctx0" brushRef="#br0" timeOffset="35220">21098 5729 7569,'-8'10'-293,"6"-2"0,-6-7 149,8 5 1,0-2 210,0 8 1,8-8 0,4 3-54,3 1 1,-3-6 0,-1 4-1,3-4 4,1-2 1,3 0 0,-1 0-53,1 0 1,-1-6-1,1 0 1,-3 0 38,-3-1 0,4 3 0,-5-8 0,5-1 0,-5 3 0,-1-2 158,-2-1 0,-2 3-149,-6-2 1,-8 8-1,-4-1 1,-3 3-27,-3 2 0,-1 0 0,-3 2 0,-1 2 3,2 1 1,3 9 0,5-2 0,3 3-62,2 3 0,2-1 0,6 0 1,0 1 0,0-1 1,2 1-1,4-1 7,6 1 0,3-7 1,3-1-1,-1-2-25,1-4 0,1-2 0,3-2 1,1 0-157,-2 0 243,-1 0 0,5-8 0,2-2 0</inkml:trace>
  <inkml:trace contextRef="#ctx0" brushRef="#br0" timeOffset="35641">21517 5694 7569,'0'-10'-97,"0"-5"0,0 15 0,0 0 104,0 10 1,0 5 0,0 5 0,0 1-11,0 2 1,2 2 0,2-3 0,1 3 6,-1 2 0,4-5 0,-2 3 0,-2-2-105,-2 0 1,-2 1 0,0-7 0,0 1 14,0-1 0,0 0-59,0 1 0,-2-8 1,-2-3-1,-4-1-25,-2 0 0,5-2 164,-7-10 0,6-4 1,-4-7-1,3-1 9,3 1 1,2-2 0,2-3 0,0-1-3,0 2 0,0-5 0,2 1 0,4-2 8,5-4 1,-1 0-1,0 2 1,-1 4 26,1-1 1,0 7 0,3-4-1,-1 5 89,2 7 1,-5-3 0,3 8 7,2 2 1,1 2 0,2 2-58,1 0 1,-3 2 0,-3 4-12,-6 6 1,2 3 0,-2 3-180,-3-1 0,-3 1 0,-3-1 0,-5-1 43,-2-5 1,-2 5 0,-5-7 0,-1 3-26,1 0 1,0-6 95,-1 5 0,-7-7 0,-2 4 0</inkml:trace>
  <inkml:trace contextRef="#ctx0" brushRef="#br0" timeOffset="35886">21866 5450 7454,'10'-8'-432,"5"6"547,-3-4 1,-2 4 0,1 4-71,3 4 1,-6 4 0,-1 7 0,-1 1-67,0-1 1,2 1 0,-4-1 0,1 2-87,-1 5 0,0-5 0,0 4 1,2-3-81,-2-3 1,-2 1 0,-2-1 0,0 1-83,0-1 269,0-7 0,0 5 0,0-5 0</inkml:trace>
  <inkml:trace contextRef="#ctx0" brushRef="#br0" timeOffset="36108">21831 5677 7569,'8'-10'-771,"2"0"856,7 4 1,1 5-1,-1-5 1,0 4-99,1 2 0,5 0 0,0 0 0,1 0-238,1 0 1,0 0-1,6-2 1,-4-2 250,-1-2 0,5 0 0,-4 6 0</inkml:trace>
  <inkml:trace contextRef="#ctx0" brushRef="#br0" timeOffset="36299">22460 5554 7569,'-8'-9'-50,"6"1"1,-13 8 0,3 0 55,-4 0 1,-1 0 0,0 0-1,-3 0 89,-3 0 0,9 6 0,-3 2-282,1 1 0,3 3 204,1 5 1,4 1-1,8-1-58,0 1 0,2-7 0,4-1 0,6-2-87,3-4 0,3 4 1,-1-3-1,1-1-91,-1-2 0,1-2 0,-1 0 219,0 0 0,1 0 0,-1 0 0</inkml:trace>
  <inkml:trace contextRef="#ctx0" brushRef="#br0" timeOffset="36616">22547 5572 7473,'2'-10'-527,"4"4"565,6 4 1,-3 2-1,1 2 1,0 2 71,-1 2 0,-3 6 1,4-5-57,-2 3 0,3 2 1,-5 5-94,-2 1 1,-2-7-6,-2 1 1,0-6-1,0 6-103,-8-9 1,6 3 0,-4-12 69,4-5 0,2 1 1,2-2 61,4-1 0,4-1 0,7 1 0,1 3 48,-1 2 0,1 0 0,-1 5-1,1-3 1,-1 0 0,1 6-5,-1 0 1,-5 2 0,-3 4 0,1 3-60,0 1 0,-6 6 1,4-5-162,-1 5 0,-5-5 0,4 1 192,-4 2 0,-2-7 0,0 1 0</inkml:trace>
  <inkml:trace contextRef="#ctx0" brushRef="#br0" timeOffset="37054">23019 5467 7569,'-18'0'-378,"1"0"0,7 2 366,4 4 1,4-2-1,2 7 150,0 3 0,0 2 1,0 1-44,0 0 0,8 1 1,4-1-69,3 1 0,3-8 0,-1-3 0,1-1-27,-1 0 1,6 0-1,1-6 1,-3 0-37,-2 0 0,5 0 1,-1 0-1,-2 0-12,-1 0 0,-3-6 0,1-2 1,-1 0 18,1 1 1,-7-7-1,-1 2-14,-2-3 1,-2-3 0,-8 1-8,-4 0 1,-4 5-1,-7 2 1,-1 2-47,1 5 1,-1 1-1,1 2 105,-1 0 1,3 2-1,1 3 1,4 7 158,3 4 1,1 1-1,6 0-177,0 1 0,0-1 0,2 1 1,4-3-81,5-3 1,5 4 0,3-7 0,3 1-98,1-4 1,8 2 0,0-3 0,6-1 185,4-2 0,7-10 0,-3-1 0</inkml:trace>
  <inkml:trace contextRef="#ctx0" brushRef="#br0" timeOffset="-7674">14252 7039 6466,'-16'-2'0,"3"-2"38,1-2 1,6-1 132,-6 1 1,7 2 11,-7-8 1,8 6-72,-2-5-28,4 7 1,10-4-1,4 8-116,3 0 0,3 0 0,-1 0 56,1 0 1,-7 0 0,1 0-24,2 0 1,-1 2-1,1 2 1,-5 4-8,-1 1 0,-2 3 0,-6 5 0,0 1-11,0-1 1,0 1 0,0-1 2,0 1 1,0-1 0,0 1-1,0-1-32,0 1 0,-6-1 1,-2 1-1,1-1 0,-1 0 0,-6 1 0,5-1 38,-1 1 0,-4-6 0,7-3-10,-3-1 104,-2 6 0,1-12 33,-1 3-75,8-3 0,-2-2-4,12 0 1,-2 0-1,8 0 14,1 0 0,-3-6 25,1 1 0,-5-1 22,6 6 0,0 0-28,5 0 1,1 0-117,-1 0 75,0 0 0,1 0-12,-1 0 0,1 0-175,-1 0 0,-5 0-58,0 0 0,-9 2 1,5 2-332,0 1 0,-6 3 544,4-2 0,-4-4 0,-2 6 0</inkml:trace>
  <inkml:trace contextRef="#ctx0" brushRef="#br0" timeOffset="-7500">14653 7214 7391,'-2'-10'-244,"-3"4"1,3 2-354,-4-2 243,4 4 354,2-5 0,8 7 0,1 0 0</inkml:trace>
  <inkml:trace contextRef="#ctx0" brushRef="#br0" timeOffset="-6943">14793 7091 6997,'0'-9'-19,"2"-1"0,4 6 215,5-2 0,-1-5 0,2 5 1,1 2-46,3 2 0,1-4 1,1 0-48,-1 2 0,1 2-106,-1 2 0,-5 2 0,-2 4-96,-3 6 0,-1-2 0,-6 1-41,0 3 1,0 1-1,0 3 19,0-1 0,-2-5 1,-2 0 53,-1 1 0,-7-3 1,4 0 81,-2-3 0,7 1 0,-5-4-106,0 2 64,6 0 1,-4-6 65,12 0 1,-2 0 0,8 0 50,1 0 0,3 0 0,1 0-2,1 0 1,-1 1-1,1 3-54,-1 2 1,-5 2-1,-3-2-30,-1 5 1,-2-1 0,-6 2-14,0 1 0,0 3 0,0 1-6,0 1 1,0-7-1,-2-1 1,-2 0-13,-2 0 0,-7-5 1,1 5-1,-3-2-3,-3-4 1,1 3 0,-1-1 0,1-2 3,-1-2 0,1-2 0,-1 0-82,1 0 1,-1 0-120,1 0 0,7-2 0,4-4-124,4-5 1,2-5 349,0-1 0,0-1 0,0 1 0</inkml:trace>
  <inkml:trace contextRef="#ctx0" brushRef="#br0" timeOffset="-6386">15282 7091 7660,'8'-9'151,"-4"1"1,7 6-87,3-4 1,1 4 0,3-4 0,-1 4-15,1 2 1,-1-5 0,1-1 0,-1 2-31,1 2 0,-1 2 0,1 2 3,-1 4 0,1 3 0,-3 9-155,-3-1 1,-5 1 0,-7-1-28,0 1 0,0-1 0,0 1 0,0-1 48,0 1 1,-7-1 0,-5 0 77,-3 1 0,-3-3 0,1-1 65,-1-2 0,3-6 1,1 3 225,2-1-208,9-2 1,-3-6 0,10-2 0,3-2 45,3-2 1,2-2 0,5 5 10,1-3 0,-1 0 0,-1 8-74,-5 4 1,3-2 0,-8 7 0,-1 3-34,3 1 1,-6 3 0,4-1-9,-4 1 1,-4-1 0,-2 1 0,-4-1-31,-1 1 0,-3-1 0,-5-1 0,-3-3-101,-3-1 0,2-3 0,-7 3 0,1-4-35,0 0 0,6-6 0,-5 3 0,3-3-282,0-2 0,0 0 455,5 0 0,-7-15 0,-2-5 0</inkml:trace>
  <inkml:trace contextRef="#ctx0" brushRef="#br0" timeOffset="-60651">9170 6253 7569,'11'2'-252,"1"4"0,-6-4 0,3 5 154,-1 1 1,0-6 0,-2 6 115,5 0 0,3-4 0,0 5 58,-3-1 1,1-2-1,5-6 34,1 0 0,-1 0 0,1 0-76,-1 0 1,6-6 0,1-2-1,-3 1-15,-2-1 1,-1-4 0,-1 4-1,3 1 21,3-1 0,-4-6 0,5 3 0,-3-5-85,2-1 0,-3 5 0,5 0 0,-2-1 69,1-3 1,1-1 0,-4-1 0,2-1 5,-1-4 1,3 3-1,0-5 1,0 2-21,1-1 1,3-5 0,-4 6 0,0 0 9,0-2 1,1 3 0,-5-7 0,2 0-98,-1 2 0,-1-6 0,0 4 0,3-2 37,-3 2 0,0-4 0,1 3 0,1-1 23,-2 2 1,-1-4 0,-5 6-1,-1-2 7,-3 0 0,1 2 1,4-4-1,-3 2 92,-1-2 0,-2-2 0,3-4 0,-1-2-71,1-2 0,3 0 1,-1 5-1,-1-3-17,-2-2 1,-1-6 0,5 7 0,-3-1 20,-1-2 0,-2 6 0,3-3 0,-3 3 34,-2 2 0,0 0 0,-5 0 0,5 0-12,2 0 1,-6 0 0,4 0-1,-3 0 51,1 0 1,0-2 0,-4-1 0,2-3-71,2 2 0,5 0 0,-3 0 0,0-1 15,0 1 1,3-6 0,-3 1 0,2-3-93,3 1 0,3 7 0,1-4 0,1 2 76,-1 1 0,1-3 0,-1 4 0,1-2-6,-1 2 1,-5 1 0,-1-1 0,3-2-13,1 2 0,1 2 0,-2 1 1,-3-3-26,3-2 0,-5-6 0,1 7 1,0-1 2,0-2 0,-1 1 0,5-7 1,-4 4 13,-3 3 1,5-5 0,-4 4 0,0 1 31,-1-1 1,5-4 0,-4 5 0,1-1-18,5 0 1,-4-3-1,1 3 1,3-1 49,1-5 0,3 6 0,-3 1 0,-1 1-61,-2 0 1,-1-5 0,7 5 0,-3 2-1,-3 2 0,3-4 0,-3 1 1,4 1 1,1 2 0,1 2 1,-1 0-1,0 0 3,1 0 1,-1 0 0,1 0-1,-1 0-1,1 1 1,-1-1 0,1 0-1,-3 2 1,-3 4 1,3-4-1,-3 3 1,4-3-1,1-1 1,0-1 0,-1 0 0,-2 0 0,-3 0 1,1 2 0,5 2 0,1 2 19,-1-2 0,1 3 1,-1 1-1,-1 0-11,-5 0 1,5 6-1,-4-5 1,1 3-10,-1 0 0,3-2 1,-3 3-1,2-3-1,-3-2 1,5 4-1,-5-5 1,5 1-4,1 0 1,7 4 0,-1-4 0,-2-1 2,-1 1 1,3 6 0,0-4 0,-1 1 30,-3 1 0,-2 0 0,1 5-33,-1 1 6,1-1 1,-3 7-1,-1-1 1,-2-1 8,1-3 0,3 4 1,1 1-1,1-3 5,-1-1 1,1 3 0,-1 0 0,0-1-18,1-3 0,1-1 0,3 1 0,1 3-4,-2 1 0,1 2 0,-1-3 0,2 3-1,-1 2 0,-3 3 0,-2 3 1,1-2 1,-1-2 1,1 0-1,-1 6 1,1 0-1,-1 0 1,1 2-1,-1 2 1,1 2 1,-1-2 0,1 3 0,1 1 0,2 2-7,3 3 1,-1-3 0,-4 2 0,3 1 1,1 3 1,2 1 0,-3 1 0,1 1-10,-2 4 0,4-3 1,-1 5-1,-1-2 8,2 1 1,-3-1 0,5-4 0,-2 3 7,-4 1 0,1 6 0,-1-4 1,2 1-15,-1-1 1,-3 6 0,-4-2 0,-1 4 2,-2 2 0,-3 0 0,5 2 0,-4 1 1,-3 3 1,5 2-1,-4-4 1,0 3 7,-1 3 1,5 0 0,-4 3 0,2-3-4,3-3 1,-3 1 0,1-2-1,3 4 3,2-1 1,-5 5-1,1-7 1,1 3 3,3 4 0,-4-5 1,-1 3-1,1 1-20,-2 3 0,3 1 1,-5 0-1,0-1-2,-1-4 0,-1 7 0,-4-6 0,2 1 51,2 1 1,2 1 0,-4 1 0,1 1 8,-1-1 1,4 0 0,0 1-1,0-1-23,-1 1 0,5-1 0,-4 0 0,1 1-14,5-1 0,-4-3 0,1 1 1,1 4-12,-2 1 1,5-1-1,-5 0 1,2 3-5,-1 1 0,-5 6 0,4-6 0,-1 0-62,1 3 0,-4-7 0,4 4 0,-1-4 76,1-1 1,-4-1-1,6 3 1,-1-1 30,-1-2 1,0 6 0,-7-9-1,5 3 36,2-1 0,-4-3 1,3 5-1,1-1-57,0 0 1,-4 1 0,3-1 0,1-1-27,0-5 1,1 9-1,7-7 1,-1-1 14,1-3 1,-1 3-1,1-4 1,-1-1-1,1 1 1,1 4-1,2-7 1,5-1 6,1-2 1,-4 4 0,4-1-1,0-1 21,1-2 0,1-2 0,4 0 0,-2 0-11,-2 0 0,-2 0 0,4 0 1,-4 0 1,-2 0 0,5-2 1,-7-2-1,-2-2-30,-1 2 1,3-4-1,2 0 1,0 0 2,1 0 0,3-5 0,-4 1 0,2-4 52,4-1 1,-4-1-1,2 1 1,2-3-8,2-3 0,2 4 1,0-5-1,0 5-5,0 1 1,0-5 0,0-1 0,0 3-6,0 2 0,0-1 0,2-1 0,1-5-9,3-1 1,0 0 0,-6-4 0,0 2 11,0-2 0,0-3 0,0-1 0,-2 0-18,-4 0 0,2 0 1,-8 0-1,0 0 9,3 0 0,-7 0 1,4 0-1,-3 0-15,-3 0 1,1 0 0,-1 0-166,0 0 0,1 0 0,-1 0-200,1 0 0,-6 0-843,-1 0 678,1 0 521,-3 0 0,-1-7 0,-8-3 0</inkml:trace>
  <inkml:trace contextRef="#ctx0" brushRef="#br0" timeOffset="-37396">9327 6725 7302,'17'0'-107,"1"0"0,1 0 8,4 0 1,-3 0-1,5-2 1,-2-2 42,1-2 1,5 0 0,-6 6 0,0 0 21,2 0 0,1 0 1,5 0-1,-2 0 13,2 0 1,2 0-1,2-2 1,0-2 59,0-2 1,0 1 0,1 5 0,3 0-24,2 0 0,6 0 0,-5 0 0,1 0 43,0 0 0,5-6 0,-1 0 0,1 2-31,-1 2 1,5 2-1,-1-2 1,3-2-6,-4-1 0,9-1 0,-7 4 0,2-2-14,1-2 0,-3 0 0,1 4 0,-1-2-9,0-1 0,7-1 0,-1 4 0,-4-2-9,-5-2 0,5 0 0,-6 4 0,1-2 14,1-1 0,1-1 0,1 4 0,1-2-15,-1-2 0,0 0 1,1 4-1,-1-1 22,1-3 0,-1 0 1,0 6-1,3-2 51,3-4 1,-2 4 0,6-4 0,-2 4-27,-3 2 0,3 0 0,0 0 0,0 0-12,0 0 1,-1 0 0,-5 0 0,2 0-32,2 0 0,6 0 0,-5 0 1,-3 0-29,-2 0 0,-1 0 0,-1 0 1,0 0 12,1 0 1,-1 0 0,1 0 0,-1 0 47,0 0 1,-5 0 0,0 0 0,1 0-25,2 0 0,1 0 0,-3 0 0,-3 0 48,-2 0 0,5 0 0,-3 0 1,1 0-8,1 0 0,-2 0 0,3 0 1,-1 0-30,1 0-10,-5 0 1,7 2 0,-5 2 14,0 2 0,3 0 0,-5-6 0,0 0 15,-1 0 1,-1 0 0,-6 0 0,-2 0 27,-4 0 0,4 0 0,-6 0 1,0 0-25,-3 0 0,1 0 0,-2 0 1,-2 0-43,-1 0 1,-8 2-1,-1 2-243,3 2 155,1-1 1,3-5-308,-1 0 1,-5 2 397,0 4 0,7-4 0,8 6 0</inkml:trace>
  <inkml:trace contextRef="#ctx0" brushRef="#br0" timeOffset="-13637">15003 6655 7368,'-12'0'-1447,"0"0"1460,8-8 15,-3 6 1,5-6 35,-4 8 0,4-2 75,-4-4-45,4 5-51,2-7-19,0 8 0,2 0-15,4 0 0,4 0 0,7 0 12,1 0 1,-1 0 0,1 0 2,-1 0 0,0 0 0,1 0 3,-1 0 0,7 0 0,-1 0 0,-2 0 6,-1 0 0,3 0 1,2 0-1,0 0-4,1 0 1,3 0 0,-4 0 0,0-2 10,0-4 0,5 4 0,-7-4 0,-2 4-10,-1 2 0,-3 0 0,1 0 0,-1 0-21,0 0 1,1 0 0,-1 0 0,-1 2-26,-4 4 1,3-4-1,-3 4 17,3-4 1,3-2 0,-1 2-2,1 4 0,-1-5 0,1 5 7,-1-4 1,1-2 0,-1 0 26,0 0 0,-5 0 0,0 0 12,1 0 0,3 0-38,1 0 1,-5 0-6,0 0 15,-9 0 0,7 0 28,-4 0-119,-4 0 51,13 0-46,-13 8 14,14-6 16,-14 6 33,13-1 0,-5-5 10,8 4 1,-7-4-7,1-2 0,-6 0-22,5 0 0,-5 0-77,6 0 1,-6 0 25,5 0 1,-5 0-84,6 0 0,-1 0 1,1 0 12,0 0 0,-9 2 0,5 2 144,0 2 0,-6 0 0,6-6 0</inkml:trace>
  <inkml:trace contextRef="#ctx0" brushRef="#br0" timeOffset="-8454">14461 5188 5894,'-9'0'583,"1"0"-442,8-8 0,-2 4-45,-4-8-90,-4 9 119,-7-5 131,-1 8-168,9 0 1,1 2-21,8 4 1,0-3 0,0 9 0,0 4-24,0 5 0,0-2 1,0 7-1,0-1-44,0 4 0,0-2 0,0 2 0,0 0 1,0-2 0,0 6 0,0-3 0,0 3 12,0 1 1,2 1 0,2-2 0,2-2 2,-3-1 1,-1-1-1,0 6 1,2-1 4,2 1 0,0-5 0,-6-1 0,0 2-1,0 2 0,6 0 1,-1-2-1,-1-2-15,-2 2 0,-2-6 1,2 0-1,2-1 3,2-1 1,0 2 0,-6-4 0,0 3-30,0-3 0,0-2 1,0-1-1,0-1 3,0 1 0,0-1 1,0 1 11,0-1 0,0 1 0,0-1-1,0 1 1,0-7-1,0 1 137,0 2 0,0-5-87,0 3 0,0-6-13,0 5-253,0-7 65,0 4 1,0-6-519,0 4 1,6-2 674,-1 7 0,9 1 0,-4 5 0</inkml:trace>
  <inkml:trace contextRef="#ctx0" brushRef="#br0" timeOffset="-5627">14339 5694 6988,'2'-11'136,"4"-1"0,-2 8-12,7-2 1,1 4-1,5 0-82,1-4 0,-1 5 0,1-5 0,-1 4-46,1 2 0,-1 0 0,1 0 0,-1 0-218,1 0 0,-7 0 1,1 0-272,1 0 1,3 0 492,1 0 0,-5 0 0,0 0 0,-8 8 0,3 1 0</inkml:trace>
  <inkml:trace contextRef="#ctx0" brushRef="#br0" timeOffset="-5350">14531 5816 7569,'-17'12'-799,"-1"0"575,1-8 0,-1 9 534,1-7 65,-1 8-248,1-12 0,9 5-65,8-7 1,8 0 0,11 0 0,3 0-59,1 0 1,2-2 0,-4-2-1,3-1-57,-3 1 0,4 0 0,1 0 0,-1-2-28,0 2 0,-2 2 0,-5 2 1,1 0-77,4 0 0,-9 0 1,3 0-1,-1 0-98,0 0 1,-5 0 254,1 0 0,-8 0 0,3 8 0,-7 2 0</inkml:trace>
  <inkml:trace contextRef="#ctx0" brushRef="#br0" timeOffset="-5100">14671 5991 7342,'-27'12'0,"3"-3"-359,5-1 0,1 4 0,1-4 857,0 1-44,-1-5-331,8 4 0,5-8 0,10 0-85,7 0 1,4 0 0,3 0 0,4-2 0,6-2 23,4-2 1,2-1 0,0 3 0,2-2-54,4 2 0,-2-4 0,7 2 0,1 2-54,-3 3 0,5 1 1,-6 0-1,-1 0-204,1 0 1,-2 0 0,-8 0-1,-2 0-18,-2 0 0,-14 1 0,3 3 267,-3 2 0,-7 8 0,0-5 0,-8 9 0</inkml:trace>
  <inkml:trace contextRef="#ctx0" brushRef="#br0" timeOffset="-4833">14444 6253 7569,'-12'2'-372,"0"4"-47,9-4 1,-3 5 361,12-7 0,3 2 1,9 2-1,1 2 106,4-2 0,5-2 1,7-2-1,-1 0 41,1 0 1,6 0 0,2 0-1,1 0-41,5 0 1,1-6-1,1 0 1,-3 2-23,-1 2 1,-2-3 0,3-1 0,-3 2-39,-3 2 0,5 2 1,-8 0-1,-4 0-219,-4 0 1,-10 0 0,2 0-281,-3 0 510,-10 0 0,5 0 0,-5 0 0</inkml:trace>
  <inkml:trace contextRef="#ctx0" brushRef="#br0" timeOffset="-4549">14601 6393 7569,'-18'17'-97,"11"-1"33,7-5 1,4-3-1,11-8 1,5 0 0,1 0 131,4 0 0,2 0 0,10 0 1,2 0 18,2 0 1,13-6-1,-4-1 1,3-1-3,1 0 1,-3-4 0,11 5 0,-2-1-12,-4 0 1,0 0 0,1 4-1,-1-1-117,-6 1 1,-5 2 0,-10 2 0,0 0-182,0 0 0,-2 0 1,-4 0-1,-4 0-115,0 0 1,-11 6-1,3 1 339,-1 3 0,-8-6 0,0 11 0,-8-5 0</inkml:trace>
  <inkml:trace contextRef="#ctx0" brushRef="#br0" timeOffset="-4390">15561 6515 6912,'18'0'3,"-1"0"0,3 0 0,1-2 80,2-4 1,10 4 0,2-5-1,8 1-274,2 0 0,5 0 191,-3 6 0,11-8 0,4-1 0</inkml:trace>
  <inkml:trace contextRef="#ctx0" brushRef="#br0" timeOffset="19678">11248 3406 7220,'0'-11'-703,"0"-1"954,0 0-163,0 3 0,2 1-75,4 8 1,-4 8 0,3 3 0,-1 5 1,2 1 0,-4 3 1,4 1-1,-2 4-47,1 2 0,-3-5 1,4 3-64,-4 0 1,4-5 0,0 3 0,-2-4 4,-2-1 1,0-8 0,1-3-93,3 1 130,0-6 1,-14-2 58,-3-12 0,-3-3 0,2-3 0,5 3-18,-1 3 0,6-5 1,-6 1-1,2-5 63,1 0 0,-1-1 0,6 1 1,0-4-29,0-3 0,0 5 1,0-4-1,2 0 32,4 0 0,-3 5 0,7-1 1,0 4-21,0 1 0,1 1 1,7 1-7,-1 5 0,-5-3 1,-1 8 10,3 2 1,2 2-1,1 2-15,0 0 1,-5 6 0,-2 2 0,-1 0-23,1-1 0,2 7 0,3-2-33,-3 3 1,-4 5 29,-8 3 0,-2-4 1,-4 5-1,-6-5-69,-3-2 1,-3 1 0,1-3 0,-1-1 46,1-2 1,1-7 0,3 5-3,1-2 0,1-2 23,-7-6 173,8 0-97,3 0 1,9 0 0,3 2 52,7 4 0,4-3 0,3 7-66,4-2 1,-7 0-1,5-5 1,0 3-1,-1 0-121,-1 2 0,-1-6 0,-3 6 0,-1-3-5,-2 1 0,-1 0 1,5-4-1,-3 2-368,-1 2 1,-6 0 430,5-6 0,1 0 0,5 0 0</inkml:trace>
  <inkml:trace contextRef="#ctx0" brushRef="#br0" timeOffset="20037">11684 3406 7244,'12'0'-765,"0"0"749,1 0 1,-3 0 0,2 0 61,1 0 0,3 0-55,1 0 1,-5-5 0,-2-3 47,-3-2 1,1 4 18,-2-5 1,-4-1-13,4-6 1,-4 1-17,-2 0 1,-8 7-29,-4 4 1,-3 6 31,-3 6 0,1 2 0,1 5 1,3-1 5,1 1 1,8-3-1,-2 2-48,4 1 1,2 3 0,2 1-8,4 1 0,-2-7 0,8 1-154,1 2 0,3-7 0,1-1 41,1-4 1,-1-2 0,1 0 0,-1 0 127,1 0 0,-1-8 0,8-1 0,2-9 0</inkml:trace>
  <inkml:trace contextRef="#ctx0" brushRef="#br0" timeOffset="20816">12138 3284 7569,'6'-17'-568,"0"-1"420,8 1 0,-12-1 69,3 1 1,-5 5 68,-5 0 1,1 9-1,-8-3 1,-1 4 20,-3 2 1,-1 0-1,-1 2 6,1 4 0,-1 3 0,3 9 0,1-3-11,2-3 1,9 3 0,-3-3 0,2 4-31,-2 1 1,4 1 0,-4-1 0,4 0 1,4-5-1,4-2 6,6-2 0,3 3 0,3-5-12,-1-2 0,6-4 0,1-4 32,-3-2 1,-2-7-1,-1 3 36,-1 0 1,-5-5 0,-2 3 28,-2-3 0,3 3 0,-5 0 6,-2-1 1,-2 3 79,-2-2-143,0 8 1,6-1 8,-1 10 1,1-1 0,-6 8-1,2 2 1,4 1 1,-4 3-1,4 1 1,-2 2-24,1 3 0,-1 1 0,6-4 1,0 4-13,-1 3 1,-5-7 0,2 4 0,-2-2-47,2 1 0,-4-1 0,4-4 1,-4 3 23,-2 1 1,-8 0 0,-2-5 23,0-1 1,-5-5 0,3-2 20,-3-3 0,-3-1 0,1-6 50,-1 0 1,1 0 0,1-2-88,5-4 0,-3 3 0,8-9-33,2-2 0,2-1 0,2-3 0,0 1 45,0-1 1,0 1-1,0-1 1,2 1-17,4 0 0,4-1 1,5 1-1,-1 1 15,-2 4 0,-1-3 0,7 3 1,-1-3 27,1-3 0,-1 1 0,1-3 0,-3-1-12,-3-2 0,3-1 0,-3 7 1,2-2 1,-3-5 0,5 5 1,-7-4-1,3 3 18,0 3 1,-6-1 0,3 1 0,-1-1 45,-4 1 0,4 5 232,-3 1-274,1 7 0,-8-4 33,-3 8 0,3 8 0,-4 3 19,4 5 0,-4 1 1,0 1-56,2-1 0,2 1 0,4-3-45,4-3 1,-2 2 0,8-7-91,1 3 0,-3-6 0,2 2-155,1-4 1,-3-2 0,2 0 269,1 0 0,-5 0 0,0 0 0</inkml:trace>
  <inkml:trace contextRef="#ctx0" brushRef="#br0" timeOffset="20988">12505 2935 7403,'-17'-8'-808,"5"6"561,0-4 0,9 6 67,-3 6 0,4-2 180,2 8 0,-8-1 0,-2 7 0</inkml:trace>
  <inkml:trace contextRef="#ctx0" brushRef="#br0" timeOffset="21278">12645 3040 7429,'0'11'-432,"0"1"0,0 0 461,0 5 0,0-5 0,0-1 1,2 1 6,4 5 0,-2-7-32,7-4 0,1-4 16,5-2 0,-1-2 0,-3-4 9,-1-6 1,-6-3-1,4-3-2,-3 1 1,-1 5 0,-6 1 0,-2-1-48,-4 2 1,3 1-1,-9 5-108,-2-2 1,-1 0-1,-3 6 1,1 2-11,-1 4 1,9-2-1,1 5 138,0-1 0,-2 6 0,-7-4 0</inkml:trace>
  <inkml:trace contextRef="#ctx0" brushRef="#br0" timeOffset="21667">12855 3022 7454,'11'0'-760,"1"0"838,1 0 1,3 0-44,1 0 1,1 2 0,-3 4-35,-3 6 0,-4 3 0,-6 1 0,2-3 4,1-1 0,1-1 1,-6 7-22,0-1 0,0 1 1,0-1-24,0 1 26,-8-9 12,-1-1 0,-1-10 0,4-4 1,4-5 0,2 1 1,2-2-1,2-1 4,2-3 0,8-1 0,-3-1 20,5 1 1,1 1 0,1 3-1,-1 1 32,1-1 1,5 5 0,0 2 0,0 4-36,3 2 1,-7 0-1,6 0 1,-1 0 60,-1 0 1,0 8-1,-5 4 1,-3 3-205,-3 3 0,1 7 0,-7 4 0,-2 4 122,-2 2 0,-2 7 0,0 3 0</inkml:trace>
  <inkml:trace contextRef="#ctx0" brushRef="#br0" timeOffset="23140">12156 4105 6496,'-18'0'212,"7"0"2,-1 0 0,6 2-80,-5 4 1,5-2-140,-6 7 0,8 1 0,-1 5-41,3 1 1,2-7 0,0 1-21,0 2 0,2-1 0,3 1 37,7-3 1,4-7-1,1 2 12,0-4 1,-5-2 0,0 0 15,1 0 0,3 0 1,-1-2 56,-3-4 1,-4 2-1,-6-7-23,4-3 1,-4-1-1,3-3-50,-3 1 0,-9 5 0,-5 2 1,-2 1-24,3-1 0,-5 6 0,4-2 0,-3 4-128,-3 2 0,1 0 0,0 0-118,-1 0 0,6 6 286,1 0 0,-1 8 0,-5-5 0</inkml:trace>
  <inkml:trace contextRef="#ctx0" brushRef="#br0" timeOffset="23530">12435 4000 7569,'10'-17'-299,"6"-1"1,-14 1 213,3-1 0,-5 9 105,-5 3 1,-5 4-1,-8 2 52,1 0 1,5 0 0,1 0 20,-3 0 1,4 2 0,-1 4-73,-3 5 0,6 5 0,3 1 1,3 3-55,2 3 1,0-2-1,0 8 1,0 0 16,0-1 0,0 3 1,0-6-1,2 2 1,3 4 1,-1-4 0,6 2 0,0 0 8,-1-1 1,-3 3 0,6-8 0,-1 0-13,-1 2 1,4-5 0,-8 3 0,-1-1-23,3 1 1,-6-10 0,4 5-1,-4-3-36,-2 1 0,0-4 0,0-1-18,0 3 1,-8-6-1,-4-3-45,-3-3 0,3-2 139,1 0 0,-1 0 0,-5 0 0</inkml:trace>
  <inkml:trace contextRef="#ctx0" brushRef="#br0" timeOffset="23703">12296 4314 7451,'11'-5'0,"1"-3"-132,2-2 1,1 0 0,3-3-1,-1 1 1,2 1 149,5 1 0,-3-6 0,6 7 1,0-3 0,1 0 1,-5 9 0,4-3-20,-2 4 0,-2-6 0,-5-2 0</inkml:trace>
  <inkml:trace contextRef="#ctx0" brushRef="#br0" timeOffset="26231">10357 6026 7392,'10'-8'-334,"-4"-3"0,1 1 406,-1-2 1,0 6-1,-6-5 14,0-3 1,0 4-1,0-1-1,0-3 0,0-1 0,0-3-37,0 1 1,0-1 0,0 1-1,0-1-37,0 1 0,0-1 0,2 1 0,2-2-51,2-5 1,0 5 0,-6-4 0,0 3 20,0 3 0,5-1 0,1 1 0,0-1 42,2 1 1,-4 5-21,7 1 0,1 7-6,5-2 1,-5 6 0,-2 6 0,-1 3-27,1 1 0,-4 6 0,4-3 0,-1 7-51,1 3 0,0 0 0,3-5 0,-3-1-56,-2 1 0,5-1 0,-3 1 0,0-1-43,-4 0 1,1-5 0,-1 0 178,-2 1 0,-2 3 0,-2 1 0</inkml:trace>
  <inkml:trace contextRef="#ctx0" brushRef="#br0" timeOffset="26403">10375 5851 7390,'11'0'-328,"1"0"0,0-2 1,-1-1 236,1-3 1,1-6-1,9 4 1,1 1 21,-2-1 1,5 0 0,-3 2 0,0-4 68,2 1 0,3-7 0,6 7 0</inkml:trace>
  <inkml:trace contextRef="#ctx0" brushRef="#br0" timeOffset="26698">11056 5485 7569,'9'-12'-123,"-3"0"0,-4 6-371,-2-5 979,8 7-358,-6-12 1,-2 14-157,-12-3 0,-3 3 1,-3 2 38,1 0 0,1 2 0,3 3 0,1 5 14,-2 0 0,1 5 0,-1-3 1,5 4-12,1 1 0,0 2 0,4 3 0,-2 1-26,2-2 1,3-1-1,1-3-27,0 1 1,5-7 0,3-1 0,2-2-54,3-4 1,3-2 0,3-2 0,3 0-141,1 0 1,2 0 0,-2-2 0,5-2 232,-1-2 0,6-15 0,-6 1 0</inkml:trace>
  <inkml:trace contextRef="#ctx0" brushRef="#br0" timeOffset="26986">11457 5327 6623,'-11'0'222,"-1"0"0,6 0 1,-5 2-199,-3 4 0,4-2 0,-1 8 0,-1 1-8,2 3 1,1-5 0,5 1 0,-2 2-23,2 1 0,2 3 0,2-1-15,0 1 1,2-3 0,4-1 10,6-3 1,5-7 0,4 4 0,3-2-90,-3 0 0,6-1 1,2-5-1,2 0-699,-2 0 798,4 0 0,-5-7 0,6-3 0</inkml:trace>
  <inkml:trace contextRef="#ctx0" brushRef="#br0" timeOffset="27635">11842 5362 7569,'11'0'-184,"-1"-2"-86,-2-3 0,-1 3 0,-3-6 269,2 0 1,2 0-1,-4-5 129,2 1 1,-1 6 156,-5-5-230,0-1 1,-1-4-1,-5 5-54,-6 5 0,2 6 0,-1 4 0,-1 4-17,2 1 0,-3 3 0,7 5 0,2 1 6,2-1 1,2-5 0,0 0-1,2-1 1,4-1 0,-2 4 1,7-9-1,5-1-30,5-2 1,-1-2 0,5 0-1,-2 0-92,0 0 1,9 0 0,-5-2 0,2-3-1,0-7 1,-8 2 0,3-1 0,-5-3 130,-2-2 0,1-1 0,-3-1 0,-3 1 0,-6 0 0,-4-1 0,-2 1 0,0-1 0,-6 1 0,-2 1 0,0 3 148,1 1 0,-5 6 0,4-4 700,-1 3-765,5 1 0,-4 8 0,8 4-10,0 5 1,0 7-1,0 3 1,2 2-39,4-1 0,-2 3 0,5 0 0,1 0-146,0 1 0,-4 5 0,3-2 1,-1 2-9,-4-2 0,0 4 0,0-4 0,1 2-44,-1-2 0,-2 2 0,-2-8 0,0-1 20,0-3 0,0-1 0,0-1 143,0 1 0,0-9 0,0-1 0,0-8 0</inkml:trace>
  <inkml:trace contextRef="#ctx0" brushRef="#br0" timeOffset="27881">12226 5467 7569,'0'-25'-149,"0"-4"0,0-4-150,0-2 0,0 0 246,0 0 0,0 8 0,0 2 0,2 1 146,4 1 1,-3 2-1,7 7 71,-2 2 1,5 7-103,-1-7 1,4 8 0,1-2-31,1 4 1,-7 8-1,-1 2 1,0 0-74,-1-1 1,-3 7 0,4-2 0,-2 3-7,-4 3 0,-3-1 0,-1 1 0,0-1-25,0 1 0,-5-1 1,-3 0-1,0 1-9,0-1 0,-5-1 0,3-2 0,-2-5-41,1-1 0,1 0 0,-4-4 122,3 1 0,7 1 0,-4-6 0</inkml:trace>
  <inkml:trace contextRef="#ctx0" brushRef="#br0" timeOffset="28119">12523 4873 7464,'0'-9'-501,"2"1"652,3 8 0,-3 8 0,6 3-112,0 5 0,-6 1 0,6 1 0,-3-1-65,1 1 0,6-1 1,-4 1-1,-1-1-76,1 1 1,4 5 0,-4 0 0,-1-2-143,1-1 1,0-9 0,-4 1-176,2 2 419,-1 1 0,-5 3 0,0-1 0</inkml:trace>
  <inkml:trace contextRef="#ctx0" brushRef="#br0" timeOffset="28294">12540 5100 7569,'0'-9'-691,"2"-1"686,4 4 0,-2 2 0,7-5-113,3 1 0,2 0 1,1 4-1,0-2-31,1 2 1,5 1 0,1-1 148,-3-2 0,-2-8 0,-1 5 0</inkml:trace>
  <inkml:trace contextRef="#ctx0" brushRef="#br0" timeOffset="28486">13029 4908 6829,'-11'2'-141,"-1"2"192,-2 2 1,5 6 0,-3-5 0,-2 1 66,-1 0 0,3 3 1,2-3 38,3 2 0,-5 2-162,6 5 0,2-1 1,8-3-75,2-1 0,8-8 1,-3 3-72,5 1 1,1-6 0,1 4 0,-1-4-552,1-2 701,7 0 0,-6-8 0,7-2 0</inkml:trace>
  <inkml:trace contextRef="#ctx0" brushRef="#br0" timeOffset="28845">13186 4891 7413,'0'-18'-140,"2"9"289,4 3 1,4 12-120,7 5 0,-5 3 0,-2-1-104,-3-1 0,5 0-321,-6 5 269,0 1 87,-6-1 1,0-9 24,0-8 1,0-8 0,2-7 0,1 1 19,3 2 0,8 1 1,-4-7-1,1 1-7,1-1 0,0 1 0,5 1 50,0 5 1,-5 3 0,0 6 39,1-4 0,3 4 0,1-2-100,1 8 0,-7-2 0,-1 6 0,-2 0-119,-4 3 1,0-1 0,0 2 102,1 1 1,1-3 26,-6 2 0,8-1 0,2 7 0</inkml:trace>
  <inkml:trace contextRef="#ctx0" brushRef="#br0" timeOffset="29170">13640 4734 7458,'-7'-10'-706,"-5"4"649,4 4 1,-7 4 126,3 4 1,2 2-1,1 5 1,1-1-5,4 1 1,2 3 0,2 1 0,0 1-24,0-1 1,2 1 0,4-3-50,5-3 1,5 2 0,3-9 0,3-1-15,1-2 0,0-2 1,-3 0-1,1 0-35,2 0 1,1 0-1,-7 0 1,1-2 18,-1-3 0,-1 1 0,-3-8 1,-3-2 24,-2-1 0,3-3 0,-5 1 121,-2-1 1,-2 7-17,-2-1 1,-2 8 0,-2 0-188,-2 8 0,-5 2 0,5 10 0,2 3-459,2 0 552,2 9 0,0-1 0,0 8 0</inkml:trace>
  <inkml:trace contextRef="#ctx0" brushRef="#br0" timeOffset="-63291">1066 6026 6789,'-10'0'0,"-3"2"0,7 4-233,-8-4 1,11 11-221,-9-7 498,8 0 23,-4-6-37,8-8 1,-2 6-41,-3-4-7,3 4 19,-6 2 85,8 0 126,0 0 78,-8 0-78,6 0-167,-6 0-74,8 0 0,2 0 59,4 0 1,-2 0 0,8 0-3,1 0 0,-5 2 0,0 2 0,0 2 4,3-2 0,-1-2 1,2-2 22,1 0 1,3 0 8,1 0 1,1 0 7,-1 0 1,-1-2 0,-3-2 25,-1-2 1,-6-1 0,5 3-27,3-2 0,1-8 0,3 5-87,-1-1 1,-5-4-1,0 6-13,1-1 1,3-1 0,-1-4-1,-1 5-13,-3 1 0,-5 0 0,6 2 37,1-5 1,-3 1 0,2 0 0,-1 1 29,-1-1 0,6-2 0,-7-5-16,1-1 0,4 7 0,-9-1 0,1 0 1,2 3 0,-4-7 0,6 5 0,-1-5-11,1-1 0,-4-1 0,4 1 0,-1-1 4,1 1 0,0-7 0,3-1 0,-3 0-4,-2 0 0,5 0 1,-3 3-1,2-1 1,-1 2 1,-5 1-1,6 3 1,-1-1-4,-1 1 1,0-1-1,-6 1 1,3 1 9,3 5 1,-6-5 0,4 5 0,-2-5 2,-1-1 1,7-1-1,-6 1 1,0-1-7,1 1 1,-3-1-1,6 1 1,-2-1 6,-4 1 0,3-1 0,1 1 0,0-2 15,0-5 0,3 5 0,-5-4 0,0 3-15,2 3 1,-4-7 0,5 1 0,-1 2-16,-4 1 0,4-3 0,0 0 0,-1 1 1,1 3 1,4 0 0,-5-3 0,1-1-19,0 2 0,4 1 0,-5 3 1,1-1 7,0 1 0,0-6 0,-4-1 0,3 3 8,3 2 1,-6 1 0,4 1 0,-3-1 1,1 1 1,6-1-1,-6 1 1,0-1-1,1 1 1,-3-1 0,6 1-1,0-1 1,-1 1 1,1-1-1,4 1 1,-3 0 2,3-1 1,-1 1-1,1-1 1,-4 1 17,-3-1 1,5 1 0,-4-1 0,2 1 6,3-1 1,-3 1-1,0-1 1,-3 1-18,-3 0 0,4-1 1,0 3-1,0 1-12,-1 2 0,5 1 0,-6-7 0,0 1-11,1-1-1,-3 7 1,6-1 0,-2-2 17,-4-1 1,3-3 0,-1 1 0,0-1 16,2 1 1,-6 0 0,5-1 0,-1 1 0,0-1 1,2 1-1,-4-1 1,3 1-9,3-1 0,-6 1 1,4-3-1,-2-1-20,-1-2 1,7 0-1,-6 5 1,0 1-2,2-1 0,-7 1 0,7-1 0,-2 1-1,0-1 1,2 1 0,-5-1 0,3 1 2,-2-1 1,4 1 0,-2-1 0,0 3 0,1 3 0,-3-3 0,6 3-9,-2-3 1,-1-3 0,-3 1-26,2-1 1,6 1 16,-6-1 1,5 1-1,-5-1 12,-2 1 0,4-1 0,-2 1 0,-1 0 5,3-1 1,-4 1 0,6-1-18,-3 1 1,1-1-1,-4 1 22,2-1 0,2 1 0,-4-1-11,1 1 1,7-1 0,-6 1 0,0-1 1,1 1 1,-3 0 0,6-1 4,-2 1 0,-2 5 0,-4 0-1,3-1 1,-3-3 0,6 1 0,-2 1-3,0 2 0,0 7 1,-4-7-1,3-2 1,3-1 0,6-3-36,-3 1 1,-5 0-1,4-1 5,-2 1 1,-3-1 0,-3 3 0,2 1 26,2 2 0,0 1 1,-6-7-1,2 1 27,4-1 0,-4 1 0,3-1-4,-3 1 1,4-1 0,0 1 0,-2 0-11,-2-1 1,4 1 0,1-1 0,1 1 1,0-1 1,0-5 0,-4 0 0,3-1-22,3-1 1,-4 6 0,4-6 0,-3 1-9,-3 1 1,4-2 0,0 3 0,-1-3 8,1-2 1,0 6 0,-4-5 0,4 3 9,1 0 1,-5 0 0,2 5 0,-2 1 23,2-1 1,-4 1-1,5-1 1,-1 1-7,0-1 1,0 1-1,-6-1 1,2 1-14,4-1 0,-4 1 0,5 0 0,-1-1-1,0 1 1,0-1-1,-4 3 1,2 1-4,1 2 1,3 1 0,-4-7 0,2 1-2,-2-1 1,0 7 0,0-1 0,1-2-1,-1-1 1,4-3-1,-2 1 1,-2 0-12,-2-1 1,4 1-1,-1-1 1,-1 1 10,-2-1 1,4 1 0,0-1 0,-2 1-1,-2-1 1,0-5 0,1 0-1,3 1 1,-2 3 1,4 2 0,0-1-1,-1 1-3,1-1 0,4 1 0,-4 1 0,-1 3-13,1 1 1,6 0-1,-5-5 7,1-1 0,4 1 1,-7 1-1,1 3 12,0 1 1,4 1 0,-5-7 0,1 1 18,0-1 0,4 1 0,-5-1 0,1 1-9,0-1 0,3 1 0,-3-1 0,0 1-10,0-1 0,0 1 0,-5 0 0,5-1 4,2 1 1,-4-1 0,3 1 0,1 1-6,0 5 1,-4-5 0,3 4 0,1-3 10,0-3 0,-4 7 0,5-1 0,1-2-8,-2-1 1,3 3 0,-7 1 0,0-1-11,2 2 1,-5-3 0,7 5 0,0 0-23,0 0 1,1-5 0,7 1 5,-1-3 1,-1 3 0,-3 0-1,-1 1 14,1 1 1,-3-4-1,2 7 1,1-1 12,3 0 1,1-5 0,1 3 2,-1 0 1,1-3 0,-3 5 0,-1 0-3,-3 0 0,1-3 0,6 3 0,-1 0 6,1 0 0,-1-3 1,0 5-1,1 0-12,-1-2 0,1 4 1,1-5-1,3 1-1,1 4 0,0-4 0,-5 3 1,-1-1 14,1-2 0,5 6 1,0-4-1,-2 2-7,-1-1 0,-1 3 1,3-4-1,1 4-10,-2 2 0,-1 0 0,-3 0 0,1 0-17,-1 0 0,2 0 1,3 0-1,1 0 17,-2 0 1,-1 0-1,-3 0 1,1 0-2,-1 0 0,1 0 0,-1 0 0,1 0 10,-1 0 0,1 0 0,-1 0 0,0 0 8,1 0 0,-1 0 0,1 0 0,-1 0-12,1 0 0,-1 2 0,1 2 0,-1 1-8,1-1 0,-1 4 0,1-2 0,-1 0-31,1 2 1,-1-7 0,0 7 18,1 0 0,-1 0 1,1 5 17,-1-1 1,1 0 0,-1 5 0,1 1 0,-3-1 1,-3 0 1,1-5 0,-5-2 0,0 0 0,0-1 1,3-3-1,-3 4 1,0-1-4,0 1 1,5 2 0,-3 5-1,0 1 0,-1-1 0,-3 1 0,6-1 0,-2 1 0,-1-1 0,-1 0 0,-4 1 0,6-3 0,-1-1 0,3-2 0,0 1 0,-7 3 0,5 1 0,-2 1 0,-4-1 0,5 1 0,1-1 20,0 1 1,-2-1 0,-6 1 0,1-1-11,3 0 1,0-5-1,-4 0 1,2 1-12,2 3 1,0 1 0,-5-1-1,3-3 2,2-1 1,2 0-1,-4 5 1,2 1 0,-2-1 0,3 1 0,-1-1 0,0 0-4,2 1 0,-6 5 0,5 1 1,-1-3-9,0-2 0,6-1 0,-7-1 0,1 1 5,2-1 1,-6 3 0,6 1 0,-2 2 3,-1-1 0,3-3 1,-4-2-1,2 1 0,-2-1 0,0 1 0,0 1 0,1 3 2,-1 1 0,4 0 0,-2-3 1,-2 1 0,-2 2 1,3 2 0,1-3-1,-2 1 12,-2-2 0,4 1 0,0-1 0,0 2 7,1-1 0,-5-3 0,6 0 1,-2 3-6,0 1 1,5 0 0,-5-3-1,-2 1-16,-2 2 1,4 1-1,0-7 1,-3 3-17,-1 3 1,0-4-1,2 5 1,2-5 10,-2-2 0,-2 1 1,-2 1-1,2 3 2,4 1 1,-4 0 0,3-5 0,-3-1 0,-2 1 1,6 1 0,0 2 0,-2 3 4,-2-3 0,0-2 0,2 1 0,1 1 2,-1 2 1,-2 1 0,0-7 0,2 1 6,2-1 1,0 6-1,-6 1 1,2-3-3,4-2 1,-5-1 0,5-1 0,-2 1-9,2-1 0,-4 7 0,4-1 1,-4-2-6,-2-1 1,0 3-1,0 0 1,0 0-1,0 3 1,0-7 0,0 6 0,0-1 0,0-1 0,0 0 0,2-3 0,1 1 1,3 2 1,0 0 0,-6-3 0,0 1 0,0 3 0,2-1 0,2-6 0,2 3 0,-2 3 0,-2-4 0,-2 7 0,0-3 0,0 0 0,0 2 0,2-3 0,1 1 0,3-2 0,0 5 0,-4-1 0,2 0 0,2 0 0,1 1 0,-3-5 0,4 4 0,2 2 0,-4-3 0,3 3 0,-1 0 0,-4 0 1,4-6 0,0 5 0,-1-3 1,1 0 1,0 6-1,-4-3 1,3-1-6,3 0 0,-4 4 0,4-4 0,-3 1-9,-3-1 1,4 6-1,-2-4 1,0 2 4,1 0 1,-3-2 0,6 2 0,-2-3-5,-4-1 1,3 0 0,1 6 0,0-4 12,0-1 1,0 3 0,-5-4 0,3 0-2,-2 0 1,0 4 0,0-3-1,2 1 3,-2 4 1,3-4-1,-1 0 1,-2-2-7,-2-3 0,4 3 0,0 0 0,-1 0-5,3 1 0,-4 3 0,6-6 0,-2-2 1,-5-1 0,5 3 0,0 0 1,0 1-8,-1 1 0,5-6 1,-4 5-1,0-5 9,-1-2 0,5 7 1,-6-1-1,0-2 2,1-1 0,1-3 1,6 1-1,-5-1 4,-1 1 1,4 5-1,-4 0 1,-1-1-1,1-3 0,6-2 1,-5 1-1,3-3-10,0-3 1,-3 4 0,5-5-1,-2 5 6,1 1 1,-3 7 0,2-1 0,-1-2-7,-1-1 1,5 3 0,-5 0-1,2 0 3,-1 3 1,-5-7 0,6 6 0,0-1-1,-3-1 1,5 0 0,-6-3 0,-1 1 3,1 2 0,6 0 0,-5-5 0,3-1 23,0 1 1,-3-1 0,5-1-1,-2-3-1,1-1 1,-3 0 0,2 5 0,1-1-20,3-5 0,-1 5 0,-1-6 0,-3 1-6,3 1 0,2-2 1,1 3-1,-1-1 1,-5 1 0,5-3 0,-5 2 0,5-1 1,1-1 1,1 4 0,-1-7-1,1 1 5,-1 0 0,1 4 0,-1-5 13,1 3 1,-1 0 0,0 3 0,1-3-9,-1-2 0,7 3 1,-1-5-1,-2 0-5,-1 2 0,-3-4 0,1 5 0,-1-1 3,1-4 1,-1 4 0,1-2 0,-1-2 38,0-3 0,7-1 1,-1 0-1,-2 0 20,-1 0 0,-1 0 1,3 0-1,1 0-5,-2 0 1,-1 0 0,-3 0-1,2 0-22,5 0 1,-5-1 0,4-3 0,-3-2-32,-3 2 0,1 2 0,-3 0 0,-1-2-91,-3-2 1,1-1-226,6 1 1,-7 4-767,1-4 1075,-8 4 0,-4 2 0,-10 0 0</inkml:trace>
  <inkml:trace contextRef="#ctx0" brushRef="#br0" timeOffset="-38593">857 6602 6591,'11'0'23,"1"0"1,1 0-9,3 0 1,1 0-1,1 0 1,-1 0-70,1 0 1,-1-2-1,1-2 80,-1-1 1,7-1-1,-1 6 1,-2 0-7,-1 0 1,-1 0 0,2 0 0,5 0-13,1 0 1,-6 0 0,4 0 0,-1 0-9,-1 0 1,6 0 0,-4 0 0,0 0 1,1 0 1,3 0-1,-4 0 1,0 0 59,0 0 1,5 0 0,-5 0-1,0 0-33,0 0 0,6-2 0,-4-2 0,3-2-7,-1 2 0,0 2 1,6 2-1,0 0-69,-1 0 1,-4-5 0,-1-1 0,2 2 29,2 2 1,2 2 0,0-2-1,0-2 8,-1-2 0,1 0 0,0 6 0,0 0 2,0 0 0,6 0 0,0 0 0,-3 0 11,-1 0 1,4 0 0,0 0-1,0 0-7,1 0 0,-3-5 0,6-1 0,-1 2-5,1 2 1,-4 2-1,3 0-48,-1 0 52,-2 0 0,0 0 1,-1 0-1,-1 0-7,-2 0 0,4 0 0,-1 0 1,-1 0-16,-2 0 1,-2 0 0,2 0 0,2 0 9,2 0 0,1 0 0,-3 0 0,4 0 12,1 0 0,1 0 0,2 0 0,-5 0 12,1 0 1,-4 0 0,5 0 0,-1 0-11,-4 0 1,4 0 0,-1 0-1,1 0 27,0 0 0,-3 0 0,-3 0 0,2 0-3,2 0 0,0 0 1,-7 0-1,-1 0-12,-3 0 0,3 0 0,-4 0 0,4 0 5,2 0 1,0 0 0,-2 0 0,-2 0 9,-2 0 1,6 0 0,5 0-1,-1 0-14,-2 0 1,-2 0-1,0 0 1,0 0-11,0 0 0,5 0 0,1 0 0,0 0-5,2 0 1,-6 0-1,5 0 1,-1 0 19,0 0 1,-1 0 0,-5 0 0,2 0-8,4 0 1,-4 0-1,4 0 1,-4 0 57,-3 0 0,7 2 0,2 2 1,0 2-46,-1-2 0,-1-3 1,-6-1-1,2 0 20,4 0 0,-5 0 0,5 0-167,-4 0 79,-2 8 0,0-6 0,2 4 1,2-4 46,1-2 0,1 0 0,-6 0 0,-2 0 28,-4 0 1,8 0 0,-6 0-1,0 0 26,2 0 0,-6 0 0,2 0 0,0 0-22,-1 0 0,5 0 0,-4 0 0,2 0-32,-2 0 1,2 0-1,-8 0 1,-1 0 19,-3 0 1,-2 0-1,1 0 1,-1 0-10,1 0 1,-7 0-107,1 0-883,-8 0 977,12 0 0,-15 8 0,7 1 0</inkml:trace>
  <inkml:trace contextRef="#ctx0" brushRef="#br0" timeOffset="-28822">1992 4926 7395,'8'-10'-1027,"-7"-5"984,5 3 82,-4 4-1,-2-7 0,0 11 34,0-8 1,0 8 0,2-4-38,4 8-21,-4 0 1,11 2 0,-5 2 15,2 2 0,-6 8 0,4-3-7,-1 5 0,-5 1 0,4 1 14,-4-1 1,-2 3 0,2 1-1,2 2 1,2-1 1,0-1-1,-6 0 1,0 3-18,0-3 0,0 6 1,1 2-1,3 2-17,2-2 1,0 4 0,-4-6-1,2 3-35,2-1 0,-1 0 0,-5 6 1,2 0 18,4 0 0,-4-6 1,4 0-1,-4 0 6,-2-2 1,2 6 0,2-6 0,2 2 19,-3 0 0,-1-5 0,-2 3 0,0 0-5,0 0 1,6-3 0,0 3-1,-2 0 5,-2 0 1,-2-4-1,0 4 1,0-1 9,0-5 0,6 4 0,-1-1 0,-1-3 11,-2-2 0,0-1 1,2-1-1,2 1-6,-2-1 1,0 1 0,0-1 0,1 1 7,-1-1 0,4-5 1,-2-1-1,-2 3 13,-2 1 1,0-3-1,2 0-17,1 1 1,1 3 0,-4 1 20,4 1 0,-4-7 1,4 1 15,-4 2 1,-2-5-14,0 3 0,0-6-62,0 5-285,0-7-758,0 4 1048,0-8 0,7 0 0,3 0 0</inkml:trace>
  <inkml:trace contextRef="#ctx0" brushRef="#br0" timeOffset="-27992">1031 7406 6404,'12'-2'174,"0"-4"1,-7 4 0,7-4-79,2 4 1,-5 2 0,3 0-53,1 0 0,3 0 1,1 0-89,1 0 1,-6 0-1,-1 0-75,3 0 0,1 0 0,3 0-99,-1 0 1,1 0 0,-1 0 217,1 0 0,-1-8 0,1-1 0</inkml:trace>
  <inkml:trace contextRef="#ctx0" brushRef="#br0" timeOffset="-27401">1782 7248 6154,'-17'0'148,"-1"0"-58,1 0 1,7-1 10,4-5-49,4 4 1,4-8-46,4 4 1,4 4 0,7-4 13,1 5 1,-7 1 0,1 0-6,2 0 0,1 1 0,3 3-4,-1 2 0,-1 2 1,-3-4-1,-3 4-5,-2 1 1,-1-3 0,-3 6-22,2 1 0,0 3 0,-6 1 1,0 1 6,0-1 0,-6 1 1,-2-1-1,-1 1-3,-5-1 1,4-1 0,-1-3 0,-1-1 5,2 1 1,-5 3-1,3 1 18,-3 1 1,3-3 55,0-3 0,8-2 73,-1-4-77,3-4 0,4 5 0,3-7-14,7 0 0,-2-6 0,1 1-14,3 1 1,-4 2 0,-1 0 0,1-2 19,0-2 0,1 0-70,7 6 1,-6 0-1,-1 0-108,3 0 1,-4 0-1,1 0-277,3 0 1,1 0 121,3 0 0,-1 0 275,1 0 0,-9 0 0,-1 0 0</inkml:trace>
  <inkml:trace contextRef="#ctx0" brushRef="#br0" timeOffset="-27232">2219 7476 7379,'9'0'-696,"-1"0"115,-8 0 581,0 0 0,8 0 0,2 0 0</inkml:trace>
  <inkml:trace contextRef="#ctx0" brushRef="#br0" timeOffset="-26792">2498 7248 6460,'-2'-9'100,"-4"3"-71,5 4 0,-9 4 71,4 4 0,4 3 5,-4 9 1,4-1-35,2 1 1,2-8-1,4-3 1,6 1 0,3-6 1,3 4-3,-1-4 1,1-2 0,-1 0-73,1 0 0,-1 0 0,0 0 1,1 2-9,-1 4 0,-5-4 1,0 3-1,1-1 6,3 2 0,-1-2 0,-1 6-3,-2-3 1,-3 1-1,5-4 1,-4 4-1,-1 1-6,1 5 0,-4-4 0,3 1-6,-1 3 0,4 2 14,-6 1 1,-1 0 0,-5 1-18,0-1 0,-1-5 0,-5 0 10,-6 1 1,-3-3 0,-3 0-1,1-3-39,-1-3 1,1 4 0,-1-2-68,1-2 1,5 4-1,0-3-694,-1-1 812,5-2 0,-7-17 0,5-5 0</inkml:trace>
  <inkml:trace contextRef="#ctx0" brushRef="#br0" timeOffset="-26567">2673 7266 7569,'-10'0'-296,"2"0"1,8-2 356,0-4-49,0 4 0,8-6 1,4 8-52,3 0 1,-3 0 0,0 0 0,1 0-59,3 0 1,1 0-1,1 0 1,-1 0-471,1 0 567,7 0 0,-6 0 0,6 0 0</inkml:trace>
  <inkml:trace contextRef="#ctx0" brushRef="#br0" timeOffset="-26042">3564 7161 7569,'9'-8'-217,"-1"5"-107,-8-9 0,0 6 0,-2-4 411,-4 3 0,-3 1 0,-9 6 29,1 0 1,-1 0 0,1 0-122,-1 0 0,1 0 0,-1 2 0,1 2 36,-1 1 1,1 9 0,-1-4 0,1 1-73,-1 1 1,7-2-1,1 3 1,0-1 28,1 1 0,5-3 0,-2 2-34,4 1 1,2 3 52,0 1 1,8-7-1,4-2 1,3-2 15,2 0 0,1-1 0,-1-5 0,1 0-9,-1 0 0,7 2 0,1 2 0,0 2 15,0-2 0,-1-2 1,-7 0-1,2 2-16,5 1 0,-5 7 0,4-4 0,-3 0-31,-3-1 1,-5 7-1,0-4 1,-1 1 1,-1 1 0,-2 0 6,-8 5 0,-2 1 1,-4-1 4,-6 0 1,-3-5-1,-5 0 1,-1-1 25,-2-1 0,-6 0 0,5-6 0,3 1 57,2-1 0,1-2 0,1-2 52,-1 0 0,3-7 0,3-5-96,6-4 0,4-1 0,2-1 0,2 1-60,4 0 1,4-3 0,9-1 0,4-4-223,7-3 0,8-1 1,7-6 247,5 0 0,7-7 0,13-3 0</inkml:trace>
  <inkml:trace contextRef="#ctx0" brushRef="#br0" timeOffset="-24176">6463 4891 6677,'-18'0'-669,"6"0"1014,1 0-163,7 0-122,-4 8 0,8-5 1,0 9-17,0 2 1,0 1-1,0 3 1,0-1-12,0 1 1,6 5 0,0 2 0,0 2-34,1 4 1,-5 2-1,6 2 1,-2 0-3,0 0 1,2 0 0,-5 2 0,5 2 4,2 1 1,-4 1 0,5-4 0,1 2 2,-2 2 1,5-1 0,-3-5 0,3 2-8,3 4 0,-3-4 0,-1 4 1,-4-5-4,-3-1 0,5 6 0,-6 2 0,-2-1 1,-2 1 1,-2-2 0,0-4 0,0 2-1,0 1 1,0 1 0,0-6 0,0-2 14,0-4 0,0 2 0,0-6 0,0 1 42,0-1 0,0 4 1,0-6-1,0-1-9,0-3 0,0 0 0,0 3 0,0 1 7,0-2 1,0-1 0,0-3 0,0 1 8,0-1 1,0 1 0,0-1-13,0 1 1,0-7 0,0 1-29,0 1 1,0-3-28,0 2-34,0-1-166,7-1 16,-5-2 1,6-6-190,-8 4 0,0-2 71,0 7 0,0 1 308,0 5 0,-8 1 0,-1-1 0</inkml:trace>
  <inkml:trace contextRef="#ctx0" brushRef="#br0" timeOffset="-23429">6410 7441 7492,'-11'5'0,"-1"1"0,-2-2-195,-1-2 0,-3-2 0,3-2 246,3-4 0,-1 2 0,5-5 51,-2 1 0,0-6-45,-1 3 0,3 1 1,8-2-48,0-1 0,8 5 1,3 0-27,5 1 0,1 5 0,1-4 0,-1 4 4,1 2 1,-1 0 0,1 0 0,-1 2-6,1 4 0,-7-3 0,-1 9 0,0 0-49,-1-3 0,-3 7 0,4-4 1,-2 3 9,-4 3 0,-2-1 0,-2 1 1,0-1-4,0 0 1,-6 1 0,-2-1-1,-2 1 42,-3-1 1,-1 1 0,0-1 0,3 1 39,-3-1 0,-1-5 0,-3-2 269,1-3-74,7 7-40,2-12 0,10 6-111,4-8 0,4-6 1,7-2-26,1-2 1,-1 6-1,1-1 9,-1 3 0,-5-4 0,-1 0-164,3 2 0,-4 2 1,1 2-156,3 0 0,-4 0 0,1 0-109,3 0 0,-4 0 377,1 0 0,-7-8 0,4-1 0</inkml:trace>
  <inkml:trace contextRef="#ctx0" brushRef="#br0" timeOffset="-23266">6672 7545 7569,'0'-9'-305,"-6"-1"242,1 4-636,-1 4 135,6-6 564,0 8 0,0 8 0,0 2 0</inkml:trace>
  <inkml:trace contextRef="#ctx0" brushRef="#br0" timeOffset="-22903">6899 7336 6509,'-2'-10'689,"-4"4"-489,5 4-118,-7 2 0,8 2-47,0 4 1,0-2 0,2 6-8,4-3 0,-3 5 0,7-4 0,0 0-6,-1-1 1,1 1-1,4-4 1,-3 4-16,3 1 0,2-5 0,1 4 0,0-2-23,1 0 0,-1 5 0,1-3 18,-1 2 1,-1-4-1,-3 3 1,-3 1-43,-2 0 1,4-4-68,-7 5 0,1 1 13,-6 5 0,-8-1 1,-3-3-42,-5-1 0,-7-2 0,0 1 0,1-3-40,3 0 1,1-6 0,1 6 0,0-2 174,-1-1 0,-7 1 0,-2-6 0</inkml:trace>
  <inkml:trace contextRef="#ctx0" brushRef="#br0" timeOffset="-22734">6899 7336 7569,'12'-16'-359,"-1"5"0,-5-3 340,6 8 1,-6-2-1,5 5-20,3-3 0,2-6 0,1 6 0,0 2-82,1 2 0,-1 2 0,1 0 0,-1 0-162,1 0 283,-1 0 0,1 0 0,-1 0 0</inkml:trace>
  <inkml:trace contextRef="#ctx0" brushRef="#br0" timeOffset="-22210">7703 7144 7569,'9'-12'-38,"-1"0"1,-2-1-108,0-3 1,-1-1 0,-5-1 198,0 1 1,0 5-39,0 1 0,-7 7 0,-5-2-6,-3 4 1,-3 4-1,1 2 1,-1 2 28,1-2 1,-1 5-1,1 3-58,-1 3 0,1-3 0,1 0 1,3 1-20,1 3 1,2-5-1,-1 1 1,3 2 19,0 1 1,6 3-1,-4-1 27,5 1 1,8-1-1,5-1 44,3-5 0,5 3 0,1-6 0,4-1-24,3 1 1,-7 4-1,4-5 1,-2 1-11,1 0 0,-1 4 1,-6-5-1,1 1-78,-1 0 1,1 5 0,-3-1-32,-3 4 0,2 1 0,-9 1 50,-1-1 0,-9 1 0,-7-1 35,-4 0 0,-7-7 1,-2-2-1,0-2 21,-1 0 1,1-1-1,4-3 1,-2 2 79,1 2 0,3 0 1,1-8-1,1-4 1,7 2-1,4-7-73,4-3 1,2-2 0,2-1 0,4 0-49,6-1 1,5-5-1,7-2 1,5-1-366,4 1 390,9-6 0,3-4 0,7-10 0</inkml:trace>
  <inkml:trace contextRef="#ctx0" brushRef="#br0" timeOffset="-20345">6742 5816 6843,'12'0'50,"-1"0"-64,3 0 1,1 0 0,3 0-71,-1 0 0,1 0 0,1 0 0,3-2 60,1-3 0,0 3 0,-5-4 0,-1 4-225,1 2 1,-1 0 248,0 0 0,1 0 0,-1 0 0</inkml:trace>
  <inkml:trace contextRef="#ctx0" brushRef="#br0" timeOffset="-20117">6759 6061 6442,'18'0'-123,"-1"0"164,1 0 0,-6 0 0,-1 0 0,3 0-30,1 0 0,3 0 0,1 0 0,2 0-31,3 0 0,1 0 0,-4-2 0,5-2-57,1-2 1,-4 0 0,4 6 0,-2 0-317,-3 0 393,-3 0 0,-1 0 0,-1 0 0</inkml:trace>
  <inkml:trace contextRef="#ctx0" brushRef="#br0" timeOffset="-19863">6917 6288 6967,'-10'2'-118,"4"4"0,12-4 1,6 3 172,3-3 0,8-2 1,3-2-1,1-1-31,4-3 1,2-2 0,2 4 0,0-4-41,0-1 0,5 5 0,1-2 1,-2 2-49,-2-2 1,-4 4 0,-2-4 0,-4 5 25,-2 1 0,-1 0 0,-7 0 1,0 1-560,1 5 597,-8-4 0,-3 14 0,-7-7 0</inkml:trace>
  <inkml:trace contextRef="#ctx0" brushRef="#br0" timeOffset="-19638">6882 6550 7485,'17'0'0,"1"0"-70,-1 0 0,3 0 0,3 0 0,8 0 0,6 0 18,3 0 1,9-2-1,0-2 1,5-4 23,4-1 0,2 3 0,-4-6 0,3 1-43,-3 1 1,4 0 0,-2 6 0,-1-2 70,-3 3 0,6-7 0,2 0 0</inkml:trace>
  <inkml:trace contextRef="#ctx0" brushRef="#br0" timeOffset="-18742">2062 5485 7006,'-18'0'-55,"1"0"1,-1 2-1,-1 1 1,-3 5 82,-1 2 0,-8 3 1,0 9-1,-6 1-24,-4-2 1,-5 7 0,3 1 0,1 4-107,-1 2 1,-6 1 0,3 3 0,-3 2-39,3-2 0,-3-2 1,6-2-1,3-2 88,3-4 1,-6 4-1,14-6 52,4 0 0,-4 6 0,2-6 0</inkml:trace>
  <inkml:trace contextRef="#ctx0" brushRef="#br0" timeOffset="-18467">1887 5886 7569,'10'-2'-598,"-5"-3"0,-5 3 631,-5-4 1,-5 4 0,-8 2 0,1 2 16,0 4 1,-9-3 0,-1 9 0,-2 2-26,0 1 0,0 3 0,-6-1 0,0 1-74,0-1 1,-2 8-1,-2 4 1,-3 4-58,-3 2 0,0-2 0,-3-2 1,3-2 24,3 2 1,-5 2-1,6 0 1,4-3 80,6-7 0,6 4 0,8-8 0,-1 7 0</inkml:trace>
  <inkml:trace contextRef="#ctx0" brushRef="#br0" timeOffset="-18241">1817 6183 7428,'16'-11'0,"-3"1"-457,-1 2 0,-6 2 415,5 6 1,-9 0 62,-2 0 0,-8 2 0,-9 2 1,0 4-13,-1 2 0,-1 1 0,-5 7 1,-5-1-105,-4 1 1,-2 1-1,-1 2 1,-3 3 11,-2-3 0,0 4 0,4-2 83,-3-1 0,3 5 0,-6 0 0</inkml:trace>
  <inkml:trace contextRef="#ctx0" brushRef="#br0" timeOffset="-18004">2027 6323 7353,'9'-8'-9,"-1"6"0,-10-6 0,-4 10-184,-5 4 0,-5 2 1,-3 6-1,-3-3 132,-1 3 0,-8 7 0,2 2 0,-4-1-35,-2-3 1,0 1-1,0-1 1,2 0 95,4-3 0,-4-3 0,6 5 0</inkml:trace>
  <inkml:trace contextRef="#ctx0" brushRef="#br0" timeOffset="-17533">2149 5100 7569,'0'10'-838,"-2"-2"718,-4-8 0,2 0 140,-7 0 1,5 0 36,-6 0 1,1 0-28,-7 0 1,6 2 0,1 2 0,-3 3-70,-1 3 0,-3 4 1,1 7-1,-3 2-81,-3-1 1,2 3-1,-8 0 1,-1 0 119,3 1 0,-6 5 0,6-12 0,-8 6 0</inkml:trace>
  <inkml:trace contextRef="#ctx0" brushRef="#br0" timeOffset="9993">2882 3406 6608,'-9'-17'473,"1"5"-418,8 1-69,0 7 0,0-2 0,0 12 0,0 5 15,0 5 1,2 1 0,2 1 0,4 1 0,1 5 1,3-3-1,3 6 1,-1-2-6,-2-3 1,-3 3 0,5-2 0,-2-2-13,1-1 0,-3 3 1,0 0-1,-1-3-214,1-7 1,-6 3 0,4-4 62,-1 3 0,-5-3 166,4-1 0,-4-7 0,-2 4 0</inkml:trace>
  <inkml:trace contextRef="#ctx0" brushRef="#br0" timeOffset="10507">2917 3529 7569,'-2'-18'0,"-1"1"0,-5-1 0,-2 1 0,4-1-118,-5 1 0,5 1-240,-6 5 0,8 1 360,-2 4 1,4 2 0,4-5-1,2-1 33,2 0 1,8 6 0,-5-4 0,3 3 30,0-1 1,-1-2 0,7 4-60,-1-2 0,1-1 0,-1 3 0,1-2 18,-1 2 0,1 2 0,-1 2 0,1 0-32,-1 0 0,-5 0 1,-3 2-1,1 2-14,0 2 0,-6 7 0,1-1-69,-3 3 1,-2 3-1,0-1 35,0 1 0,0-1 0,-2 1 0,-1-1-10,-3 1 0,-8-1 0,3 1 39,-5-1 0,4 1 0,3-1 0,-1-1 22,0-5 1,4 3-1,-3-6 100,1 1 140,2-5-195,6 4 0,8-8 0,4 0 118,3 0 1,3 0-1,-1 0-92,0 0 0,1 0 0,-1 0 1,1 2-43,-1 4 0,1-4 0,-3 5 0,-1-1-141,-2 0 1,-1 6 0,7-5-27,-1 3 1,-7-4 0,-2 4-135,-1-3 0,3-1 276,7-6 0,1-8 0,-1-1 0</inkml:trace>
  <inkml:trace contextRef="#ctx0" brushRef="#br0" timeOffset="10893">3459 3441 6474,'17'0'128,"-5"0"0,-1 0-65,3 0 1,-4 0 0,-1-2-19,-1-3 1,0 3 0,-4-6-48,2 0 0,0 4-15,-6-7 0,1 5 0,3-6 28,2-2-2,0 7 0,-8-7-43,-4 8 1,-2 2 0,-5 8 0,3 4 17,2 2 0,-5-1 0,3 5 0,-2-2 9,1 1 1,5 1 0,-4-1 0,3-1-16,3 2 0,2-5 0,4 3-25,4 2 1,-3-7-1,9-1 1,0-2-33,-3 2 0,7-4 0,-4 4 0,3-4 14,3-2 0,-1-2 0,0-2 65,1-2 0,-1-15 0,1 1 0</inkml:trace>
  <inkml:trace contextRef="#ctx0" brushRef="#br0" timeOffset="11427">3895 3232 7356,'0'-18'-944,"0"7"950,0-1 1,-2 2 47,-3-1 1,1 3-52,-8 8 1,6 0-1,-3 2 5,1 4 0,-4 3 1,4 7-10,-1-5 0,5 5 0,-2-4-58,4 3 1,2 3-14,0-1 1,0-5 51,0-1 0,8-7 7,3 2 1,-3-6 0,0-4 0,-2-4 37,0-1 1,5 3 0,-3-4 90,2 2 0,-4-3 1,3 3 124,-1-2-3,-2 6-195,-6-3-54,0 7 1,6 7 0,1 5-11,3 4 0,-4 1 0,4 1 0,-1-1 10,1 0 1,-4 1 0,4-1 0,-1 1 6,1-1 1,-6 3-1,4 1 1,-3 2-7,1-1 1,0-3 0,-6-1-37,0-1 1,0 1 0,0-1 25,0 0 1,-8-1 0,-1-2 0,-3-5 19,0-1 1,1 0-1,-7-4-3,1 1 1,-1 1 0,1-6 7,-1 0 1,7 0-1,-1-2-82,-2-3 1,7-5 0,1-8-84,4 1 1,2-1-1,0 1 160,0 0 0,0-1 0,0 1 0</inkml:trace>
  <inkml:trace contextRef="#ctx0" brushRef="#br0" timeOffset="11681">4105 3109 7363,'0'-11'-802,"0"-1"877,0 8 0,8-2-15,3 12 0,-3-2 0,-2 8 0,-2 1-49,2 3 0,-4-4 0,3-1 0,-3 3-114,-2 1 1,2 1-1,2-3-192,2-1 0,0 0 295,-6 5 0,0-7 0,0-2 0</inkml:trace>
  <inkml:trace contextRef="#ctx0" brushRef="#br0" timeOffset="11839">4175 2952 7412,'-6'-11'-527,"0"-1"1,-2 8 208,3-2 318,3 4 0,-14 10 0,6 2 0</inkml:trace>
  <inkml:trace contextRef="#ctx0" brushRef="#br0" timeOffset="12212">4402 2935 7474,'0'10'-288,"-2"-3"1,-2-5 147,-2 4 0,-5 4 147,5 7 1,0 1 54,6-1 1,0 1-52,0-1 0,8-7-38,3-4 1,5-4-1,1-2 38,1 0 0,-7-2 0,1-2 1,2-4 11,1-2 1,-3-1 0,-1-7 42,3 1 0,-6-1 1,-2 1 10,-4-1 0,-2 7 0,0-1-67,0-2 0,-8 1-125,-4 1 0,-3 4 1,-3 8-5,1 0 1,5 6-1,2 2 1,1 2 46,-1 3 1,6-3 0,-2 2 71,4 1 0,-5 3 0,-3 1 0</inkml:trace>
  <inkml:trace contextRef="#ctx0" brushRef="#br0" timeOffset="12657">4734 2830 7531,'11'0'-371,"1"0"1,0 2 366,5 4 1,-7-2-1,-3 5-15,1-1 1,-6 6 17,4-3 0,-2 3-42,2-2 69,-4 3-9,5-13 0,-7 4-20,0-12 1,0 2 0,0-7-37,0-3 0,0-2 23,0-1 1,0-1 0,0 1 25,0 0 0,8 5 0,4 2 47,3 2 0,-3-3 1,0 5 53,1 2 1,3 2-1,1 2-26,1 0 1,-1 0 0,1 0 0,-1 0-85,1 0 1,-7 2-1,1 2 1,-1 4-95,-1 1 0,4 3 0,-8 6 100,-3-1-7,-1 8 0,-2 2 0,0 8 0</inkml:trace>
  <inkml:trace contextRef="#ctx0" brushRef="#br0" timeOffset="13265">4175 4087 7110,'-18'0'-108,"1"6"1,1 2 101,5 2 1,-3 1-88,8 7 132,0-1 0,6-5 0,0 0-12,0 1 0,2-3 0,4 0-16,6-3 1,3-1-1,3-6 2,-1 0 0,-5 0 0,0 0 7,1 0 0,-5-2 0,0-4 3,-1-5 1,-5 1-1,4-2 41,-4-1 0,-4-3 1,-2-1-42,-1-1 1,-3 7 0,2 1-158,-6 2 0,-3-3-139,-3 5 0,1 2 146,-1 10 1,7 2-1,1 5 127,2-1 0,2-1 0,6 7 0</inkml:trace>
  <inkml:trace contextRef="#ctx0" brushRef="#br0" timeOffset="13615">4419 3843 7239,'6'-18'-866,"0"1"882,-2 0 1,-2 5 637,-2 0-545,0 8 1,-2-3-94,-4 7 0,4 2 1,-4 3-10,4 7 1,2 4 0,0 1 0,0 2-18,0 5 0,0-3 0,0 6 1,0 0 12,0 1 0,6 1 0,2 6 1,0-2-35,-1-4 0,5 4 0,-4-6 0,0 2 16,-1 0 1,5-2 0,-4 4 0,-1-4-27,1-1 1,0 3 0,-4-4-1,2 0-67,-2 0 1,-2-1 0,-2-7 0,0 1 23,0-1 0,0 1 0,0-1 0,-2-1-23,-4-5 0,2 3 0,-8-8 107,-1-2 0,-3-3 0,-1-1 0</inkml:trace>
  <inkml:trace contextRef="#ctx0" brushRef="#br0" timeOffset="13779">4384 4297 7569,'2'-16'0,"2"3"-85,2 1 1,8 1-96,-3-7 1,5 7 0,3 1-1,2 2 1,5 2-264,1-2 443,-6 7 0,12-15 0,-6 6 0</inkml:trace>
  <inkml:trace contextRef="#ctx0" brushRef="#br0" timeOffset="14706">2743 5816 7042,'-8'-9'-15,"4"-1"51,-8 4 1,7 4 82,-7-4 0,6 4-178,-6 2 1,7 0-1,-7 0 39,-2 0 1,5 2 0,-1 4 0,0 6 10,1 3 0,3-3 0,-4 0 1,2 1-17,4 3 0,3 7 1,1 0-1,0-1 22,0-3 1,0-1-1,0-1-33,0 1 0,1-7 0,5 1-1,6 1 0,-2-5 23,1-2 0,-1-6 14,2-6 0,1 2 0,-7-7 1,-2-3 0,-2-1 0,0-3 0,2 1 0,1-1 93,-1 1 0,-2-1 0,-2 1-24,0-1 0,2 7 0,2-1 61,2-2 1,0 5-132,-6-3 1,2 8-42,4-2 0,3 12-1,9 6 1,-7-4-1,-1-1 1,0-1-148,-1 0 0,-3 6 0,6-7-104,2-1 1,-5 4 292,3-2 0,-8 0 0,3-6 0</inkml:trace>
  <inkml:trace contextRef="#ctx0" brushRef="#br0" timeOffset="15019">3057 5589 6968,'-12'0'-204,"1"0"1,5 0-1,-6 0 300,-1 0 0,3 0 93,-2 0-132,9 8 0,-13-4-1,4 8 1,3-3-1,-1 5 1,2-2-36,4 1 0,2 3 0,2 1 0,0 1-25,0-1 1,0 1 0,0-1-19,0 0 1,2 1 13,4-1 1,2-5-1,5-2 1,-1-2-19,2-5 1,1-1-1,3-2-92,-1 0 0,1-5 0,-1-3 0,1 0-367,-1 0 485,0-5 0,9 3 0,1-8 0</inkml:trace>
  <inkml:trace contextRef="#ctx0" brushRef="#br0" timeOffset="15365">3389 5520 7116,'0'-12'-680,"0"0"1,0 6 936,0-5 51,0 7 10,-8-12 166,-2 14-379,-7-5 1,-1 9-81,1 3 1,5 3 0,3 6-4,1-3 1,-4 1-1,6 6-23,3-1 1,1 0-1,2 1 17,0-1 1,0-5 0,2-2 0,3-3-101,7-3 0,-2 4 0,1-2 1,3-2-58,1-2 1,3-2 0,-1 0 0,1 0-10,-1 0 0,1-6 0,-1 0 0,1 0 150,-1-1 0,1-3 0,-1-8 0</inkml:trace>
  <inkml:trace contextRef="#ctx0" brushRef="#br0" timeOffset="15753">3651 5415 7409,'17'0'-616,"1"0"0,-1 0 637,1 0 1,-7-6 66,1 0 0,0-7-6,5 1 1,-7 2-52,-4-1 0,-4-1 56,-2-6-54,0 9 1,-8 1-1,-4 8-26,-3 0 0,-1 2 0,3 4 0,1 3-10,-2 1 1,5 6 0,-1-5 0,2 5 1,4 1 0,2 1 0,2-1 0,0 1-35,0-1 0,0-5 0,2-3 0,2 1 9,2 0 1,8-6-1,-1 2 1,7-4-37,3-2 1,0 0 0,-3 0 0,1-2-333,2-4 395,0-4 0,3-7 0,1-1 0</inkml:trace>
  <inkml:trace contextRef="#ctx0" brushRef="#br0" timeOffset="16008">4070 5240 7521,'-8'-10'-379,"4"3"385,-7 7 1,7 2 0,-2 3 0,4 7 16,2 4 1,0 1 0,2 0 0,2 3-37,2 3 0,1-1 0,-3 5 1,4 0-43,2 0 0,-4-4 0,5 4 0,1 1-41,-2-1 0,3-6 0,-7 4 0,-2-1 7,-2-1 1,4 0 0,-1-5-1,-1-1-13,-2 1 0,-2-1 1,0 1 101,0-1 0,0-5 0,0-1 0,0-7 0,-7-4 0,-3-10 0</inkml:trace>
  <inkml:trace contextRef="#ctx0" brushRef="#br0" timeOffset="16294">4035 5397 7569,'-2'-27'-442,"-4"4"315,4 3 1,-5 3 0,7-1 81,0 1 1,2 1 0,1 3 0,5 3 93,2 2 1,2-3 0,3 3-2,-3-2 1,3 6 0,-3-1 3,3 3 0,3 2 0,-1 0-54,1 0 1,-1 2-33,1 3 1,-3 5 0,-3 8 0,-4-3 8,-1-3 1,-5 3-1,4-3 1,-6 3-59,-6 3 1,2-1 0,-7 1 43,-3-1 0,-1-1 0,-3-3 0,1-1-79,-1 2 1,1-5 0,-1 1-1,1-2 0,5-2 118,1-6 0,-1 0 0,-5 0 0</inkml:trace>
  <inkml:trace contextRef="#ctx0" brushRef="#br0" timeOffset="16581">4367 4908 7569,'17'0'-824,"-5"0"848,0 0 1,-7 0-1,5 2 29,-2 4 0,4 4 1,-5 7-1,1 1-40,0-1 1,3 1 0,-3 1-1,0 2 23,0 3 1,3 1 0,-3-4 0,0 2-124,0-1 1,-1-3 0,-3-1 0,2-1-145,-2 1 0,4-1 0,-2 1 231,-2-1 0,5 0 0,1 1 0</inkml:trace>
  <inkml:trace contextRef="#ctx0" brushRef="#br0" timeOffset="16785">4419 5118 7251,'18'0'-274,"-1"0"177,1 0 0,-1-2 0,1-2 0,-1-2 3,1 2 1,-1 2 0,0 2 0,1 0-360,-1 0 453,1-7 0,-1-3 0,1-8 0</inkml:trace>
  <inkml:trace contextRef="#ctx0" brushRef="#br0" timeOffset="17149">4943 4873 7410,'-15'2'-437,"3"4"1,-3-4 407,3 4 0,2-2 0,0 2 74,3 5 0,-5-1 0,6 2 0,0 1 23,-1 3 1,5-5 0,-4 1-47,4 2 1,2 1 0,0 3-77,0-1 0,2-1 1,4-5-129,5-5 1,5-4 145,1-2 0,1 0 1,-3-2-1,-1-2 6,-2-2 1,-7-7-1,5 1 76,-2-3 0,0-3 0,-5 1 91,3-1 1,6 1 50,-6-1 1,2 8-207,-3 5 0,-1 3-21,8 2 1,-6 2 0,3 3-121,-1 7 1,0-2-1,-4 1 159,2 3 0,-1 2 0,-5 1 0</inkml:trace>
  <inkml:trace contextRef="#ctx0" brushRef="#br0" timeOffset="17585">5188 4838 7359,'7'-17'-849,"-3"7"845,8 4 0,-6-1 70,5 1 1,-5 0 0,4 8-15,-2 4 1,3-2 0,-3 5-21,2-1 1,0 6 0,3-3 13,-1 5 1,-6 1-91,5 1 0,-7-1-117,2 1 171,-4-9 0,-2-1 0,-2-8 4,-4 0 0,4-8 0,-4-3 0,4-5 1,2-1 1,0-1 0,0 1-3,0-1 0,8-3 0,2 2 1,2 3-6,-1 1 0,1-1 0,5 1 1,1 3 0,-1-2 0,1 9-4,-1 1 0,1 2 0,-1 2-28,1 0 0,-3 7 1,-1 5-66,-3 4 0,-7-5 0,2 1 1,-2 1-191,2 3 1,-4 1 277,3 1 0,-3-1 0,6-7 0,2-2 0</inkml:trace>
  <inkml:trace contextRef="#ctx0" brushRef="#br0" timeOffset="17967">5764 4611 7569,'0'-17'-533,"0"7"1,-2 2 577,-4 8 1,2 0-1,-5 2 4,1 4 1,-4-2 0,6 8-1,3 1-21,1 3 0,2 1 1,0 1-1,0-1-32,0 1 0,2-1 0,3 1 7,7-1 1,-2-5-1,1-3 1,3-1 17,1-4 0,3-2 0,-1-2-20,1 0 0,-1 0 0,3 0 0,1-2 9,2-4 1,1 2 0,-7-7-31,1-3 1,-3 4 0,-1 1-1,-5-1-26,-1 0 1,-2-1-26,-6-7 1,-2 9 54,-4 3 0,-3 4 0,-7 4 0,2 4 19,3 5 1,7 5 0,-4 1 0,2 1-46,0-1 1,1 1 0,7-1 0,3 0 41,7 1 0,11-1 0,5 1 0</inkml:trace>
  <inkml:trace contextRef="#ctx0" brushRef="#br1" timeOffset="46963">1049 4314 7277,'6'18'37,"-1"-1"1,3 1-1,-4-1 1,4 1-1,-1-1 21,1 1 1,6-1-63,-3 1 0,5 1 0,0 2 0,-3 3 0,-1-3 16,1-2 0,3 5 0,3-1 1,1-2-9,-3-1 1,10 3-1,-9 0 1,-1 1-6,-3 1 0,1-6 0,-3 6 0,4-1 2,1-1 0,-2 0 0,-1-5 0,-2-1-2,1 1 1,-3 5 0,2 0 0,-1-1 17,-1-3 0,6 0 0,-7 3 0,3 1-15,0-2 0,-7-3 0,7-5 1,0-1 0,-3 2 0,7-1 1,-6 1-1,1-4 6,1-3 1,-6 5 0,3-4-1,-1 1 1,4-3 0,-4 4 6,1-2 0,-3 3 63,6-5-70,-8 8 0,5-12 0,-5 5-26,2 1 26,0-6 68,-6 6-31,0-8 96,0 0-98,0 8-64,0-6-228,0 5-360,0-7 356,0 0 1,8-7 0,1-3 0</inkml:trace>
  <inkml:trace contextRef="#ctx0" brushRef="#br1" timeOffset="47658">926 4227 6078,'2'12'0,"4"-1"-76,-4-7-96,6 4 318,-8-8 1,0-2-46,0-4 1,0 2 57,0-7 1,-2 7-31,-4-2 1,2 4-21,-7 2 0,5 0-67,-6 0 1,8 8-15,-2 4 0,3 3 0,-1 3 0,-2-1-17,2 0 1,2 1-1,2 1 1,0 3-17,0 1 0,0 0 1,0-3-1,0 1-33,0 2 0,6 1 1,0-7-54,-2 1 0,-2-1-69,-2 0-245,7 1 172,-5-8 1,8-3 232,-4-7 0,-4-15 0,5-5 0</inkml:trace>
  <inkml:trace contextRef="#ctx0" brushRef="#br1" timeOffset="47917">909 4245 7266,'0'-18'-1399,"2"3"2149,4 3-430,-4 4 1,13 8-174,-3 0 0,3 0 1,3 0-79,-1 0 0,1 0 1,1 2-1,3 2 7,1 2 0,0 0 1,-4-6-1,3 0-188,1 0 1,0 6 0,-3-1-1,1-1-77,2-2 0,1-2 0,-7 0 0,1 2 189,-1 4 0,1-4 0,-1 6 0</inkml:trace>
  <inkml:trace contextRef="#ctx0" brushRef="#br1" timeOffset="49000">368 4122 7371,'-8'10'-1438,"6"-2"1349,-6-8 59,8 0 1,0-2 29,0-4 0,0 4 0,0-6 0</inkml:trace>
  <inkml:trace contextRef="#ctx0" brushRef="#br1" timeOffset="49999">36 3284 6650,'11'8'0,"1"4"-38,2 3 1,-5 2 0,3 1 58,2-1 0,-5 1 0,1-1 0,0 1 0,-3-1-57,1 1 0,4-1 0,-4-1 0,-1-3-116,1-1 0,0-6-198,-2 5 350,-4-7 0,5 4 0,-7-8 0</inkml:trace>
  <inkml:trace contextRef="#ctx0" brushRef="#br1" timeOffset="50467">36 3302 7569,'-2'-18'0,"-2"-1"-554,-2-5 464,-7 5 1,11-6 0,-4 7 96,4 1 0,2-1 0,0 1 111,0-1 1,2 1-1,4 0-45,5-1 0,5 3 0,-1 1 0,-1 4 3,-2 2 1,-1-3 0,7 5-73,-1 2 1,1 2 0,-1 2-54,0 0 1,1 0 0,-3 2 0,-1 2-60,-2 2 0,-6 7 0,3-1 68,-1 4 1,4 1 0,-7 1 0,-1-1 11,-2 0 0,-2 1 1,0-1-1,0 1-9,0-1 1,-2-5-1,-2 0-16,-1 1 0,-9 3 24,2 1 0,-1-5 0,-1-2 20,3-3 0,5-1 96,-6-6 74,8 0-8,-4 0 0,10 0 0,4 2-80,6 4 1,3-4-1,3 4 1,-1-4-47,1-2 0,-1 0 0,1 0 0,-1 0 1,1 0-1,-1 0 1,1 0-233,-1 0 0,-5 0 0,-1 0 0,3 0-177,1 0 1,3 0 381,-1 0 0,1-8 0,-1-2 0</inkml:trace>
  <inkml:trace contextRef="#ctx0" brushRef="#br1" timeOffset="51667">507 3040 7424,'18'-6'-630,"-3"-2"540,-3-2 1,3 6-1,-5-3 100,0-1 0,0 6 0,-7-6 20,3 0 0,6 5-52,-6-9 0,1 2 1,-3-3 26,2 1 1,0 6 27,-6-5 1,-8 7-26,-3-2 0,1 4 0,-2 4 22,-1 4 1,-1-2 0,1 7 28,1 3 0,8-5 1,-2 3-39,4 2 0,2 1 1,0 3-57,0-1 0,2-5 1,4-3-18,6-1 0,3 4 0,3-6-46,-1-2 0,1-2 1,-1-4-1,0-2-14,1-2 0,-1-8 0,3 3 0,1-5 112,2-1 0,1-1 0,-7 1 0,1-1 0,-1 1 0,1-6 0,-1-1 0,-1 3 0,-5 1 0,3-3 0,-6 0 0,-1 2-3,1 1 0,-2 3 1,-6-1-1,0 1 56,0-1 1,0 7 0,-2 1 0,-2 0 36,-2 1 1,-7 5 0,1-2-33,-3 4 1,3 2 0,0 0-25,-1 0 1,-3 0 0,1 2 0,1 2-1,4 4-44,3 1 1,-1-3 0,4 6-8,-2 1 1,0-3-1,6 2 1,0 1 7,0 3 0,0 1 0,2-1 2,4-5 1,-2-1 0,8-6 0,1 2 1,3 0-1,1-6 5,1 0 1,-1-6 0,-1-2 0,-3 0 14,-1 0 0,-6-5 1,3 1 34,-1-3 0,4-3 0,-6 1-11,-3-1 1,-1 1 0,-2-1 13,0 1 1,0 5 123,0 1-109,0 7-65,0-4 1,0 10-1,2 4 0,4 5 0,-2 5 0,6 1 1,-1 1-9,1-1 1,0 7 0,3-1-1,-1 0-3,2 2 0,-5-5 1,3 5-1,0-2 1,-3 1 0,5-1 0,-8-4 0,-2 3-35,-2 1 0,-2 0 0,0-5 1,0-1 20,0 1 0,-2-3 0,-2-1 0,-4-3-56,-2 3 1,1-4 0,-5-1-1,2-1-64,-1-4 1,-3-2 123,-1-2 1,1-8 0,5-3 0,5-5 57,4-1 1,2-3-1,0-3 1,0-4-22,0 0 1,0-5-1,2 7 1,2-2-3,1-4 1,7 6 0,-4 0 0,2 1-14,3 1 1,-3 0 0,2 5-1,-1 1-12,-1-1 1,3 1 0,-5-1 0,0 1-5,0-1 1,-1 1-1,-3 0 4,2-1 0,0 1 21,-6-1 0,0 6 0,-2 3 54,-4 1 1,2 2 34,-7 6 1,5 0-26,-6 0 0,8 2-4,-1 4 1,3-2-1,2 7 31,0 3 1,5 2-1,3 1-42,2 1 0,2-1-92,5 0 1,0-7-1,-1-2 1,-2-2-101,-3 0 0,-5-1 0,6-5-22,1 0 0,3 0 152,1 0 0,-7-7 0,-2-3 0</inkml:trace>
  <inkml:trace contextRef="#ctx0" brushRef="#br1" timeOffset="51896">1136 2289 7569,'-17'-12'0,"-1"2"-210,1 3 0,5 1 1,0 6-193,-1 0 0,3 2 304,-2 3 0,9 5 0,-3 8 98,4-1 0,-6 1 0,-2-1 0</inkml:trace>
  <inkml:trace contextRef="#ctx0" brushRef="#br1" timeOffset="52171">1293 2376 6501,'10'0'59,"3"2"0,-5 2 0,0 4-5,0 1 1,3-3 0,-3 4-1,0-1-25,0 1 1,5-6 0,-1 4-22,3 0 0,-3-6 0,0 3-13,1-3 0,-3-4 36,2-3 0,-3-5 0,3-8 7,-6 1 1,-4 5 0,-4 3 0,-2-1-26,-2 0 0,-7-2 0,1-5-39,-4 0 0,-1 7 0,1 2 0,3 2-31,1 0 1,1 1 0,-5 7 0,2 1-68,3 3 0,1 8 1,-4-2-1,5 3-448,1 2 572,2-7 0,-2 13 0,-1-3 0</inkml:trace>
  <inkml:trace contextRef="#ctx0" brushRef="#br1" timeOffset="52610">1590 2184 6799,'12'10'-110,"-1"-5"122,3-3 1,-4 4 0,1 2-15,3 2 0,-4-5-20,1 7 0,-7 0-19,2 5-25,-4-7 1,-4 3 11,-4-7 0,-4 0 0,-7-6 45,-1 0 0,7-6 1,1-1-1,2-3-7,4-4 0,-3-1 1,1-3-1,2 1 37,2-1 0,4 1 1,2-1-1,4 1 6,1-1 1,-3 1-1,6 1 1,1 3 54,3 1 0,1 3 1,1-5 12,-1 2 0,-5 8 0,0-1-50,1 3 1,3 2 0,1 2-56,1 3 0,-7-1 0,-1 8-169,-2 2 1,-2 1 0,-4 3-270,3-1 448,-3 0 0,6 1 0,-8-1 0</inkml:trace>
  <inkml:trace contextRef="#ctx0" brushRef="#br1" timeOffset="52966">2027 1660 7569,'-10'0'-388,"-6"0"1,13 0 0,-7 2 408,2 4 1,2 3-1,6 9-5,0-1 1,6-5 0,2-2 37,2-3 1,1-1-1,7-6-23,-1 0 0,-5 0 0,-1 0-31,3 0 0,2-8 0,-1-3 1,-3-5 1,1 5 0,-7-1 43,-2-2 0,-2-1 0,-2-3-36,0 1 1,-2 5 0,-4 3-96,-5 1 1,-5 2 0,-1 6 0,-1 0-90,1 0 1,-1 2 0,1 2 174,-1 2 0,-7 15 0,-2-2 0</inkml:trace>
  <inkml:trace contextRef="#ctx0" brushRef="#br1" timeOffset="53317">2131 1101 7441,'0'-10'-324,"0"5"1,2 10-1,2 7 405,2 4 0,0 1 0,-4 0 0,2 3-36,2 3 1,5-3 0,-3 5 0,2-2 41,3 0 1,3 6 0,1-3 0,1-1-41,-1 0 1,3 0-1,1-3 1,2 1-41,-1-2 1,-1-1 0,0-1 0,3 2-81,-3 3 0,-2-1 1,-1-5-1,-1-1-105,1 0 0,-7 1 1,-1-1-10,-2 1 1,-2-1 0,-6 1 186,0-1 0,0 1 0,0-1 0</inkml:trace>
  <inkml:trace contextRef="#ctx0" brushRef="#br1" timeOffset="53514">2306 1538 7569,'0'-20'0,"0"-1"-363,0-2 314,8-1 1,2 7 0,7-1-80,0 1 0,1 1 0,-1 3 0,1 3 22,-1 2 0,7-3 1,-1 5 105,-2 2 0,-1 2 0,-3 2 0</inkml:trace>
  <inkml:trace contextRef="#ctx0" brushRef="#br1" timeOffset="54300">1066 3668 7569,'-10'0'-176,"3"-2"110,7-3 1,0 1 0,0-8-62,0-2 0,2 1 0,2-1 141,1 3 0,9 5 1,-2-4 37,3 2 0,-3 1 1,-1 3-1,3-2-11,1 2 1,-3-4 0,0 2-1,1 3-34,3 1 1,1 2-1,1 0-49,-1 0 1,1 2-1,-1 3-43,1 7 0,-7 4 1,-1 1 39,-2 0 1,-2-5 0,-6 0 0,2-1-20,3-1 0,-3 6 68,4-5 0,-10-1 0,-4 0-22,-1-3 1,3-1 15,-6-6 1,1-2 21,-7-4 0,8-3 1,5-11-12,3-3 1,0 4-1,-2-7 1,-2 3-69,2 0 0,2-6 1,2 4-1,0-1-39,0 1 0,0 2 0,0 5 98,0 1 0,8-1 0,2 1 0</inkml:trace>
  <inkml:trace contextRef="#ctx0" brushRef="#br1" timeOffset="54971">1415 3371 7246,'18'0'-403,"-6"0"0,-1 0 371,3 0 1,1 0-1,3-2 72,-1-3 0,-5 1 1,0-6-1,-1 0 1,-1 1 1,3 3-1,-5-6-32,2-1 1,-4-3 0,3-1-2,-1-1 1,-2 1-1,-6-1-12,0 1 1,0-1 0,-2 3-7,-4 3 1,2 4 0,-7 8-25,-3 0 1,-1 8 0,-1 4 22,4 3 0,-1 3 0,7-1 0,2 1 12,2-1 1,2 1-1,0-1-3,0 1 1,8-3 0,4-1 2,3-3 0,-3-7 0,-1 2 0,3-4 10,2-2 0,1 0 0,0 0 1,1 0-30,-1 0 1,1-8 0,-1-3 3,1-5 1,-1-1 0,1-1 0,-3 1 19,-3-1 1,1 1 0,-5-1 0,0-1 29,0-4 0,-2 3 0,-6-3 1,0 3 2,0 3 1,0 0 0,0-1 0,0 1 22,0-1 0,-2 3 0,-2 1 24,-2 2 0,-8 9-44,3-3 0,-3 6-65,2 6 1,5 3 0,7 9 33,0-1 0,0 1 1,2-1-1,3 1-6,7-1 0,4 2 0,1 3 0,1 1-11,-1-2 1,0 1 0,1 1-1,-1 4 0,1 0 1,-1 1-1,1-7 1,-1 2-12,1-2 0,-7 5 0,-1-3 0,-2-2 6,-4-1 1,-2-3-1,-2 1 1,0-1 1,0 1 1,0-7-1,0 1-23,0 1 0,-8 1-107,-4-2 1,-3-5-1,-3-7 18,1 0 1,5-5 0,2-5-1,1-4-217,-1-5 338,-2-2 0,-5-5 0,-1-1 0</inkml:trace>
  <inkml:trace contextRef="#ctx0" brushRef="#br1" timeOffset="55153">1590 2743 7438,'0'-10'-162,"0"2"0,0 0 0,0-1 0</inkml:trace>
  <inkml:trace contextRef="#ctx0" brushRef="#br1" timeOffset="55500">1992 2795 7569,'0'-12'-145,"0"1"0,2 5-396,4-6 428,-5 1 0,7-7 76,-8 1 113,0-1 0,-8 11-15,-3 7 1,-3 7 0,1 11 4,1-1 1,8 1-1,-2-1-28,4 1 1,2-1-1,0 1 1,2-1 18,4 0 1,-2-5 0,8 0-59,1 1 0,3-3 1,1 0-102,1-2 1,-1-3 0,1-5-96,-1 0 1,1-2 0,-1-1 0,-1-5 3,-5-2 0,11-4 69,-5-9 124,4 4 0,-3-6 0,-1 7 0</inkml:trace>
  <inkml:trace contextRef="#ctx0" brushRef="#br1" timeOffset="55939">2306 2638 7267,'0'-18'-428,"0"1"0,0 0 0,0-1 474,0 1 1,-2 1-1,-4 4 23,-5 7 0,1 3 0,-2 2 47,-1 0 0,3 5 0,0 3-44,3 2 1,1 2-1,6 5 1,0 1 9,0-1 0,0 0-134,0 1 99,0-1 1,2 1 0,4-1-40,5 1 0,-1-3 0,2-3 0,-1-4-60,-1-1 0,5-5 0,-3 4 0,4-4-21,1-2 1,-1-2-1,-3-2 1,-1-3-55,1-3 1,3-2 0,1-5 0,1-1 36,-1 1 1,-5-3-1,-2-1 1,-3-2 89,-3 1 0,0-5 0,0 0 0,2-2 0,-2 0 0,-4 0 0,-4-6 0,-4 0 0,-2 0 0,1 0 0,-5 0 0,4 2 0,3 4 0,-7 4 0,4 7 0,-1 3 69,-1 3 0,0-1 294,-5 7 1,7 2-281,4 10 0,4 3 0,2 9 1,0 1-46,0 5 1,0-5 0,2 6-1,2-1-62,2-1 0,6 2 1,-4-4-1,1 3-49,5-3 0,-4-2 0,1-1 0,1-1-43,-2 1 1,3-1-1,-5 1 1,0-1-265,-1 1 380,-1-1 0,2 1 0,2-1 0</inkml:trace>
  <inkml:trace contextRef="#ctx0" brushRef="#br1" timeOffset="56149">2411 2446 7265,'0'-18'-254,"0"1"0,0-1 1,0 1 373,0-1 0,8 7 1,3-1-44,5-1 0,1 5 0,1 2-79,-1 4 0,1 2 0,-1 0-247,1 0 1,-1 2 248,1 4 0,-9 4 0,-1 7 0</inkml:trace>
  <inkml:trace contextRef="#ctx0" brushRef="#br1" timeOffset="57400">7039 5939 7300,'-12'0'-1056,"3"-2"1172,1-4 1,0-2 0,4-5-44,-2 1 1,1 6 0,5-6 4,0-1 1,0 3 0,0-1-27,0-3 0,0-2 0,0-1 0,0-1-17,0 1 1,1-2 0,3-3 0,4-1 5,2 2 1,0-7 0,3-1 0,-1-2-24,1 2 1,3-6-1,1 2 1,1-6 4,-1 1 0,-5 1 0,0 0 0,1-2-24,3-2 0,-1-1 0,-1 1 0,-3-4-50,3 1 1,0-5 0,-1 6-1,-1 1 7,1-1 1,-3 0 0,2 5-1,-1-3 34,-1 2 1,4 8 0,-7 4 0,1 2 0,0 3 0,0 3 0,-4 1 18,1 1 0,1 5-181,-6 1-390,0 7 376,0-4 1,0 10 185,0 4 0,0-4 0,0 5 0</inkml:trace>
  <inkml:trace contextRef="#ctx0" brushRef="#br1" timeOffset="57633">7318 4384 7441,'18'0'-725,"-7"-2"722,1-3 0,0 1 0,5-8 98,1-2 1,-1 7-1,3 1 1,1 2 22,2-2 1,0 4-1,-5-4 1,-1 4-52,1 2 1,-1 2 0,1 2 0,-1 4-131,1 2 0,-1 1 0,-1 9 0,-3 1 41,-1 2 0,-6 8 1,3-1-1,-1 1 22,-4-2 0,-10 12 0,-3-5 0</inkml:trace>
  <inkml:trace contextRef="#ctx0" brushRef="#br1" timeOffset="58800">7091 3319 7569,'0'-17'-284,"0"-1"1,0 6 0,2 3 284,4 1 1,-4 0-1,6 4 38,0-1 0,-5-3 21,9 2 1,0 4-1,5-4-20,1 4 0,-1 2 0,1 0 0,-1 0-64,0 0 1,1 2 0,-1 2 0,1 4 24,-1 2 1,1 1-1,-1 7-101,1-1 0,-9 1 1,-3-1-1,-2-1 34,2-5 1,-4 5 49,4-5 0,-12 3 18,-6-2 1,3-5 0,-3-7 44,-2 0 1,5 0-1,-1-2 5,2-3 1,-3-5-1,5-8 1,2 1-27,2-1 0,2 1 0,0 0 1,2-3-90,4-3 0,-2 2 1,5-7-1,1 3-74,0 4 1,-5-1-1,5 1 1,-2-2 136,-4 1 0,-2 3 0,-2 2 0</inkml:trace>
  <inkml:trace contextRef="#ctx0" brushRef="#br1" timeOffset="59460">7510 3075 7428,'12'5'-547,"0"1"0,-1-2 584,7-10 1,-1-2 0,-1-5-1,-3 3-38,-1 2 1,-6-5-1,4 1 1,-3-3 1,5-3 0,-6 1 17,-2-1 0,-2 7 0,-4-1-24,-4-2 1,-4 7 0,-7 1 8,-1 4 1,1 2 0,-1 0 15,1 0 0,5 8 0,2 3 74,3 5-86,-7 1 0,12 1 0,-4-1 0,4 1 6,2-1 1,6 1 0,2-1 0,2 1-12,3-1 0,3-1 0,1-3 0,1-3 0,-1-2 1,1-3 0,-1-5 0,1 0-14,-1 0 1,2-2-1,3-1 1,1-5-18,-2-2 1,-1-2 0,-3-5 0,1-2 9,-1-5 1,1 5 0,-3-6-1,-1 1 12,-3 1 1,-7-2 0,2 4 0,-2-3 29,2 3 0,-4-4 0,4 1 0,-4 3 38,-2 2 1,-6 1 36,0 1-18,-8 7 0,12 10 1,-3 12-1,3 3-52,2 3 0,0-1 0,0 3 0,2 3-20,3 6 0,-1-2 0,8 2 1,2 0-1,1 0 0,3-1 1,-3-1-1,-1 0 0,-3 2 0,1 0 1,0 0-1,-3 0-12,-1-2 1,0 6-1,-4-5 1,1 1-57,-1 0 0,-2-2 0,-4 2 1,-2-6 14,-1-3 0,-9-5 1,4-1-1,-1-4-24,-1-3 0,0 5 0,-5-6-45,0-2 1,-1-2 0,1-4 37,-1-4 1,6-4 74,1-7 0,-1-8 0,-5-3 0</inkml:trace>
  <inkml:trace contextRef="#ctx0" brushRef="#br1" timeOffset="59622">7685 2324 7569,'10'-28'-797,"-2"11"0,-8 17 797,0 12 0,7 11 0,3 4 0</inkml:trace>
  <inkml:trace contextRef="#ctx0" brushRef="#br1" timeOffset="59956">8122 2708 7393,'7'-12'0,"5"0"-226,4-1 1,1-3 0,-1-1 0,-3 1 0,-3 3 245,-2 1 0,3 1 0,-5-7 115,-2 1 0,-2-1-18,-2 1 0,-8 7-112,-3 4 0,-5 4 0,-1 4 83,-1 4-64,1 4 0,1 7 0,3 1 0,3-1-2,2 1 0,2 5 1,6 0-1,0-2-35,0-1 0,0-3 1,0 1-1,2-1-10,4 1 0,-2-3 0,8-1 0,1-4-84,3-3 1,1-1-1,1-6 51,-1 0 0,6 0 1,1 0-1,-3 0-239,-2 0 295,-1-8 0,-1-1 0,1-9 0</inkml:trace>
  <inkml:trace contextRef="#ctx0" brushRef="#br1" timeOffset="60605">8523 2411 7323,'0'-18'-485,"0"7"1,0-1 678,0-1 0,0 3-9,0-2 0,-7 8-126,-5-1 1,-4 10 0,-1 7-51,0 3 1,5 9 0,2 1 0,0 0 0,3 2 0,-1-1 0,4-1-1,2-4-4,2-1 1,0-3 0,0 1 0,2-1-73,4 0 0,4-7 1,7-2-2,1 0 0,-1-6 0,0 2 0,1-6-68,-1-4 1,7-8-1,-1 3 1,-2-5 22,-1-1 0,-3-1 0,1 1 0,-1-3 113,1-3 0,-1 4 0,-7-14 0,-3 5 0</inkml:trace>
  <inkml:trace contextRef="#ctx0" brushRef="#br1" timeOffset="60820">8715 2079 7118,'-7'-17'-609,"3"5"1,-8 2 1315,-1 2-427,-3 3 0,6 12 0,5 5-270,3 4 0,9 3 0,5 2 1,4 5-11,1 1 0,-5-4 0,-1 6 0,3 0-47,1-2 1,3 4 0,-1-5-1,-1-1 17,-4 0 1,1-2-1,-5-5 1,0-1-286,-1 1 0,1-3 1,-4-1 314,2-2 0,0-9 0,-14 13 0,-2-6 0</inkml:trace>
  <inkml:trace contextRef="#ctx0" brushRef="#br1" timeOffset="61049">8750 2341 7119,'0'-12'-948,"2"3"1109,4 1 1,-2-4 0,8 5-1,-1-3-67,-1-4 0,6 5 0,-3-3 0,7 0-145,3 3 1,0-7-1,-5 6 1,-1-1 116,1-1 1,-1 6 0,0-3-44,1 1 1,-6 2-1,-1 8-53,3 4 1,-6-2 0,-3 7 0,-3 3 20,-2 1 0,0 3 0,2-1 5,4 1 0,-4-7 1,4 1-831,-4 2 834,6-7 0,1 1 0,9-8 0</inkml:trace>
  <inkml:trace contextRef="#ctx0" brushRef="#br1" timeOffset="61278">9012 2062 7569,'-21'-12'-121,"4"0"1,-5 3 0,13-5 0,-3 4-575,0 3 716,8 1 0,-3 8-21,7 4 0,7 3 0,3 9 0</inkml:trace>
  <inkml:trace contextRef="#ctx0" brushRef="#br1" timeOffset="61813">9397 2044 7569,'-6'-12'-574,"0"1"501,-8 7 0,5-4 1,-9 8 165,1 0 0,-1 0-100,1 0 0,1 8 0,3 2 0,3 1 35,2 1 1,2 0 0,6 5 0,0 1-63,0-1 0,0 0 0,0 1 2,0-1 0,6 1 0,2-3-3,2-3 0,-4-4 1,5-8-1,3 0 0,1 0 30,3 0 0,-1-8 0,1-2 34,-1 1 1,-7-7-1,-2 4 1,-3-3-1,3-3-9,2 1 0,-6 0 0,2-1-7,-4 1 0,3-1 0,1 1 0,0-1 7,2 1 1,-4 1 0,5 3 27,-1 1 0,6 2 0,-3-1 17,5 5 0,-5 4 0,1 2-36,2 0 1,1 8 0,1 3-14,-5 5 1,-1 1-1,-6 1-21,2-1 0,2-1 1,-5-3-1,3-1-31,-2 2 0,-2-5 12,-2 3-67,0-8 77,0 4 0,0-10 12,0-4 0,0-4 0,0-7 0,0-1 11,0 1 1,0-7 0,2 1 0,4 0 27,5-2 0,-1-1 0,2-5 1,1 4 33,3 2 0,1 7 0,1 7 0,1-1 6,5 2 0,-5 1 0,6 5 1,-2-2-49,1 2 0,1 4 0,-4 4 0,5 4-75,1 2 0,-6 1 0,2 7 1,-3 1-262,-3 4 0,-1 3 1,-5 5 306,-5-2 0,4 0 0,0 6 0</inkml:trace>
  <inkml:trace contextRef="#ctx0" brushRef="#br1" timeOffset="62781">6672 1311 7569,'10'-8'-641,"5"6"1,-5-14 718,8 5-13,-1 3 1,0-6 0,1 7 0,-1-1 29,1 0 0,-1 2 0,1 6-36,-1 0 1,1 0 0,-3 2 0,-1 2-56,-3 2 0,-5 8 1,4-1-1,-2 7-34,-4 3 0,-2 0 0,-2-5 0,0-1 4,0 0 0,0 1 0,-2-1 16,-4 1 0,4-6 86,-4-1 0,-2-9-71,2-2 1,1-8 0,5-9-1,0-1-4,0 1 0,0-1 0,0 1 0,0-2-3,0-5 0,2 5 0,1-6 0,3 1-61,-2 1 1,-2 0-1,0 5 1,2 1-759,2-1 821,0 9 0,1 1 0,3 16 0,8 1 0</inkml:trace>
  <inkml:trace contextRef="#ctx0" brushRef="#br1" timeOffset="63079">7196 1188 7474,'18'-2'-115,"-1"-3"0,-5 1 0,-3-8 0,1 0 64,0 3 0,-4-7 39,5 5 0,-7-5 0,2-1-29,-4-1 0,-2 6 29,0 1 0,-2 5 1,-4-4 7,-6 3 1,-1 3-1,-1 8 1,3 3-7,-3 3 0,-1-4 0,-1 5 1,2 3 6,3 2 1,5 1 0,-4 1-1,3-1-29,3 0 0,2-5 0,2 0-20,0 1 0,7 1 1,5-2-1,4-7-72,1-3 1,1-2-1,-1 0 124,0 0 0,9-7 0,1-3 0</inkml:trace>
  <inkml:trace contextRef="#ctx0" brushRef="#br1" timeOffset="63766">7633 822 7372,'-8'-18'-455,"-2"8"0,-7 5 424,-1 3 0,1 2 0,-1 2 0,3 3 46,3 7 0,-3 4 0,5 1 1,-2 1-6,1-1 1,7 0 0,-2 3 0,4 1-3,2 3 1,0-1-1,0-6-5,0 1 1,0-1-1,2-1-5,4-5 1,4 3-1,7-8-4,0-2 1,1-2 0,-1-4 0,1-4-24,-1-6 1,-1 2 0,-3-1-1,-1-3 25,2-1 0,-5-3 0,1 1 0,0 1 21,-1 5 0,-5-5 0,2 4 184,-4-3-150,-2 5 1,0 4-36,0 12 1,6-2 0,0 8 0,0 1 13,1 3 1,3 7 0,6 0 0,-3 1-37,-1 1 1,-1 0-1,7 6 0,-1-2 1,-5-5-1,-2 5 1,-1 0 0,-1 0 3,0 0 1,0-8-1,-4 5-30,1-1 0,1-6 1,-6 5 7,0-5 1,0-7-30,0-1 0,-8-7 13,-3 2 0,1-6 0,0-6 22,3-6 0,1-3 1,6-3-1,0 1-9,0 0 1,0-3 0,0-1 0,0-4-45,0-3 1,8 5-1,1-6 1,3-2 15,0-2 0,-3-8 0,5 0 0,-3 3 55,3 1 0,-4 2 0,1 0 0,1 2 35,-2 4 1,-2 4 0,-7 7 296,5 1-148,-4 7 1,6 4 0,-10 12-86,-4 6 0,4 3 1,-4 3-48,5-1 0,1 1 1,1-1-37,5 0 0,-2-5 0,8-2 0,-1 0-122,-1-1 0,6-5 1,-5 2-229,5-4 1,1-2 333,1 0 0,-1 0 0,1 0 0</inkml:trace>
  <inkml:trace contextRef="#ctx0" brushRef="#br1" timeOffset="63960">7912 612 6664,'-10'0'-611,"3"2"292,7 4 319,7 4 0,3 7 0,8 0 0</inkml:trace>
  <inkml:trace contextRef="#ctx0" brushRef="#br1" timeOffset="64238">8139 664 7569,'10'0'-596,"-2"8"1,-8-4 582,0 8 1,5-6 0,1 5 209,-2 3 1,0 1-138,2 3 0,-2-9 1,5-1-1,1-2 1,0 0 1,-4 0-1,5-6-42,3 0 1,-1-2 0,1-2-1,-4-4 5,-2-2 0,3 5 1,-5-7 5,-2-2 1,-2-1 0,-2-3-26,0 1 0,0 5 1,0 1-1,-2-1-85,-4 2 1,-4-3-1,-7 7-50,-1 2 1,1 2-1,-1 2 1,1 0-68,0 0 1,-1 0 0,1 2 196,-1 4 0,8-4 0,-5 13 0,5-5 0</inkml:trace>
  <inkml:trace contextRef="#ctx0" brushRef="#br1" timeOffset="64593">8331 630 7569,'18'0'-1192,"-1"0"1253,-7 0 1,5 0-1,-3 0 28,4 0 0,1 1-52,1 5 0,-7-4 1,-1 6-54,-2 0 1,-3-4-83,-5 7 60,0-7 28,0 4 1,0-16 0,0-3 7,0-5 1,0-1 0,0-1 23,0 1 0,0-1 0,0 1 1,0-1 17,0 1 1,8-1 0,4 1-3,3-1 0,3 9 0,-1 1 0,1 2-13,-1 0 1,1 0-1,1 6 1,2 0-23,3 0 0,1 6 0,-4 2 0,1 4-132,-7 7 1,3 0 0,-9 9 0,1-1-125,-4 0 0,-4 8 253,-2 6 0,-8 15 0,-2-2 0</inkml:trace>
  <inkml:trace contextRef="#ctx0" brushRef="#br1" timeOffset="64948">8244 1677 6426,'6'12'117,"0"0"1,7-8-113,-1 1 0,3 3 1,3-2-37,-1-2 0,-5-2 0,-2-4 1,-1-2 55,1-2 1,-6-7 0,4 3 19,-1 0 0,-5-5 0,4 3-4,-4-4 1,-4-1 0,-4 0-51,-5-1 1,-5 6 0,-1 3-68,-1 1 1,1 2 0,-1 6 0,1 2-27,-1 4 0,7 4 0,1 7-98,2 1 1,2-1 199,6 0 0,-7 1 0,-3-1 0</inkml:trace>
  <inkml:trace contextRef="#ctx0" brushRef="#br1" timeOffset="65250">8576 1241 7417,'0'-18'-528,"0"1"965,0-1-417,0 9 0,0 3 1,0 12 45,0 5 0,0 7 0,2 3 0,2 2-18,1-1 1,9 5 0,-4 2 0,1 4-32,1 2 0,0 0 0,5 0 1,-1 0-45,-5 0 1,5-2-1,-7-2 1,1-2 31,-4 2 1,2 0-1,-2 0 1,-3-4-140,-1-2 0,-2-1 1,0-7-1,0 1-83,0-1 0,-7-1 0,-3-3 0,-2-3 51,1-2 1,-1-3-1,-5-5 166,-1 0 0,1-7 0,-1-3 0</inkml:trace>
  <inkml:trace contextRef="#ctx0" brushRef="#br1" timeOffset="65443">8611 1835 7374,'-2'-26'0,"-2"-3"-299,-2-4 1,0-2-1,6 0 1,0 2 306,0 4 1,2-2 0,2 8 0,4 2 71,2 1 1,1 3 0,7 1 0,1 5-112,4 5 0,-1-2 1,9 0-1,4 0 31,3 1 0,19-15 0,-3 3 0</inkml:trace>
  <inkml:trace contextRef="#ctx0" brushRef="#br1" timeOffset="66680">14776 5712 6353,'0'-12'217,"0"0"0,0 7-180,0-7 1,0 6 12,0-6 1,0 7-7,0-7-14,0 8 1,0-6-20,0 5 1,7-5 0,5-8 35,4 1 1,1-2 0,-2-3 0,-1-1-33,-2 2 0,-1-5 1,7 1-1,-1-2 11,1-4 0,-1 0 1,1 0-1,-1 2 15,1-2 0,-1-8 0,1-2 0,-1 2-14,0 2 1,1-3 0,-1-3 0,1-2-6,-1-3 0,1 3 1,-1 1-1,1 1-19,-1 4 1,1-2-1,-1 4 1,1 6 27,-1 4 0,-5-2 0,-1 6-32,3 1 1,-4 5-461,1 5-141,-7 5 142,4 7-13,-8 0 473,0 7 0,-8-5 0,6 6 0,-6-8 0</inkml:trace>
  <inkml:trace contextRef="#ctx0" brushRef="#br1" timeOffset="66930">15300 4384 6587,'-10'-2'350,"6"-1"-245,8-3 0,6-6 1,7 4-58,0-1 1,1 5-1,-3-4 1,-1 2 16,-2 0 1,-1 0-93,7 6 0,-3 2 1,-3 4-74,-6 6 1,2 3 0,-3 3 0,-1-1-74,-2 1 1,-4 7-1,-4 2 173,-5 0 0,-5 6 0,-1-5 0</inkml:trace>
  <inkml:trace contextRef="#ctx0" brushRef="#br1" timeOffset="68471">14845 2114 7569,'6'12'-66,"0"-1"0,2-5 1,-4 6-158,2 1 0,7 3 0,-1 1 0,1 3 166,-1 3 0,-2-4 1,-6 5-1,1-5-66,-1-1 1,-2-1-1,-2 0 77,0 1 0,0-6 46,0-1 0,-2-7 0,-2 0 0,-1-8 0,-1-6 0,4-7-6,-4-1 1,4-1-1,-4-2 1,4-3 1,2 3 0,-6 0 0,1-1 0,1-3 27,2-2 1,0 4 0,-2-4 0,-2-1 31,2 1 0,2 4 1,2-4-1,0 2 45,0 3 1,2 3 0,4 1 32,6 1 1,3-1 0,3 1-116,-1-1 1,1 7 0,-1 1 0,1 2 22,-1 5 0,1-5 0,-1 2-38,0 2 0,1 2 1,-3 4-1,-1 2-39,-2 2 1,-8 7-1,3-1 1,-1 3-11,0 3 1,0 1 0,-8 3 0,-2 1-10,-2-2 1,-7 1 0,1-1 20,-4 2 1,-1 1 0,-1-7-1,1-1-14,0-5 1,1-1 0,2-6-1,3 2-2,-3-2 0,5-3 0,-3-1 49,-2 0 354,7 0-169,-1 0 1,21 2-107,5 4 1,5-2 0,-2 6 0,3 0-81,-3-1 0,-2-5 0,-1 4 0,-1-2-129,1-1 1,-3 3-1,-1-4 1,-2 2-439,1-2 569,-5-2 0,15 6 0,-3 1 0</inkml:trace>
  <inkml:trace contextRef="#ctx0" brushRef="#br1" timeOffset="68838">15282 2044 7442,'18'0'-337,"-7"0"1,1 0-1,1-2 315,3-4 1,-4 2 0,-1-5 43,3 1 0,-1-6 0,1 5 29,-2-1 0,-9-5 0,5 5 0,-2-2 44,0 1 0,0 5-81,-6-6 0,-8 2 0,-4-1-9,-3 5 0,-3 4 1,-1 4-1,-2 4-41,-3 5 0,1-1 0,6 2 0,-1 1 61,1 3 0,1-5 0,4 1 1,7 2 3,3 1 0,2 3 1,0-1-83,0 1 1,7-9 0,5-1 0,4-2-44,1 0 0,1 1 0,-1-3 1,2 2-8,5-2 0,-5-2 0,6-2 0,-1-2 103,-1-4 0,8-3 0,-12-9 0,7 1 0</inkml:trace>
  <inkml:trace contextRef="#ctx0" brushRef="#br1" timeOffset="69551">15823 1782 7569,'10'-17'-140,"-4"-1"1,-4 7-22,-2-1 1,-2 6 0,-4-4 0,-6 3 136,-3 3 1,-2 2 0,-3 2 0,-1 0 32,-3 0 0,1 2 0,6 4 1,-1 5 16,1 5 1,-1 1 0,3 1-17,3-1 1,4 1-1,8-1-22,0 1 0,2-7 1,4-1 16,6-2 0,3-1 1,3-3-1,-1 2-29,1-2 0,-1-2 0,1-2 0,-1-2-57,1-4 1,-3 2-1,-1-5 1,-5-1 53,-1 0 1,4-1 0,-4-7 48,1 1 0,-5-1 1,2 1 85,-4-1 0,-2 1 157,0-1-150,-8 9 0,6 3-99,-4 12 0,4 3 0,2 11 1,0 1-16,0 2 1,6 3 0,2-3-1,2 4-6,3 0 0,-3 6 0,0-4 0,-3 2-52,-3-2 0,4 4 1,-2-5-1,-2 1-21,-2 0 1,-2-8 0,0 2 0,-2-3 23,-4-3 0,2-1 0,-6-3 1,1-3 37,-1-2 0,4 4 27,-5-7 1,1-1 0,-2-10-28,6-5 0,4-5 1,2-1-6,0-1 0,2-5 0,2 0 0,4-1-2,2-1 0,-1 4 1,5-6-1,-2 0 9,1-1 1,3 1 0,-1-4-1,-1 4 15,-2 2 0,-1-4 1,5 3-1,-3 1 2,-1 0 1,-2-4 0,3 6 0,-3 1 9,-2 3 0,-3 1 0,-5 1 48,0-1 0,0 7 69,0-1 0,-7 8 14,-5-2 2,4 5 0,1 2 0,7 5 0,0 6-89,0 3 0,0 3 0,0-1 0,1 1-43,5-1 1,-2 1 0,6-1 0,0-1-274,-1-5 1,3 5 52,5-4 0,1-3 0,-1 1 206,1-2 0,-1-2 0,1-6 0</inkml:trace>
  <inkml:trace contextRef="#ctx0" brushRef="#br1" timeOffset="69752">16033 1398 7409,'-17'0'-281,"-1"0"1,6 0 0,1 0 109,-3 0 0,6 2 1,3 4 11,3 5 0,2 5 159,0 1 0,7 1 0,3-1 0</inkml:trace>
  <inkml:trace contextRef="#ctx0" brushRef="#br1" timeOffset="70064">16295 1538 6601,'-12'5'0,"1"3"-16,-3 2 0,6 2 1,1 5-1,1 1 52,0-1 1,0 0-1,6 1-16,0-1 1,8 1 0,4-3 31,3-3 1,4-4-32,5-8 0,-5-2 0,4-2 1,-3-4-27,-3-2 1,1 5 0,-3-7 0,-1-2 0,-2-1 0,-9 3 0,3 1 0,-4-3-4,-2-1 1,0 3 0,0 0-1,0-1-68,0-3 1,-8-1-1,-3 1 24,-5 5 1,-1 1 0,-1 6 0,1-2-94,-1 2 0,1 2 0,-1 4 145,1 4 0,0-4 0,-1 6 0</inkml:trace>
  <inkml:trace contextRef="#ctx0" brushRef="#br1" timeOffset="70448">16557 1398 7175,'17'0'93,"-5"0"1,0 0-91,1 0 1,-3 0 0,2 2-25,1 4 1,-3-2 0,0 7-7,-3 3 0,-1-4 0,-6 1 7,0 3 1,0-5 0,0 3-64,0 2 0,-2-7 6,-4-1 1,3-4 74,-9-2 1,8-2-1,-2-4 3,4-5 1,2-5 0,0-1 0,0-1-5,0 1 0,2-1 0,2 1 0,4-1 2,2 1 1,1 0 0,7-1-1,-1 1 1,-5 7-1,-1 4 1,3 4 3,2 2 1,-5 0 0,1 0 0,1 0-75,3 0 1,-4 10-1,-3 5 1,-1 9-4,-4 3 1,-2 2 0,-2 6 73,0 0 0,-8 8 0,-2 1 0</inkml:trace>
  <inkml:trace contextRef="#ctx0" brushRef="#br1" timeOffset="70876">16225 2428 7569,'-6'12'-650,"0"0"1,3-3 708,8 3 1,-1-4 0,8-8-1,2 0-7,1 0 0,3-2 1,-1-4 2,0-6 1,1 3-1,-1-3 1,-1-2 15,-4-1 0,1-3 0,-7 1-53,-2-1 1,-2 1 0,-2 0-34,0-1 0,-8 3 0,-4 3 0,-3 6-68,-3 4 0,1 2 1,-1 0-1,1 2 3,0 4 1,-1-2-1,1 7-48,-1 3 0,6 2 0,3 1-102,1 0 230,2 1 0,6-1 0,0 1 0</inkml:trace>
  <inkml:trace contextRef="#ctx0" brushRef="#br1" timeOffset="71164">16522 2027 6521,'-8'-10'155,"6"4"-52,-4 12 1,5 6-1,1 9-57,0 2 1,0 1 0,1-5-1,3 2-17,2 3 1,6 7 0,-4-4 0,-1 2-28,1 0 1,6-2-1,-5 4 1,1-2 4,-4 2 0,2-3 0,-2-1 0,-3 0-102,-1 0 1,-2-4 0,0 4-1,0-1-91,0-5 0,0-2 0,-2-1-24,-3-1 0,1-5 210,-8 0 0,0-8 0,-5 3 0</inkml:trace>
  <inkml:trace contextRef="#ctx0" brushRef="#br1" timeOffset="71364">16435 2393 7455,'17'-15'0,"1"1"0,-1 5-225,1 1 1,1-6 0,4 5 0,6-1 155,4 4 1,0-2-1,-2 2 1,-3 3 68,-3 1 0,-2 2 0,-5 0 0</inkml:trace>
  <inkml:trace contextRef="#ctx0" brushRef="#br1" timeOffset="71943">15038 3406 6944,'0'-11'-447,"1"-1"567,5-2 1,-2 5 0,6-3 0,0 0-36,-1 3 0,3-1 0,5 6-55,1-2 1,-1 1-1,1 5-36,-1 0 1,-5 2 0,0 3-26,1 7 1,-3 3 0,0 3-1,-3-1-44,-3 1 1,0-1-1,0 1 1,2-1 19,-2 1 0,-2-7 0,-2 1 44,0 2 0,-6-5 0,-2 1 13,-2-2 1,4-2-1,-5-6 7,-3 0 0,5 0 1,-3-2-10,-2-4 1,7 2 0,1-8-1,4-1-28,2-3 1,0-1 0,0-1 0,2 1-73,4-1 1,-3-5 0,9-2 0,2 0-29,1-1 0,3 3 128,-1 6 0,8-1 0,3 1 0</inkml:trace>
  <inkml:trace contextRef="#ctx0" brushRef="#br1" timeOffset="72588">15369 3302 7448,'18'0'-393,"-3"2"307,-3 3 1,4-3 0,-7 6 81,1 0 1,5-6 0,-3 4-7,4-5 1,-5-1 0,-1-1 0,0-3 38,-1-2 0,1-8 1,4 5-1,-5-3-27,-1 0 1,4 1-1,-4-7 1,-1 1 16,1-1 1,-2 1 0,-6-1-17,0 1 0,-2 1-16,-4 5 1,-4 3 0,-7 8 1,-1 0 0,1 2 0,1 4 10,5 5 0,3-1 0,8 2 0,0 1 0,0 3 0,0 1 0,2 1-47,4-1 0,-2-1 1,7-3 32,3-1 0,1-8 1,3 2-1,-1-4-15,1-2 0,-1 0 0,1 0 1,-1 0 23,1 0 1,1-6-1,2-2 1,3-2 22,-3-3 0,-1 3 0,-3-2 0,0-1-7,1-3 0,-6-1 1,-3-1-1,1 1 29,0-1 0,-6 7 1,1-1 212,-3-1-155,-2 5-43,0 0 0,0 24-57,0 7 1,0 0 0,0 0-1,0-1 8,0 1 0,0 2 1,0 6-1,0-2 11,0 2 0,0-3 0,0 1 0,2 2-8,4 2 1,-4 2 0,4 0-1,-2 0-16,2-1 0,-5-1 0,5-2 0,-4-1-18,-2 1 1,0-6 0,-2-2 0,-2-3-6,-1-3 0,-9-1 1,4-3 25,1-1 0,-7-8 0,4 1-112,-3-3 0,-3-4 0,1-3 76,0-7 0,1-4 0,2-3 0,3-2-473,-3-3 514,-1-7 0,-3 4 0,1-8 0</inkml:trace>
  <inkml:trace contextRef="#ctx0" brushRef="#br1" timeOffset="72802">15736 2673 7350,'10'-8'-445,"5"6"0,-11-6 346,8 8 1,0 8 0,3 4 67,-3 3 0,-3 1 1,-5-3-1,2-1 31,-2 2 0,6 1 0,-1 3 0</inkml:trace>
  <inkml:trace contextRef="#ctx0" brushRef="#br1" timeOffset="73106">16016 3127 7197,'1'10'-930,"3"-3"858,2 1 0,8-6 105,-3 4 0,5-4 0,-1-4-18,-3-4 0,2 2 1,-7-5-1,1-1 27,0 0 0,6-2 0,-5-5-3,1 0 0,-2-1 0,-6 3 0,2 1-12,1 2 1,1 1-1,-6-7-26,0 1 1,-8 7 0,-3 4 23,-5 4 1,-1 2 0,-1 0 31,1 0 0,5 2 1,1 4-40,-3 6 0,6 3 1,2 3-1,4-1-5,2 1 1,0-1-1,0 1 1,2-1 5,4 0 0,-2 1 1,6-1-1,0-1-100,-1-4 1,3 3 0,5-3-83,1 3 0,-1-5 0,1-4 0,-1-4-241,1-2 404,-1 0 0,8-8 0,3-2 0</inkml:trace>
  <inkml:trace contextRef="#ctx0" brushRef="#br1" timeOffset="73368">16505 2935 7437,'-18'0'-303,"1"0"0,-1 0 426,1 0 0,5 0-51,0 0 0,9 8 0,-3 3-90,4 5 0,2 1 0,0 1 3,0-1 1,6 1 0,1-3-1,1-1-88,0-3 1,5-1 0,-1 4 52,4-3 1,1-7 0,1 2 0,-1-4-106,0-2 1,1-2 0,-1-4 45,1-5 1,-1 1 0,1-2 0,-3-1 108,-3-3 0,3-9 0,-5-2 0</inkml:trace>
  <inkml:trace contextRef="#ctx0" brushRef="#br1" timeOffset="73591">16714 2725 7569,'-12'-15'-834,"1"3"973,7 4 0,-10 10-74,9 4 1,-1 4 0,6 7 0,0 3-74,0 3 1,0-4 0,0 7-1,0-3-33,0 0 1,0 6 0,0-5-1,0-3-100,0-2 0,6 5 1,1-1-1,1-2-43,0-1 0,-2-9 1,-6 1 183,0 1 0,7 3 0,3 1 0</inkml:trace>
  <inkml:trace contextRef="#ctx0" brushRef="#br1" timeOffset="73840">16574 3005 7569,'0'-12'-168,"2"0"-85,4-1 0,-2 3 0,8 0 0,1 1 306,3-1 0,1 0 0,1-3 1,1 1 2,4-2 1,-3 5-1,5-3 1,-2 0 26,1 3 0,1-5 0,-4 6 0,2 1 50,-1-1 1,-3 2 0,-1 6-121,-1 0 0,-5 2 0,-3 4 1,1 4-121,0-1 0,-6 7 0,2-5 1,-4 5-89,-2 1 1,0-5 0,0 0-424,0 1 618,7 3 0,-5 1 0,6 1 0</inkml:trace>
  <inkml:trace contextRef="#ctx0" brushRef="#br1" timeOffset="73991">17046 2673 7569,'-18'-10'-933,"9"2"326,1 8 607,8 8 0,0 2 0,0 0 0,0-3 0</inkml:trace>
  <inkml:trace contextRef="#ctx0" brushRef="#br1" timeOffset="74463">17186 2690 7569,'9'-7'-617,"-1"5"1,-10-6 727,-4 8 0,-3 0 0,-7 2 0,3 4-84,1 5 1,2 5-70,-1 1 1,3 1 42,8-1 0,0 1-21,0-1 0,0-5 1,2-3-215,4-1 147,-5-2 39,7-6 41,-8 0 1,0-2 0,2-2 0,2-4 0,2-1 0,-2-5-18,-2-1 56,5-3 0,-5 1 0,6 1 0,-2 3 10,0 1 0,0 6 1,-4-4 41,3 3 0,-1 1 0,6 4 0,0-2-3,-1-2 0,-3 0-26,6 6-150,0 8 1,3-4-4,-3 8 1,-7-8 50,-10 1 50,3-3 0,-6-9 0,8-5 1,0-4 20,0-1 0,8-1 1,1 1-1,3 0 50,0-1 1,-1 1 0,7 1 26,-1 4 0,1 5 1,-1 7-148,1 0 1,-1 7 0,-1 7 0,-3 7-229,-1 8 1,-6 4 273,5 2 0,1 0 0,5 0 0</inkml:trace>
  <inkml:trace contextRef="#ctx0" brushRef="#br1" timeOffset="75960">17290 3598 6263,'0'-9'255,"0"1"-124,0 8-44,0 0 1,-5 2-61,-1 4 1,0-2 0,6 7-32,0 3 0,2 1 0,2 3 0,4-1 6,1 1 0,-3-1 1,4 3-1,-1 1 5,1 2 0,0 8 0,3-4 0,-3 3 14,-2-1 0,6-6 0,-5 6 0,3 2 0,0 2 1,-1 0 0,7-2 0,-1-2 10,1 2 0,-1 2 0,2 0 0,3-2-27,1-2 0,2 1 0,-3 4 0,1 1-6,-2 0 0,1 0 0,-1-2 0,0-2-1,-5-2 1,1 1-1,-5 4 1,3 1 1,3 0 0,-6-6 0,-1 1 0,3-1 4,1-2 0,-3 6 1,0-4-1,1 2 6,3-2 0,-1 4 1,-1-6-1,-3 2-8,3 0 1,0-5 0,-1 5 0,-3 0-13,-2-2 1,3 4 0,-3-6 0,0 1-24,0-1 0,3 0 0,-5-4 0,0 5 12,2 1 1,-5-6 0,7 2-1,-2-3 21,-4-3 0,4 1 0,-1-3 0,1-1-13,0-3 0,4-5 0,-5 4-56,3-2 1,-6 0-173,2-3-290,3-3 531,-7 6 0,-2-16 0,-9-1 0</inkml:trace>
  <inkml:trace contextRef="#ctx0" brushRef="#br1" timeOffset="76581">17116 3738 7409,'0'18'0,"0"-1"0,-2 1-281,-4-1 1,4 6 0,-4 1 0,4-3 0,2-2 235,0-1 0,0-1 43,0 1 0,0-7 0,0 1-117,0 2 119,0-7 0,0 1 0,0-8 0</inkml:trace>
  <inkml:trace contextRef="#ctx0" brushRef="#br1" timeOffset="76911">17168 3616 7569,'10'-18'-990,"3"7"959,-7-1 0,6 6 0,-4-3 142,1 1 0,-3-4-11,6 6 0,-2-1 0,3 3 2,-1-2 1,-1 0 0,7 6-59,-1 0 1,5 2-1,-3 2 1,-3 2-46,-1-2 1,1 3 0,1-1 0,1 0 10,-1 2 1,1-6 0,-1 6-1,0-3-26,1 1 0,-1 0 1,1-6-1,-3 2-145,-3 4 1,4-4 0,-5 4-157,5-5 1,-5-1-180,1 0 496,0 0 0,5-7 0,1-3 0</inkml:trace>
  <inkml:trace contextRef="#ctx0" brushRef="#br1" timeOffset="77118">17692 3511 7302,'0'10'-294,"0"-2"202,0-8 92,8 0 0,2 7 0,7 3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9.717"/>
    </inkml:context>
    <inkml:brush xml:id="br0">
      <inkml:brushProperty name="width" value="0.08571" units="cm"/>
      <inkml:brushProperty name="height" value="0.08571" units="cm"/>
    </inkml:brush>
  </inkml:definitions>
  <inkml:trace contextRef="#ctx0" brushRef="#br0">176 16 6330,'0'-10'610,"-2"5"-551,-4 10 0,2 5 1,-6 8-1,2-1-57,5 1 1,-5-1 0,0 2 0,0 3-5,1 1 1,-7 2 0,4-3 0,-1 1 0,1 0 0,0 0-157,0 1 0,5-1 69,-7-6 1,8 1 0,-4-1 0,3 1-128,-1-1 0,0-5 216,6 0 0,0-8 0,0 3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48:56.323"/>
    </inkml:context>
    <inkml:brush xml:id="br0">
      <inkml:brushProperty name="width" value="0.08571" units="cm"/>
      <inkml:brushProperty name="height" value="0.08571" units="cm"/>
    </inkml:brush>
  </inkml:definitions>
  <inkml:trace contextRef="#ctx0" brushRef="#br0">18 0 7569,'-8'10'0,"6"6"0,-6-7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48:58.541"/>
    </inkml:context>
    <inkml:brush xml:id="br0">
      <inkml:brushProperty name="width" value="0.08571" units="cm"/>
      <inkml:brushProperty name="height" value="0.08571" units="cm"/>
    </inkml:brush>
  </inkml:definitions>
  <inkml:trace contextRef="#ctx0" brushRef="#br0">35 1 6651,'0'9'-573,"0"-1"573,0 0 0,-2-6 0,-2 6-129,-1-1 88,-1-5 0,4 6 0,-2-10 124,-2-4 5,0 4-56,6-5-24,0 7-21,0 0 2,0 7 0,2-5 7,4 4 1,4-4 1,7-2 1,1 0 1,-1 0 0,-5 0 0,-1 0 0,-5 0 0,6 0 0,-6 0 0,5 0 0,3 0 0,-4 0 0,1 0 3,3 0 0,-4 0 0,1 0-3,3 0 1,1 0-1,3 0 0,-1 0 0,-5 0 1,-1 0-1,3 0-1,2 0 1,1 0 0,1 0 1,-1 0 1,-5 0-1,-1 0 5,3 0 1,-4 0 0,1 0-2,3 0 0,1 0-4,3 0 0,-1 0-3,1 0 1,-1 0 0,1 0 1,-1 0 0,1 0 0,-1 0-2,0 0 1,1 0 0,-1 0 0,1 0 0,-1 0 1,-5 0 0,0 0-1,1 0-4,3 0 0,1 0 0,1 0 0,-1 0 1,-5 0 0,-1 0 3,3 0 1,-4 0 0,1 0 1,1 6-2,5 0 1,1-1 0,-1-5 1,1 0 0,-1 0 0,1 0 0,-1 0-1,1 0 0,-1 0 1,1 0-1,-1 0 0,1 0 0,-1 0 0,0-2 0,1-1 0,-1-3 0,1 0 0,-1 6 0,1 0-7,-1 0 1,7-6 0,-1 0 0,-2 2-4,-1 3 0,-3 1 0,1 0 1,-1 0-2,0 0 1,1 0 0,-1 0 7,1 0 0,-7 0 1,1 0 3,2 0 0,1 5 1,3 1 0,-7 0 0,1-6 4,2 0 1,-5 0 0,3 0-7,2 0 1,1 0 0,2 0 0,1 0-1,-1 0 0,7 0 0,-1 0 0,-2 0 0,-1 0 0,-3-6 0,1 0 0,-1 2-9,1 3 1,-7 1 0,1 0 0,1 0-17,3 0 1,1 0-1,1 0 19,-1 0 0,-5 0 1,0 0 4,1 0 1,3 0 0,1 0 4,1 0 0,-1 0 0,1 0 0,-1 0 1,1 0 0,-1 0 3,0 0 1,1 0-8,-1 0 1,1 0 0,-1 1 2,1 5 1,-1-4-1,1 4-1,-1-4 1,1-2 0,1 0 1,4 0 1,-3 0 0,3 0 0,-4 0 4,-1 0 1,5 0-1,0 0 1,1-2 0,1-4 1,-6 4-1,5-4 1,-5 5-3,-1 1 1,-1 0 0,0 0-1,1 0-10,-1 0 1,-5 0 0,0 1 7,1 5 1,3-4-1,1 4-4,1-4 1,-1-2-1,1 0 1,-1 0-5,1 0 1,5 0 0,0 0 2,-1 0 0,-3 0 0,-2 0 0,1 0 1,-1 0-5,1 0 1,-1 0 0,1 0 0,-1 2 1,1 4 0,-1-2 0,1 5-1,-1-1 0,0 0 1,1-4-1,-1 2 0,1-1 0,-1-3 0,1 2 1,-1 2 0,1 0 0,1-6 0,2 0 7,3 0 0,5 0 0,-6 0 1,0 2 1,3 4 1,-5-4-1,6 3 1,0-3-10,1-2 1,-5 0 0,4 2 0,-2 2-2,-3 2 1,-3 2-1,-2-4 1,1 1-6,-1-1 0,-5-2 0,0-2 0,-1 2 2,-1 4 1,6-4-1,-5 4 9,5-4 0,1-2 0,1 0 7,-1 0 0,1 0 0,-1 0 0,0 0 7,1 0 1,-6 0 0,-1 0 0,5 0 0,3 0-13,4 0 1,1 0-1,-7-2 1,1-2-6,-1-2 0,6 0 0,1 6 0,-3 0-3,-2 0 0,-1 0 0,-1 0 0,1 0-9,-1 0 0,-5 2 0,0 2 8,1 2 1,3 0 0,1-6 1,1 0 1,-7 0 0,1 0-1,1 0 0,3 6 1,1-1-1,1-1 0,-1-2 1,1-2-1,-1 0 0,1 0 27,-1 0 0,1 0 0,-1 2-7,1 4 1,-1-4 0,1 4-8,-1-4 1,-5 0-8,-1 3 0,1-1-3,5 8 0,1-8 0,-1 2 0,1-4-8,-1-2 0,1 0 0,-1 0 6,1 0 0,-1 0 0,1 0 1,-1 0 10,1 0 0,-7 0 0,1 0-4,1 0 1,3-6 0,1 0 0,1 2-7,-1 2 1,1 2 0,-1-2-1,1-2-4,-1-2 0,1 1 0,-1 5 2,1 0 1,-1 0 0,0 0 8,1 0 1,-6 0-1,-1 0 0,-5 0 40,6 0 0,-8 0-39,11 0 0,-5 0-15,7 0 0,1-2-1,-1-4 1,-5 4-57,-1-4 23,-7 4-266,4 2 229,-8 0 0,2 0 28,4 0 1,4 0-1,7 0 48,1 0 0,-1-8 0,0-1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20.020"/>
    </inkml:context>
    <inkml:brush xml:id="br0">
      <inkml:brushProperty name="width" value="0.08571" units="cm"/>
      <inkml:brushProperty name="height" value="0.08571" units="cm"/>
    </inkml:brush>
  </inkml:definitions>
  <inkml:trace contextRef="#ctx0" brushRef="#br0">0 18 7405,'2'-10'-156,"4"4"0,-2 4 1,7 2 305,3 0 0,-4 6 0,1 2 0,3 2-72,1 3 0,3 1 0,-1-1 0,1-1-50,-1 2 1,1 1-1,-1 4 1,1 3-69,-1 1 0,1 0 1,-1-5-1,2-1-28,5 1 1,-5-1 0,4 1 0,-5-1-69,-6 1 0,3-1 0,-3 1-33,3-1 1,-3-1 0,-2-3-153,-3-1 1,-1-1 320,-6 7 0,-8-1 0,-1 1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20.308"/>
    </inkml:context>
    <inkml:brush xml:id="br0">
      <inkml:brushProperty name="width" value="0.08571" units="cm"/>
      <inkml:brushProperty name="height" value="0.08571" units="cm"/>
    </inkml:brush>
  </inkml:definitions>
  <inkml:trace contextRef="#ctx0" brushRef="#br0">0 18 6463,'18'0'13,"-1"0"1,1 0 27,-1 0 1,-5 0 0,-1 0 0,3 0-43,1 0 0,3 0 0,-1 0 0,1 0-8,-1 0 0,-5 0 0,0 0 0,1 0-50,3 0 0,1 0 0,1 0 0,-1 0-77,1 0 1,-1 0 0,1 0-81,-1 0 216,0 0 0,1-8 0,-1-2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9:41.929"/>
    </inkml:context>
    <inkml:brush xml:id="br0">
      <inkml:brushProperty name="width" value="0.08571" units="cm"/>
      <inkml:brushProperty name="height" value="0.08571" units="cm"/>
      <inkml:brushProperty name="color" value="#008C3A"/>
    </inkml:brush>
  </inkml:definitions>
  <inkml:trace contextRef="#ctx0" brushRef="#br0">18 175 7465,'-10'0'-730,"2"0"941,8 0-465,0 0 269,0-8 1,0-1 0,0-9 0,0 1 1,0-1-12,0 1 1,6 5 0,2 0-13,2-1 1,1 3-1,7 0 31,-1 3 0,1-1 1,-1 4 32,1-2 0,-1 0 0,1 6-55,-1 0 1,0 8-1,1 2 1,-3 2 14,-3-1 0,2-5 0,-7 6 0,1 1-90,0 3 1,4-5 0,-5 1 53,3 2 0,-6 1 0,2 3 1,-4-1 0,-2 1 0,0-1 15,0 0 1,0-5 0,-2-2 2,-4-2 0,2-1 35,-8-1 0,1-4 51,-7 4-58,9-4 1,1-4-14,8-4 1,0-4-29,0-7 1,6-1 0,1 3-1,1 1 10,0 3 0,6-1 0,-3-3 0,5 1-1,1 2 0,-5 3 0,-1-5 0,3 4 1,2 3 0,1-5 1,1 6-1,-1 0 3,0-1 0,1 5 0,-1-4 0,1 4 0,-1 2 0,1 0 1,-1 0-1,1 0 30,-1 0 1,1 0 0,-1 0 36,1 0 0,-1 2-41,0 4 1,-5 1 0,-2 7 51,-2-2 0,3-1-68,-5 7 0,0-1 0,-6 1-37,0-1 0,0 1 0,0-1 38,0 0 1,0 1 0,0-1 0,-2-1 19,-4-4 1,4 3 0,-6-5-1,3 1 30,-1 1 0,0-6 0,4 4 0,-2-1-3,-2 1 1,-1-6 0,3 4 128,-2-1-175,0-5-950,-2 6 938,6-8 0,-13-8 0,5-1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20.734"/>
    </inkml:context>
    <inkml:brush xml:id="br0">
      <inkml:brushProperty name="width" value="0.08571" units="cm"/>
      <inkml:brushProperty name="height" value="0.08571" units="cm"/>
    </inkml:brush>
  </inkml:definitions>
  <inkml:trace contextRef="#ctx0" brushRef="#br0">0 0 6374,'10'0'217,"5"0"-280,-13 0 0,8 2-244,-4 4 307,-4-4 0,5 6 0,-7-8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20.925"/>
    </inkml:context>
    <inkml:brush xml:id="br0">
      <inkml:brushProperty name="width" value="0.08571" units="cm"/>
      <inkml:brushProperty name="height" value="0.08571" units="cm"/>
    </inkml:brush>
  </inkml:definitions>
  <inkml:trace contextRef="#ctx0" brushRef="#br0">0 0 6420,'18'0'-169,"-1"0"1,-5 0 120,-1 0 48,-7 0 0,4 0 0,-8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21.845"/>
    </inkml:context>
    <inkml:brush xml:id="br0">
      <inkml:brushProperty name="width" value="0.08571" units="cm"/>
      <inkml:brushProperty name="height" value="0.08571" units="cm"/>
    </inkml:brush>
  </inkml:definitions>
  <inkml:trace contextRef="#ctx0" brushRef="#br0">123 105 7569,'-11'0'-397,"-1"0"1,6 0-1,-6 0 491,-1 0 1,-3-2-11,-1-4 1,1 2-8,5-7 1,3-1-39,8-6 0,0 7-68,0-1 0,2 3 0,4-3 11,5 6 0,-1 4 0,2 2 0,1 0-22,3 0 1,-5 0-1,1 0 1,2 0-3,1 0 0,-3 0 0,0 0 37,1 0 1,3 8 18,1 4 1,-1 3-1,-5 2 4,-5 1 1,2-1 0,-2 1 4,-2-1 1,-3-5 0,-1 0-9,0 1 0,0 3 0,-1-1 0,-3-1-2,-2-3 0,-6-5 1,4 4 7,-1-2 1,-3 3-1,-3-3 1,1 0-7,2 0 0,7-1 0,-7-3-16,-2 2 1,7 8 0,-1-5-66,0 1 0,6 6-107,-4-5 1,4 5-1,2 1 4,0 1 0,0-7 169,0 1 0,-7 0 0,-3 5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22.180"/>
    </inkml:context>
    <inkml:brush xml:id="br0">
      <inkml:brushProperty name="width" value="0.08571" units="cm"/>
      <inkml:brushProperty name="height" value="0.08571" units="cm"/>
    </inkml:brush>
  </inkml:definitions>
  <inkml:trace contextRef="#ctx0" brushRef="#br0">0 1 7157,'2'10'-106,"4"-4"53,-4-5 0,6-2-308,-8-5 361,8 4 0,-7-6 0,7 8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13:17.286"/>
    </inkml:context>
    <inkml:brush xml:id="br0">
      <inkml:brushProperty name="width" value="0.08571" units="cm"/>
      <inkml:brushProperty name="height" value="0.08571" units="cm"/>
      <inkml:brushProperty name="color" value="#66CC00"/>
    </inkml:brush>
  </inkml:definitions>
  <inkml:trace contextRef="#ctx0" brushRef="#br0">1 227 6594,'11'-10'-114,"-1"3"1,0 1-1,-1 0 1,5 2-1,1 2 59,3 2 1,-6 0 0,-1 0 82,3 0 1,-4 0 0,1 0-15,3 0 1,1 0 0,5-2 0,1-2-8,2-1 1,3-1-1,-3 4 1,4-2-11,0-2 1,6 0 0,-2 4 0,6-2 12,4-1 0,0-1 0,-5 4-10,5-4 1,-4 4-1,4-4 1,-4 4-1,-2 2 1,0 0 1,5 0 0,1 0-1,0 0-2,1 0 1,-3 0-1,6 0 1,0 0-1,-1 0 0,1 0 0,3 0 0,-1 0-1,1 0 1,3 0-1,1 0 1,-1 0 0,-5 0 1,5-2-1,-7-1 1,1-3-1,-4 2 1,1 2 0,-1 2 0,-2-2 0,-2-4 0,-2 4 0,0-4 0,2 4 0,3 2 0,-3 0 1,6 0-1,-2 0 1,-1 0 0,9 0 1,-3 0-1,3 0-1,-2 0 0,3-5 1,-3-1-1,3 2 8,2 2 1,1 2 0,-1 0-1,-1-2 10,-5-4 0,10 4 1,-3-5-1,-1 1-7,-3 0 0,7 0 1,-4 4-1,3-2-8,-1-2 0,-1-1 0,-1 3 1,0-2-5,1 2 1,5 2 0,0 2 0,-2 0 1,-1 0 0,-3 0 0,1 0 0,1 0-5,4 0 1,-4 0 0,5 0 0,-5 0 5,-2 0 0,1 0 0,-1 0 0,-1 0 9,-5 0 0,3 0 0,-7 0 0,1 0 3,0 0 0,3 0 0,-5 0 0,-2 2-2,-2 4 0,-2-4 0,0 4 0,0-4-6,-1-2 1,1 0-1,-2 0 1,-2 0-1,-1 0 1,-1 0 0,6 0-1,-2 0-8,-4 0 0,4 2 0,-6 1 0,2 3 0,0-2 1,-6-2-1,4-2 1,-1 0 0,-5 0 0,-2 0 0,-1 0 1,-1 2-2,1 4 0,-7-4 0,1 4 0,2-4 1,-7-1-30,-1 5 0,-2-4 1,0 6-42,2 0 1,0-4-1,-6 7 1,0 3-37,0 1 1,0 3 107,0-1 0,-8 1 0,-2-1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8:46.296"/>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66CC00"/>
    </inkml:brush>
  </inkml:definitions>
  <inkml:trace contextRef="#ctx0" brushRef="#br0">1 1031 7084,'0'-10'-200,"8"2"274,-6 8-106,13 0 62,-13 0 1,14-6 0,-5 0-1,5 3 88,1 1-69,1 2-166,-1 0 151,-7 0 10,13-8-77,-11 6 1,13-6 73,-8 8-10,1 0-92,-1 0 0,1 0 92,-1 0-20,1 0-137,7 0 127,-6 0-39,7 0 1,-15 0-48,1 0 72,0 0 10,-3 0-55,-1 0 35,0 0 0,-6 8 1,6-6 1,-10 13 12,-4-3 1,-4 2-1,-7-1 1,-3-3-6,-3-2 0,4 5 0,-5-3 7,5 0 0,1-1-13,1-3 41,-1-4-29,9 6 1,-5-6-12,8 4-14,0-4 39,6 5 0,8-7 1,4 0-1,3 0 15,3 0 1,-1 0 0,3 0-24,3 0 1,-4 0 1,5 0 0,-5 0 49,-1 0 0,-1 0-30,1 0 1,-1 0-28,0 0 0,-5 2 19,0 4 1,-6-4-74,5 4 58,-7 4 3,12-1 0,-14 9 1,3-1-1,-5-1 12,-5-5-2,3 5 0,-12-12 0,6 5 1,-1 1 4,-5 0 1,0-4 0,1 3 0,1-1 11,-1-4 0,-3 4 1,-1-2 0,-1-1 1,1-5 1,-1 0-20,1 0 1,-1 0 15,1 0-9,-1 0 0,1 0 17,-1 0-66,1 0 60,-1 0-258,1 0 40,0 0-304,-1 0 308,8 0 0,5 0 187,10 0 0,13-7 0,9-3 0</inkml:trace>
  <inkml:trace contextRef="#ctx0" brushRef="#br0" timeOffset="5598">6952 943 6604,'0'-17'98,"0"7"0,-2 2 0,-4 8-98,-6 0 1,3 2-1,-1 4 36,2 6 1,0-3-1,4 3-14,-1 2 0,-1 1 0,6 3-39,0-1 1,0 1 0,0-1 0,2-2 17,4-3 1,-3 2-1,9-7-10,2 3 0,-1-4 0,1 4 0,-2-3-62,1-3 0,3-2 38,1-2 1,1 0 0,-3-2 0,-1-2 22,-3-1 1,-5-9 0,6 2-5,1-3 1,-3-3-1,2 3 1,-1 1 17,-1 3 0,4-1 0,-7-3 1,3 1 9,4 2 0,-5 3 1,3-5 52,2 2 1,1 7 0,3-5-26,-1 2 1,-5 2-1,-1 6-25,3 0 0,-4 0 0,1 2 6,3 4 0,-1-2 0,1 6 0,-4-1-49,-3 1 0,5 2 1,-4 3-38,2-3 0,-7 3 20,3-3 1,-4 4 18,-2 1 0,0-5-72,0-1 83,0-7 1,-6 2 9,1-12 0,-1-4 0,8-7 0,4 0 1,-3 5-1,7 0 1,0-1-1,0-3 0,1 4 0,7 1 23,-1-3 0,1 1 0,-1 1 5,0 6 1,1-2 0,-1 3 0,1 1-24,-1 2 1,1 2-1,-1 0-1,1 0 0,-1 0 0,1 0 0,-1 0 0,1 2 3,-1 4 1,1-3 0,-3 9-30,-3 2 0,1-5 0,-7 3-8,-2 2 1,-2 1 0,-2 3-7,0-1 1,-2 1-1,-4-1-34,-5 0 1,1-5-1,-2 0 2,-1 1 1,-3-5-1,-1-2-15,-1-4 1,1 4 0,-1-1 85,1-1 0,-1-9 0,1-5 0</inkml:trace>
  <inkml:trace contextRef="#ctx0" brushRef="#br0" timeOffset="5917">7161 751 7400,'8'-10'-149,"-6"1"271,4 3-858,-4 4 736,-2-6 0,0 8 0,0 0 0</inkml:trace>
  <inkml:trace contextRef="#ctx0" brushRef="#br0" timeOffset="1681">2795 1118 7396,'18'0'-510,"-1"0"1,-5 0 422,-1 0 1,-5-6-1,6-2 99,1-1 0,-3 3 53,2-6 0,-8 0 35,2-5 0,-6 1-42,-6 5 0,2-3 1,-8 8 5,-1 3 0,-3 1 1,-1 2-21,-1 0 1,1 5 0,-1 1 0,3 0 11,3 2 1,-3 2 0,5 7-33,0 0 1,0 1 0,7-1-22,-3 1 0,0-1 0,6 1-24,0-1 1,0 1 0,2-3 0,4-1-32,5-3 1,5-7-1,1 4 1,1-2-36,-1 0 1,1 0 0,-1-6 0,3 0-88,3 0 1,-4-2-1,6-2 174,1-2 0,-7-15 0,6 1 0</inkml:trace>
  <inkml:trace contextRef="#ctx0" brushRef="#br0" timeOffset="2093">3092 1048 7090,'12'-2'-39,"-1"-4"1,-5 4 0,6-5 102,1-1 0,3 6 1,1-4-1,1 4-41,-1 2 0,1 0 0,-1 0 1,1 0-28,-1 0 1,1 2-1,1 2-49,4 2 1,-3 5 0,3-3 0,-4 0 0,-3 2 43,-4-1 1,3 3-210,-3 5 0,1 1 161,-1-1 0,-4 1 51,-8-1 0,-8-7 35,-4-4 0,-3-4 0,-3-2 17,1 0 0,1-8 0,3-2 52,1 1 1,8-7-1,-2 4-66,5-3 1,1-3 0,0 1-1,1-1-22,5 1 0,2 0 0,6-1 0,-3 1 16,3-1 0,3 1 0,5-1 0,1 3-109,-2 3 0,5-2 0,-3 7 1,-2-1-118,-1 0 1,3 2 0,0 6-346,-2 0 545,-1 0 0,5-7 0,2-3 0</inkml:trace>
  <inkml:trace contextRef="#ctx0" brushRef="#br0" timeOffset="2564">3791 996 7569,'17'-8'-139,"-7"6"0,5-6 0,-3 8 126,4 0 1,1 0 0,0 0 0,1 0-3,-1 0 1,1 0 0,1 0 0,3 0 17,1 0 0,-2 2 0,-7 2 0,-3 4-13,3 1 1,-4 1 0,-1 4 0,-1-3-53,-4 3 1,4 1-1,-2 3 21,-2-1 1,-3-5 0,-1 0 34,0 1 1,-7-3-1,-5 0 73,-3-3 0,-3-1 1,1-6-46,-1 0 0,1 0 0,1-2 96,5-4 0,3 3 0,8-9-114,0-2 0,0-1 0,2-3 0,4 1-62,5-1 1,5 1 0,1 0-1,1-1-56,-1 1 0,1-1 1,1 3-1,2 3-19,3 6 0,-1-2 1,-6 3-1,1 1 10,-1 2 0,1 0 123,-1-4 0,1 4 0,-1-6 0</inkml:trace>
  <inkml:trace contextRef="#ctx0" brushRef="#br0" timeOffset="3373">4559 943 7256,'10'8'-279,"-2"-6"1,-16 8 389,-4-5 0,2-1-62,-1 8 0,7 0-64,-2 5 0,4 1 0,2-1 38,0 0 1,2-1 0,4-2-1,6-5-143,3-1 0,1 0 0,-1-4 80,3 1 0,1 1 0,10-6 0,-6 0 0,-3 0 63,-3 0 1,-1-2 0,-3-2 5,-1-1 1,-8-9 0,2 2-9,-4-3 0,-2-3 0,0 1 0,0 0 1,0-1 1,-8 1 0,-2-1 0,-1 3 36,-1 3 0,-6-4 1,-5 7-1,2-1-8,1 4 0,-1 2 0,2 0 1,3-1-45,1 1 0,-1 2-21,-1 2 0,5 6 0,2 1-19,3 3 1,3-4-116,9 6 1,3-7 0,6 5 66,-3-2 1,1-2 0,6-6 57,-1 0 1,-5 0 0,-1-2 25,3-4 1,-6 2-1,-3-8 1,-1 1 20,2 1 1,-4-6 0,4 5 53,-4-5 1,-4-1-1,-4 1-26,-6 5 0,3 1 0,-3 6-42,-1-2 0,-3 0 0,-1 6 1,-1 0-16,1 0 0,-1 0-28,1 0-20,7 0 0,4 0 49,12 0 0,-2 2 0,8 2 0,1 2 6,3-2 0,7-2 0,0-2 0,-1 0 0,-3 0 1,4 0 0,2 0 0,1 0-2,-1 0 1,0 0 0,-4 0-1,3 0 6,-3 0 0,0 0 0,1-2 0,1-2 15,-2-2 0,-1 0 0,-3 6 0,1 0-4,-1 0 0,1 2 1,-1 2-1,1 2 0,-1 8 0,-1-3-2,-5 5 1,-3 1 0,-8 1 0,0-1-12,0 1 0,0-5 1,0 3-34,0 3 0,0 3 1,2-5-1,2 1-109,2-1 0,-1 0 0,-3 1 83,4-1 0,-2-5 0,8-2 1,1-3 53,3-3 0,1 6 0,1 0 0</inkml:trace>
  <inkml:trace contextRef="#ctx0" brushRef="#br0" timeOffset="3793">5659 891 7216,'-9'-8'-441,"-7"6"0,6-6 411,1 1 1,-7 5-1,5-6 202,-5 0 1,-1 6-1,-1-4 1,1 4-125,-1 2 0,1 0 0,-1 0 1,1 0-27,-1 0 1,7 0 0,1 2-1,0 4-31,1 6 0,3-2 0,-4 1 0,2 3-4,4 1 1,4 3 0,4-1-8,2 1 0,8-7 1,-3-1-1,5 0 3,1-1 1,7-5 0,-1 4-1,-2-2 50,-1 0 0,3 1 1,0-3 28,-1 2-58,-3 0 1,-2 0-1,1 0 1,-3-1-2,-3 3 1,4-6 0,-7 6 0,3-2-67,0 0 1,-7 5-1,5-3-13,-2 2 0,-2-5 23,-6 7 0,-8-8 0,-4 4 0,-3-2 13,-3-1 0,1 1 0,1-4 0,3 2-157,1 2 0,0 0 197,-5-6 0,-1 0 0,9 0 0,1 0 0</inkml:trace>
  <inkml:trace contextRef="#ctx0" brushRef="#br0" timeOffset="4069">5607 926 7569,'-8'-10'-462,"4"2"1,-7 10 455,-3 4 1,4 2 0,1 5 0,-1-1 50,0 2 1,4 1 0,-5 3 0,-3-1 7,-1 1 0,3-1 1,0-2-1,-1-1 24,-3-2 0,5-1 1,-1 7-22,-2-1 0,1 1 0,-1-1-77,3 1 1,-1-1-140,-5 1 0,1-1 1,2-1 159,3-5 0,7-3 0,-4-8 0</inkml:trace>
  <inkml:trace contextRef="#ctx0" brushRef="#br0" timeOffset="550">1031 1100 7569,'-7'-9'-1304,"-5"3"1329,4 4 0,0 2 31,1 0 0,3 0 53,-8 0 0,6 0 1,-5 0-60,-3 0 1,4 0-1,-1 2-28,-3 4 1,-1 1-1,-3 7 1,3-2-18,3 1 1,-4 3-12,5 1 0,3 1 1,2-1-4,4 1 1,2-7 0,0 1 2,0 1 1,8-3 0,4 0 0,3-2 0,3-3-1,-1 3 0,3-6 0,1 4 0,2-4 3,-1-2 3,5 0 0,-8 0 0,4 0 0,-3 0-9,-3 0 0,1-2-1,-1-4 0,1-2 9,-1-3 1,-5-5-2,-1 5 0,-5 1 2,6-2 0,-8 1-1,2-7 0,-5 1 1,-1-1 1,-1 1 0,-5-1 0,-4 1-1,-2 1 1,1 3 0,-3 3-36,-1 2 1,-3-3-1,-1 5 1,-3 2-93,-1 2 118,0 2 1,5 0-136,1 0 0,5 2 20,1 4 45,7-4 1,-10 13 78,8-3 0,1 3 0,5 3 0</inkml:trace>
  <inkml:trace contextRef="#ctx0" brushRef="#br0" timeOffset="1001">1538 1118 7569,'8'-10'-1194,"-7"-5"1210,7 5 181,-8 0-162,-8 2 1,-1 8-1,-9 0 14,1 0 1,-1 0-1,1 2 52,-1 4-137,1 4 70,0 0 1,-1 5-27,8-13 25,3 14 8,-1-7-43,6 9 1,-8-7-3,4 1 41,4 0-24,-5 5 0,7 1 0,0-1-31,0 1 0,7-1-40,5 0 51,4-7 1,1 0 0,1-6 0,-1 2-27,0-3 24,9-1-99,-7-2 102,6 0 1,-1-5 52,-1-1 1,0-6-56,-5 6 0,-3-7 120,-3 1-117,3-3 3,-13-3 0,8 1 199,-4-1-190,-4 1 5,5-1 1,-7 1 13,0-1-27,0 1 1,-7-1 0,-5 1-1,-3-1 1,-5 3 0,-1 3-105,-2 6 0,-3 5 0,3 1 99,-6 0 1,-4 0-37,-2 0 42,0 7 0,-8 3 0,-1 7 0</inkml:trace>
  <inkml:trace contextRef="#ctx0" brushRef="#br0" timeOffset="10914">10567 769 7347,'0'-12'-285,"0"0"0,-2 8 0,-4-1 328,-6 3 0,3 4 0,-1 3 1,2 7-15,4 4 0,-3 1 0,1 0 0,2 1-23,2-1 0,2 1 0,0-1 0,0 1-52,0-1 0,2 1 0,4-1 35,5 1 0,5-9 0,1-3 0,1-4-7,-1-2 0,7 0 0,-1 0 0,-2 0 9,-1 0 1,3-2 0,0-4 0,-2-5 52,-1-5 0,-8-1 0,-1-1 0,1 1 51,-2-1 0,-3-5 0,-5 0 1,2 1-46,2 3 0,-2-4 0,-8-1-39,-2 3 0,-7 4 0,1 3 1,-4 4-1,-3 3-8,-4 3 1,1 2 0,-5 2-1,0 2-271,0 4 0,-2 3 268,-6 9 0,0-1 0,0 1 0</inkml:trace>
  <inkml:trace contextRef="#ctx0" brushRef="#br0" timeOffset="16202">17745 594 6961,'-18'-12'-363,"1"3"1,-1 1 400,1 4 0,-7 2 0,1 2 0,0 0 41,-2 0 1,5 0 0,-5 0 0,2 0 6,-1 0 0,1 2 0,6 4-59,-1 5 0,9 5 0,3 1-67,4 1 1,2-1 0,0 1-1,2-3 40,4-3 1,3 3-1,9-5 1,-1 0-110,1-4 1,-1-4 0,3-2-1,1 0 60,2 0 0,0 0 0,-5 0 1,-1-2 51,1-4 1,-1-4-1,1-7 1,-1-1 20,1 1 1,-3-7-1,-1-1 1,-3 0-1,3 0 1,-6-6 0,-2 2 0,-3-2 11,3 1 1,-4-1-1,4 6 1,-4 0 22,-2 0 1,0 1 0,0 7-1,-2 1 257,-4 5-297,4-5 1,-7 14 0,3-2-5,-6 8 0,4 6 0,1 8 0,1-1-29,0 0 1,-6 7 0,6 1 0,3 0-40,1 0 0,2 1 0,0-5 1,0 2-89,0-1 1,5-1-1,3 0 8,2 3 0,2-1 0,3-6 133,-3 1 0,3-8 0,-5-3 0</inkml:trace>
  <inkml:trace contextRef="#ctx0" brushRef="#br0" timeOffset="16690">18041 611 7427,'18'-5'-227,"-1"-1"0,1 0 1,-1 6-1,1-2 291,-1-4 1,1 4 0,-3-6 0,-1 3-93,-3-1 0,-1-2 0,4 4 0,-5-4 1,-1-1 0,4 3 1,-6-6 64,-2-1 1,-2 3-45,-2-2 0,-2 6 0,-4-3 9,-6 1 1,-3 0 0,-3 4-1,1-1 53,-1 1 0,1 2 0,-1 2 15,1 0 1,-1 0 0,1 2-46,-1 3 0,9-1 1,1 8-1,2 2-22,0 1 0,0 3 1,6-1-1,0 1 21,0-1 0,0 2 1,0 3-68,0 1 1,2 6 0,2-6 62,2-1 1,6-9 0,-4-3 0,-1 0 18,1-1 1,6-5 0,-3 2-1,5-2-4,1 2 0,1-4 0,1 4 1,2-4 14,3-2 1,-1 0 0,-4 0 0,3 0 11,1 0 1,0-6-1,-5 0 1,-1 0-4,1-2 0,-7 6-525,1-3-117,0 3 1,-5 2 581,-7 0 0,-15 0 0,-12 0 0</inkml:trace>
  <inkml:trace contextRef="#ctx0" brushRef="#br0" timeOffset="15319">16644 454 6917,'-11'0'-30,"-1"0"0,-2 0 125,-1 0 1,-3 0 0,1 0 0,0 2 2,-1 4 0,3-2 0,1 7-69,2 3 1,3 2 0,-5 1-15,2 1 1,9-1 0,-3 0 0,4 1-49,2-1 1,2-5 0,2 0 0,3-1-205,3-1 1,2 4 0,5-7 0,1 1 54,-1 0 1,1 0 0,-1-4 181,0 1 0,9 1 0,1-6 0</inkml:trace>
  <inkml:trace contextRef="#ctx0" brushRef="#br0" timeOffset="15695">16924 559 6583,'-8'-10'47,"-4"4"0,3 5 0,-1 2 1,0 3 3,1 2 1,3 8-1,-4-3-71,2 5 0,-3 1 0,5 1 5,2-1 0,2-5 0,2 0-5,0 1 1,8-5 0,3-2 12,5-4 0,1-2 0,1 0 1,-1 0 14,1 0 0,5 0 1,0-2-1,-1-2 36,-3-2 0,-1-8 0,-3 3-23,-3-5 1,1 5 0,-7-1 0,-2-2 0,-4-1 1,-6-1-105,-5 5 0,-5 1 0,-1 6 1,-1-2-12,1 2 1,-7 3-1,-1 1 1,0 0-2,0 0 1,7 0 0,9 1 93,1 5 0,2-4 0,6 14 0,0-7 0</inkml:trace>
  <inkml:trace contextRef="#ctx0" brushRef="#br0" timeOffset="14327">15020 646 7569,'-11'0'-365,"1"2"0,0 2 190,0 2 1,5 2-1,-5-2 204,2 5 1,-4-1 0,7 2 0,1 1 0,2 3-11,2 1 0,0 1 0,2-1 0,2 0-42,1 1 0,11-6 1,0-3-1,5-1 14,0-4 0,1-2 1,-1-2-1,2 0-16,-1 0 1,3-2-1,-2-2 1,-4-4 36,-5-1 1,0-3 0,-7-6 0,1 1 10,0 0 0,-2-1 0,-6 1 1,0-1-18,0 1 0,-2-1 1,-4 3-1,-4 1-41,1 2 1,-7 3 0,4-3 0,-3 4-24,-3 1 1,1 5 0,-1-4-43,1 4 0,0 2 1,-1 0-34,1 0 133,7 0 0,2 0 0,8 0 0</inkml:trace>
  <inkml:trace contextRef="#ctx0" brushRef="#br0" timeOffset="14724">15736 367 7569,'-2'-12'-140,"-4"1"1,3 7 0,-9-2 0,0 2-1,1 0 181,-1-2 0,6 0 82,-5 6 0,-1 0-87,-6 0 1,7 8-1,1 4 1,2 3-46,4 3 1,-3 1 0,1 3-1,2 3 26,2 2 1,2-4 0,0 4-1,0 1-59,0-1 0,0 0 0,0 4 0,0-4-3,0-2 0,6 5 0,0-5 1,-2 0 16,-3 0 0,1 0 0,2-3 0,2 1 10,-2-2 1,-2-1 0,-2-3-1,0 1-2,0-1 1,-2-1-1,-2-3 15,-2-1 0,-7 0-13,1 5 1,-3-7 0,-3-2 0,1-3-66,-1 1 1,7 0 0,-1-6 0,-2 0-23,-1 0 0,-3 0 0,3-2 0,1-4 105,3-5 0,-1-5 0,-6-1 0</inkml:trace>
  <inkml:trace contextRef="#ctx0" brushRef="#br0" timeOffset="14932">15474 734 7422,'18'0'-176,"-1"-2"1,1-2 0,-1-2 0,1 2 268,-1 2 1,0 2 0,1 0-1,-1 0-45,1 0 0,5 0 1,0 0-1,-1 0-219,-3 0 1,-1 0 0,-1 0-39,1 0 1,-1 0 0,1 0 208,-1 0 0,0 0 0,1 0 0</inkml:trace>
  <inkml:trace contextRef="#ctx0" brushRef="#br0" timeOffset="12026">11615 1031 6644,'7'9'-408,"3"-1"0,8-10 425,-1-4 0,-5 4 0,-1-5 0,3-1 30,1-4 0,3-3 0,-3-3 1,-1 3 9,-2 3 0,-7-4 1,5 3-1,0-5-28,0 1 0,-5-10 0,5 9 1,-2-1-13,-4-1 0,-2 1 1,-2-2-1,0-3-39,0 3 1,0-4-1,0 2 1,0-1-11,0-1 0,0 4 0,0-8 0,0 0 119,0 1 0,0-3 0,0 8 1,0 2-39,0 1 1,-6 3 0,0-1 0,0 3 1,-2 3 1,5-1 0,-7 5 42,2-2 0,0 6-151,3-2 0,1 6 44,-8 6 0,8 4 0,-4 7 0,3 1 3,-1-1 0,0 7 1,6 1-1,0 0 16,0 0 0,0 1 0,0-3 0,0 4 9,0 0 1,0 4 0,0-6 0,0 1 0,0-1 0,0 6 0,2-4 0,4 0-2,5-3 0,-1 1 0,2-2-33,1-2 25,3-1 0,1-3 0,1 1 0,-1-1 0,1 1 0,-1-7 0,1-1 0,-1-2-1,0-4 1,7 0 0,-1-1 0,0 3-22,3-2 0,-7-2 0,4-2 0,-3-2-15,-3-4 0,1-1 0,-1-7 1,1 2 17,-1-1 1,-5-3 0,-1-1 0,1-1-16,-2 1 0,-1-1 0,-5 1 32,2-1 1,0 1-1,-6-1 118,0 1 0,0 5 56,0 1-164,-8 7 0,6 4 1,-4 11-16,4 5 0,2 1 0,2-1 1,2-2-26,2-3 1,6 1 0,-5 5-118,3 1 0,2-1 0,5-1-20,1-5 1,-7-3-1,1-6 7,2 4 0,1-4 156,3 4 0,-1-12 0,0-4 0</inkml:trace>
  <inkml:trace contextRef="#ctx0" brushRef="#br0" timeOffset="12177">12383 594 7569,'-12'-8'-165,"1"-2"-363,-3 1 0,5 1 368,-3 8 1,6 0-19,-6 0 178,9 8 0,-5 1 0,8 9 0</inkml:trace>
  <inkml:trace contextRef="#ctx0" brushRef="#br0" timeOffset="12661">12523 769 7569,'9'0'-630,"7"-6"0,-4 0 697,3 2 1,3 2 18,-1 2 1,-5 6-1,-3 2-56,-1 1 0,4 3-66,-6 5 1,0-5 34,-6 0 0,-2-3-8,-4 3 1,2-2 24,-8-4 0,6-4 3,-5 3 0,7-5 0,-2-5-18,4-7 1,4-2 0,2 1-1,4 1-15,1-1 1,3-3 0,6-1 0,-1-1 14,0 1 1,1 5 0,1 0-1,3 1 1,1 1 1,2-4-1,-3 9 1,3 1 25,2 2 0,-4 2 1,4 0-1,-1 0-27,-5 0 0,-2 0 1,-1 0-1,-1 2-32,1 4 0,-7-3 0,-1 9-6,-2 2 0,-2 1 0,-6 3-18,0-1 1,0-5-1,-2-3 1,-2 1-146,-2 0 0,-6-4 200,7 5 0,-1-7 0,-2 12 0,-2-7 0</inkml:trace>
  <inkml:trace contextRef="#ctx0" brushRef="#br0" timeOffset="13036">13239 699 7178,'17'0'-308,"1"0"0,-7 0 1,1 0 378,2 0 0,1-6 1,3 0-49,-1 2 0,-1 0 1,-3 0 40,-1-1 66,-8-9-136,3 4 0,-8 1 0,-5 1 45,-6 0 1,-3 6-1,-3-4-16,1 4 1,-1 4 0,1 2 0,1 4 22,5 2 0,-5-1 0,6 5 1,1-2-52,3 1 1,-2 3 0,2 1 0,2 1-1,2-1 1,4 1-1,2-1 1,4 0-52,2 1 0,1-3 1,7-1-1,-1-4-56,1-2 1,-1-3-1,1-5 1,-1 0-4,1 0 0,5 0 0,2 0 115,2 0 0,-5 0 0,3 0 0</inkml:trace>
  <inkml:trace contextRef="#ctx0" brushRef="#br0" timeOffset="13436">13937 611 7340,'10'-11'-315,"-4"-1"0,-6 2 0,-6-1 356,-6 5 1,-3 4 0,-3 2 0,1 0 11,0 0 1,-1 0 0,1 0 0,-1 0 1,1 0 0,5 2 0,0 4-60,-1 5 1,5 5-1,2 1-54,4 1 1,2-1 0,2 1 53,4-1 0,4-5 0,7-2 0,1-1-18,-1 1 1,1-6 0,-1 4 0,1-3 26,-1 1 1,0 0 0,1-4 0,-1 2 8,1 2 0,-7 1 0,1-3-4,2 2 1,-1 2-1,-1-2-7,-6 5 0,-4-1 6,-2 2 1,-2-3-1,-4 3 1,-4-4-5,1 0 0,-7-6 0,4 3 0,-3-3-42,-3-2 1,1 6-1,-1 0-131,1-2 0,0-2-169,-1-2 338,8 0 0,-5-8 0,5-2 0</inkml:trace>
  <inkml:trace contextRef="#ctx0" brushRef="#br0" timeOffset="13643">13955 664 7048,'-12'0'-66,"1"0"0,-1 0 150,-6 0 0,1 8 0,0 3 0,-1 5 40,1 1 1,-1 1 0,1-1-139,-1 1 0,1-1 1,-1 0-92,1 1 1,-1-1 0,1 1-251,-1-1 1,3-5 354,3 0 0,-3-1 0,5 7 0</inkml:trace>
  <inkml:trace contextRef="#ctx0" brushRef="#br0" timeOffset="8485">9379 891 5879,'-9'-8'-69,"1"6"1,6-11 68,-4 7 0,4-8 0,-6 12 0,6-6 0,-3 8 0,3 0 0,-14 0 0,6 0 0</inkml:trace>
  <inkml:trace contextRef="#ctx0" brushRef="#br0" timeOffset="10064">9379 856 7340,'18'0'-682,"-3"-2"1,-1-2 669,-3-2 1,1 0-1,4 4 48,-5-3 1,5 3-8,-5-4 0,-1-2 1,0 0 23,-2-1 0,3 3 0,-3-4 15,2 2 1,-6 1-1,3 3-7,1-2 1,-6-8 3,4 3 1,-4 1 0,-2-2-25,0-1 0,0 3 0,0-2-25,0-1 0,0-3-24,0-1 1,-2 7 0,-4 4 15,-6 4 0,-3 2 0,-3 0 1,1 0-33,-1 0 0,1 0 0,1 2 1,3 2 15,1 2 1,1 2-1,-7-2 0,1 5 0,1-1 1,3 2 4,1 1 1,2 3 0,-1 1-13,5 1 1,4-1-1,2 1 9,0-1 1,0 0 0,2-1 0,4-4-45,5-7 0,5 3 0,3-2 54,4-2 0,-3-2 1,5-2-1,-2 0 14,1 0 0,-1 0 0,-4 0 0,3 0-15,1 0 0,0 6 0,-5 0 7,-1-3 0,-5 5 0,-2 0-35,-3 2 1,-1 1 0,-6 7-3,0-1 0,0-5 1,-2-1 16,-4 3 1,2-4-1,-7-1 13,-3-1 1,-1 4 0,-3-6 0,1-2 9,-1-2 1,5-2 0,-3 1 0,-3 3-4,-1 2 0,1 0 1,2-6-1,-1 0-39,1 0 0,-1 0 0,1-2 16,-1-4 1,3 2-1,1-5 1,4-1 5,3 0 1,1-1-1,6-7 1,2 1 9,4-1 0,3 3 1,9 1-1,-1 2 1,1-1 0,7-1 1,2 1-1,2 3-50,0 2 1,-2-3 0,5 5-1,-5 2-2,-2 2 0,4 2 1,-6 0 47,-1 0 0,5-8 0,0-2 0</inkml:trace>
  <inkml:trace contextRef="#ctx0" brushRef="#br0" timeOffset="10514">10078 751 7569,'0'-10'0,"-2"1"0,-4 5-554,-6-2 387,5 0 0,-9 6 161,4 0 1,3 0 0,-3 2 38,-1 4 1,3 2-1,0 5 1,2-1-16,4 1 1,1 3-1,-1 1 1,-2 1-59,2-1 0,2 1 1,4-1 37,4 1 1,2-1-1,5-1 1,-1-3-15,1-1 0,-3-6 0,2 4 4,1-3 0,3-1 0,1-6 0,1 0-2,-1 0 1,-5 0 0,0 0 5,1 0 0,3-8 0,-1-3 61,-3-5 0,1-1 1,-7-1-1,-2 1-29,-2-1 0,4 1 1,0-1-1,-2 1-13,-2-1 1,-8 1 0,-2 1 0,-2 3-36,-3 1 0,-3 8 0,-1-1 1,-1 3-17,1 2 0,-1 0 1,1 0-1,-1 0-50,1 0 0,1 2 0,3 1 1,3 5-238,2 2 327,2 2 0,6 5 0,0 0 0</inkml:trace>
  <inkml:trace contextRef="#ctx0" brushRef="#br1" timeOffset="184579.81">1817 367 7569,'0'10'-406,"0"-3"0,2-7 0,2-2 0,4-1 399,1-3 1,-3 0-1,6 4 1,2-2 0,1-2 11,3 2 0,-1 2 0,0 2 0,1 0-6,-1 0 0,1 0 0,-1 0 0,1 0-2,-1 0 1,8 0-1,5 0 1,1 0 0,-2 0 0,6 0 0,0 0 0,7 0 1,3 0 0,11 0 0,-3-2 0,3-1 1,4-3 0,0-2 0,6 4 0,-2-2-1,2 2 1,2-3 0,2 1 0,-2 2 0,-4 2 0,8-4 0,-4 0 0,1 2 4,5 3 1,2-5-1,0 0 1,5 0 4,4-2 1,3 6 0,1-5 0,2 1-5,2 0 0,2 0 0,-1 6 1,3-2-4,0-4 1,-47 5 0,1 0-1,44-4 1,0 3-5,0 2 1,4 0 0,-4 0-1,2 0 1,-47 0 1,1 0-1,3 0 1,0 0 0,2 0-1,-1 0 1,-1 0 0,1 0-1,-2 0 1,0 0-1,1 0 1,-1 0-1,1 0 1,1 0-1,0 0 1,0 0-1,0 0 1,-1 0-1,1-1 1,1 0 0,-2-1-1,0 0 1,-1-1 0,-1 0-1,-1 1 1,1 0 0,7 1 0,0 0 0,-3 0 0,-1 0 0,0 0 0,1-2 0,-2 1 0,0-1 0,-1-1 0,-1 2 0,0 1 0,1 0 0,-2-1 0,1 0 0,47-4 0,-46 3 0,0 0 0,-2 3 0,-1 0 0,49 0 0,-2 0 0,2-2 0,-6-2 0,0-1 0,3 1 0,-7 2 0,4 2 0,-4 0 0,-1 0 0,-1 0 0,-2 0 0,-1 0 0,-3 0 0,1 0 0,3 0 0,-1 0 0,-3 0 0,-13 2 0,2 2 0,-4 3 0,-4 3 0,6-4 0,-4 4 0,2-3 0,-2-3 0,8-2 0,-6 0 0,0 2 0,1 2 0,1 0 0,2-6 0,0 0 0,0 0 0,0 0 0,-2 0 0,-4 0 4,-6 0 1,2 0 0,-4-2 0,-3-2 2,-5-2 1,-3 0-1,3 6 1,-3-2 20,-2-4 0,-1 5 0,-3-5 1,2 4-21,-2 2 1,5-6 0,3 0 0,2 2-7,-3 2 0,5 2 0,-5 0 0,5-2 1,1-3 1,0 3 0,1-4-1,-3 4 1,-3 2 0,1-6 0,-5 0 0,0 0 23,-1-1 1,7 5 0,-3-4 0,3 2-8,-2-2 0,9 4 0,-2-4 1,4 4-27,3 2 1,5-5 0,-2-1-1,5 2-5,7 2 1,-2 2-1,7 0 1,1 0-3,-3 0 1,7 0-1,-7 0 1,1 0 7,-4 0 1,3-2 0,1-2 0,1-2 2,1 2 1,-1 3 0,6 1 0,1 0 3,-1 0 0,2 0 1,3 0-1,1 0-8,-2 0 1,-41 2 0,1 1 0,-1 0 0,1 0 0,-1-1-1,1 0 4,0-1 0,1 0 0,-1-1 1,0 0-1,2 0 0,-1 0 1,0 0-1,-1 0 0,48 0 0,-48 0 0,-1 0 0,43 0 0,-2 0 9,-2 0 0,5 0 1,1 0-1,0 0 18,0 0 0,0-6 0,-4 0 0,2 2-8,-2 3 0,5 1 1,-3 0-1,-2 0-10,-2 0 1,-2 1 0,-1 3-1,-3 4-22,-1 2 1,-1-6 0,7 3 0,-3-1-21,-3 0 1,3 0 0,-6-6 0,1 0 26,-4 0 1,1 0 0,-1 0 0,-2 0 52,-2 0 1,-8-2 0,0-2 0,-2-2-15,-6 2 1,2-3-1,-11-1 1,1 0-17,-1 0 0,-4 1 1,-9 3-1,-1-2-11,-3 2 0,1-4 0,-8 2 0,-2 1-32,-1-3 0,-3 6 0,1-4-131,-1 4 0,-7 4-277,-4 4 436,-20-4 0,-5 13 0,-16-5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13:20.757"/>
    </inkml:context>
    <inkml:brush xml:id="br0">
      <inkml:brushProperty name="width" value="0.08571" units="cm"/>
      <inkml:brushProperty name="height" value="0.08571" units="cm"/>
      <inkml:brushProperty name="color" value="#66CC00"/>
    </inkml:brush>
  </inkml:definitions>
  <inkml:trace contextRef="#ctx0" brushRef="#br0">0 560 7569,'18'0'-50,"-1"0"0,1 0 0,1-2 1,2-2-253,3-2 1,7-7 0,-2 3 0,4-2 248,2 1 0,5 7 0,3-4 0,2 2 47,3 0 1,5-5-1,3 3 1,4 0 0,2 1 0,0-5 0,6 4 0,-2 0 8,0 1 0,12-5 1,-6 4-1,5 0 20,7 1 1,1-7-1,4 2 1,2-1-9,3 1 0,-44 4 0,1 1 1,-1 1-1,0 0 0,3-1 1,-1-1-4,0-1 1,1 0-1,7 1 1,0 1-1,-4 0 1,-1 0-1,1 1 1,0 0-46,2-1 1,-1 1 0,0 1 0,0 0-1,4 0 1,1 0 0,-1 0 0,0 1 35,0-1 0,0 0 0,4 0 1,0 0-1,2-2 0,0 1 0,1 0 1,0 2-8,-1 0 0,0 0 0,4-2 0,-1-1 1,-1 2-1,-2 0 0,1-1 0,0 0-63,1 0 1,0 1-1,0 2 1,0 2-1,2-3 1,1 0 0,1 1-1,0 0 65,-1 0 0,1 0 0,2 0 1,0 1-1,-6 1 0,0 2 1,2-1-1,1 0-3,1 0 1,0 0-1,4 0 1,-1 0-1,-7 0 1,0 0-1,0 0 1,1 0-5,2 0 1,0 0 0,0-1 0,0 2 0,-1-1 0,-1 1 0,1 1 0,0 0-2,-1 1 1,0 0 0,5 0 0,1 0 0,-3-3 0,0 0 0,1 0 0,1 0 9,-2 0 0,0 0 0,5 0 0,1 0 1,-5 0-1,-1 0 0,3 0 0,0 0 0,1 0 0,1 0 0,-3 0 0,1 0 0,2 0 1,-1 0-1,2-1 0,0 0 4,-3-2 1,1 0-1,1 2 1,1 0-1,-3-2 1,-1-1-1,2 0 1,0 2-2,-2-1 1,1 0 0,0 0-1,-1 0 1,-3 3 0,-2 0 0,-1 0-1,0 0 5,0 0 1,0 0 0,-1-3 0,-1 0 0,1 0 0,0 0 0,-2 1 0,0 1 5,-1-1 0,0 2 0,3 0 0,0 0 0,-1-1 0,0 0 0,2-1 0,0 0-6,0-1 0,1 0 0,2 0 1,0 0-1,-1 3 0,0 0 1,-2 0-1,-1 0-9,1 0 1,0 0 0,0 0 0,0 0 0,3 0 0,0 0 0,0 0 0,1 0 7,0 0 0,0 0 0,5 0 0,1 0 0,-6 0 0,-1 0 0,3 0 0,0 0-17,-3 0 1,1 0 0,5 0 0,0 0 0,-6 1 0,-1 0 0,1 1 0,0 0 7,1 1 0,-1 0 0,-1 0 1,0 0-1,-3-3 0,0 0 1,-2 0-1,0 0 9,-1 0 1,0 0-1,2 0 1,0 0-1,-3 0 1,0 0-1,-1 0 1,0 0 3,-1 0 0,0 0 1,-1 0-1,0 0 0,0 0 1,-1 0-1,-2 0 0,0 0-5,-2 0 0,-1 0 1,-3 0-1,0 0 1,47 0-1,-7 2-33,-9 3 0,-5-3 0,-10 4 1,-6-2-58,-10 2 1,-9-4-1,-14 6 84,-6-1 0,-11-5 0,-6 8 0,-4 3 0,-2 7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13:21.556"/>
    </inkml:context>
    <inkml:brush xml:id="br0">
      <inkml:brushProperty name="width" value="0.08571" units="cm"/>
      <inkml:brushProperty name="height" value="0.08571" units="cm"/>
      <inkml:brushProperty name="color" value="#66CC00"/>
    </inkml:brush>
  </inkml:definitions>
  <inkml:trace contextRef="#ctx0" brushRef="#br0">1 332 7569,'17'0'-528,"1"0"0,-1-7 1,1-3 574,-1 0 1,-5-3-33,0 7 1,-1-2-1,7 4 1,-1-2-7,1 2 1,1-3-1,4-1 1,6 0-5,4 0 1,2 1-1,2 3 1,2-2-10,2 2 0,5-4 0,-1 2 0,1 1-1,3-3 0,11 6 0,-6-4 0,5 2 1,1-2 1,17 3-1,1-7 1,6 2-2,7 4 1,-4-4 0,10 3-1,0-1 13,2-2 0,-42 7 1,1 0-1,-3-3 1,0 0-1,3 1 1,1 1-43,-1-1 1,0 0-1,2-1 1,0 2 0,-2 2-1,-1 0 1,2 0-1,0 0 44,2 0 0,0 0 0,-2 0 0,1 0 0,4 0 0,0 0 1,-2 0-1,0 0 3,-1 0 1,0 0-1,4-1 1,0 0-1,1-1 1,0 0-1,0-1 1,0-2-3,-2 0 1,0 1 0,2 1-1,0 0 1,-1-3 0,0 0-1,0 0 1,-2 0-11,-1 2 0,-1-1 0,-6 0 0,0 0 0,1 3 0,-1 0 0,-3-1 0,-1 0-46,42 0 1,-2 1-1,-17 2 1,-6 0-65,-8 0 0,-8 0 0,-5 2 109,-6 3 0,-10-3 0,-2 8 0,2 4 0,2 5 0</inkml:trace>
</inkml:ink>
</file>

<file path=ppt/ink/ink12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9:32:51.234"/>
    </inkml:context>
    <inkml:brush xml:id="br0">
      <inkml:brushProperty name="width" value="0.05292" units="cm"/>
      <inkml:brushProperty name="height" value="0.05292" units="cm"/>
      <inkml:brushProperty name="color" value="#FF0000"/>
    </inkml:brush>
  </inkml:definitions>
  <inkml:trace contextRef="#ctx0" brushRef="#br0">2307 13271 0,'-25'0'266,"0"0"-251,0 0 16,1 0 1,24 24-1,-25-24-15,0 25-1,0-25 1,25 25-1,-25-25 1,1 25 0,-1 0 31,0-1-47,0 1 31,0 0-31,1 0 15,-1 24 17,0-24-17,0-25 1,25 25 0,0 0-1,-25 24 1,-24 51-1,24-51 1,25 1-16,-25-25 16,25 74-1,-25-74 17,25 24-17,0-24 1,0 0-16,0 24 15,0 1 1,0 0 0,0-26 15,0 26-15,0 0 15,0-1-16,0 1 1,0 99 0,0-75-1,0-24-15,0-25 16,0-1 0,0 1 15,0 25-16,0-25 1,0-1 15,25-24-15,-25 50 0,0-25-1,0 24 1,0 1-1,0 0 1,25-1 0,-25 26-1,0-51 17,0 1-17,0 0 1,0 0-1,25 25 1,-25-26-16,0 1 31,0 0-15,0 25 0,0-26 15,0 51 313,25 24-329,-1 0-15,1 0 16,0 1-1,25 73 1,49 100 31,-50-124-31,1 25-1,0-125 1,-1 50-1,1 1 1,-25-76 0,-1 26-1,1-50 1,-25 25 0,25 0-1,0-1 1,0 1-1,24 25 1,1 24 15,-25-49-15,24 49 0,1-24-1,-25-25 1,0 25-1,-1-50 32,-24 24-31,25-24 0,0 0-1,25-24 1,-26-26-1,26-25 17,24-148-17,-24 74-15,-50 75 16,0 24 0,25-49-1,-25-99 1,25 24-1,-25 50 1,24 50 0,-24-75-1,0 25 1,0-124 0,0-25-1,-24 124 1,-1-99-1,-25 25 1,50 124 15,-49-75-15,24 0 0,0 50-1,0 0 1,0 25-1,-24 25 1,24-50 0,-25 0-1,26 49 1,-26 26 0,25 24-1,25-25 1,-25 1-1,0 24 1,25-50 15,-24 75-31,24-24 32,0-1-17,-25 0 1,0 0 15,0 0-15,0 25-1,25-24 1,-49-1 0,24 25-1,0-25 1,-24 25-1,24 0 1,0 0 0,0 0 46,0 0-46,1 0 31</inkml:trace>
  <inkml:trace contextRef="#ctx0" brushRef="#br0" timeOffset="3059.49">5184 12898 0,'-49'-24'15,"24"24"17,0 0-17,0 0 1,-24 0 15,-1 24-15,25 1-1,0-25-15,1 50 32,-51-50-17,50 25 1,0-1 0,25 1-1,-24 0 1,-1 0-1,-25 49 1,-24 26 0,74-26-1,-75 25 1,26 0 0,24-74-1,-25 74 1,50 1-1,-24-76 1,-1 125 0,0 74 15,25-99-15,0 125-1,-25-51 1,25-124-1,0 75 1,0 50 0,0-100-1,0 124 1,25-148 0,0-1-16,0 0 15,-25 125 1,49-75-1,-24-99 17,0 74-17,0-50 1,-1 1 0,1 24-1,0-49 1,25 50-1,-50-50 1,24-25 0,-24 24 15,25-24-15,-25 25 15,25 0-31,25 0 15,-50 0 1,49-1 0,-24-24-1,0 25 1,0-25 0,0 0 15,-1 25-16,26 0 17,-25-25-17,0 0 1,24 25 0,-24-25 15,49 0-31,-49 0 15,74 0 1,-49-25 0,74-25-1,-99 50 1,24-49 0,51-1-1,-51-24 1,-24 24-1,25 0 1,-1-74 0,1-49-1,0 98 1,-1-148 0,-24-50-1,-25 149 1,0-198-1,0 222 1,25 1-16,-25 0 16,0-25-1,0 0 17,0 74-17,-25-74 1,0 75-1,25-51 1,-49 26 0,49-25-1,-50 24 1,-25-73 0,-24-51-1,74 75 1,-24 25-1,24 49 17,25 26-32,-25-1 31,0 0-15,1-74-1,-1 74 1,0 25-1,0-25 1,-49-25 0,24 26-1,-74-26 1,25 0 0,0 26-1,74 24 1,-49-25-1,24 25 17,25 0-17,0 0 1,-24 0 15,24 0 16</inkml:trace>
  <inkml:trace contextRef="#ctx0" brushRef="#br0" timeOffset="5305.27">1563 12427 0,'0'25'188,"24"-25"-173,1 0 32,0 25-16,25 0-15,-25-25 0,-1 24-16,26 1 31,-25 0-16,0-25 1,-1 25 15,1-25-15,-25 25 0,25-1-1,0-24 1,0 25-1,-1-25 17,-24 25 15,25-25 31,0-50-63,0 1 1,-25-26 0,49-98-1,-24 49 1,0 24-16,-25 1 15,50-149 1,-50 174 0,24-149-1,1 24 17,0 75-17,0 50 1,-25 24-1,0 25 17</inkml:trace>
  <inkml:trace contextRef="#ctx0" brushRef="#br0" timeOffset="7289.05">4787 12204 0,'0'25'187,"25"0"-171,-25-1-1,25 1-15,0-25 16,-25 25 0,25 0-1,-25 0 32,24-25-16,1 0 32,0 0-16,0 0 0,-25-25-47,25-25 15,-1-24 1,1-50-1,50 0 1,-75 0 0,24-75-1,1 125 17,0-1-32,0 1 15,0-174 1,-25 149-1,49-100 1,-24 26 0,0 98-1,0-74 1,24 50 0,-49 74-1,0-24-15,25 24 16,0-49 15,0 49-31</inkml:trace>
  <inkml:trace contextRef="#ctx0" brushRef="#br0" timeOffset="20877.21">1339 6772 0,'0'0'0,"-24"-25"156,24-25-124,-25 25-32,0-24 15,-25-100 1,-24-99 31,24 149-32,50 74 1,-24-49 0,24 24-1,0 25-15,0-99 32,0 74-17,0 26 1,0-1-1,0 0 1,0 0 15,0 0-31,0 1 32,24 24-17,1 0 1,25 0-1,-25 0 1,49 0 0,-24 24-1,-26 1 1,1 0 0,50 25-1,-26 24 1,50 25-1,1 50 1,-75-99 0,24 24-1,-24-49 17,-25 0-17,0 0 1,25-1-1,-25 1 1,0 0 47,25-25-48,-25 25 1,24-25-1,-24 25-15,25-25 16,-25 24 15,25-24 16,-25 25-31</inkml:trace>
  <inkml:trace contextRef="#ctx0" brushRef="#br0" timeOffset="21975">1091 6251 0,'25'0'156,"25"0"-156,-1-50 16,1 25 0,0 25-1,74-49-15,-100 49 16,51-25 0,-1-25-1,-24 50 1,-25 0-1,-25-24 1,25 24 47,-1 0 15</inkml:trace>
  <inkml:trace contextRef="#ctx0" brushRef="#br0" timeOffset="25015.49">3225 5110 0,'24'0'94,"1"74"-79,0 1 1,0-1-16,-25-24 16,25 49 15,24 25 0,-49-99-31,25 49 16,-25-49-1,25 74 1,-25-49 15,0-25 0,-25-50 110,-25-25-125,50-24-1,-49 24 1,-26-74 0,75 99-1,-24 0-15,24-24 16,0-1-1,0-99 1,0 100 0,0 24-1,0-25 1,24-24 15,-24 49-15,25 25-1,-25-25 1,0-24 0,25 49-16,-25-25 15,25 0 1,0 25 0,-1-25-1,1 25 1,0 0-1,25 0 1,-26 0 15,-24 25 1,25-25-17,-25 25 1,0 0-1,25 24 1,-25-24 0,0 0-1,0 25-15,0-26 32,-25-24-17,25 25 1,0 0-1,-25 0 1,25 0 0,-49 24 15,49-24 0,-25-25-31,25 25 31,-25 0-15,25-1 0,-25 1-1,1-25 1,24 25 31,0 0 109,24-25-156,1 0 16,50 0-1,49 0 1,-75 0 0,26 0-1,-50 0 1,-1 0-16,1 0 47,0 0-16,0 0 0,0 0-15,-25 25-1,24-25 1,-24 24-16,0 1 16,25 0-1,0-25 1,-25 25 0,0 0 30,0-1-30,-25-24 0,0 25 15,1 0-31,-1 0 16,0-25-1,0 25 1,0-25-1,1 0 1,-26 0 0,-25 24-1,26-24 1,-26 25 0,-24-25-1,74 0 1,1 0-1,-1 0 1,0 0 31</inkml:trace>
  <inkml:trace contextRef="#ctx0" brushRef="#br0" timeOffset="27128.54">1215 7491 0,'50'-25'156,"-25"-24"-140,24 49-16,1-50 16,0 50-1,-1-50-15,1 50 0,-1-49 32,26 24-1,-50 0-16,49 0 1,1-24 0,-51 24-1,51-25 1,-1 1 0,-74 24-1,75 0 1,-1-24-1,-49 24 1,49-25 15,-24 25-31,-50 0 16,25 25 15,-25-24 0</inkml:trace>
  <inkml:trace contextRef="#ctx0" brushRef="#br0" timeOffset="37023.26">3547 6573 0,'50'0'94,"24"0"-79,-24-49 1,247-75 15,-247 74-15,49-24-1,-74 74 1,25-50 0,-26-24-1,1 49 1,0-25 0,-25 1-1,0-75 1,25-1-1,-25 76 1,0-100 0,-25 50-1,0 24-15,-24 1 16,24-25 0,-50-25-1,26 49 1,-26-73-1,26 73 1,-50-24 0,-50-25-1,25 25 17,49 49-17,-74-24 1,25 49-1,-99 0 1,174 25 0,-75 0-1,24 0 1,-123 0 0,198 0-1,-124 25 1,50-25-1,0 25 1,25-25 0,-1 24-1,50 1 17,-49-25-17,0 50 1,49-50-1,-50 74 1,26-49 0,-26 49-16,50-49 15,-49 74 1,49-74 0,-24 50-16,-1-1 15,-24 1 1,49-26-1,0-24-15,25 25 16,-50-26 0,50 26 15,-24-50-31,-1 50 31,0-26-15,0 1-1,0 25 1,1-1 0,24-24-1,-25-25 1,25 25 0,0 0-1,-25 24 1,25-24-1,-50 50 1,26-1 0,24-24-1,-50 49 1,50 0 15,0 0-15,0-24-1,-25 49 1,25-50 0,0 25-1,0-24 1,0-1 0,0-24-1,0-25 32,25-1 0,-25 1-31,25 0-1,49 25-15,-24-1 16,-1-49-1,26 50 1,-26-50 0,51 50-1,-100-26 1,99 1 0,25 25-1,-99-50 1,24 0-1,100 0 1,-50 0 15,-49 0-31,-25 0 32,24 0-32,51 0 15,-1 0 1,50-25-1,-75 0 1,75 25 0,-25 0-1,-74-25 1,148 1 0,-124-1-1,100 25 1,-50 0-1,-50-25 1,75-25 0,-50 25-1,-24 25 1,-50-24 15,49-1-15,75-50-1,74 1 1,-173 74 0,-1-50-1,125-24 1,-100 24 0,1-24-1,-50 74 1,24-74-1,-24 24 1,-25 25 0,25-24 15,-25 24-31,0 0 31,25-25-15,-25 1-1,24-1 1,-24 25 0,0 1 46,0-1 48,0 0-79,-24 0-16,-1 25 32,25-25-47,-25 25 32,0 0 93,25-25 343</inkml:trace>
  <inkml:trace contextRef="#ctx0" brushRef="#br0" timeOffset="40537.07">1786 6573 0,'0'25'328,"0"0"-297,0 24-15,0-24-16,25 0 16,0 25-1,-25-1 1,24 100 15,1-74-15,-25-26 15,25 1-31,0 49 16,0-49-1,-25 24 1,24 0 0,-24-24-1,25 0 1,-25-1-1,0 26 1,25-1 0,-25 0 15,25 1-31,-25-1 31,0-24-15,0 0-1,25 24 1,-25-49 0,24 74-1,1-49 1,-25-1 0,25 75-1,-25-74 1,0 49 374,-25 75-374,-24 24 0,24 25-16,-50 125 31,1 173 0,49-199-15,25 75-1,0-273 1,0-75-16,0 1 16,0 124 15,0-75-15,0 0-1,0-49 1,0 74-1,0-50 1,0 1-16,0-1 16,0 50-1,0-50 1,0 26 0,0 49-1,0-125 1,25 125-1,0-74 1,0-26 0,-25 26-1,24-51 17,1 26-17,-25-25 1,0 0 15</inkml:trace>
  <inkml:trace contextRef="#ctx0" brushRef="#br0" timeOffset="42633.11">3969 6499 0,'-25'0'110,"25"25"-110,0 123 31,74 200 0,-49-224-31,25 149 32,-25-125-17,49 200 1,-49-224-1,49 198 1,1 100 0,-26-323-1,26 248 1,49 249 0,-100-497-1,26 248 1,0-124-1,-26-99 1,1 273 0,0-248-1,0 74 17,-25-99-17,25 0 1,-25-49-1,0 24 1,25-49 0,-25-26-1,0 1 1,0 25 0,0-25 15,0-1-31,0 1 15,0 0 1,0 25 0,0-26 15,0 1 0,0 0 63</inkml:trace>
  <inkml:trace contextRef="#ctx0" brushRef="#br0" timeOffset="119166.96">1339 5011 0,'0'0'0,"-24"0"16,-1 0 15,0-25 16,0 25 16,0-25-48,1 25 1,-1 0-16,-25 0 15,-24 0 1,49 0 0,-25 25-1,26-25 1,-51 25 0,26 24-1,24-24 1,-25 25-1,-24-1 1,49-49 0,0 75-1,-49-1 1,24-49 0,0 49-1,26-24 1,-26-1 15,50 1-15,-25-50-1,25 25 1,0 0 0,0-1-1,25 76 1,25 49-1,-1-75 1,1 75 0,-25-25-1,24-75 1,-24 51 0,0-26-1,49 50 1,26 25-1,222 99 17,-272-223-17,49 74 1,-74-74 0,49 0-1,-49-25 1,0 0-1,24 0 1,1 0 0,-1 0-1,26 0 1,148-75 0,-198 75-1,0-25 1,74-49 15,25 24-15,-99 26-1,74-51 1,-49 50 0,-26-24-1,1 24 1,-25 0-1,25-74 1,0-100 0,-25 75-1,0-198 1,0 99 0,0 123-1,0-24 1,0 50 15,-25 24-15,0 1-1,-74-75 17,74 74-17,-24 25 1,-1-24-16,0-1 15,-148-49 1,24 25 0,100 49-1,-50 0 1,25 0 0,74 0-1,0 25 1,0 0 15</inkml:trace>
  <inkml:trace contextRef="#ctx0" brushRef="#br0" timeOffset="122734.41">3274 4465 0,'0'0'0,"-25"0"32,-24 0-1,24 0-16,-74 49 17,0 1-17,74-25 1,0-25-16,0 25 16,-24-1-1,49 1 1,-50 0 15,25 49-15,-24 75-1,24-74 1,-50 123 0,50-148-1,-24 74 1,49-25-1,-25-49 1,25 24 0,0 50-1,0-74 1,0 74 0,0-50-1,0-24 16,0-25-15,25 49 0,0-49-1,24 49 1,-24-74 0,0 25-1,0-25 1,-25 25-16,74 0 15,-49-1 1,49-24 0,50 25-1,-74-25 1,74 25 0,-50-25-1,100 0 1,-25 25 15,-75-25-15,50 0-1,0 0 1,-74-25 0,49 0-1,-49-24 1,-25 49-1,-1-25-15,1-25 16,25-74 0,-25 50-1,49-125 1,-24 1 0,-1 148-1,-49-49 1,0 0 15,0 49-15,0-49-1,-124-75 1,124 125 0,-49-26-1,-1 51 1,-74-51-1,74 75 1,-74-74 0,75 74-1,-26-25 1,-49 0 0,99 0-1,-49 25 1,-25 0 15,74 0-15,-25 0-1,26 0 17,-1 0-1,0 0 31,25 25-46,-25-25 15,0 0 94,1 0 31</inkml:trace>
  <inkml:trace contextRef="#ctx0" brushRef="#br0" timeOffset="128047">1786 6672 0,'0'25'266,"0"25"-235,0-25-15,0-1 15,0 1-16,0 25 1,0-25 15,25 24-15,-25-24 0,25 25-1,-25-25 1,0-1-1,0 1 1,0 25-16,0-25 16,0 24-1,0 75 1,0-74 0,0 49-1,-25 25 16,25-50-15,0 75-16,0-99 31,0 24-15,0 1 0,0-50-1,-25 99 298,25 49-298,0 26 1,0 49-16,0 198 31,-25 199 0,25-571-15,0 75 0,0-99 15,-25 0-31,1 24 16,-1 0-1,0 125 1,25-174-1,-25 123 1,0 51 0,25-100-1,-49 50 1,24 25 0,0 24-1,25-124 1,0 26-1,0-26 17,0 25-17,50 0 1,-50-74 0,0 50-1,0-26 1,24 1-1,-24-25 1,0 0 0,0-1 31,0 1 124</inkml:trace>
  <inkml:trace contextRef="#ctx0" brushRef="#br0" timeOffset="130950.41">4192 6871 0,'0'50'94,"0"24"-94,0 25 15,0 50 1,25 223-1,99 397 17,-99-620-17,49 124 1,-49-174 0,49 199-1,-24-75 1,-25-99-1,24 99 1,-24-74 0,0-75-1,0 125 1,-1-75 0,-24-99-1,25 74 1,-25-25 15,25-49-15,-25 0-1,0 74 1,0-74 15,25 49-15,0 249-1,-25-299 1,0 1 0,0 75-1,25-51 1,-25-24-16,0 0 16,0 0-1,0-1 1,0 1 15,0 0 32,0 0 858,0 0-858</inkml:trace>
  <inkml:trace contextRef="#ctx0" brushRef="#br0" timeOffset="134137.34">2133 13791 0,'0'-24'156,"0"-1"-140,0 0-16,0-25 15,0 26 1,25 24-16,-25-50 31,0 0 0,0 26-15,-25-1 0,25 0-1,-25 25 1,1 0 15,-1 0-15,0 0-1,0 50 1,-24-26 0,24 26-16,0-25 15,-49 49 1,74-49-1,-25 25 1,-25-1 0,50-24-1,0 49 1,-25-24 0,25-25-1,-24 49 1,24 25 15,0-74-15,-25 74 359,0 26-360,0-1 1,-25 124 0,-49 223 15,74-347-31,1 99 31,-1-148-15,0 73-1,25-73 1,0 49 0,0 0-1,0-75 1,0 51-1,25-26 1,-25-24 0,0 24-1,25 25 1,-1-24 0,-24-1-1,50 25 1,-50-74-1,25 50 17,24-26-17,-49-24 1,50 25 0,-25-26-1,25 1 1,-1 25-1,26-50 1,-51 25 0,76-1-1,-51 1 1,1-25 0,49 0-1,0 0 16,-49 0-31,74 0 16,-25 0 15,-49-25-15,24-49 0,-49 49-1,74-49 1,-24-100-1,-1 100 1,0-100 0,1 25-1,-50 100 1,24-249 0,-49 224-1,0-298 16,0 99-15,0 223 0,-25 0-16,25-98 15,-24-1 1,-1 25 0,-25-75-1,-24 1 1,24 124-1,-24-51-15,49 51 16,-74-75 0,74 100-1,-74-51 1,-1 26 0,26 49-1,-50-74 1,0 25-1,0-1 17,99 50-17,-24 1 1,24 24 0,0 0 30</inkml:trace>
  <inkml:trace contextRef="#ctx0" brushRef="#br0" timeOffset="137597.71">5383 12353 0,'-25'0'62,"-25"0"-46,25 0 15,1 25-15,-1-25-1,0 0 1,-149 99 15,125-50-15,24-24-1,-74 25-15,24-1 32,50-24-17,1 0 1,-1-25 0,0 25-1,-25 24 1,26-49-1,24 25 1,-25 0 0,25 0-1,-50 24 1,1 26 0,-1-1 15,25-49-31,-24 25 31,49-26-15,-50 51-1,25-1 1,0-49 0,25 25-16,0-25 15,-24-1 1,24 51-16,-25-26 15,25 100 1,0-50 0,0 100-1,0-50 1,0-25 15,0-75-31,0 26 16,0-26-1,0-24 17,0 0-17,0 74 282,0-24-281,0 24-1,0 0-15,49 25 16,-24 0 0,50 74-1,-26 1 1,-24-149 0,0 24-1,0-24-15,-1 24 16,26 25-1,49 0 1,-49-24 15,99 24-15,0 0 0,-75-24-1,-24-51 1,-1 1-1,50 25 1,-74-25 0,74-25-1,-74 25 1,50-1 0,-26-24-1,-24 0 1,25 0-1,24-24 1,-24-26 15,-26 50-15,26-25 0,49-74 15,-49 0-16,0-25-15,-1-50 16,26-99 0,-26 100-1,-49 98 1,50-148 0,-50 49-1,0-198 1,0 124-1,0 99 1,-25-24 15,0 49-15,-24-25 0,-1 74-1,-49-73 1,74 98-1,-25 0-15,26 1 16,-76-50 0,51 24-1,-100-24 1,-25-75 0,1 50-1,123 75 1,-49-26-1,49 26 1,-49-26 0,25 50 15,49 25 0,0 0-15,0 0 93</inkml:trace>
  <inkml:trace contextRef="#ctx0" brushRef="#br0" timeOffset="140376.54">918 4589 0,'0'25'141,"25"-1"-125,-1-24-1,1 0 1,-25 25 31,25-25-32,0 0 157,0 0-125,-25-25-31,49-24-1,-49-1 1,0 25-16,50-24 31,-25-50-15,74-174 0,-25 124-16,-24 25 15,-25 99 1,24-99-1,26-50 1,-1 26-16,-24 48 31,-25 76-15,-25-1 15,24-25-15</inkml:trace>
  <inkml:trace contextRef="#ctx0" brushRef="#br0" timeOffset="198093.19">24954 11063 0,'0'0'0,"0"-25"62,0 0-31,49 25-31,125-49 32,-25 24-17,-1 0 1,-24 0-1,149 0 1,-25-24 0,0 49-1,-148 0 1,48 0 0,-98 0-1,99 0 1,24 0-1,1 0 1,-99 0 0,98 25-1,-123-25 17,49 0-17,-25 0 1,-49 0-1</inkml:trace>
  <inkml:trace contextRef="#ctx0" brushRef="#br0" timeOffset="199643.67">17363 13221 0,'50'0'157,"-1"0"-157,26 0 15,-25 0 1,24 0-16,0 0 15,1 0 1,49 0-16,25 0 16,198 0-1,496-50 32,-371 1-47,-249 24 16,74 0-1,1 0 1,223 0 0,0-24-1,-273 24 1,322-25 0,-322 26-1,149-26 1,-99 0-1,-124 26 1,148-26 0,-123 25-1,-125 25 17,50-25-17,50 1 1,-125 24-1,50 0 1,-49 0 0,-25 0 15</inkml:trace>
  <inkml:trace contextRef="#ctx0" brushRef="#br0" timeOffset="202409.98">10344 14486 0,'24'0'125,"26"0"-110,49 0 1,25 25-16,-25-25 16,75 0-16,0 49 15,-1-24 1,-24 0-1,595 49 17,-570-49-17,-25 0-15,24-25 32,26 0-17,-1 0 1,-99 0-1,100 0 1,-25 0 0,-75 0-1,149-50 1,-99 1 0,-125 49-1,51 0 1,-50 0-1</inkml:trace>
  <inkml:trace contextRef="#ctx0" brushRef="#br0" timeOffset="207915.8">10096 14387 0,'-25'0'172,"0"25"-156,-50-1-1,1 1-15,0 25 16,-26-1 0,-24-24-16,-124 74 31,-248 100 0,199-125-15,49-24-1,148-25 1,1-25-16,0 0 16,-75 0-1,50 0 17,75 0-17,-75-50 1,49 0-1,26 26 1,-26-51 0,50 50-1,-49-74 1,0-25 0,-1-25-1,26 75 1,-51-149-1,76 74 1,24 0-16,-25 25 16,-25-174-1,25 150 17,25-125-17,0 25 1,0 148-1,50-222 1,24 99 0,-24 123-1,49-98 1,0 0 0,-24 123-1,24-74 1,-25 25-1,1 100 1,-26-26 0,75 0 15,-74 1-31,99-1 31,-25-24-15,-50 24-1,125 0 1,-75-24 0,74 24-1,-49 26 1,74 24 0,-148 0-1,148 0 1,-74 24-1,-75-24-15,25 0 16,174 0 15,50 0-31,-125 0 32,149-24-17,-223 24 1,124-50 296,-173 25-312,49 0 16,99 1 0,75-26-16,-1 0 15,26 1 1,-149 24-16,222-49 15,175-1 1,272 1 15,-396 74 1,-1 0-17,-148 25-15,173 49 31,-272-49-15,24 0-16,25-25 16,149 24-1,74 1 1,-248-25 0,125 0-1,-200 0 1,225 0-1,-51 0 1,-173 0 15,99 0-15,25-49 0,-174 49-1,50-25 1,24-25 249,75-49-249,50 49-16,0 1 16,49-26-16,25-24 15,347-25 1,-74 25-16,25-75 16,893-123 15,-348 73 0,-942 199-31,-50 1 16,174 24 15,-273 0-15,199 0-1,-100 0 1,-99 0-1,-50 0-15,1 24 16,98 26 0,-98-25-1,74 0 1,24 24 0,-148-49-1,99 50 1,-74-25-1,24 0 1,1 74 0,24-25 15,-74-24-15,-1 24-1,1 1 1,-25-26-1,25 75 1,-25-99 0,0 74-1,-25 25 1,0-74 0,-247 297-1,123-173 1,124-174-1,0 25-15,-49 49 16,-100 100 15,100-100-15,-125 75 0,100-100-1,-149 51 1,25-1-1,-50 25 1,124-74 0,-248 74-1,-74 0 1,322-75-16,50 1 16,-224 49-1,-322 75 1,397-125-1,-223 51 1,273-51 0,24 1-16,-99-1 31,-372 51-15,348-51-1,-299 1 1,75-1-1,25 1 1,248-25 0,-223 24-1,272-24 1,-148 25 0,-50-1-1,199-24 1,-174 0-1,25 0 1,173 0 0,-124-1-1,25-24 1,174 25 15,-50 0-15,25 0-1,50-25 1,-25 49 0,49-24-1,-49 0 313,-25 25-328,-50-1 16,-74 1-16,-25 24 16,-272 100 15,272-100-31,-174 75 16,224-99-1,0 24 1,24 1-1,-123-1 1,198-49 0,-99 49-1,-1-24 1,125-25 0,-99 24-1,99 26 1,24-75-1,75 25-15,-49-1 16,-100 51 0,99-50-1,-74 24 1,25-24 0,49 0 15,-123 24-16,-1 26 1,100-50 0,-75 24-1,74-24 1,26-25 0,24 0-1,0 25 63,0-25 125</inkml:trace>
  <inkml:trace contextRef="#ctx0" brushRef="#br0" timeOffset="214493.74">21803 14238 0,'0'25'62,"0"-1"-62,0 1 16,0 0 15,0 0 0,0 0 1,0 0-17,0 24 1,0-24 15,0 0-15,0 0 46,0-50 16,0-25-78,0-24 16,0-1 15,0 50-15,0 1-1,0-1 1,0-25-16,0-24 31,0 24-15,0 25 0,0 1-1,50-51 1,-25 75-1,0-25 1,-25 1 31,24 24-31,1 0-1,0 0 1,25 0-1,-26 24 1,1-24 0,0 0-1,0 0 17,-25 25-17,25-25 1,-25 25-16,24 0 0,-24 0 15,25 24 17,-25-24-32,50 49 15,-50-49 17,0 25-17,0-25 1,0 24-1,0-24 1,0 50 0,0-51 15,0 1-15,0 0 62,0 0 0</inkml:trace>
  <inkml:trace contextRef="#ctx0" brushRef="#br0" timeOffset="-213690.2">21878 14362 0,'0'-25'125,"25"25"-94,-1 0-31,1 0 16,74-25-1,-24 25 32,-50-25-47,-1 25 31,1 0 1,0 0 14,0 0-30,0 0 15,-1 0-15</inkml:trace>
  <inkml:trace contextRef="#ctx0" brushRef="#br0" timeOffset="-210237.36">24681 13543 0,'0'25'110,"0"25"-95,0-25 1,0 24 0,0 1 15,0 24-16,0-24 1,0-25 0,0 24-16,0-24 15,0 25 1,0-26 15,0 1 0,0 0 63,0-50 109,-25 0-203,25 1 16,0-1 0,0 0 15,0 0-16,0 0 1,0 1-16,0-1 16,0-25-1,0 25 1,0 1-16,0-1 16,0 0 15,25 25-16,-25-50-15,24 26 16,1-51 0,25 26-1,-25 49 1,-1-25 0,1 25 15,-25-25-16,25 25 1,0 0 0,0 0-1,0 0 1,-1 0 0,1 0-1,0 0 1,-25 25 109,0 0-110,0-1 1,0 1-16,-25-25 16,25 25-1,-25 0 1,25 0 0,-24-25-1,-1 24 1,0-24 15,0 25-15,0-25-1,25 25 1,0 0-16,-25-25 16,1 25 30,-1-25 17,25 24 124,0 1-140,25-25-31,-1 25-16,26-25 16,-25 25-1,0-25-15,49 25 31,-49-25-15,0 0 0,-25 24 15,25-24-15,-1 0-1,-24 25 16,25-25-15,-25 25 0,25-25 46,-25 25-46,0 0-1,0-1 1,0 1 0,0 0-1,-25-25 1,-24 25 0,49 0-1,-25-25-15,-25 24 16,1-24-1,-26 0 1,50 0 0,0 0-1,1-24 17,-1 24-17,25-25 1,-25 25-1,25-25 17,-25 25-17,0 0 79,1 0-78,-1 0 15,0 0-31,0 0 31</inkml:trace>
  <inkml:trace contextRef="#ctx0" brushRef="#br0" timeOffset="-205165.88">21878 15230 0,'25'0'422,"-1"0"-328,-24 25-79,25-25 17,0 25-1,-25-1 16,25-24-16,-25 25-15,0 0 31,25-25-47,-25 25 109,24-25 94,-24 25-187,0 0 109,25-25-16,0 0-15,0 0-63,0 0 16,-1 0 484,1 0-515,0-25-16,0-50 15,49 1-15,1-25 32,-1-50-1,-24 50-15,-26 24-1,1 1 1,0 49-1,-25 0 1,25-24 0,0 24-1,-25 0 1,24-25 0,1-24 15,0 24-16,0 50 1,-25-24-16,0-1 16,25-25-1,-25 25 1,25 25 15,-25-25-15,0 1 15</inkml:trace>
  <inkml:trace contextRef="#ctx0" brushRef="#br0" timeOffset="-202547.96">23589 12601 0,'0'25'94,"0"24"-94,25 26 15,-25-1 1,25 50-16,0 99 31,24 100 1,1-125-17,-50-99 1,0-24-16,25 24 15,-1 149 1,-24-49 0,25-75-1,-25 49 1,0-24 15,0-99-15,0 98-1,0-73 1,0 74 0,0 49-1,0-173 1,0 74 0,25 50-1,-25-75 1,25 1-1,0-1 1,0 25 0,-25-49 15,0 0-31,24-1 31,-24 1-15,0-1-1,0-24 1,0 50 0,0-26-1,0-24 17,0 0-17</inkml:trace>
  <inkml:trace contextRef="#ctx0" brushRef="#br0" timeOffset="-192383.45">21729 13965 0,'-25'-25'438,"0"25"-423,0 0-15,-24-49 32,-50 24-1,24 0-16,50 25 1,1-25-16,-1 25 16,0-25-1,0 25 1,0 0-16,1-24 31,-1 24-15,0 0-1,0 0 1,25-25 0,-25 25-1,1 0 1,-1-25 0,0 25-1,-74-25 1,0 25-1,-1 0 1,-49 25 0,25 0-1,-74 0 1,-25 24 0,0 1 15,148-25-16,-98-1 1,98 1 0,-24 25-16,49-50 15,-49 25 1,0-1 0,74 1-1,-25 0 1,1-25 15,49 25-15,-25-25 46</inkml:trace>
  <inkml:trace contextRef="#ctx0" brushRef="#br0" timeOffset="-190260.31">19273 13692 0,'0'25'78,"-25"-25"-62,25 25-16,-24 0 31,-1-1-31,25 26 16,-25-25-1,0-25 1,25 25 0,-25-1-1,1 1 1,24 0-1,-25 25 1,-25-1 0,50-24-1,-49 0 1,49 0 0,-25-25 15,25 24-16,-25 26 17,0-25-17,0 24 1,25-24-16,-24 0 16,-1 0 15,25 0 109,0 0-124,25-1-16,49 1 16,-24 25-1,-1-25 1,-49-1-16,75 1 16,-51 0-1,26-25 1,-25 0 15,0 0-15</inkml:trace>
  <inkml:trace contextRef="#ctx0" brushRef="#br0" timeOffset="-187571.16">25400 13221 0,'-25'0'47,"25"-25"125,25 0-172,0 0 15,24-49 1,75-25 0,-49 24-1,-1 26-15,-24-26 16,99-24 0,-75 50 15,-24 24-16,-1 0-15,-24 0 16,74 0 0,-74 1-1,99-1 1,-25-25 0,-24 50-1,98-25 1,-98 25-1,24 0-15,0 0 16,125 0 0,-76 50-1,-48-25 1,73 24 0,-98 1 15,98 49-16,-24-24 1,-74-26 0,-26-24-1,-24 0 1,-25 0 0,50 24-1,-26 26 1,-24-51-1,25 1 1,-25 0 0,25 0-1,-25 0 17,25-1-17,-25 1 16,25-25-15,-25 25 0,0 0 46,0 0 1</inkml:trace>
  <inkml:trace contextRef="#ctx0" brushRef="#br0" timeOffset="-185860.15">27905 13320 0,'0'25'16,"0"0"77,25 0-61,74-1-17,100 51 16,-174-50 1,-1-25-17,175 24 1,-150-24 0,-24 0-1,0 0 1,0 0-16,24 0 15,1 0 1,-25 0 15,0 0 63,-25-24-78,24 24-1,-24-25 1,25 0 0,0 25-1,-25-25 1,25-24-1,0 24 1,-1-50 0,-24 51-1,25-76 1,-25 75 0,0 1 15,0-1 31,0 0 126,0 0-188,0 0 31,0 1-15,0-1 62</inkml:trace>
  <inkml:trace contextRef="#ctx0" brushRef="#br0" timeOffset="-181692.34">18777 14312 0,'-25'0'16,"1"0"78,24 25-63,-25 0 0,-25 25 0,25-26-15,25 1 0,-24 0-1,-1-25-15,25 25 31,-25 0 1,25-1-1,-25-24-15,25 25-1,-25 0 16,0-25-31,25 25 16,-24 24 0,-1-24-1,0 25 1,0-1 0,0-24 15,1 25-31,-1-25 15,0 24 1,25-24 0,-50 99-1,26-99 1,-1 49 0,25-24-1,-25-1 1,25-24-1,0 25 1,0 24 0,0-49-1,0 50 1,0-51 0,0 1-1,0 0 16,0 25 1,0-1-17,0-24 1,0 0 0,25 24-1,0-24 16,-1-25 16,-24 25-31,25 0-16,0-25 31,0 25-15,0-25-1,-25 24-15,24 1 16,26 0 0,-25 25-1,0-50 1,24 49 0,-24-49-1,25 25 1,-25-25 15,-1 0-31,1 0 16,50 25-1,-26-25 1,1 0 0,-1 0-1,51-50 16,-76 50-15,51-74 0,-26 24-1,-24 50 1,25-99 0,-25 25-1,24-26 1,-24-73-1,-25 98 1,50-98 0,-26 24-1,-24 74 1,25-49 0,-25 0 15,0 50-16,0 0 1,0-1 0,0 50-1,-25 1 1,1-1 0,24 0-1,-25 0 1,25 0-1,-25 1 1,0-1 0,0 25-1,1-25 17,24 0-32,-25 25 15,0-25-15,0 25 16,-24-25 15,24 25-15,-25-24-1,25-1 1,1 25 0,-1 0-1,0 0 1,0 0 15,0 0 0,1 0-31,-1 0 47</inkml:trace>
  <inkml:trace contextRef="#ctx0" brushRef="#br0" timeOffset="-177910.78">28525 13692 0,'25'0'15,"-25"-25"-15,0 1 110,-25-1-79,1 25-16,-1 0-15,0 0 32,0-25-17,-24 25 1,24 0-16,0 0 16,-74 50-1,74-26 1,-25 1 15,50 0-15,-24 0-16,-1-25 15,0 25 17,-25 49-32,25-49 15,25 49 16,-24-49-15,-1 74 0,25-49-1,-25 49 1,25-74 0,0 24-1,0-24 1,0 0-1,-25 50 1,25-1 0,0 0-1,0-24 1,25 0 0,-25-26-1,0 1 1,0 25 15,25 24-15,0 50-1,-1-74 1,1 49 0,0-74-1,-25 0 16,25-25 1,-25 24-17,25-24 1,-25 25 0,0 0 30,25-25-46,-25 25 32,24-25-17,1 0 1,0 25 0,0-1-1,0-24 1,-1 0-1,1 25 1,0-25 0,25 0-1,-26 0 1,26 0 15,-25 0-15,24 0-1,-24 0 17,-25-25-17,50 25 1,-25-49 0,-1 24-16,1 0 15,50-49 1,-26 24-1,-24-24 1,25-1 0,-1 1-1,-49 24 1,0-24 0,25 0-1,-25 49 16,0-74-15,0 24 0,0 26-1,0-51 1,-25 26 0,0-1-1,25 26 1,-24-50-1,-1 74 1,-25-74 0,1 49-1,24-24 1,-25 24 0,25 25-1,-24-24 16,-1-1-15,1 25 0,-1 0-1,-24-24 1,-1 24 0,26 25 15,49-25-31,-25 0 15,0 25 17,0 0-1</inkml:trace>
  <inkml:trace contextRef="#ctx0" brushRef="#br0" timeOffset="-171756.19">22151 13618 0,'-25'0'219,"0"0"-219,0 0 31,-24 0-15,-26 25 15,-24-25-16,74 24 1,-24 1 0,24 0 15,0-25-15,0 25-1,0-25 1,25 25-1,-25-1-15,1 1 32,-1 0-17,0-25-15,0 25 32,25 0-17,-25-25-15,1 24 31,-1-24-15,25 25 0,-25-25-1,0 50 1,25-25 0,0-1-1,-25 1 1,25 0-1,0 0-15,0 0 16,0 74 0,0-50-1,0 1 1,0 25 0,0-51-1,0 26 16,0 0-15,25-26 0,-25 26-1,75 24 1,-75-49 0,49 50-1,-24-26 1,25 1 15,-26-25-15,1-25-1,-25 24 17,25-24-32,0 0 0,0 0 15,24 25 1,26 0 15,-26-25-15,1 0-1,0 0 17,-26 0-17,1 0 1,25-50-1,-25 50 17,-1-24-32,1-1 15,25-25 1,-25 25 0,24-24-1,1 24 16,-25 25-15,-25-25 0,24 25-1,1-25-15,0 25 16,25-99 0,-1 0-1,-24-25 1,0 49-1,0 1 1,-25 24 0,0-49-1,0 50 1,0 24 0,-25-25-1,0-24 16,0 74-15,-24-25 0,-1-25-1,0 26 1,1 24 0,-1-25-1,25 0 1,-24 25-1,24-25 17,0 25-17,0-25 1,1 25-16,24-24 16</inkml:trace>
  <inkml:trace contextRef="#ctx0" brushRef="#br0" timeOffset="-169654.68">25177 13221 0,'0'-25'62,"0"0"-15,-50 0-16,25 25-15,-74 0 0,0 0-1,74 0 1,-25 25-16,1 0 15,-100 25 1,124-25 0,-74 24-1,25 1 1,49-25 0,-25 24 15,25 1-16,-24-1 1,24 1 0,0 0-1,25-26 1,0 1 0,0 0-1,0 0 16,0 0-15,0 24-16,0-24 16,0 49-1,0 1 1,25-50 0,-25 24 15,25-24-16,-25 0 1,25 0 0,-1-1-1,1 26 1,0-25 0,0 0-1,24-1 1,-24-24-1,25 25 1,24 25 0,-24-50-16,24 25 15,-24 0 1,-1-1 0,-24 1 15,25-25-16,-25 0 1,0 0 0,-1 0-1,1 0 1,50-49 0,-1-26-1,-49 50 1,24-74-1,1 74 1,-25-74 0,0 49-1,-1 26 1,-24-26 0,0-24-1,0 49 1,0-74 15,0 24-15,0 26-1,0-51 1,0 51 0,-49-50-1,-1-1 1,25 26-1,1 74 1,-1-25 0,25-25-1,-25 50 1,0 0 0,0-24 15,25-1 0,-24 25-31,-1 0 78,25-50-62,-25 50-1,25-25-15</inkml:trace>
  <inkml:trace contextRef="#ctx0" brushRef="#br0" timeOffset="-164056.58">18802 14188 0,'25'0'32,"0"0"93,-50 0-16,-25 25-93,-24 0-1,24 0-15,25-1 16,-24 1 0,-100 50-1,-74 123 16,198-123 1,-50-26-32,51 1 15,-51 74 1,26-75 0,-1 51-1,0 48 1,26-73-1,-26 74 1,50-75 0,-25 1-1,0-51 1,25 26 0,0-25-1,0 0 1,0 24-1,0 1 17,0-25-1,25-25-31,-25 24 16,0 26-1,25-25 1,-25 24-1,0-24 1,25-25 0,0 25-1,-1 25 1,26-26 15,-25 1-15,0-25-1,49 50 1,-24-50 15,74 0-15,-50 0 0,100 0-1,-150 0 1,26 0-16,0 0 15,49 0 1,-25-25 0,-49 0-1,74-49 1,-74 49 0,50-99 15,-1-74-16,50-50 1,-74 123 0,-1-23-1,-49 73 1,50-74 0,-25-24-1,-25 74 1,0-75-1,0 0 1,-25 100 0,25 24-16,0 25 15,-50-49 1,50 49 0,-49-24-1,24-1 16,0 50-15,0 0 0,0 0-1,1 0 1,-1-25 0,-25 25-1,25 0 1,-24 0-1,24 0 1,0 0 0,0 0-1,1 0 17,-1 0 124</inkml:trace>
  <inkml:trace contextRef="#ctx0" brushRef="#br0" timeOffset="-160786.75">28129 13667 0,'0'25'203,"-50"0"-187,25 0 0,-25 0-1,26-1-15,-76 76 31,26 48 1,24-48-17,50-1 1,-24-50 0,24 51-1,0-1 1,0-49 15,0 24-15,0-24-16,0-26 15,0 1 1,0 25 0,24-1-1,-24-24 1,25 0-1,-25 0 1,25 0-16,-25-1 16,25 26-1,0 0 1,-1-50 0,1 49-1,0-24 16,0 0-15,0 0 0,-1-1-1,1 1 1,25-25 0,0 50-1,-26-50 1,51 25-1,24-25 1,-74 0 0,49 0-1,-24 0 1,49 0 0,-25 0-1,-24 0 1,0-50 15,-1 25-15,-24 25-1,25-25 1,-26 1 0,-24-26-1,25-24 1,25-26-1,-50 26 1,25-100 0,-25 50-1,24 50 1,-24-25 0,0-25-1,0 74 16,0-24-31,-24 24 16,24 0 0,-25-24-1,0 24 1,-25-24 0,50 49-1,-49-24 1,-1-1-1,25 25 1,1 25 0,-1-25-1,0 25 1</inkml:trace>
</inkml:ink>
</file>

<file path=ppt/ink/ink12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9:38:19.840"/>
    </inkml:context>
    <inkml:brush xml:id="br0">
      <inkml:brushProperty name="width" value="0.05292" units="cm"/>
      <inkml:brushProperty name="height" value="0.05292" units="cm"/>
      <inkml:brushProperty name="color" value="#FF0000"/>
    </inkml:brush>
  </inkml:definitions>
  <inkml:trace contextRef="#ctx0" brushRef="#br0">19472 14610 0,'-50'0'391,"0"0"-376,-24 0-15,0 0 16,24-25 0,-24 25-16,24-25 15,-74 25 1,-124 0 31,223 0-32,-49 0 1,49 0-16,-174 25 16,75-25-1,100 0 1,-26 0 0,-49 0-1,74 0 1,-124 0 374,0-49-374,-74 24 0,-25 0-16,149 0 15,-124 0 1,-224 1 0,-173-1 15,174 0-16,222 25 1,1 0-16,-25-25 16,-50 0 15,125 0-15,-199-24-1,0 24 1,173 25-1,-297-25 1,99 25 0,199 0-1,-199 0 1,149 0 0,124-25 343,-75-24-343,-198-75-1,-49 25-15,74 49 16,223 25-16,-124 0 15,0 25 1,-24-24-16,-373-1 31,-273 0 1,373 25-17,297 0 1,-25 0-16,50 0 15,-322 0 1,297 25 0,-149 24 15,50 26-15,75-1-1,173-49 1,-50 0-1,149-25 1,-74 25 265,-25-1-265,0 26-16,-25 0 16,25-26-16,-149 76 31,-49 73 0,173-123 0,50 0-15,74-1-16,-25-49 16,50 50-1,-49-1 1,-1 1-1,25 0 1,-49 24 0,-1 0-1,51-74 1,-26 75 0,0-50-1,1 24 1,24-24-1,25 0 32,0 0-15,0-1-1,0 1-16,0 0 17,25 0-17,49 49 1,-49-49 0,0 25-16,0-25 15,49 49 1,0-24 15,-49-26-31,0 26 31,0-25-15,99 74 0,-75-99 15,-24 25-16,149 49-15,148 75 16,50 25 0,-248-125 15,0-49-15,-24 0-16,-1 0 15,75 0 1,-1 0-1,-74 0 1,75 0 15,-75 0-15,0 0-16,25 0 16,75 25-1,-25-25 1,-100 0-1,0 0 1,26 0 359,817 248-375,-520-173 16,50-1-1,793 25 32,-570-99-31,-149 25-1,-224 0 1,1-25-16,24 0 16,274 0-1,-323 0 1,148 49 0,1 26-1,-199-50 1,248-1-1,-99 1 17,-173 0-17,99 0 1,74-25 0,-199 0-1,150 0 1,74 0-1,-199 0 1,174 0 0,75 0-1,-323 0 1,273-75 0,-199 51-1,-49-1 1,173-25-1,-173 25 1,0 1 0,0-1 15,-25-25-15,25 25 312,49-24-313,0-1-15,75 25 16,99-24-16,323-26 31,371 1 0,-396 24-15,74-49 0,-421 49-1,-75 1 1,0-26 0,99-73-1,-223 73 1,75-49-1,-75-49 1,-50-1 0,-49 99-1,0-98 1,-25 98 0,0 1-16,-25-25 15,-99-50 1,-75-49 15,51 98-31,-150-98 16,124 123 15,-99-49-15,1 25-1,98 74 1,-49-24-1,-25 24 1,-25 0 0,174 0-1,-100 25 1,50 0 0,-124 0-1,25 50 1,50-25-1,-25 24 1,124-24 0,-100 25 15,25-1-15,50-24-1,75 0-15,-26 0 16,-24 0-1,-50 24 1,100-24 0,-125 0-1,1 24 1,123-24 0,-74-25-1,25 25 1,-25 25 15,-25-1-31,99-24 16,-99 0 15,50 25-15,74-26-1,-24-24-15,24 0 16,0 0-1,25 25 17</inkml:trace>
  <inkml:trace contextRef="#ctx0" brushRef="#br0" timeOffset="12399.49">22870 15081 0,'0'-25'16,"25"25"140,0 0-140,49 25-1,0 25 16,-24-50-15,0 49-16,24 26 16,0-50-1,1 24 1,-26-24 0,51 25-1,-51-1 1,-24 1-1,0-50 1,24 0 15,-49 25-31,75-25 32,-26 0-17,1-25 1,74-74-1,0 24 1,0-24-16,25-25 16,198-248-1,50-50 1,-298 298-16,50 0 16,149-149-1,-149 149 1,-25 0-16,25 25 15,-100 50 1,-49 24-16,50 25 16,-25-25-1,-1 0 17,-24 0-17,25 25 16</inkml:trace>
  <inkml:trace contextRef="#ctx0" brushRef="#br0" timeOffset="16011.88">23118 15205 0,'25'0'31,"0"25"-15,-1 0 0,1-25-1,0 25-15,-25-1 16,25-24-1,0 0 17,-25 25-17,49-25 1,26 75 0,-51-26 15,1-24-31,0 0 15,0-25 1,0 25 0,-1-25-1,26 49 1,-25-49 0,0 25-1,-1-25 1,-24 25-1,25-25 1,-25 25 0,25-25 15,0 0 0,0 0 94,-1 0-109,26 0-16,0-50 15,74-49 17,-50 49-32,25-49 15,1-25 1,123-74 0,0-26-1,-124 100 1,75-74-1,-75 99 1,100-125 0,-100 125-1,25-25 1,-75 99 0,1-24-1,-25-1 1,0 25-1,148-173 1,-123 148 0,0 1-1,-26 49 17,1 0-1,0 0 16,-25-25-32,25 25 1,-25-25 0,25 25-1,-1-25 1,1 25 46</inkml:trace>
  <inkml:trace contextRef="#ctx0" brushRef="#br0" timeOffset="95623.69">27756 12204 0,'-24'0'203,"-1"0"-188,-25-25 1,25 25 0,-49-25-1,49 25 17,-49 0-17,49 25 1,0 0 15,0-25-15,1 0-1,-1 0 1,25 25 0,-25 0 30,0-1-30,25 1 0,-25-25-1,25 25 1,0 0 31,0 0-32,0-1 32,0 1-15,25-25-1,0 0-16,-25 25 1,25-25-16,24 0 31,-24 0-15,25 0-16,-25 0 16,49-25-1,-49 0 16,24 1 1,-49-1-17,0-25-15,25 25 16,-25-24 0,0-1-1,0 0 1,0 26-1,0-1 48,0 0 31,0 50 343,0 24-421,25 1-16,-25 25 15,0-26-15,0-24 16,25 124 15,-25-100 1,25 1-17,-25 49 1,0 50-16,24-99 15,-24-1 1,0-24 0,25 0-1,-25 0 17</inkml:trace>
  <inkml:trace contextRef="#ctx0" brushRef="#br0" timeOffset="97820.21">28352 12055 0,'0'0'0,"-25"0"0,25-25 31,0 0-15,-25 25-16,0 0 62,1 0-46,-1 25 15,0 0-15,25 0 0,-25 0-1,0 49 1,1-74 15,24 25-31,0 0 31,0 24-15,0-24 0,0 0-1,0 25 16,0-26-15,0 1 0,0 0 15,0 0-15,0 0-1,0-1 1,0 1-1,0 0 1,0 0 0,0 0-1,0-1 17,24 1-1,26-25 16,-50 25-32,25 0 1,0-25-16,-1 0 16,76 0-1,-76 0 1,1 0-16,0 0 15,25 0 1,-26 0 0,1-25 15,0 25-15,0-25 15,0-24-16,-25-1 1,24 0 0,26-49-1,-50 25 1,0-25 0,0 74-1,0 0-15,0 0 31,0-25-15,-25 26 31,0-1-31,1 25-1,24-50-15,-50 50 16,25-49-1,0 24 1,1 0 0,24 0-1,-25 25 1,0 0 31,0 0-32,0 0 1,-24 0-16,24 0 16,-25 0-1,26 25 1,-1-25 0,0 25-1,0-25 32,25 25-16</inkml:trace>
  <inkml:trace contextRef="#ctx0" brushRef="#br0" timeOffset="99679.97">29369 11757 0,'0'0'0,"-50"0"16,1 25-16,-1 0 16,0-25-1,1 25-15,24 0 16,-25-25-1,25 24 1,-24 26 15,24-50-15,0 50 15,0-26-31,25 26 16,0-25-16,-24 0 31,-1 74-15,0-74-1,25 0 1,0-1 0,0 26-1,0-25 1,0 0-1,0-1 17,0 26-17,25-50 1,-25 50 15,25-50 0,-1 24-15,1-24 0,0 25-1,25 0-15,24-25 16,1 0 0,-1 0-1,-24 0 1,-1 0-1,-24 0 1,25 0 0,-26 0-16,-24-25 15,50 0 1,24-24 0,-24-26-1,-25 51 16,0-26-31,-25 25 16,24-49 0,-24 49-1,0 0 1,0-25 0,-24 50-1,24-24 1,-25-26-1,0 25 17,0 0-17,0 25-15,1-24 16,-1-1 0,-25-25 15,50 25-31,-49 1 31,-1-1 0,25 0-15,0 25 0,25-25-16,-24 25 15,-1 0 32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2.501"/>
    </inkml:context>
    <inkml:brush xml:id="br0">
      <inkml:brushProperty name="width" value="0.08571" units="cm"/>
      <inkml:brushProperty name="height" value="0.08571" units="cm"/>
    </inkml:brush>
  </inkml:definitions>
  <inkml:trace contextRef="#ctx0" brushRef="#br0">0 18 7471,'10'0'-839,"6"0"923,-5 0 1,5 0 0,1 0-23,1 0 0,-1 0 0,1 0 41,-1 0-46,0 0-132,1 0 120,-1 0 7,1 0-5,-1 0-212,9 0 213,-7-7-22,6 5-147,0-6 140,-5 8 5,5 0-22,-7 0-177,-1 0 174,0 0 7,1 0-22,-1 0 18,-7 0-17,6 0 1,-13 0-178,9 0 178,-8 0-9,12 0 7,-15 0-112,7 0 100,-8 0-128,0 0-5,8 0 86,-6 0 1,6 2 0,-10 2-168,-4 1 242,4 1 0,-14 2 0,7 2 0</inkml:trace>
</inkml:ink>
</file>

<file path=ppt/ink/ink13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9:41:56.646"/>
    </inkml:context>
    <inkml:brush xml:id="br0">
      <inkml:brushProperty name="width" value="0.05292" units="cm"/>
      <inkml:brushProperty name="height" value="0.05292" units="cm"/>
      <inkml:brushProperty name="color" value="#FF0000"/>
    </inkml:brush>
  </inkml:definitions>
  <inkml:trace contextRef="#ctx0" brushRef="#br0">27459 9475 0,'-25'0'157,"0"0"-142,0-24 16,1 24-15,-1-25 0,-74 0-1,24 25 1,-74-25 0,100 0-1,-75 25 1,24 0-1,51 0 1,-100 0 0,-25 25-1,50-25 1,-49 0 15,98 0-15,26 0-1,-100 0 1,-74 25 0,148 0-1,50-25 1,-24 0 0,24 0-1,-25 0 1,26 0-1,-1 0 1,0 0 15,0 25 1,0-25-32,25 24 15,-24-24 1,24 25-1,-25 0 17,25 0-32,0 0 15,-25-1 1,0 76 0,25-76-1,0 76 1,0-76-1,0 26 1,0-25 15,0 24-15,25 1-16,25 49 31,-1-49-15,50 99-1,-24-75 1,-75-49 0,49 25-1,-24-26 1,-25 1 0,50 0-1,-25 0 1,-1 0-1,51 24 1,-1 1 0,1-1 15,-1-24-15,-24 25-1,-1-50 1,1 0-1,49 25 1,-49-25-16,-25 24 16,123-24-1,-98 0 1,-25 0 0,124 0-1,-1-24 1,-73-1-1,74-50 1,74-49 0,-124 100 15,25-51-15,-74 26-1,49-51 1,0-48-1,-74 73 1,25 1-16,-50-1 16,24-123-1,1 148 1,0-74 0,-25 25-1,0 49 1,0-49-1,0 0 1,-50-25 15,26 99-31,-1-24 32,0 24-17,-49-50 1,49 50-1,-25 1 1,1-1 0,24 0-1,-25 25 1,25 0 0,-24 0-1,24 0 16,-25 0-15,26 0-16,-1 0 16,-25 0-1,25 25 1,-24 0 15,-1 24-15,25-49-1,0 25 1,25 0 78,-24-25-94</inkml:trace>
  <inkml:trace contextRef="#ctx0" brushRef="#br0" timeOffset="2515.77">27360 6598 0,'24'25'172,"1"-25"-141,0 25-15,0-1 15,0-24-15,-1 0 31,-24 25-32,25-25 1,-25 25 0,25-25-1,0 0 17,0 0-1,24 0-16,75-99 1,0-75 0,-49 75-1,123-75 1,-99 75 15,-49 25-31,0 49 16,24-74-1,0 49 1,-49 50 0,-25-25-1,25 25 17,-25-25-17</inkml:trace>
  <inkml:trace contextRef="#ctx0" brushRef="#br0" timeOffset="3914.64">26789 8210 0,'0'25'47,"0"0"-16,25 0-15,49 24-1,1 51 16,-1-76-15,-24 1 0,-25-25-1,-1 25 1,26 0 0,-25-25 46,24 0-31,-24-25-15,25 0-16,49-74 16,-25 25-1,125-150 1,-75 100-1,99-124 1,-99 149 0,-25 0-16,1 0 15,24-25 17,-25 74-17,-74 0 1,-1 26-1,1 24 1</inkml:trace>
  <inkml:trace contextRef="#ctx0" brushRef="#br0" timeOffset="16026.96">20637 9277 0,'-24'0'156,"-1"0"-109,0-25-31,0 0 0,-24-24-16,-1 49 15,25 0 16,0 0-15,-49-50 15,49 50-15,0 0 15,1 0-15,-1 0-1,0 0 1,-25 25 0,26-25-1,-51 0 1,75 25 0,-25-25-16,-24 25 15,-26 24 1,51-24-1,-1 0 1,0 0-16,0-25 16,0 24-1,1 1 17,-1 25-1,25-25-16,-25 24 1,25-24 0,0 0-1,0 0 1,0-1 0,0 1-16,0 50 31,0-1-16,0-49-15,25 0 16,0 49 0,-1 25-1,26 1 17,-25-51-17,-25-24 1,25-25-16,-25 25 15,24 24 1,51 51 0,-50-51-1,49 75 1,-49-74 0,24-1-1,1 1 1,-25-25-1,0 0 1,-25-1 0,24 1-1,26-25 1,0 50 15,24-1-15,-24-49-1,49 50 1,-25-25 0,26-25-1,48 0 1,-73 0 0,74-75-1,-1 1 1,-73 24-1,74-74 1,-25-24 0,-75 98-1,75-99 1,-49-24 15,-1 48-15,-74 1-1,25 25 1,-25 50 0,0-1-1,0-24 1,-25 24 0,-24-49-1,-1 24 1,-49 1-1,-25-25 1,49 49 0,-123-49 15,-25 49-31,24-24 31,125 49-15,-25 0-1,49 0 1,25 25 0,0 0-1,-24 0 1,24 0 15,0 0 47</inkml:trace>
  <inkml:trace contextRef="#ctx0" brushRef="#br0" timeOffset="18401.59">24085 9376 0,'0'-25'94,"-24"25"-79,-1-24 1,-99-26 15,74 50-15,-24-25-1,24 0-15,-74 25 32,25 0-32,-25 0 31,74 0-16,-74 0 1,75 0 0,24 0-1,-50 0 1,51 0 0,-76 0-1,76 25 1,-26 0-1,0-25 1,26 25 0,-1-25-1,0 49 1,-25-24 15,50 0-15,-25 0-1,-24 74 1,24 99 0,-49 249-1,74-422 1,0 0 0,-25 74-1,25 0 1,0-49-1,0 74 1,25-75 0,-1 50 15,26 50-15,24-50-1,-24-49 1,25 24-1,-51-24 1,76 25 0,48-1-1,-24 0 1,-49-24 0,49 0-1,-50-50 1,100 24-1,-25-24 1,-50 0 0,50-24 15,0-76-31,-100 26 31,75-100-15,0-24-1,-99 123 1,25-73 0,-50-1-1,0 99 1,0-74 0,-50-25-1,50 100 1,-74-50-1,24 24 1,-24 1 15,-1-26-31,1 51 16,-1-26 15,-24 26-15,50-1-1,-1-24 1,-25 24 0,51 50-1,-26-74 1,0 49 0,-24 0-1,24-24 1,-49 24-1,74 0 1,-24 25 0,24 0-1,0 0 32</inkml:trace>
  <inkml:trace contextRef="#ctx0" brushRef="#br0" timeOffset="83318.78">12080 5755 0,'25'0'156,"-1"0"-140,150 49 0,-50-49-1,-25 0-15,25 0 16,-74 0-1,0 0-15,74 0 47,24 0-31,373 0 15,-471 0 0,99 0-15,-75 0 0,-49 0-1,0 0-15,0-25 78</inkml:trace>
  <inkml:trace contextRef="#ctx0" brushRef="#br0" timeOffset="84900.48">5035 6772 0,'25'0'62,"0"0"-46,25 0-16,-1 0 16,26 0-1,24 24-15,-25-24 16,50 0-1,323 50 32,-75 0-31,-199-25 0,26-1-16,198 26 15,-174-25 1,174 24-1,-75-24 1,-98 0 0,98-25-1,-173 0 1,74 0 15,-49 0-31,-100 0 16,25 0 15,-74 0-15,25 0-1,-25 0 17</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1T15:41:48.268"/>
    </inkml:context>
    <inkml:brush xml:id="br0">
      <inkml:brushProperty name="width" value="0.08571" units="cm"/>
      <inkml:brushProperty name="height" value="0.08571" units="cm"/>
    </inkml:brush>
  </inkml:definitions>
  <inkml:trace contextRef="#ctx0" brushRef="#br0">1 35 7569,'17'0'-1216,"1"0"1184,-1 0 1,-5 0 72,0 0 0,-1 0 0,7 0 1,-1 0 90,1 0-166,-1 0 1,1 8 0,-1 2-44,1-1 101,-1 7 0,0-7 0,1 9 41,-1-1-56,-7 1 19,6-8-18,-14 5-80,5-5 0,-7 7 85,0 1 35,0-9-42,0 7-3,0-6 4,0-1 15,0 7 0,-6-12-6,1 7 1,-9-7-9,2 2 0,-3 2 27,-3-2 0,7 0 21,-1-6 0,8-8-50,-2-4 0,5-3 0,1-3-4,0 1 0,0 5 0,1 0 0,3-1-12,2-3 1,8 1 0,-5 1 0,3 3-58,0-3 1,-1-2 0,7 1-46,-1 3 1,-5-3 68,0 3 0,-1 2 0,7 1 1,-1-1-139,1 0 1,-1 6 120,1-1-6,-1 3 64,0 2 0,1-8 0,-1-2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1T15:41:50.755"/>
    </inkml:context>
    <inkml:brush xml:id="br0">
      <inkml:brushProperty name="width" value="0.08571" units="cm"/>
      <inkml:brushProperty name="height" value="0.08571" units="cm"/>
    </inkml:brush>
  </inkml:definitions>
  <inkml:trace contextRef="#ctx0" brushRef="#br0">210 210 7569,'-27'0'-807,"4"0"500,3 0 0,9 0 219,-1 0 0,6 0 88,-5 0 1,5 0 16,-6 0 1,6 0 0,-3 2-1,1 4 0,-6-4-24,3 3 1,1 3 40,-2-2 71,8 0-44,-3-6 0,9 0-42,3 0 0,-1 0 1,8 0-1,2 0-8,1 0 1,5-6-1,3 0-3,6 2 1,0 0-1,4 1 1,6-3-1,2 0-1,1-2 1,7 6-1,-3-6 1,3 3-14,-3-1 0,11 0 0,-5 4 0,2-2 4,1-2 0,3 1 0,0 5 0,0-2 0,3-4 0,-7 4 1,6-4-1,-2 4-2,0 2 0,3-2 0,-5-2 0,2-2 2,-2 3 0,6-1 1,2 0-1,2-2 2,-1 2 0,2-4 0,-3 3 0,2 1 9,-2 2 0,2-4 0,-7 0 0,-3 2 2,-2 2 0,-1 0 1,-3-2-1,-1-1-5,-3 1 1,-5 2 0,4 2 20,-3 0 1,-1 0 0,-4 0 0,2 0 0,1 0-13,-1 0 1,-2 0 0,-2-2-1,2-2-8,4-2 0,-4 0 1,3 6-1,-3 0 22,-2 0 0,0-2 0,0-2 1,0-1-8,0 1 1,-2 2 0,-4 2 0,-6 0-9,-3 0 1,-3 0 0,1 0-190,-1 0-117,-7 0 251,-3 0 1,-7-2 40,0-4 0,0 4 0,0-6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1T15:41:49.215"/>
    </inkml:context>
    <inkml:brush xml:id="br0">
      <inkml:brushProperty name="width" value="0.08571" units="cm"/>
      <inkml:brushProperty name="height" value="0.08571" units="cm"/>
    </inkml:brush>
  </inkml:definitions>
  <inkml:trace contextRef="#ctx0" brushRef="#br0">18 262 7185,'9'0'-553,"-1"2"1,-8 4 609,0 5 0,-6-1 0,1 2 0,-1-1 20,-2-1 1,6 6-1,-4-5 1,4 5-18,2 1 0,0 1 0,0-1 23,0 1 0,0-1-13,0 1 1,6-7-20,0 1 0,8-6-152,-3 5 0,-1-7 48,2 2 0,-1-4 39,7-2 1,1 0 4,4 0 0,-3 0-4,3 0 1,-4-2-27,-1-4 0,-3 2 37,-3-7 0,4 5-22,-5-6 1,-3 1 12,-2-7 0,2 1 0,-3-1 0,-1 1 2,-2-1 0,-2 1 0,0-1 52,0 1 0,-8 5 0,-3 3 0,-5 1-30,-1 4 1,-3 2-1,-1 2 1,-2 0 0,1 0 0,3 0 0,2 0-37,-1 0 0,1 0-73,-1 0 74,8 8 0,10-4 0,12 5 0,4-1-4,1-4 0,-5-2 1,-1-2-3,3 0 1,1-2-1,3-4 0,-1 2 20,1-7 1,-6 5-1,-1-6 1,-5 1 0,6-7 0,-1 1 0,-1-1 29,-4 1 0,-4-1 0,-2 1-26,0-1 1,-2 3 0,-2 1 13,-2 3 1,-6 5 0,5-4 0,-3 2 0,-2 2 8,3-1 0,-7 5 0,4-4 24,-3 4 0,-3 0 0,1-2-14,0-2 1,5 1-17,0 5-4,8 0 0,-1 5 0,10 1-15,7-2 0,9-2 0,3-2 0,-3 0-9,-2 0 19,7 0-5,-7 0 1,8-2 0,-5-2 2,1-2 2,8 1-21,-12-3 17,7 6 0,-7-6 1,2 6-1,3-2 11,-3-2 1,-2 1 0,-1 3-1,-1-2 9,1-2 1,-1 0 0,1 6-16,-1 0 0,-5 0 1,-3 2-2,-1 4 0,4-2 0,-6 7 30,-2 3 1,-3 2-1,-1 1 1,0 0 3,0 1 1,0-1 0,0 1 3,0-1 0,0 1 0,0-1 0,0 1-18,0-1 1,0 1-1,0-1 1,0 1-30,0-1 1,0 0 0,0 1 0,0-1 16,0 1 0,0-6 0,0-1-15,0 3 0,2-1 0,2 1 0,4-2-35,2 1 0,-4-3 1,5 1-12,3 3 1,1-4-1,3-1 1,1-1-60,4-4 0,-1 4 108,7-2 0,0 0 0,6-6 0</inkml:trace>
  <inkml:trace contextRef="#ctx0" brushRef="#br0" timeOffset="498">1572 332 7428,'12'-16'-270,"-1"5"0,-7-5 0,0 5 265,-8-5 1,0 6 0,-7 5 72,-3 3 1,-1 2 0,-3 0-58,1 0 0,-3 0 0,-1 0 0,-2 0-16,1 0 0,3 0 1,0 2-1,-3 1 19,-1 3 0,0 6 0,3-4 1,1 1-13,1 5 0,-7 1 0,12 3 1,-1-1 0,-2 1 0,9-6 0,1-1 0,4 3-9,2 1 1,0 3 7,0-1 0,8-1 1,3-3-22,5-1 0,7-8 1,0 2 17,-1-4 0,-1 3 0,0 1 0,5-2 0,-1-2 1,0-2 0,-2 0 0,-3 2 0,1 2 0,2 2 0,1 0 0,-7-5 0,1 3 15,-1 2 0,1 0 0,-1-4 2,0 4 1,1 2-1,-3 5 1,-1-3-37,-2-2 1,-8 5 0,1-1-4,-3 3 1,-2 3 0,0-1 8,0 1 0,-5-7 1,-3-1-1,-2 0-40,-4-1 0,-1-5 1,-4 4-1,-3-2-2,-1 0 1,0 0 0,5-5 0,1 3 19,-1 2 1,7 0 0,-1-6 34,-2 0 0,7-8 0,-1-1 0</inkml:trace>
  <inkml:trace contextRef="#ctx0" brushRef="#br0" timeOffset="791">1624 454 7569,'10'-8'-903,"-2"6"923,-8-5 1,-2 7-1,-4 0-27,-5 0 1,1 0 0,-2 2 0,-1 2 43,-3 1 1,-1 7 0,-1-4 0,1 1-11,-1 5 0,1 0 0,-1 1 0,-1 1-30,-4 3 1,1 2 0,-5-3-1,0-1-31,0 1 0,-2 5 0,-6 0 0,0 1-63,0 1 0,0-6 0,2 5 0,2-5 35,2-2 0,2 1 62,-2-1 0,-12 1 0,4-1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1T15:41:47.424"/>
    </inkml:context>
    <inkml:brush xml:id="br0">
      <inkml:brushProperty name="width" value="0.08571" units="cm"/>
      <inkml:brushProperty name="height" value="0.08571" units="cm"/>
    </inkml:brush>
  </inkml:definitions>
  <inkml:trace contextRef="#ctx0" brushRef="#br0">315 1 6172,'-12'0'-18,"0"0"0,-1 0 71,-3 0 1,4 0 0,1 0-8,-3 0 1,-1 0-1,-3 0 14,1 0 0,-1 6 0,1 1-29,-1 3 1,1 0 0,1 3 0,3-1-20,1 2 0,8-5 1,-3 3-1,1 2 21,0 1 0,-2 1 1,4-3-1,-2-1 3,3 1 1,1 3 0,2 1 0,0 1-26,0-1 0,0-5 1,0 0 6,0 1-19,0 3 1,7-5 0,5 1 8,4 2 0,1-7 0,0-1 0,3-4-20,3-2 1,-3 0 0,5 0 0,-2 0 7,0 0 0,1 0 0,-7 0 9,1 0-1,-1 0-1,1 0-22,-9 0 38,-1 0 8,-8-8-11,8 6 0,-8-5-14,0 7 1,-8 0 0,-9 0 0,-1 0 22,1 0 0,-7 0 0,-1 0 0,0 0 28,0 0-8,1 7-32,7-5 0,-8 14 4,5-14-5,-5 13 5,15-5-4,-5 7-84,5 1 84,0-1-18,-5 1 1,13-1 2,-4 1 1,4-7 0,2 1 0,0 2 7,0 1 1,2 3 2,4-1 1,4-1 0,7-3-1,1-3-7,-1-2 0,0 3 1,3-5-1,1-2 11,3-2-33,-1-2 26,2 0-1,-6 8 2,14-6-205,-13 5 194,13-7 2,-14 0-9,14 0-261,-6 0 117,8 0 0,-8 0-157,6 0 137,-5 0-24,-1 0 141,6 0-47,-14-7 38,14 5 67,-13-6 0,5 0 0,-8-1 0</inkml:trace>
  <inkml:trace contextRef="#ctx0" brushRef="#br0" timeOffset="400">699 507 7569,'0'-17'-617,"0"-1"0,0 1 624,0-1 1,8 9-1,1 1 1,3 2 25,-1 0 0,1 0 0,6 6 0,-1 0 36,1 0-50,-1 0 1,6 0 0,1 0 55,-3 0-60,-2 0 11,7 8-138,-7-6 116,6 14 1,-7-12 0,-1 7-15,1 3 0,-1-4 29,0 1-107,-7 1 92,6 5 1,-9 1-31,5-1 0,-2 1 22,-4-1 4,-4 1-4,5-1 1,-7-5-7,0-1 5,0 1 14,0-2-17,0 5 13,0-13 0,-2 6 110,-3-8 1,-5 0-73,-8 0 0,9-2 0,1-4 0,2-5-9,0-5 0,0-1 0,6-1-32,0 1 1,0-1 0,2-1-53,4-5 1,4 5-1,9-4 1,3 3-60,1 3 0,0-1 0,-3 1 0,1 1-42,2 5 1,1 1-53,-7 4 203,8 4 0,-5-5 0,5 7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1T15:43:18.654"/>
    </inkml:context>
    <inkml:brush xml:id="br0">
      <inkml:brushProperty name="width" value="0.08571" units="cm"/>
      <inkml:brushProperty name="height" value="0.08571" units="cm"/>
      <inkml:brushProperty name="color" value="#AB008B"/>
    </inkml:brush>
  </inkml:definitions>
  <inkml:trace contextRef="#ctx0" brushRef="#br0">542 16 7569,'10'0'-543,"-2"-8"1,-6 6 565,3-4 1,-3 6-19,4 6 0,-4-2 0,-2 7 2,0 3 1,0 2 0,0 1 0,0 2 10,0 5 0,-2-5 0,-2 6-33,-2 1 26,-7-7 0,9 6 1,-6-5-1,1 1 2,-1 2 0,0 1 1,-3-7-1,1-1-7,-2-5 0,-1 5 0,-3-5-13,1 5 1,-1-5 0,-1-1 0,-2-2-8,-3-4 1,1 4-1,4-3 1,-3-1 1,-1-2 1,-2-2 0,4 0 0,-3 0 7,3 0 0,-4 0 1,1 0-1,3 0 1,2 0 32,1 0 0,3-2 0,1-2 0,4-3-2,3-3-75,1 6 0,6-11 34,0 3 0,0-4-52,0-1 1,2 1 0,2 3 46,1 1 1,3 8 0,-4-3 0,4 1 18,2 0 1,-5-2-1,7 4 5,2-2 1,1-7-1,3 3-5,-1 0 0,-5 1 1,-1 5 11,3-2 0,-4 0 0,1 6 92,3 0 1,-4-6-29,1 1 1,-5-1-51,6 6 0,-7 0 1,7 0-16,2 0 0,-5 2 1,3 2-32,2 1 0,-5 1 0,3-6 4,2 0 0,1 6 1,1 2 11,-5 1 1,5-5 0,-7 4 0,3-2 2,0 0 0,-3 2 0,5-5 1,-2 3 0,-1 6 0,7-4 0,-1 1 0,-5-5 0,0 4 0,1 0 0,-3-6 0,1 5-27,3 1 1,2-4-21,1 8 1,-1-6 0,-3 3 0,-1-1 28,1-4 0,-3-2 0,2-2 28,1 0 1,-3 0-1,2 0 60,1 0 1,-3 0-15,2 0 1,-7 0-43,7 0 0,-6 0-9,5 0 0,1 0 0,6 0-34,-1 0 0,-5 0 0,-3 2 0,1 2 1,0 1 1,1 1 19,7-6 0,-1 0-6,1 0 1,-7 0-234,1 0-64,-8 0 311,4 0 0,0 0 0,1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1T15:43:22.904"/>
    </inkml:context>
    <inkml:brush xml:id="br0">
      <inkml:brushProperty name="width" value="0.08571" units="cm"/>
      <inkml:brushProperty name="height" value="0.08571" units="cm"/>
      <inkml:brushProperty name="color" value="#AB008B"/>
    </inkml:brush>
  </inkml:definitions>
  <inkml:trace contextRef="#ctx0" brushRef="#br0">0 175 7339,'0'10'-967,"2"-2"1104,4-8-79,-4 0 1,11 1-14,-7 5 0,0 4 0,-6 7 18,0 1 1,0-1-1,0 3-14,0 3 1,0-4 0,0 7 0,0-1-29,0 4 1,0 4 0,0 2-1,0 0 10,0 0 0,0 0 1,0 0-1,0 2-57,0 3 0,0-3 1,0 4-1,0-2 14,0 1 0,0-3 0,0 4 1,0-4-19,0-2 0,0 2 0,-2 2 0,-2-1-75,-2-5 0,1 6 1,5-8-1,-2-2-47,-4-1 0,4 1 0,-4-6-207,4-2 359,2-1 0,8-11 0,2-1 0</inkml:trace>
  <inkml:trace contextRef="#ctx0" brushRef="#br0" timeOffset="929">53 210 7265,'0'-17'-330,"-8"7"0,6-6 0,-4 5 0,4-5 385,2-1 0,0 5 0,2 0-15,4-1 0,4-3 0,7-1 9,0-1 0,1 9 0,-1 1 8,1 0 1,-6 6-1,-1-4 1,3 4-28,1 2 0,-3 0 0,0 0 0,1 0-38,3 0 0,1 0 0,1 2 0,-1 2 6,1 2 1,-7 2 0,1-2-1,1 3 1,3 1 0,-4 4 0,-1-7 0,1 3-6,-2 4 1,3-5 0,-7 3-1,-2 2 2,-2 1 1,0 1 0,2-3 0,1-1 1,-1 1 0,-4-3 1,-4 2-1,-3-1 2,-3-1 0,4 4 1,-6-6-1,-1-1 1,-3 1 0,5 4 0,-1-6 0,-1-3 0,-3-1 10,-1-2 3,7 0 1,2-2 8,8-3 1,2 3 0,4-4 17,5 4 0,-1-4 1,2 0-3,1 2 0,3 2 5,1 2 1,1 0-90,-1 0 0,1 0 44,-1 0 1,1 8-1,-1 4 0,-7-2-5,-4 1 1,1 1 6,-1 5 0,0 1 12,-6-1 1,0 1 0,0-1 0,0-5 0,-2-1-4,-4 3 0,2-4 0,-7 1-12,-3 3 1,5-4 0,-3 1 1,-2 3 0,5-4 0,-3-1 39,-2-1 0,-1 4 1,-3-7-21,1-1 1,-1-2 0,1-2 153,0 0 1,5 0-56,0 0-5,1 0-199,-7 0 0,6 0-20,1 0 0,5 0-74,-6 0 0,1 0 64,-7 0 1,7 0-530,-1 0 646,0 8 0,3 2 0,1 7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1T15:40:44.023"/>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08571" units="cm"/>
      <inkml:brushProperty name="height" value="0.08571" units="cm"/>
      <inkml:brushProperty name="color" value="#008C3A"/>
    </inkml:brush>
    <inkml:brush xml:id="br3">
      <inkml:brushProperty name="width" value="0.08571" units="cm"/>
      <inkml:brushProperty name="height" value="0.08571" units="cm"/>
      <inkml:brushProperty name="color" value="#AB008B"/>
    </inkml:brush>
  </inkml:definitions>
  <inkml:trace contextRef="#ctx0" brushRef="#br0">1188 1660 7569,'-9'-2'-1491,"3"-4"1425,4 4 1,-6-13 9,-3 3 1,3 2 0,0 0 68,0 3 1,4-5-1,-5 4-4,1-1-11,-6 5 0,10-6 11,-7 4 1,7 2-51,-2-7 0,2 7 41,-2-2 0,4-4 0,-5 1 0</inkml:trace>
  <inkml:trace contextRef="#ctx0" brushRef="#br0" timeOffset="2196">1031 1485 7569,'10'0'-887,"-2"0"1,-1 0 887,5 0 0,4 0 0,1 0-3,1 0 1,-7 0 0,1 0 0,1 0 0,3 0 1,1 0-1,1 0 0,-1 0 0,1 0 1,-1 0-1,1 0 0,-1 0 1,6 0 0,1 0 0,-3 0 0,-2 0 0,-1 0 0,1 0 0,3 0 0,1 0 0,0 0 0,-3 0 0,1 0 2,2 0 0,6 0 1,-3 0-1,-1 0-2,0 0 0,4 6 1,-4 0-1,3-2 0,3-2 0,2-2 0,2 0 1,-2 0-1,-4 0 0,9 0 0,-3 0 0,2 0-1,0 0 1,4 0 0,0 0 0,-1 0-1,3 0 1,-6 0 0,6 0 0,-3 0 0,1 0 0,6-6 0,-5 0 0,1 2 0,0 2 0,-1 0 0,-3-2 0,2-2 0,-2 3 0,4-1 0,-3 0 0,-1-2 3,-2 2 0,0 2 0,2 2 0,1-2-2,-1-4 0,-2 4 0,0-3 0,2 3 2,1 2 0,1-2 0,-6-2 0,0-2-2,0 2 0,6 2 0,0 2 0,-3 0-1,-1 0 0,4-6 1,0 1-1,-1 1 0,3 2 0,-6 2 1,4 0-1,-4 0 0,-2 0 0,5-6 0,1 0 0,-2 2-1,-2 2 1,-2 2 0,0 0 0,0 0 0,-1 0 0,5-2 0,0-1 0,-2-3 0,2 2 0,0 2 1,-5 2-1,1 0 3,0 0 0,0-2 0,0-2 0,2-2 1,4 2 0,-4 2 0,3 2 0,-3 0-3,-2 0 0,6 0 1,0 0-1,-2-2 0,-3-3 1,-1 3-1,0-4 1,0 4-2,0 2 0,0 0 1,0 0-1,0-2 0,0-4 0,0 4 1,2-4-1,1 4-1,3 2 1,0 0 0,-6 0 0,0 0-1,0 0 1,5 0 0,1 0 0,-2 0 0,-2 0 0,-2-5 0,0-1 1,0 2-2,0 2 1,0 2-1,-1 0 1,1 0 0,2 0 0,2 0 0,2 0 0,0 0-1,1 0 1,-3 0 0,6 0 0,-3 0 0,-3 0 0,4 0 0,-2-2 0,-1-2 0,3-2 0,-6 1 0,4 5 0,-4 0 0,-2 0 0,-1 0 0,1 0 0,2 0 0,4 0 0,-4 0 0,4-2 0,-3-2 0,3-2 0,-2 0 0,8 6 0,-1 0 0,-1 0 0,5 0 0,-3 0 0,1 0 0,-1 0 0,3 0 0,-3 0 0,1 0 0,-1 0 0,3-6 0,-5 0 0,2 3 0,-1 1 0,-7 2 0,4 0 0,-3 0 0,1 0 0,6 0 0,-5 0 0,1 0 0,0 0 0,0 0 0,-5 0 0,3 0 0,-2 0 0,4 0 0,-1 0 0,1 0 0,0 0 0,3 0 0,-3 0 0,0 0 0,-1 0 0,5 0 0,-4 0 0,-1 0 0,1 0 0,4 0 0,-5 0 0,3 0 0,-4-6 0,3 0 0,1 2 0,-1 2 0,5 2 0,-4 0 0,-1 0 0,1 0 0,0 0 0,-5 0 0,5 0 0,-2 0 1,-5 0 0,5-6 0,-2 1 0,0 1 5,1 2 1,-5 2 0,6 0-1,-2 0-4,-1 0 1,3-6 0,-2 0-1,3 2-1,1 2 0,4 2 0,-7 0 1,3 0-3,3 0 1,-3 0-1,2 0 1,-1 0-2,-1 0 1,3 0 0,-5 0 0,0 0 0,-1 0 0,5 0 1,-4 0-1,-1-2 1,1-4 0,4 5 0,-5-5 0,1 4 0,0 2 0,3 0 0,-5 0 0,0 0 0,1 0 0,-5 0 0,6 0 0,-2 0 0,-1 0 0,3 0 0,-4 0 0,2-2 0,-2-4 0,3 4 0,1-4 0,0 4 0,-1 2 0,-1 0 0,-6 0 0,0 0 0,0 0 0,6 0 0,-1 0 0,-1 0 0,-2 0 0,-2 0 0,0 0 0,0 0 0,0 0 0,0 0 0,0 0 0,0 0 0,-1 0 0,1 0 0,0 0 0,0 0 0,0 0 0,0 0 0,0 0 0,0 0 0,0 0 0,0 0 0,0 0 0,0 0 0,0 0 0,-6 0 0,0 0 0,2 0-1,2 0 0,8 0 1,-1 0-1,-1 0 0,-2 0 1,0 0 0,2 0 0,1 0-2,-1 0 1,-2 0-1,-2 0 1,0 0 0,0 0 1,0 0 0,0 0 0,0 0 0,0 0 0,0 0 0,1 0 1,3 0-1,2 0 0,2-2 0,-5-2 1,3-1-1,-2 1 0,0 2 0,0 2 0,3 0 0,3 0 0,0 0 0,3 0 0,-1 0 0,1 0 0,3 0 0,1 0 0,-2 0 0,-3 0 0,4 0 0,-5 0 0,5 0-2,1 0 1,-2 0 0,-1 0 0,-3 0 0,3 0 1,-4 0 0,1 0 0,1 0 0,-3 0 0,5 0 0,-6 0 0,1 0-1,5 0 1,-1 0 0,1 0 0,-3 0 0,3 0 0,-5 0 1,3 0-1,0 0 0,-3 0 0,7 0 0,-5 0 1,3 0-1,-3 0 0,9 0 0,-7 0 0,1 0 0,1 0 0,1 0 0,1 0 0,0 0 0,1 0 0,1-2 0,2-2 0,1-2 0,-7 2 0,8 2 0,-5 2 0,1 0 0,0 0 0,-1 0 0,-1 0 0,1 0 0,-1 0 0,-2 0 0,1 0 0,-3 0 0,1 0 0,5 0 0,-7 0 0,3 0 0,3 0 0,-3-5 0,1-1 0,-3 2 0,1 2 0,7 2 0,-6 0 0,5 0 0,-5 0 0,8 0 0,-5 0 0,-1 0 0,-3 0 0,5 0 0,-6 0 0,-1 0 0,-2 0 0,1 0 0,-3 0 0,2 0 0,3 0 0,1 0 0,-1 0 0,-3 0 2,-3 0 0,7 0 1,-3 0-1,3 0 0,-2 0 0,3 0 1,-3 0 4,3 0-6,2 0 1,-1 0 0,-3 0 0,-3 0 3,-2 0 0,5 0 0,-3 0 0,-1 0 9,-3 0 1,2 0 0,-2 0 0,-3 0 4,-1 0 0,4 0 1,0 0-1,-2 0-16,-2 0 1,3 0 0,1 0 0,-2 0-5,-2 0 0,-2 0 1,0 0-1,-1 0 0,1 0 1,-2 0 0,-2 0 0,-3 0-5,-3 0 1,4-2 0,-6-2 0,-1-2 3,-3 2 0,4 2 0,1 2 0,-3 0 2,-2 0 1,5-5-1,-1-1 1,-2 2-1,-1 2 0,-1 2 0,2 0-1,3 0 1,-1 0-2,-6 0-31,1 0 1,-6 0-112,-1 0 143,-7 0 0,-4 0 0,-10 0 0</inkml:trace>
  <inkml:trace contextRef="#ctx0" brushRef="#br0" timeOffset="20668">5764 263 6308,'10'-8'-48,"-3"6"1,-7-8 149,0 4-27,0 4 0,0-7 123,0 3-17,0 4 3,0-6-31,0 0-150,0 7 0,2-7-2,4 8 0,-4 2 0,4 4 10,-4 5 0,-2-1 0,0 2 0,0 1-2,0 3 4,0-7-3,0 7 0,0-6-19,0 7 0,0 0 0,0 1 7,0-1 9,0-7 1,0 6 0,0-5-2,0 5 0,0 1 1,0 1-1,2-3 7,4-3 0,-4 3-16,3-3-4,-3 4 1,-2 1-32,0 1 42,0-9 1,0 7 2,0-5-106,0-3 0,-2 8-135,-3-5 0,3-1-445,-4 2 679,4-8 0,10 3 0,1-7 0</inkml:trace>
  <inkml:trace contextRef="#ctx0" brushRef="#br0" timeOffset="21153">6113 280 6601,'6'-12'-70,"0"1"1,2 7 0,-4-4 63,1 0 1,7 5 0,-4-7 212,2 2 23,-7 2-182,13-2 0,-14 8-37,4 0 1,-4 2 0,-2 10 0,0 2 1,0 1 1,0 3-1,0-1 14,0 1-37,0 7 0,0-6 0,0 6 12,0 1-7,0-7 0,0 6 0,0-7 0,0-1-50,0 1 0,5 7 41,1 4 0,0-4 0,-6-2 1,0-3-76,0-3 1,0-5 0,0 0-187,0 1 1,0-3 274,0 2 0,-8-1 0,-1 7 0</inkml:trace>
  <inkml:trace contextRef="#ctx0" brushRef="#br0" timeOffset="21499">5712 560 7569,'17'0'-241,"-7"0"1,5 0-1,-3 0 1,3 0 321,3 0 0,-1 0 1,1 0-1,-1 0-30,1 0 1,1-6 0,3 0-1,1 2 4,-2 2 1,4 2-1,-1 0 1,-3 0-82,-2 0 0,-1-6 1,-1 0-1,1 3-238,-1 1 0,1 2 0,-1 0 105,1 0 1,-1 0-1,1 0 159,-1 0 0,1 7 0,-1 3 0</inkml:trace>
  <inkml:trace contextRef="#ctx0" brushRef="#br0" timeOffset="22085">6532 647 7569,'0'10'-1140,"0"-3"1188,-7-7 0,-3 0 56,-7 0 0,-1 0-71,1 0 0,1 2 0,4 4-17,7 6 0,-3-3 4,2 3 1,-2-2-66,2 1 78,4 5-26,-5-6 0,7 1 9,0 1-8,0 0 1,0 5-50,0 0 54,0-7-11,0 6 18,0-14-12,0 13 0,0-11 0,2 6-5,3-2 1,5-3 0,8-5-11,-1 0 0,-5 0 1,-1 0 7,3 0 0,2 0 1,1-2 24,0-3 1,-5 1 0,0-8-16,1-2 1,-3 1 0,0-1-1,-3 3 35,-3-3 1,0-1 0,0-3-7,2 1 0,0-1 0,-8 1-204,-4-1 178,4 9-48,-13-7 0,5 14-206,-8-4 238,9 4-33,-7 2 0,6 0 1,-7 0-1,0 0 1,-1 0-1,1 2-351,-1 4 0,1 2 386,-1 3 0,1 5 0,-1-6 0</inkml:trace>
  <inkml:trace contextRef="#ctx0" brushRef="#br0" timeOffset="23102">7231 455 7569,'12'-10'-662,"-1"4"0,-7 2 522,2-2 99,-4 5 113,-2-7 201,0 8-236,-8 0 1,6 8 15,-4 3 0,-1 5 1,-1 1 56,-2 1-73,6-1-140,-3 1 138,7-9-26,-8 7 0,6-6-61,-4 7 54,4 0 0,2 1 21,0-1 1,6-5 0,2-2-4,1-3 0,3-1 0,5-6-3,1 0 0,-6 6 0,-1 0-15,3-2 0,1-2 0,3-2-8,-1 0 0,1-2 0,-1-2 13,1-2-2,-1-7-6,1 11 3,-1-14 0,1 12-6,-1-7 1,-1-1 0,-5-6 0,5 7 6,-5-1-42,5 1 39,1-7 1,-5 1-32,0-1 28,-1 8 1,-1-5 1,0 5-1,-6-7 47,1-1 0,1 7-3,-6-1 0,-2 8-64,-4-2 1,-3 4 0,-9 2 0,1 0-6,-1 0 0,7 0 1,-1 0 4,-2 0 7,-1 8 0,5 2 9,4 7 1,4-5 27,2 0 1,8-1-17,4 7 1,3-9 0,1-1 0,-3-2 18,-1 0 1,0 0 0,5-4-1,1 3 1,-1-3-1,1 4 38,-1-4-51,1-2 0,-7 2 0,1 2-5,1 2 1,3 7 0,-1-1-20,-3 3 1,-4-3 0,-8 0 24,0 1-24,0 3 0,0-5 0,-2 1 7,-4 2 1,2-5 0,-7 1 0,-3 0 0,-2-2 0,-3-1 3,-4-3 1,3 4 0,-3-2 0,4 0-68,1 1 0,1-5 0,-1 4 1,1-4-15,-1-2 1,1 6-217,-1 0 1,9-2 296,3-10 0,-4-4 0,1-7 0</inkml:trace>
  <inkml:trace contextRef="#ctx0" brushRef="#br0" timeOffset="23534">7318 245 7364,'-9'-8'-750,"-1"6"449,4-3 216,4 3 49,-6 2 267,1 0-160,5 0-19,-6 0-12,8 0 36,0 0 0,8 0-64,3 0 0,-1 2 46,2 3 0,-6-3-7,5 4 0,-5-6-53,6-6 0,-8 3-369,1-9-220,-3 8 591,-9-4 0,-3 16 0,-8 2 0</inkml:trace>
  <inkml:trace contextRef="#ctx0" brushRef="#br0" timeOffset="24048">8454 263 7569,'0'-12'-1275,"0"0"1194,0 8 312,0-3-128,0 7-68,0 0 0,0 7 1,0 5-1,0 4-20,0 1 1,0 2 0,0 3 0,1 1-11,5-2 0,-4 1 0,4-1 0,-4 4 4,-2 3 0,0-5 0,0 4 1,2-2-124,4-3 109,-4-3 13,5-2-161,-7 1 151,8-1-4,-6 1 1,8-7-221,-4 1 210,-4 0-88,13-3-127,-13 7 200,6-14-20,-8 13 51,8-13 0,-6 6 0,5-8 0</inkml:trace>
  <inkml:trace contextRef="#ctx0" brushRef="#br0" timeOffset="24486">8244 490 6619,'12'0'91,"-1"0"0,1 0 0,5 0-57,1 0 0,-1 0 1,1 0-1,-1 0-39,1 0 1,-1-6 0,1 0 0,-1 2-3,1 2 0,5 2 1,2 0-1,0 0 0,0 0 1,5 0 0,-5 0-99,2 0 1,-4 0 0,4 0-1,-1 0-138,-5 0 1,-2 0 188,-1 0-9,-8 0 25,5 0 38,-13 0 0,14 0 0,-7 0 0</inkml:trace>
  <inkml:trace contextRef="#ctx0" brushRef="#br0" timeOffset="24928">8873 455 7569,'17'0'-293,"1"0"1,-7 0 0,1 0 273,1 0 41,3 0 0,-4 0 46,-1 0 4,1 0-14,5 7-62,-7-5 0,4 8 0,-7-4-14,3 6 0,-6-5 1,6 9 2,-4-4 0,-5-3 0,5 3 0,-2 1-50,2 3 61,-4 1-25,6 1 0,-8-1 0,0 1 14,0-1 14,0 1 1,-2-7 0,-4-1 36,-6-2 0,3-4-8,-3-10 0,8-4 1,-2-7-23,4-1 1,4 1-1,4-1-15,6 1 0,1-3 1,1-1-1,-2-2-3,1 2 0,3 1 0,1 3 0,1 1-46,-1 4 1,0-1-1,-1 5 1,-2 0-353,-3 1 410,1 1 0,5-2 0,1-2 0</inkml:trace>
  <inkml:trace contextRef="#ctx0" brushRef="#br0" timeOffset="25540">9519 402 6886,'0'12'23,"0"0"0,0 1-15,0 3 0,0-5 0,0 1 1,0 2-1,0 1 1,0 3-1,0-1-12,0 1 0,2-1-5,4 0 0,-3-1 0,9-2 6,2-3 0,1-5 0,3 4 4,-1-3 0,1-1 1,-1-4-1,1 2-53,-1 2 1,0 0 0,1-6-1,-3-2 42,-3-4 1,4 4 0,-5-6 24,5 1 0,1-3 1,1-8-19,-1 1 0,-1-1 0,-3 1-11,-1 0 0,-2-1 25,1 1 123,-3-1-29,-8 8 3,0 3-76,0 7 1,0 2 0,0 3-2,0 7 1,2-2 0,2 1-60,2 3 1,1 2 0,-3 1-102,2 0 0,2-7 0,-4-2 1,4-2-53,1 0 0,-3 5 1,6-5 180,1-2 0,3-2 0,1-2 0,1 0 0</inkml:trace>
  <inkml:trace contextRef="#ctx0" brushRef="#br0" timeOffset="26173">10322 525 7569,'12'0'-744,"-1"0"0,-5 0 809,6 0 1,0 0-1,3 2 8,-3 3 0,3-3 0,-3 4-40,3-4 1,-3-2 0,0 0-25,1 0 0,3 0 0,-1-2-8,-3-4 0,-2 4 1,-6-5 20,1-1 1,7 4 0,-6-8-17,-2-1 0,-2 3 14,-2-2-11,0 1 1,-2-5-15,-4 5 0,-2 1 1,-5 6-2,1-2 0,0 0 0,-5 6 0,-1 0 1,1 0 0,1 2 0,3 2 2,1 2 0,1 6 0,-5-5 0,2 1 2,3 0 1,1 5 0,-4-1 0,3 4 1,1-5 0,-2 1-1,7 2 19,3 1 1,-4-3 0,0-1 3,2 3 0,2-4 0,2 1 48,0 3 0,6-4 34,0 1 0,2-1 0,-3 3-59,7-1 1,-2-8 0,1 2-18,3-4 0,2-2 1,1 0-1,1 2-31,-1 4 1,0-5 0,1 5 0,-1-4 3,1-2 0,-1 0 0,1 0 25,-1 0 1,1 0-32,-1 0 1,1 0-1,-3-2-6,-3-4 0,-3 5-81,-3-5 0,-2 4-188,8 2 1,-8-2 0,3-2 278,1-2 0,-6-7 0,6 3 0</inkml:trace>
  <inkml:trace contextRef="#ctx0" brushRef="#br0" timeOffset="32350">17273 158 7569,'0'-18'-516,"-8"1"1,6-1 570,-4 1 1,3 1-1,-1 3-99,-2 1 0,-2 8 0,2-1 37,-5 3 0,-5 2 1,-1 0-1,-1 0 1,1 0-1,-1 0 1,3 2-1,1 1 1,2 5-1,1 2 1,-1 2-1,3-1 1,1 1-1,4 3 42,2 7-30,2-3 0,0 6 1,0-5-1,0 1-8,0 2 1,0 3-1,0-5 1,0 2-4,0-1 0,0 3 0,0 0 0,0 0 3,0 0 1,0 1-1,0-5 1,0 2 8,0-1 1,0-3 0,0 0 0,2 3-1,4 1 1,-4 0 0,3-5-9,-3-1 0,-2 1 1,0-1-1,2-1-68,4-5 1,-4 5-32,4-4 1,-4 3-25,-2 3 125,0-9 0,-8-1 0,-2-8 0</inkml:trace>
  <inkml:trace contextRef="#ctx0" brushRef="#br0" timeOffset="32633">16784 577 7133,'17'0'-125,"1"0"0,-1 0 0,1 0 0,-1 0 130,1 0 1,-1-2 0,1-2-1,-1-2 14,1 2 0,1 3 0,2 1 0,3 0-57,-3 0 1,4 0-1,-2 0 1,-1 0-105,-3 0 1,5 0 0,-1 0 141,-2 0 0,6-8 0,0-2 0</inkml:trace>
  <inkml:trace contextRef="#ctx0" brushRef="#br0" timeOffset="33194">17622 490 7341,'10'-8'-551,"-2"6"0,-16-6 647,-4 8-65,-3 0 1,-3 0 0,1 0 20,-1 0 1,1 0 0,-1 2-19,1 4 1,5-4 0,1 6-31,-3-1 0,4 3 1,1 8-17,1-1 0,2 1 0,6-1 3,0 0 1,0-5 0,0 0-1,0 1 0,2-3 27,4 2 0,4-8 19,7 1 1,1-3-1,-1-2-27,0 0 0,1 0 0,-1 0 0,-1-2 4,-4-3 0,3 1 0,-3-8 1,3-2 1,1 5 0,-3-3-2,-1-2 1,-6 5 0,4-3 107,-3-1-28,-1 5-115,-6 0 18,0 8 1,-2 2 0,-2 4-13,-2 5 0,1 5 1,5 1 0,7-1 0,3-2-22,0-3 0,5-7 0,-5 4-40,0 0 0,5-6 0,-3 3 0,3-3-36,3-2 0,-1 0 1,1-2 111,-1-3 0,1 1 0,-1-8 0,1-7 0,-1-9 0</inkml:trace>
  <inkml:trace contextRef="#ctx0" brushRef="#br0" timeOffset="33591">18059 175 7266,'-10'-17'-570,"2"5"1,8 1 643,0-3 1,-5-2 0,-1-1-7,2 0 0,2 5 0,2 0-21,0-1 1,0 3 31,0-2-7,0 8-106,0-3 49,0 7 0,0 7 0,0 5 0,0 4 1,0 7 0,0 0 0,0-2 1,0-1 0,0-1 0,0 3 0,0 1-3,0-2 1,0 5 0,0-3 0,0-2 5,0-1 0,2 3 1,2 0-1,2-2-7,-3-1 0,-1-3 0,-2 1 0,0-1-13,0 1 1,0-1-1,0 1-66,0-1 0,2-1 0,2-3-77,2-1 0,0 0-30,-6 5 1,6-5 0,1-3 172,3-1 0,10 6 0,7-5 0</inkml:trace>
  <inkml:trace contextRef="#ctx0" brushRef="#br0" timeOffset="34063">18583 402 7439,'-2'-9'-372,"-4"3"1,-4 4-1,-7 2 402,-1 0 0,7 0 1,-1 0 6,-1 0 0,-1 2 0,0 2-2,3 2 1,5 5-1,-4-3-44,2 2 1,3-5-1,5 7 20,0 2 1,0-5 22,0 3 1,0-6-29,0 5 0,5-5 0,3 4 0,2-2-2,3-4 0,-3 0 0,2-1 0,1 3-14,3-2 1,1 0 0,1 0-1,-1 2 1,1 5 0,-3-3-2,-3 2 1,2 1 0,-9 7 8,-1-1 1,-2-5 3,-2 0 1,-2-1-5,-4 7 0,-3-7 0,-9-1-18,1-2 0,-1 0 1,1-4-93,-1 1 0,1 1 0,-1-6-322,1 0 434,7 0 0,-5 0 0,5 0 0</inkml:trace>
  <inkml:trace contextRef="#ctx0" brushRef="#br0" timeOffset="34337">18565 525 6001,'0'-10'460,"-7"2"-435,-5 8 1,-2 2 0,1 2 0,1 4-2,-1 1 0,-3 3 0,-1 6-9,-1-1 1,6 0-1,1 1-33,-3-1 0,1 1 0,-1-3 0,4-1-96,3-2 0,-5-7 0,4 5-11,-2-2 0,7 0 125,-3-3 0,4-3 0,2 6 0</inkml:trace>
  <inkml:trace contextRef="#ctx0" brushRef="#br0" timeOffset="35053">18845 577 7116,'17'0'-669,"1"0"720,-1 0 1,-5 0-56,-1 0 0,-1-2 0,4-2-45,-3-2 1,-5-5-1,4 3 101,-2-2 1,3 4-31,-5-5 1,6 5 0,-4-4 79,1 2-42,-5-5 1,4 9-62,-8-8 0,-2 8-23,-4-1 0,2 3 1,-7 2-5,-3 0 1,4 0 0,-1 2 19,-3 3 1,-1-1-1,-3 8 6,1 2 0,-1-5 0,1 3 6,-1 2 1,3-5-1,1 3 2,2 1 0,3 3 0,-5-1-4,3-3 0,7 4-2,-2-5 1,6 5 11,6 1 0,-2-7 0,5-2 21,-1 0 0,6-7 0,-3 5-10,5-4 1,-1 0 0,-1 2-9,-3 2 0,1 2-4,6-3 0,-7-3 0,1 4-6,1-4 1,3-2-1,1 0-5,1 0 1,-6 0-1,-1 0 1,3 0 9,1 0 1,-3 0 0,0 0 12,1 0 0,-3-6 20,2 1-36,-1-1 1,-1 4 0,-2-2-18,-1-2 0,-5-2-271,4 2-414,4 5 695,-8-7 0,-10 8 0,-11 0 0</inkml:trace>
  <inkml:trace contextRef="#ctx0" brushRef="#br0" timeOffset="31424">15701 455 7404,'10'-8'-503,"0"6"1,-7-6 399,3 0 106,0 7 34,-6-7 19,0 8 0,0 2 6,0 4 0,-2 3 0,-2 9-39,-2-1 0,-5 1 1,5-1-1,2 1 3,2-1 0,2-5 0,0-1-42,0 3 1,0 1-1,2 1 4,4-4 1,-2 1 0,7-7-8,3-2 1,2-2 0,1-2 0,0 0-2,1 0 1,-1 0-1,1 0 1,-1 0 10,1 0 0,-1 0 0,-1-2 0,-3-2 28,-1-2 0,0-5 0,3 3 1,-1-2 5,-3-4 1,-1 5-1,4-3-22,-3-1 1,1 5 0,0-8 1,-1 7-1,1-3 11,-2 0 1,5 1-1,-5-7-9,0 1 0,-1 5 0,-5 0-80,2-1 1,0 3 53,-6-1 79,0 7-70,0-4 0,-8 8 1,-4 0 1,-3 6 0,-1 1 6,5 3 1,1-6 0,6 4-1,-2 0 0,0-5 3,6 9 0,2-2 22,4 1 1,4-1-1,7-6 3,1 2 0,-1 0 1,1-6 23,-1 0 1,1 2 0,-1 1-18,1 3 0,-1 0-29,1-6 1,-7 2 0,1 4 0,-8 4-17,2 7 1,-5-5 0,-1-1 6,0 3 0,0-4 0,0 1 4,0 3 0,-7 1-6,-5 3 0,2-7 0,-1-1-23,-3-2 1,-1 0-1,-3-4-42,1 1 1,5 1-41,0-6 0,7 0 0,-5-2-100,2-4 213,-5 5 0,3-23 0,-8 5 0</inkml:trace>
  <inkml:trace contextRef="#ctx0" brushRef="#br0" timeOffset="31753">15823 315 7453,'-5'-12'-405,"-1"1"0,0 5 498,6-6-1,0 8 1,2-5-37,4 3 1,-2 4-129,7-4 0,-5-2-179,6 3 0,-6-1 0,5 6 251,3 0 0,1 0 0,3 0 0</inkml:trace>
  <inkml:trace contextRef="#ctx0" brushRef="#br0" timeOffset="29136">14182 175 6269,'0'-17'-206,"0"5"305,0 1 51,0 7 92,0-4 1,0 8-214,0 0 1,2 6-1,4 0 0,-5 7 0,5-1 10,-4 3 0,-2 3 0,0-1 0,0 1-7,0-1 1,6 1-1,0-1 1,-2 1-16,-2-1 1,-2 0 0,0 1 0,2-1-27,3 1 1,-3 7 0,6 0-31,0-3 0,-6 1 0,4-11 0,-4 3 6,-2 3 0,0-7 0,2 1-31,3 1 0,-3 3 1,4 1-89,-4 1 0,-2-1-88,0 1 0,0-7 240,0 1 0,8-16 0,2 2 0</inkml:trace>
  <inkml:trace contextRef="#ctx0" brushRef="#br0" timeOffset="29541">14583 245 7569,'12'-11'-351,"0"-1"0,-6 6 265,5-6 1,-5 9 207,6-3-107,-8 4 151,3 2-146,-7 0 1,0 8 0,0 3-16,0 5 1,0 1-1,0 1 1,0-1-20,0 1 0,2 5 0,2 0 0,2-2 20,-2-1 1,-2-3 0,-2 1 0,0-1-96,0 1 0,6-7 0,-1 1-53,-1 2 1,0-1 0,0 1-91,2-3 1,0-5 231,-6 6 0,0-8 0,0 4 0,0-8 0</inkml:trace>
  <inkml:trace contextRef="#ctx0" brushRef="#br0" timeOffset="29869">14304 507 7447,'-10'0'-812,"3"-2"869,7-4 1,2 4 0,3-3-40,7 3 1,4 2 0,1 0 0,0-2-20,1-4 1,-1 4 0,3-4 0,1 4-27,2 2 0,1 0 1,-5 0-1,2 0-179,3 0 1,-1 0-1,-6 0 206,1 0 0,7-8 0,2-1 0</inkml:trace>
  <inkml:trace contextRef="#ctx0" brushRef="#br0" timeOffset="30449">14933 560 6345,'-16'1'-80,"3"3"109,1 2 0,6 2 0,-4-2 0,3 5 0,-5 5 0,4 1-34,-1 1 1,5-1-1,-2 1 1,4-1-8,2 1 1,0-7-1,0 1 49,0 2-23,0-7 0,2 9-3,4-5 1,3-3 0,9-2 0,-1-4 0,1-2 0,-1 0 0,1 0-12,-1 0 0,1 0 1,-1-2-1,-1-4 3,-5-5 1,3 1 0,-6-2 0,-1-1 7,1-3 0,4-3-5,-6-5 1,5 5 0,-5-4-1,-2 3 1,-4 5 0,-4 1 0,-4 5-57,-1 1 0,-3 2 0,-5 6-34,-1 0 0,1 0 0,-1 0 0,1 2 34,-1 4 0,7-4 0,1 5 50,2 1 0,-5-6 0,3 6 0</inkml:trace>
  <inkml:trace contextRef="#ctx0" brushRef="#br0" timeOffset="40453">1258 2341 6815,'-17'0'-45,"5"0"0,0 0 0,-1 0 161,-3 0 0,5 0 0,-1 2-47,-1 4 0,-1-2 1,0 5-1,3 1 2,-3 0 1,6-5-1,1 5 1,1 0 25,0 0 0,-2-5 0,4 7-114,-2 2 1,1-5 0,5 3 0,0 2-9,0 1 1,0 3 4,0-1 1,2-2 0,3-1-25,7-2 1,4-8 0,1 1 0,1-3-73,-1-2 0,6 0 1,4 0-1,3 0-212,1 0 0,5 0 0,-6-2 328,3-3 0,-6-5 0,-2-8 0</inkml:trace>
  <inkml:trace contextRef="#ctx0" brushRef="#br0" timeOffset="40803">1904 2306 6664,'-17'0'-32,"5"0"122,1 0 0,-1 0 0,-5 2 0,-1 2 23,1 2 0,-1 7 1,3-1-36,3 3 1,-2-3 0,7 0-63,-3 1 1,6 3 0,-2 1-36,4 1 0,4-7 0,2 1-219,2 2 188,8-7 1,-5 1 0,11-6 0,1 2 22,2 2 1,6 0-1,-3-6-524,1 0 551,-6 0 0,20 0 0,-4 0 0</inkml:trace>
  <inkml:trace contextRef="#ctx0" brushRef="#br0" timeOffset="43612">4716 2481 7569,'10'0'-944,"-2"0"995,-8 0 69,0 0 1,-6 2-26,0 3 0,-8-1-33,3 8 1,3-6 0,0 3-1,2 1-8,1 0 0,-1 1 0,6 7-40,0-1 1,0-5-1,0 0 1,0 1-24,0 3 0,0-5 1,0 1 32,0 2 1,2-1 0,4-1 0,3-4-26,1-1 1,5-5-1,-3 4 1,4-4 19,1-2 0,1 0 0,-1 0 0,0 0 22,1 0 1,-1-2 0,1-2 0,-1-4-13,1-1 1,-7 3-1,-1-6 1,0 1-31,0 1 0,-7-6 1,3 5-25,-4-5 0,-4 1 0,-2 1 0,-3 4-131,-3 3 1,-4 1-1,-7 6 1,-2 0-215,1 0 0,-5 0 370,-2 0 0,-4 8 0,-2 1 0</inkml:trace>
  <inkml:trace contextRef="#ctx0" brushRef="#br0" timeOffset="42617">4000 2166 7492,'0'18'-123,"0"-1"1,0 1 146,0-1 1,0 1 0,0 1-1,0 2-57,0 3 0,0 1 0,0-4 1,0 2-80,0-1 0,0-3 0,2-1-91,4-1 1,-4 1 68,4-1 114,3 1-23,-7-1 0,12-5-80,-8-1-49,0-7 172,1 12 0,-5-14 0,14 13 0,-7-5 0</inkml:trace>
  <inkml:trace contextRef="#ctx0" brushRef="#br0" timeOffset="42944">4297 2184 6468,'10'0'430,"-1"2"-346,-3 3 0,-4 5 0,4 8 0,-4-1-54,-2 1 1,6-1-1,0 2 1,-3 3-16,-1 1 0,-2 0 1,0-3-1,0 1-9,0 2 0,2 1 1,2-7-1,2 1-150,-2-1 1,-2 1-1,-2-1 1,0 0 53,0 1 0,2-6-81,4-1 171,-4 1 0,5-2 0,-7-3 0</inkml:trace>
  <inkml:trace contextRef="#ctx0" brushRef="#br0" timeOffset="43185">4157 2481 7266,'-9'-10'-788,"-7"2"810,14 8 203,-6 0 74,8 0-208,0 0 1,8 0 0,4 0-103,3 0 0,3 0 1,1 0-1,3 0-134,1 0 0,0 0 0,-5 0 1,-1 0-25,0 0 0,1 0 1,1 0 168,5 0 0,-5 0 0,6 0 0</inkml:trace>
  <inkml:trace contextRef="#ctx0" brushRef="#br0" timeOffset="41233">2184 2428 6371,'17'0'347,"-5"0"0,0 0-352,1 0 1,-3 0-1,2 0-43,1 0 45,3 0 1,1 0 0,1 0-42,-1 0-15,0 0 89,1-8 1,-1 6 30,1-3-197,-1-5 1,1 8 136,-8-6-108,5 0 93,-13 7 2,14-15 19,-15 14 0,5-11 49,-12 7 1,-1-2 0,-7 4 0,2-2-18,-1 2 1,-3 2 0,-1 2 2,-1 0 0,7 2 0,-1 4-42,-1 6 1,3 3 0,0 3-16,2-1 1,3 1-1,5-1 1,2 1-57,3-1 1,-1-5-1,8-1 1,1 1-10,3-2 0,3-1 0,3-5 0,1 2-311,-2-2 353,7-2 1,-7-2 37,8 0 0,-8 0 0,5 0 0</inkml:trace>
  <inkml:trace contextRef="#ctx0" brushRef="#br0" timeOffset="41828">2778 2323 6296,'-8'-9'303,"6"3"-226,-4 12 0,4-2 0,2 7-3,0 3 0,0 1 0,0 3 0,0-1 180,0 1-186,0 7-68,0-6 0,0 14 0,0-4 0,0 4 0,0 2 0,0-2 8,0-4 0,0 4 0,0-5 0,0 1-57,0 0 1,2-6-1,2 4 1,2-1-15,-2-5 0,3-2 0,1-1-123,2-1 1,-4-1 0,5-5 35,3-5 1,-4-4 38,1-2 73,-7 0 1,10-2-1,-8-4 1,-1-5-21,3-5 1,-6-1 0,4-3 57,-4-3 0,-2 4 0,0-9 0,0 7 0,0-4 0,0-2 0,0 5 0,0-1 0,0 2 72,0-3 0,0 5 0,0-4 2,0 3 1,0 3 0,0-1-1,2 1-34,4 0 0,-2 5 1,5 0-1,1 1 33,0 1 0,-5-4 1,7 7 4,2-3 1,-1 4 0,1-4-34,-3 3 0,-5 1 1,6 6-1,2 0 7,1 0 1,-3 0-1,-1 0-292,3 0 181,1 7 1,-3-3 0,0 8 0,-1 2 0,-1 1 50,-4 3 0,-4-7 1,-2 1 42,0 1 0,-2-3 0,-4 0 0,-4 0-11,1-1 1,-7-5 0,5 4 0,-5-2-36,-1 0 1,-1-1-1,1-5-172,-1 0 0,1 0 0,-1 0-347,1 0 530,7 0 0,-5 0 0,5 0 0</inkml:trace>
  <inkml:trace contextRef="#ctx0" brushRef="#br0" timeOffset="42113">3336 2184 7569,'10'0'-22,"-2"0"153,-8 0-269,0 0 1,2 6 0,2 1 249,2 3-91,-1 2 0,-5 5 1,0 2-1,0 3-56,0 1 1,6 0-1,0-5 1,-2-1 4,-2 1 1,-2 5-1,0 0 1,0-1-40,0-3 1,0-1 0,0-1-323,0 1 253,0-1-20,8-7 50,-6 5 0,7-11 108,-3 8 0,-4-8 0,6 3 0</inkml:trace>
  <inkml:trace contextRef="#ctx0" brushRef="#br0" timeOffset="42279">3319 2446 7569,'0'-10'-143,"2"2"1,4 8-1,5 0 1,5 0-77,1 0 0,7 0 0,1 0-91,2 0 157,-6 0 141,12 0 12,-13 0 0,13 0 0,-6 0 0</inkml:trace>
  <inkml:trace contextRef="#ctx0" brushRef="#br0" timeOffset="39478">141 2288 6716,'0'-9'-371,"0"1"428,0 8 14,0 0-14,0-8-103,0 6 1,0-7 222,0 3 28,0 4-168,0-6-14,0 8 1,0 2 0,0 4 5,0 5 1,-8 11 0,-2 1 0,-2-2-8,1-1 0,1 3 1,-4 2-1,5 1-19,1-1 0,-4 4 0,5-6 0,-1-1 16,0-3 1,2-2-1,4 1 1,-2-1-305,-1 1 0,-1-1-109,6 1 1,0-7 393,0 1 0,8-8 0,1 4 0</inkml:trace>
  <inkml:trace contextRef="#ctx0" brushRef="#br0" timeOffset="39786">193 2271 7112,'0'-12'-446,"0"1"0,0 5 576,0-6 1,2 8 0,4-1-37,5 3 0,-1 7 0,2 3 0,-1 2-47,-1 3 0,6 3 0,-7 1 1,3 1-47,0-1 0,-3 7 0,5-1 0,-3 0 47,3 2 0,0-5 0,-1 3 18,-1-3-8,-1-3-75,-1 1-85,6-1 0,-12-2-390,7-3 342,-7 4 56,12-7 1,-12 3-16,7 0 1,-5-7 108,6 7 0,-8-8 0,3 4 0</inkml:trace>
  <inkml:trace contextRef="#ctx0" brushRef="#br0" timeOffset="40008">175 2550 7467,'-15'-2'-582,"3"-3"729,5 3-89,7-6 1,7 8-1,5 0-310,3 0 171,11 0 1,-7 0-1,6 0 81,1 0 0,1 0 0,8 0 0</inkml:trace>
  <inkml:trace contextRef="#ctx0" brushRef="#br0" timeOffset="47526">1642 4803 7569,'2'-15'-461,"4"3"1,-2-1 332,8 7 1,-6 0 0,5 8-285,3 4 412,-6-4 0,7 13 0,-5-5 0</inkml:trace>
  <inkml:trace contextRef="#ctx0" brushRef="#br0" timeOffset="47980">2062 4960 7491,'7'10'-153,"5"-4"1,4-4-1,-1 0-192,-3 4 292,3-4 1,-5 5 0,7-7 0,1 0 0,-1 0 39,1 0 54,-1-7-104,-7 5 90,5-6-1,-13 8 1,14-8-135,-14 6 117,6-6 23,-8 1 0,0 3-14,0-8 0,-2 6 1,-4-3 14,-6 1 1,3 2 0,-3 6 0,-2 0-1,-1 0 33,-3 0 1,1 0 0,-1 0 21,1 0 0,-1 0 0,1 0 0,0 0-7,-1 0 0,3 8 0,1 2 0,4 1-40,2 1 0,3-1 0,5 7 0,0-1-29,0 1 1,0-1 0,0 1 0,2-1-15,3 1 1,-1-3 0,8-1-1,2-4-71,1-3 1,3 5 0,-1-4 0,0-1-85,1 1 1,5-2 0,2-6 0,1 0 9,-1 0 1,4 0 146,-6 0 0,8-8 0,-4-1 0</inkml:trace>
  <inkml:trace contextRef="#ctx0" brushRef="#br0" timeOffset="50197">4908 4943 7569,'10'0'-381,"-2"0"0,-10 0 403,-4 0 0,2 0 37,-8 0 0,3 2 0,-5 4 19,3 5 0,5-1 0,-4 2-14,2 1 1,-3-3-1,5 2 2,2 1 1,2 3-1,2 1-80,0 1 0,0-1 1,0 1-36,0-1 0,2-5 1,4-1 29,5 3 1,-1-6 0,2-2 0,1-3 10,3 3 0,-5-4 0,1 4 1,2-4-3,1-2 0,-3 0 1,-1 0-1,3 0 35,2 0 1,-5-8 0,1-1 0,0-3 19,-3 0 1,5 6-1,-8-5 1,-1-3-29,3-1 0,-6 3 0,4 0 0,-4-1-22,-2-3 0,0-1 0,-2-1-43,-4 1 1,2 1 0,-7 5-1,-3 5-65,-1 4 0,-9 2 0,1 0 0,2 0-649,1 0 762,-5 0 0,-2 8 0,-8 1 0</inkml:trace>
  <inkml:trace contextRef="#ctx0" brushRef="#br0" timeOffset="49184">4210 4699 7569,'0'-18'-683,"0"6"238,0 1 563,0 7 1,0-2-29,0 12 1,0-2 0,0 7-37,0 3 0,0-4 0,0 1 0,0 3-25,0 1 1,0 5-1,0 1 1,0 3-32,0-3 0,0 0 1,0 1-1,0 1-22,0-2 1,0-1-1,0-1 1,0 2-4,0 3 1,0-1-1,2-6-124,3 1 0,-1-1 1,6 1-1,0-3-144,-1-3 1,-3 1 294,6-7 0,0 0 0,5-6 0</inkml:trace>
  <inkml:trace contextRef="#ctx0" brushRef="#br0" timeOffset="49529">4594 4733 7266,'0'-17'-350,"0"0"372,0 7-20,0 2 0,0 10 0,0 4 39,0 5 0,0-1 0,0 2 0,0 1-19,0 3 0,0 1 1,0 3-1,0 1 3,0 2 1,0 1 0,0-7 0,0 3-94,0 3 0,0-4 1,0 5-44,0-5 1,-6-2-1,0 1-571,2-1 682,2-7 0,2 6 0,0-7 0</inkml:trace>
  <inkml:trace contextRef="#ctx0" brushRef="#br0" timeOffset="49766">4262 4995 6440,'18'0'-20,"-7"0"1,1 0 0,1 0 25,3 0 0,1-2 1,1-1-1,-1-3-78,1 2 0,1 2 0,3 2 0,1 0 40,-2 0 0,4 0 32,-1 0 0,7-8 0,-4-2 0</inkml:trace>
  <inkml:trace contextRef="#ctx0" brushRef="#br0" timeOffset="48317">2690 4960 7291,'18'0'-1029,"-7"-5"1185,1-1 0,-8-2 84,2 2-186,-4 4 0,-10-5 1,-4 7 34,-3 0 0,3 0 0,0 0-11,-1 0 0,-3 5 1,-1 3-65,-1 2 0,7 0 1,1 3-1,2-1-9,4 1 1,-3 3 0,1 1 26,2 1 1,4-1 0,6 1-93,5-1 1,5-5-1,1-2 1,1-3-41,-1-3 0,9 4 1,1-2-1,2-2-49,0-2 1,-2-2-1,4 0 1,-4 0-128,-1 0 0,5 0 276,-2 0 0,4-16 0,2-3 0</inkml:trace>
  <inkml:trace contextRef="#ctx0" brushRef="#br0" timeOffset="48580">3179 4751 6519,'0'17'71,"0"3"0,0 1 1,0 2-21,0-1 0,0 3 0,0-2 0,0 1-21,0 1 0,0-6 1,2 6-1,2-1-77,2-1 1,0 0 0,-4-5-123,4-1 1,-5 1 0,7-3-15,0-3 183,-6-4 0,13-1 0,-5 3 0</inkml:trace>
  <inkml:trace contextRef="#ctx0" brushRef="#br0" timeOffset="48754">3144 4960 6896,'18'0'-130,"-1"0"1,3 0-1,1 0 1,2 0 73,-1 0 0,5 0 1,0 0-1,2 0 56,0 0 0,0-7 0,6-3 0</inkml:trace>
  <inkml:trace contextRef="#ctx0" brushRef="#br0" timeOffset="46954">1276 5100 7418,'11'6'-1068,"1"0"978,2-2 0,1-2 99,3-2 1,-1 0 0,0 0-6,1 0 0,-1-2 0,1-2-4,-1-2 1,-5-2-1,-2 2 2,-3-5 1,-1 1-5,-6-2 0,-2 9 1,-3-5-1,-7 2 1,-4 0 0,-1 0 1,-1 6-1,1 0 74,-1 0 0,-5 0 0,0 0 1,2 0 52,1 0 0,3 8 1,-1 2-74,1 0 0,7 5 0,4-3-24,4 3 1,2 3 0,0-1-21,0 1 0,8-7 0,4 1-40,3 1 0,5-5 1,1 0-1,2-2 1,1 0-200,1-2 216,-6 5-96,6-7 1,-1 6 109,-1-8 0,16 0 0,-2 0 0</inkml:trace>
  <inkml:trace contextRef="#ctx0" brushRef="#br0" timeOffset="47354">1782 4960 6857,'0'18'13,"0"-6"1,0-1 0,0 3 27,0 1 1,0 3 0,0-1-8,0 1 1,0 5-1,0 0 1,0-1 5,0-3 0,0 0 0,0 3 0,0 1-40,0-2 0,-2 5 0,-2-1 0,-1 0-21,1 0 1,2 4-1,2-3 1,0-1-1,0 0 1,-6 4 0,0-5 0,2-3 12,2-2 1,2-1 0,0-1 3,0 1 0,0-1 0,0 1-36,0-1 0,0-5 0,-2-3-77,-4-1 1,3-2 65,-9-6 1,0 0-1,-5 0 1,1-2-21,5-4 1,-5-2 0,5-5 0,-3 1 1,2-1 0,-3-3 0,3-1 69,-3-1 0,-3-7 0,1-2 0</inkml:trace>
  <inkml:trace contextRef="#ctx0" brushRef="#br0" timeOffset="45779">595 4821 7110,'0'9'-1079,"0"-1"811,0-8 248,0 0 20,-8 0 0,6 0 0,-6 0 0,6 0 0,-4 0 0,-3 0 0,-9 0 0</inkml:trace>
  <inkml:trace contextRef="#ctx0" brushRef="#br0" timeOffset="46059">542 4786 6399,'10'-18'767,"-2"9"-663,-8 1 0,2 10-65,3 4 1,-3 3 0,6 9 0,-2-1-4,0 1 1,0 5 0,-4 2 0,1 2-62,3 5 0,0-5 0,-6 2 0,0 0-117,0-2 0,2 0 0,2-5 73,2 1 71,0 0-58,-6-5 49,0-1-358,0 1 163,0-9-46,0 7-30,0-14 120,0 13 158,0-13 0,0-2 0,0-10 0</inkml:trace>
  <inkml:trace contextRef="#ctx0" brushRef="#br0" timeOffset="46521">595 4926 7342,'0'-18'0,"0"1"-255,0-1 0,0 1 0,2-1 0,1 1 300,3-1 0,8 1 0,-3 1 0,5 5-58,1 5 1,1-2-1,-1 0 1,3 1 53,3-1 1,-4 2-1,7 6 1,-3 0 0,0 0 1,1 0-1,-7 0 1,0 0-16,1 0 0,-1 0 0,-1 2 0,-2 4 48,-3 5-184,-7-3 132,4 8 0,-2-7-31,-1 9 0,1-1 0,-6 1 8,0-1 1,-2 1 0,-3-1 0,-7 3-117,-4 3-10,-1-4 115,-1 6 0,1-7-5,-1-1 1,-5-5-1,0-2 1,2-1-15,1 1 1,-3-6-1,0 2-1,1-4 21,-5-2 1,8 6 0,-5-1-1,5-1 16,2-2 1,5-2 126,0 0-15,8 0 1,-1 0-93,10 0 0,-1 0 0,8 0 0,1 0 61,3 0 1,1 0 0,1 0-1,-1 2-37,1 4 0,-1-2 1,1 8-1,-1-1-14,1-1 1,-1 5-1,1-5-101,-1 0 0,-1 5 20,-5-3 0,5-2 0,-7 1 0,3 1-114,0-2 1,-6 3 0,3-5-1,1 0-343,0 0 281,-6 5 221,11-11 0,-5 14 0,7-7 0</inkml:trace>
  <inkml:trace contextRef="#ctx0" brushRef="#br0" timeOffset="55271">5520 490 7569,'-10'-18'-640,"4"1"640,4-1 0,2 1-563,0-1 1,-2 7 579,-4-1 0,-3 8 1,-7 0-1,2 6-36,3 4 1,5 2-1,-6-2 19,-1 5 0,5 5 0,0 1 0</inkml:trace>
  <inkml:trace contextRef="#ctx0" brushRef="#br0" timeOffset="56822">5327 385 5976,'-17'-2'-12,"-1"-4"1,7 2 52,-1-7 1,8 5 3,-2-6 0,5 6-26,1-5 1,0 5-17,0-6 1,7 8-8,5-2 0,-2 5 12,1 1 0,-1 7 0,2 5 3,-7 3 0,3 3 1,-2-1-1,-2 3-3,-2 3 0,4-2 1,0 9-1,-3 1-8,-1 2 1,-2 2 0,2-1 0,2 1 10,2 0 1,0 0 0,-6 0 0,0 0-1,0 0 0,0 6 0,2 0 0,2-3-1,1-1 1,1 4-1,-6 0 1,0-3 2,0-1 0,0 4 0,0 0 0,0-2-1,0-2 0,0-3 1,0 1-1,0 0 5,0 0 0,0 6 0,0 0 0,0-2-2,0-3 1,-6 1 0,1 2 0,1 2 3,2-2 0,2-2 0,0-3 1,0 1-20,0 0 1,0 0 0,0 0 0,0 0-4,0 0 1,0-2 0,0-2 0,0-2 0,0 2 0,-2-4 0,-2 3 0,-2-1 0,2-2 0,2 6 0,2-6 0,0 2-2,0 0 0,0 0 0,0 4 0,0-2 3,0-2 1,0-1 0,0 3-1,0-4 1,0-2 0,0 6 0,0-4 0,0 2 0,0 0 0,0 1 0,0 3 0,0-2 4,0-2 1,0-2 0,-2 4 0,-1-2 10,-3 2 0,0 0 1,6 0-1,0-4-14,0-1 0,0 5 0,0-4 1,0 2-4,0 0 1,0-6 0,2 6 0,2 0 1,2-1 1,-1 5 0,-3-6 0,2 2-4,2 0 1,0-2 0,-4 4-1,2-4 2,1-1 0,1 3 0,-4-4 0,2 0 1,2 0 0,0 5 0,-4-7 0,2-2 0,1-1 0,3 3 0,-4 0 0,4-2-15,1-1 0,-5 3 1,4 0-1,-2 1 14,0 1 0,2-6 0,-5 7 0,3-1 12,-2 4 0,-2-2 0,0 2 0,2 2 30,2 2 0,0 2 1,-6 0-1,0-2-30,0-4 0,0 4 0,0-4 0,0 4 1,0 2 0,5 0 1,1 0-1,-2 0-25,-2 0 0,-2 0 0,0 0 0,0 0-6,0 0 0,0 0 0,0-1 0,0 1 6,0 0 1,0 0-1,0 0 1,0 0 15,0 0 0,0 0 1,0 0-1,0 0 3,0 0 1,0 0-1,-2 2 1,-2-1 15,-2-1 1,1 10 0,5-10 0,0 2 12,0 0 0,-6-2 0,0-1 1,2 1-22,2 0 1,-4 2-1,0 2 1,3 2-14,1-2 0,0-3 0,-2 1 0,-2 2 3,2 2 1,0 2 0,0-5-1,-2 5-20,3 2 1,1-1 0,2 3 0,-2-4-12,-4-1 1,4-3 0,-4 6 0,4-3 23,2-3 1,-6-2 0,1-2-1,1 0 23,2 0 1,0-6 0,-2 0 0,-2 0-16,2-2 1,2 1 0,2-7 0,0 2 60,0-1 0,-6 3 0,1 0 0,1 0-65,2 0 1,2 1 0,0-5 0,-2 4 4,-4 2 0,4-3 0,-4 3 0,2-2-30,-1-4 1,3-1 0,-4-3-1,4 1 1,2-1 0,0 1-1,-2-1-122,-4 1 0,4-7-136,-4 1 1,4-6 58,2 5 1,0-5 222,0 6 0,-7-8 0,-3 3 0</inkml:trace>
  <inkml:trace contextRef="#ctx0" brushRef="#br1" timeOffset="82432">6532 1747 6082,'10'-8'161,"-2"6"0,-8-7-100,0 3 1,0 2 116,0-8-152,0 8 1,-2-9 0,-4 7-25,-5 2 1,1 2 0,-2 2-8,-1 0 0,3 2 1,-2 2 12,-1 2 0,-3 6 0,-1-7 1,1 1 35,4 2 1,-3 0-1,5 5-26,1-1 1,-7-2 0,6 3-1,-1-1 1,1 1 8,2 3 0,-3 1 0,5 1-1,2-1 1,2 1 0,2-1 28,0 1 1,2-7-29,4 1 0,3-2 1,9 1-1,-3-3-7,-3 0 0,9-6 0,-3 4 0,1-2-46,1 1 0,3-3 0,0 4 0,1-4-134,1-2 0,-6 0 0,6 0 0,-1 0-202,-1 0 0,6-2 362,-6-4 0,8-3 0,-3-9 0</inkml:trace>
  <inkml:trace contextRef="#ctx0" brushRef="#br1" timeOffset="82906">7004 1782 7062,'-17'0'-56,"-1"0"1,1 2 87,-1 4 1,3 3 1,3 9 0,4-1-88,8 1 33,0-8 0,0 5 0,2-3 16,4 3 0,-2-3 0,7-2 1,1-1-15,-2 1 0,5-6 0,-3 4 20,4-1 0,1-5 1,0 4-1,1-4 7,-1-2 0,1 0 0,1-2 0,3-2-22,1-2 0,-2-7 0,-7 1 0,-3-1 29,3 1-1,-6-4 0,5 7-1,-7-9 0,0 7 12,-6-1 0,0 0-15,0-5 1,0-1 0,-2 3-1,-4 1 1,-3 3-42,-1-3 1,-6 4 0,5 1-30,-5 1 1,5 2-1,-1 6 1,-2 0-1,-1 0-178,-3 0 172,9 0 0,-7 2 0,4 4 1,-3 6-1,-1 3 66,5 3 0,-5-1 0,7 0 0</inkml:trace>
  <inkml:trace contextRef="#ctx0" brushRef="#br1" timeOffset="83445">7336 1712 7569,'11'0'-620,"1"0"1,-6-2 1420,6-4-571,-1 4-259,-1-5 0,5 7 16,-3 0 33,-4 0 1,7 0-47,-3 0 72,4 0 1,-1 2-1,-1 2-144,-3 1-58,1 9 172,-2-12-217,5 13 199,-13-13-24,14 14 0,-13-6 0,7 7-68,-2 0 0,4 1 43,-7-1 0,1 1 13,-6-1 1,-2-1 17,-4-5 0,-3-3-17,-9-8 92,9 0-69,-7 0-2,14 0 139,-6 0-136,8 0 7,-7 0-2,5-8 12,-6-1 0,8-3 0,0 1 0,0-3 19,0-2 1,0-1 0,2-1 0,4 1-6,5 0-10,-3 7-1,8-6 1,-7 9 7,9-5-174,-1-4 0,7 9 57,-1-5 1,0 2-176,-5 4 277,-1 5 0,0-7 0,1 0 0,-1-2 0</inkml:trace>
  <inkml:trace contextRef="#ctx0" brushRef="#br1" timeOffset="83882">7860 1677 7449,'15'-2'-118,"-1"-2"0,-3-1 1,3 1 135,2 2 0,-5 2 0,1 0-68,1 0 47,3 0 1,1 0-1,1 0-78,-1 0 106,1 8 0,-1-7 1,-1 7-1,-3 0-16,-1 4 1,0-3-1,3 3 1,-1 0-27,-3-3 0,-5 7 1,4-5-82,-2 5 1,-1 0-1,-3-3 75,2-1 13,0-8 1,-6 11-6,0-3 13,-8-4 0,4-1 34,-7-7 0,-1 6 34,-5 0-67,7 0-1,-6-6 53,14 0-49,-13 0 18,13-8 50,-14 6-53,15-13-6,-7 13-10,8-14 1,0 6 0,0-7 0,2-1-45,4 1 58,3 0-3,9-1-79,-1 1 1,1 1 0,-1 3 59,1 1 1,-1 6-1,0-6 0,1 9-163,-1-3 0,1 4-28,-1 2 1,-5 0 197,0 0 0,7 0 0,8 0 0</inkml:trace>
  <inkml:trace contextRef="#ctx0" brushRef="#br1" timeOffset="84312">8576 1730 7569,'9'9'0,"1"-1"-265,-4-8 0,-4 2 225,4 4 0,3-4 42,3 4 1,-2 1 0,1-1-50,3-2 1,-4-2 0,1-2-66,3 0 89,-6 0 1,7-2 0,-3-2 17,3-2-8,3-7 24,-1 11 75,-7-14-82,6 7-3,-14-1 1,11 0 36,-7 4-37,0 4 21,-6-5-14,0 7 1,-2-6-1,-4 0 22,-6 2 0,-3 2 0,-3 4 38,1 4 1,-1-4 0,1 6 20,-1-1 0,7-3 0,-1 8-82,-1 2 0,3 1 0,0 3-15,2-1 1,-3 0 0,5 1 37,2-1 1,2-5 0,4 0-171,4 1 0,4-3 1,7 0-1,1-3 0,1-3-39,4-2 0,-1-2 0,7 0 1,0 0 178,-2 0 0,6 0 0,-6 0 0</inkml:trace>
  <inkml:trace contextRef="#ctx0" brushRef="#br1" timeOffset="84664">9309 1765 7569,'-9'0'-581,"1"-8"553,8 6 197,-8-6 1,4 8-93,-7 0 0,5 0-96,-6 0 0,0 0 59,-5 0 0,5 2 0,1 4-25,-3 5 1,6-1 0,2 2 98,5 1-67,-7-5 16,6 8-67,-6-7-103,8 1 82,0 6 0,0-7 1,2 7 11,4-5 0,-2 3 0,7-6 0,3 0-187,1-1 91,3-1 1,-1-6-1,3 0 1,1 0-1,2 0 1,1 0 0,-1 0-67,0 0 0,6-8 0,-5-1 0,-1-3 175,2 0 0,-5 1 0,5-7 0,-8 1 0</inkml:trace>
  <inkml:trace contextRef="#ctx0" brushRef="#br1" timeOffset="84902">9641 1607 7569,'-8'-9'0,"6"1"-187,-5 0 67,7 6 1,-2-11 172,-4 7 0,4 2 0,-4 10-57,4 5 0,2 5 0,0 1 0,0 1-14,0-1 1,0 1 0,2-1 0,2 1 17,2-1 0,5 1 0,-5-1 0,0-1 34,2-5-32,-6 5 0,7-8-194,-3 3 0,-4 5 1,6-7-1,-2 3-365,0 0 557,-1-8 0,3 11 0,2-5 0</inkml:trace>
  <inkml:trace contextRef="#ctx0" brushRef="#br1" timeOffset="85056">9676 1782 7642,'17'0'-105,"1"0"1,-1 0 19,1 0 1,7 0 0,4 0 0,4 0 0,2 0 84,0 0 0,0 0 0,0 0 0</inkml:trace>
  <inkml:trace contextRef="#ctx0" brushRef="#br1" timeOffset="86306">7668 2463 6273,'0'-17'450,"2"5"0,3 2-79,7 3-373,-4-7 1,1 12 0,-5-2-43,2 8 0,0 0 0,-6 8 1,0 1-43,0 3 0,0 1 0,0 1 0,0-1-41,0 1 1,0-1-1,0 0 1,0 1-18,0-1 0,0 1 1,2-1 143,4 1 0,-4-9 0,5-1 0</inkml:trace>
  <inkml:trace contextRef="#ctx0" brushRef="#br1" timeOffset="86724">7668 2481 7569,'7'-18'-273,"3"1"1,8 7-1,-3 2 1,-1 2 303,-3 1 0,1-1 0,5 6 0,1 0-51,-1 0 0,1-2 0,-1-2 0,1-2 52,-1 2 1,1 2 0,-1 2 0,1 0-27,-1 0 0,1 0 1,-1 0-1,0 0 3,1 0 1,-6 6 0,-1 2 0,1 2-26,-2 3 0,3-3 0,-7 1 1,0 3-42,2 2 0,-7 1 0,7 1 39,0-1 1,-6 0 0,4 1 17,-4-1 1,-10-5 0,-2 0 0,-1-1-8,-1-1 1,0 4-1,-5-7 1,-1 1 3,1 0 1,-1 0 0,1-4 0,-2 1 1,-5-1 0,5 4 0,-6-2 0,1-2-5,1-2 0,0-2 1,5 0-1,1 0-39,-1 0 1,1 0-140,-1 0 184,9 0 0,1-8 0,8-2 0</inkml:trace>
  <inkml:trace contextRef="#ctx0" brushRef="#br1" timeOffset="87261">8314 2550 6094,'17'0'-143,"1"0"168,-1 0 0,-5 0 0,-1 0-69,3 0 1,2-2-1,1-1 95,1-3 1,-1-8 49,0 3 0,-7 1-76,-4-2 0,-4 1 0,-2-7 1,0 6 10,0 1 0,-2 7 1,-4-2-19,-5 4 1,1 2 0,-2 0-15,-1 0 0,-3 0 0,-1 0 13,-1 0 1,6 2-1,1 2 1,-1 4 1,2 1 0,-5-3 0,3 6 16,-3 2 1,-1 1-1,3 1 1,3-3 21,2-1 1,2-1-31,6 7 1,0-1 8,0 1 1,6-7 0,2-1 0,2-2 0,-1 0 0,5-4 0,-2 1-39,1-1 1,3-2 0,1-2 0,1 2-122,-1 4 1,1-4 0,-1 4-1,1-4 123,-1-2 0,0 0 0,1 0 0</inkml:trace>
  <inkml:trace contextRef="#ctx0" brushRef="#br1" timeOffset="87702">8977 2446 7455,'-9'-8'-37,"-1"6"-46,4-4 0,2 4-205,-7 2 1,-1 0 359,-5 0 1,-1 2-1,1 2-23,-1 2 1,-5 7 0,0-3-3,1 0 0,3 3 0,3-5 0,3 0-12,1 0 0,6 5 0,-3-1-38,1 3 0,2-3-1,6 0 0,2-3 0,2 5 4,2-2 0,7-8 0,-1 1 0,3-3-29,3-2 0,-1 0 0,1 0 0,-1 0-69,1 0 1,5 0-1,0 0 1,-1 0-40,-3 0 1,-1 0-1,-1 0 1,0 0-55,1 0 191,7 0 0,-5-7 0,5-3 0</inkml:trace>
  <inkml:trace contextRef="#ctx0" brushRef="#br1" timeOffset="87928">9222 2481 6690,'2'-10'575,"4"4"1,-4 6-656,3 6 0,-3 4 0,-2 7-15,0 1 0,0-1 0,0 0-338,0 1 0,0-1 65,0 1 368,0-8 0,0 5 0,0-5 0</inkml:trace>
  <inkml:trace contextRef="#ctx0" brushRef="#br1" timeOffset="88095">9309 2271 7569,'0'-10'-1293,"0"4"989,0 12 304,0-4 0,0 14 0,0-7 0</inkml:trace>
  <inkml:trace contextRef="#ctx0" brushRef="#br1" timeOffset="88666">9816 2341 7569,'-18'0'-80,"7"0"0,-1 0-92,-2 0 0,5 2 1,-3 2-1,-2 2 1,-1-3 167,-3-1 1,7 4 0,-1 0-1,-1 0 16,-3 2 1,1-5 0,1 7 0,2 0-18,-1 0 0,3-5-6,-2 7 18,1 0 1,3-3 0,6-1 0,8-2-4,4 0 1,1 0 0,7-6 0,-1 0 2,1 0 0,-1 0 0,1 0 0,-1 0 9,0 0 0,-5 5 0,0 1 1,1-2 13,3-2 1,-4-2 0,-3 2 0,1 2-11,0 2 1,-5 5-1,5-3-12,-2 2 1,-2-4 0,-6 5 7,0 3 1,0-4 0,0 1-14,0 3 0,-2-6 1,-2-1-1,-4-1 26,-2 0 1,5 2 0,-7-4-8,-2 1 1,-1 1 0,-3-6 0,1 0-8,-1 0 0,1 0 1,0 0-1,-1 0-18,1 0 0,-1 0 0,1 0 0,-1 0-165,1 0 1,-1 0-286,1 0 19,7 0 434,2-8 0,16-1 0,2-9 0</inkml:trace>
  <inkml:trace contextRef="#ctx0" brushRef="#br1" timeOffset="88937">10008 2498 7306,'10'-17'-778,"-3"7"954,-7 2 0,0 10-97,0 4 1,0-2 0,0 7-90,0 3 0,0 2 0,0 1 40,0 0 0,0-5 0,0 0 0,2-1-241,4-1 0,-4 0 0,6-6 211,0 1 0,1 9 0,9-4 0</inkml:trace>
  <inkml:trace contextRef="#ctx0" brushRef="#br1" timeOffset="89127">10148 2341 7569,'0'-10'-1436,"-8"2"1058,-4 8 378,4 8 0,1 2 0,7 7 0</inkml:trace>
  <inkml:trace contextRef="#ctx0" brushRef="#br1" timeOffset="89595">10479 2446 7079,'-11'0'-174,"-1"0"1,0 0 0,-5 0 188,0 0 0,-1 5 1,1 1-1,1 0 46,4 2 1,-1-4 0,5 5-27,-2-1 0,6 6 0,-3-3-15,-1 5 0,6-4 0,-4-1-18,4 3 0,8-4 0,2-1-15,2-1 0,1-2 0,7-6 0,-1 0-31,1 0 1,-1 0-1,1 0 1,-1 0 21,0 0 1,1-2 0,-1-2 0,-1-4 17,-4-1 0,3 3 0,-3-4 1,1 0 61,-1 1 0,2-3 0,-9-5 17,-1-1 0,4 1 0,-2-1-74,-2 1 0,-4 5 1,-6 2-70,-6 3 0,-3 1 0,-3 6-71,1 0 0,-1 0 1,1 0-1,-1 0 43,1 0 1,5 6 0,3 1-1,-1 1 96,0 0 0,-1 5 0,-7-3 0</inkml:trace>
  <inkml:trace contextRef="#ctx0" brushRef="#br1" timeOffset="90240">10689 2428 7434,'10'-8'-516,"-3"6"481,-7-5 1,0 9 0,2 2 84,4 1 0,-4 9-2,4-2 1,-2 3-1,0 3-60,2-1 1,1-1-1,-3-3 4,2-1 0,2-1-68,-2 7 1,-3-3-80,9-3 97,-8-4 61,4-8 1,-8-2 6,0-4 1,0-4-1,0-7-6,0-1 0,2 7 0,2-1 0,1-1-3,-1-3 0,4 4 0,0 1-43,1-3 1,1-1 0,4-1 0,-5 3 34,-1 1 1,6 8 0,-4-4 0,1 2 13,1 1 1,-1-1 0,7 4 0,-1-4 0,1 4 1,-1-4 31,1 4 1,-1 2-1,1 0 26,-1 0 0,-5 6 0,-1 0 20,3-2 0,2 4-9,1-3 0,0 9-24,1-2 1,-3-3-1,-3 3-22,-6 2 0,2-5 0,-2 3 14,-3 2 0,-1 1-19,-2 3 1,0-1-17,0 0 0,0 1-100,0-1 1,-2-5-97,-3 0 0,3-7 0,-6 5-19,0-2 1,6 0 0,-6-4 204,1 1 0,-3 9 0,-8-4 0</inkml:trace>
  <inkml:trace contextRef="#ctx0" brushRef="#br1" timeOffset="93861">15107 5065 6190,'-11'0'212,"-1"0"1,6 0-114,-5 0 1,5 0-50,-6 0 1,1 0-5,-7 0 1,1 0 0,1 2 0,3 2 11,1 2 0,0 2 0,-5-4-16,-1 1 0,1 7 0,1-4 0,5 1-10,5 5 0,-2-4 0,2 1-12,2 3 0,2 2 12,2 1 0,0 0-35,0 1 0,8-3 0,4-3-32,3-6 1,3 2 0,1-3 0,3-1 14,1-2 0,2-2 0,-4 0 0,3 0-199,-3 0 1,4 2 0,1 2-1,-1 2-440,0-2 659,6-2 0,-12-10 0,7-2 0</inkml:trace>
  <inkml:trace contextRef="#ctx0" brushRef="#br1" timeOffset="94278">15649 5083 6835,'-18'0'-69,"1"0"0,-1 0 0,1 0 0,-1 2 73,1 4 1,5-3-1,1 9 51,-3 2 1,1 1 0,1 3-17,6-1 0,4 1 0,2-1-54,0 0 1,2-5-1,4-2 4,6-2 0,3 3 0,4-5-30,5-2 0,-5-2 0,6-2 0,-1 0 0,1 0 18,2 0 0,-4-6 0,5-2 1,-3 1 34,-4-1 1,-2-6 0,-1 4 0,-3-1 45,-3-1 1,-4 6 0,-8-5-13,0-3 0,0-1 1,-2-3-49,-4 1 0,-4 5 1,-7 2-35,-1 3 0,-5 1 1,0 6-1,2 0-98,1 0 0,3 0 0,-1 2-247,1 4 381,-1-5 0,1 15 0,-1-6 0</inkml:trace>
  <inkml:trace contextRef="#ctx0" brushRef="#br1" timeOffset="94715">15928 5083 7396,'8'-10'-274,"-4"2"0,6 6 208,-3-3 1,7 3-1,-2-4 138,3 4 0,3 2 1,-1 0-23,0 0 1,1 2-1,-1 2 1,1 1-68,-1-1 0,1 4 0,-1 0 0,1 0-14,-1-1 0,1 7 0,-1-4 0,1 1 14,-1 1 0,-5-6 0,-3 5-152,-1 3 1,-2 2 137,-6 1 0,0-5 1,-2-3 72,-4-1 0,2-2 8,-7-6 1,-1 0-18,-5 0 0,5-6 0,2-2-8,2-1 1,3-3-1,5-5 1,2-1-23,3 1 1,-1 5-1,8 0 1,2-1-12,1-3 1,-3-1-1,-1-1 1,3 1-58,1-1 0,3 9 1,-3 1-1,-1 2-209,-2 0 0,-7 0 274,7 6 0,0 0 0,5 0 0</inkml:trace>
  <inkml:trace contextRef="#ctx0" brushRef="#br1" timeOffset="95123">16609 5030 6720,'12'-5'47,"0"-1"1,-7 0-1,7 6 1,2 0 36,1 0 1,-3 0-1,-1 0 1,3 0-14,2 0 0,1 0 0,0 0 1,1 2-67,-1 4 0,1-2 0,-1 7-38,1 3 0,-3 1 0,-1 1 0,-4-3-70,-3-1 0,1-2 0,-4 3 0,2-1 26,-2 2 1,-2-5-26,-2 3 0,-2-2 102,-4 1 0,-4-3 38,-7-8 0,5 0 13,0 0 1,9-2 0,-3-4-40,4-5 1,2 1-1,0-2 1,2 1-22,4 1 0,1-6 1,7 7-1,-2-3-46,1 0 0,3 3 1,1-5-1,1 4-105,-1 3 1,-1-1 0,-3 4 0,-1-2 159,1 2 0,3-5 0,1-1 0</inkml:trace>
  <inkml:trace contextRef="#ctx0" brushRef="#br1" timeOffset="95579">17378 5030 7371,'8'10'-712,"-5"-2"697,9-8 0,-6 0 1,5 0 44,3 0 0,-4 0 0,1 0 0,3 0-55,2 0 0,1 0 1,0 0 10,1 0 0,-1 0 0,1 0 0,-1 0 16,1 0 0,-7 0 1,-1-2 20,-2-4 0,4 2-29,-7-7 0,-1-1-8,-10-6 1,3 9 0,-9 3 29,-2 4 1,5 2 0,-3 0 50,-2 0 1,-1 0 0,-3 0-42,1 0 1,-1 2 0,1 2 0,0 4 62,-1 1 1,6-3 0,1 6 0,-1 1-40,2 3 0,1-5 0,5 1-63,-2 2 1,0 1 0,6 3-73,0-1 0,8-5 0,4-3 0,3-1-5,3-4 1,1-2 0,2 0 0,5 2-112,1 2 1,0 0 0,2-6 200,-6 0 0,4-8 0,1-2 0</inkml:trace>
  <inkml:trace contextRef="#ctx0" brushRef="#br1" timeOffset="95891">18111 4995 6798,'-11'0'101,"-1"0"-44,-2 0 0,5 0 0,-3 0 1,-2 2-41,-1 4 0,3-2 0,1 8-3,-3 1 1,0 3 0,3 1 36,5 1 1,4-1-117,2 1 0,2-3 0,4-3 0,5-4 19,5-1 0,1-5 0,3 4 0,1-4-56,2-2 0,9 0 0,-3 0 0,2 0 9,-2 0 1,2 0-1,-6 0 1,0-2 44,1-4 0,-3 2 0,-6-5 48,1 1 0,-1-13 0,1 1 0</inkml:trace>
  <inkml:trace contextRef="#ctx0" brushRef="#br1" timeOffset="96129">18495 4803 6746,'0'-7'-95,"0"7"163,0 9 1,0 7 0,2 1 0,2 1-54,2-1 1,0 1 0,-6-1 0,0 1 19,0-1 1,0 2 0,2 1 0,2-1-229,2-3 0,-1-3 0,-3 5-57,4-1 1,-4-5-30,4 0 279,4-9 0,-8 13 0,5-6 0</inkml:trace>
  <inkml:trace contextRef="#ctx0" brushRef="#br1" timeOffset="96328">18530 5013 6903,'12'-6'-289,"0"0"343,1 2 1,3 2 0,1 2 0,1-2 18,-1-3 0,-3 3 0,3-4-38,8 4 1,-1 2-1,-1 0 1,-4 0-95,-1 0 0,-1 0 1,1 0-1,-1 0-121,1 0 180,-1 0 0,8 8 0,3 1 0</inkml:trace>
  <inkml:trace contextRef="#ctx0" brushRef="#br1" timeOffset="97561">15754 6148 7114,'0'-12'-1066,"0"1"1281,0 7 231,0-4-210,0 8-58,0 0 1,0 8-280,0 4 1,0 3-1,0 3 1,0-1-26,0 0 1,0 1 0,0-1-43,0 1 1,0-1 0,0 1 167,0-1 0,-8 1 0,-2-1 0</inkml:trace>
  <inkml:trace contextRef="#ctx0" brushRef="#br1" timeOffset="97978">15544 6113 7116,'17'-10'-567,"1"-3"1,-1 7 668,1 2 1,5-4 0,0 3-73,-1 1 1,-3 2-1,-1 2 1,1 0 0,2 0-16,3 0 1,-1 0 0,-4 0 0,3 0-13,1 0 1,2 0-1,-3 2 1,1 2 3,-2 1 1,-1 3-1,-3-2 1,1 4-15,-1-1 0,0 7 0,-1-4 17,-4 3 0,-3 3 0,-5-1-2,2 0 1,0 1 0,-6-1-3,0 1 1,-8-1 0,-2 1-1,-1-3 5,-1-3 1,6 3 0,-5-5-1,-1 2 4,2-1 1,-5-5-1,3 4 1,-3 0-11,-3-1 0,1-5 0,-1 4 0,1-2-12,-1 0 1,-5-1-1,-2-3 1,0 2-50,-1 2 0,1 0 0,4-6-120,-3 0 0,1 0 1,6 0 175,-1 0 0,9-8 0,1-2 0</inkml:trace>
  <inkml:trace contextRef="#ctx0" brushRef="#br1" timeOffset="98457">16243 6253 7569,'17'0'-505,"0"0"0,1 0 410,-1 0 0,-1-2 1,-2-2-1,-3-2 4,3 2 1,1 0 81,3-1 0,-7 3 0,-1-6 86,-2 0 0,-2 4 134,-6-7 0,-2 5-160,-4-6 0,-4 2 0,-7-1-16,-1 5 1,1 4-1,-1 2-8,1 0 1,-1 0-1,1 0-25,-1 0 0,1 0 1,0 0-1,-1 0-16,1 0 0,-1 8 22,1 3 1,1 5 0,3 1 22,1 1 1,8-1 0,-2 1-1,4-1-12,2 1 1,0-1-1,2 1-10,4-1 0,4 1 0,7-3-87,1-3 0,1 1-65,4-7 1,3 0 0,3-6 142,-6 0 0,-4 0 0,-1 0 0</inkml:trace>
  <inkml:trace contextRef="#ctx0" brushRef="#br1" timeOffset="98876">16801 6166 6718,'8'-10'-152,"-6"0"234,4 4-53,-4 4 1,-4-5-3,-4 7 1,-4 0 0,-7 0 7,-1 0 1,3 2 0,1 1 0,3 3 28,-3-2 0,-1 6-10,-3 1 0,3 5 1,1 0-1,4-3-31,3-1 0,1-1 0,4 5-46,-4-4 0,4 3 1,-4-3-8,4 3 1,4-3-1,4-2-9,6-3 1,3 1 0,3-4 0,-1 2-7,1-2 1,1-2-1,2-2 1,5 0-52,1 0 0,-4 0 1,4 0-1,0 0-66,1 0 0,-7 0 0,4 0 162,0 0 0,-5-8 0,5-2 0</inkml:trace>
  <inkml:trace contextRef="#ctx0" brushRef="#br1" timeOffset="99086">17081 6183 7569,'10'-2'-198,"-5"-4"227,-3 4 0,-2-4 26,0 12 0,0 4 1,0 7-1,0 1-87,0-1 0,0 1 0,0-1-131,0 1 0,0-1 1,0 1-139,0-1 1,6-5 300,0-1 0,8-7 0,-5 4 0</inkml:trace>
  <inkml:trace contextRef="#ctx0" brushRef="#br1" timeOffset="99244">17255 6043 7569,'0'-17'-1122,"-1"7"896,-5 4 0,2 4 226,-8 2 0,8 0 0,-3 8 0,7 2 0</inkml:trace>
  <inkml:trace contextRef="#ctx0" brushRef="#br1" timeOffset="99785">17744 6131 7268,'18'-10'-1032,"-8"-6"1128,-5 5 0,-5 3 0,-5 2-84,-7 4 1,-4 2 0,-1 0-1,0 2-10,-1 4 0,-5-4 0,0 6 1,-1-3 6,-1 1 0,6 2 1,-5-4-1,5 4 12,1 1 0,7-3 1,-1 6-25,-1 1 1,5-3-11,2 2 0,4-6 11,2 5 0,6-5 0,2 4 1,1-2 3,5-5 0,1-1 0,5-2 0,1 0 17,2 0 0,1 6 0,-7 0 0,1-2 8,-1-2 1,-5 0-1,-1 2-25,3 1 0,2 9 14,1-2 1,-7-3-37,-4 3 0,-5-6 0,-1 6 31,0 1 1,-7-3 0,-5 0 38,-3-3 0,-3 5 0,1-6 0,-1 0-22,1 1 0,-1-5 0,1 4 1,-3-4-26,-3-2 1,4 0 0,-5 0-1,5 0-15,2 0 0,-1 0 0,1 0-99,-1 0 1,6 0-246,1 0 1,7-8-2,-2-3 357,4 3 0,18-8 0,3 7 0</inkml:trace>
  <inkml:trace contextRef="#ctx0" brushRef="#br1" timeOffset="100055">17937 6166 6103,'9'-2'1299,"-3"-4"-1073,-4 4 0,-2 2-354,0 11 0,0 5 0,0 1 17,0 1 0,0-1 0,0 1-5,0-1 1,0 1 0,0-1-9,0 1 1,2-7 123,4 1 0,-4 0 0,6 5 0</inkml:trace>
  <inkml:trace contextRef="#ctx0" brushRef="#br1" timeOffset="100215">18059 6043 7398,'-12'-9'-1326,"1"3"1326,7 4 0,-12 10 0,6 1 0</inkml:trace>
  <inkml:trace contextRef="#ctx0" brushRef="#br1" timeOffset="100658">18426 6148 6815,'-12'0'-253,"0"0"267,-1 0 1,-5 0 0,-1 2 3,1 4 1,-9-2 0,12 7 0,-1 3 40,3 1 1,1 3-1,-4-1-151,5 1 0,3-1 85,8 1 1,2-3-1,2-1 1,4-4-14,1-3 0,3-1 0,7-6 0,3 0-43,1 0 0,6 0 0,-6 0 1,1 0 47,1 0 1,0-2 0,4-2-1,-4-3 60,1-3 1,-7 0 0,4-3 0,-3 1 80,-3-2 1,-5-1 0,-2-3-47,-3 1 0,-1-1 0,-6 1-49,0 0 0,-2 5 1,-4 2-1,-5 0-75,-5 1 1,-3 5-1,-3-2 1,-1 4-17,2 2 0,-4 0 0,1 0 1,3 0-131,2 0 1,3 2-1,2 2 190,3 2 0,-1 7 0,-5-3 0</inkml:trace>
  <inkml:trace contextRef="#ctx0" brushRef="#br1" timeOffset="101299">18845 6131 7569,'8'-10'-583,"-7"2"507,7 0 60,0 6 1,0-3 95,3 10 0,3 5-90,-8 8 0,0-1 1,-4 1-4,3-1 1,-3-5 0,4-1-16,-4 3 0,-2-4 18,0 1 56,0-7 18,0 4-53,0-8 1,0-8-1,2-4-60,4-3 0,-4 3 0,4 1 0,-3-1-9,3 2 1,-4-5-1,6 3 44,0-3 0,1-3 1,7 1-1,-2-1 12,-3 1 0,1 5 0,5 0 1,1 1 13,-1 1 0,1-3 1,-1 5-1,1 0-4,-1 0 0,1 0 0,-1 5 0,0-3 8,1 2 0,-6 2 0,-1 2 0,3 0 5,1 0 1,-3 6 0,0 0 0,-1-1-3,-1 3 1,0-4 0,-6 8 0,3-1 8,3-1 0,-6 6 0,2-5 0,-2 3 12,1-3 0,-3 5 1,4-4-10,-4 3 0,0 3 0,2-1-11,2 1 1,0-1 0,-6 0-16,0 1 1,0-1 0,0 1-42,0-1 0,-6 1 0,-2-3 26,-2-3 0,4 3 3,-5-3 1,5-2-153,-6 1 1,7-5-609,-7 6 767,8-8 0,-11 4 0,5-8 0</inkml:trace>
  <inkml:trace contextRef="#ctx0" brushRef="#br2" timeOffset="117254">6899 5135 7569,'0'-10'-713,"0"3"1003,0 7-184,8 0 101,-6 7-158,6-5 1,-8 8 0,2-6 0,1 4 125,3 1-246,0-5 1,-6 12 197,8-6-21,-6 7-51,6 0 0,-8 1-196,0-1-102,0 1 134,0-1-47,0 1 182,0-1-77,0 1 65,0-1-109,0-7-386,0 5 0,-6-11 481,0 8 0,0 0 0,6 5 0</inkml:trace>
  <inkml:trace contextRef="#ctx0" brushRef="#br2" timeOffset="117647">6550 5153 6908,'10'0'458,"-3"0"-567,-7 0 100,8 0 1,2 0-1,7 0 52,1 0 1,5 0 0,0 0 0,1 0-3,1 0 0,2 0 1,6 0-1,-2 0 27,-2 0-228,0 0 212,6 0-23,0 0 23,0 0-178,0 0 0,0 0 141,-8 0 20,6 0-418,-14 0 186,14 0-34,-13 0 1,5 0 230,-7 0 0,7 7 0,2 3 0</inkml:trace>
  <inkml:trace contextRef="#ctx0" brushRef="#br2" timeOffset="118308">7423 5100 7569,'-8'10'-116,"6"-2"1,-7-6 141,3 3 1,4 5 58,-4 8 0,4-7-222,2 1 230,0 0-37,8-3-121,-6 7 1,13-12 26,-3 7 1,-2-7-1,1 2 1,3-4 6,2-2 1,1 0-1,0 0 1,1 0 18,-1 0 1,7 0 0,-1 0-36,-2 0 0,-1-2-49,-3-4 70,1 4 22,-9-13 0,7 11-9,-5-8-11,-3 8 45,8-11 1,-12 11-45,7-8 39,-7 1 8,4 1-34,-8-6 12,0 14 54,0-5 0,0 5-23,0-4 0,-2 4 35,-4-4 1,-4 6-48,-7 6 1,7-2 0,4 7-18,5 3 0,1-4 0,0 1 0,0 3 7,0 2 0,0 1 1,0 0-29,0 1 26,0-1 19,0-7 0,0 6 0,0-5 3,0 5 0,0-5 19,0 1-34,0 0-3,0-3 14,0 7 41,0-14-38,0 13 1,0-11-1,-2 6 101,-4-2-87,4-2 1,-8-4 51,4 3-56,-3-3 1,-9 6 0,1-8-22,-1 0 1,1 0-1,-1 2-45,1 4 1,-1-4-216,1 4 263,-1-5-68,-7-1 0,6 0-63,-4 0 109,3 0 0,3 0-35,-1 0-23,1 0 44,-1 0-370,9 0 159,1 0-24,0 0 198,6 0-379,-6 0 172,8 0-42,0 0 300,8 0 0,2 0 0,7 0 0</inkml:trace>
  <inkml:trace contextRef="#ctx0" brushRef="#br2" timeOffset="118615">8052 5135 7569,'10'0'-379,"-3"8"381,-7-6 1,2 8 31,4-5 0,-4-1 1,4 8-1,-4 1-61,-2 3 1,2 1 0,2 1 0,1-1 19,-1 1 0,-2-1 1,-2 1-1,0-1-30,0 1 1,0-7-1,0 1-107,0 2 1,0-5-28,0 3 100,0-8-119,0 11 1,-2-13 189,-4 4 0,-3-4 0,-9-2 0,1 0 0</inkml:trace>
  <inkml:trace contextRef="#ctx0" brushRef="#br2" timeOffset="118902">7999 5153 7569,'12'-12'-909,"0"0"455,-1 8 282,-1-11 1,4 11 503,-9-8-72,9 9-1,-4-5-103,7 0-30,-7 6-26,5-6 0,-5 8-145,8 0 138,-1 0-1,1 0 24,-1 0-47,0 0 47,9 0-23,-7 0-129,6 0 0,-7 2 68,-1 4 0,-1-2 1,-3 6-1,-3-1-84,-2 1 0,3 2 0,-5 5 25,-2 1 1,-2-1-1,-2 1 1,0-1 21,0 0 1,-8-5 0,-3 0-22,-5 1 0,-1-3 1,-1 0-1,1-3 10,-1-3 0,1-2 0,-1-2 0,1 0-163,-1 0 0,1 0 0,0 0-529,-1 0 708,8 0 0,-5 0 0,5 0 0</inkml:trace>
  <inkml:trace contextRef="#ctx0" brushRef="#br2" timeOffset="119351">8541 5188 7331,'17'0'-489,"1"0"0,-1 0 512,1 0 1,-1 0-1,1 0 24,-1 0 0,-5 0 1,-1 0-79,3 0 0,-4 0 0,1 0 14,3 0 0,-4-6 1,-1-2 30,-1-2 0,4 4 84,-6-5 1,-1-1-47,-5-5 0,-2 7-16,-3 4 0,1 4 0,-8 2-34,-2 0 1,-1 0 0,-3 0 0,1 0 15,0 0 0,1 8 0,2 2 0,3 1 48,-3 1 1,5-6 0,-3 5 34,-2 3 0,7 2 0,1 1-4,4 0 0,2-5 0,0 0 16,0 1 0,2 3-108,4 1 1,-3-7 0,7-2 0,0-2-83,0-1 0,1 1 1,7-6-1,-1 0 0,1 0 0,-1 0 1,2 0-1,3 0-1105,1 0 1182,0 0 0,3-8 0,1-1 0</inkml:trace>
  <inkml:trace contextRef="#ctx0" brushRef="#br2" timeOffset="119747">9589 5048 7569,'17'0'-328,"-7"0"0,0-6 365,-5 0 0,-3-2 0,6 5 407,0-3-145,-6 0-176,6 6 1,-7 2-103,5 4 0,-4 3 0,4 9 0,-4-1-121,-2 1 0,0-1 0,0 1 0,0-1-96,0 1 1,2-1 0,2 1 42,2-1 1,-1 0 0,-5 1-400,0-1 552,8 1 0,-6-1 0,6 1 0</inkml:trace>
  <inkml:trace contextRef="#ctx0" brushRef="#br2" timeOffset="120075">9519 5362 7341,'10'0'-433,"-1"0"492,-3 0 1,-2 0 0,8 0 3,1 0 0,-3 0 1,2 0-1,1 0-12,3 0 1,1 0-1,1 0 1,-1 0-22,0 0 0,1 0 0,-1 0-53,1 0 0,-1 0 1,1 0-1,-1 0-129,1 0 1,-7-6 0,1 1-101,2 1 0,1 2 2,3 2 1,-7 0 249,1 0 0,-8-8 0,4-2 0</inkml:trace>
  <inkml:trace contextRef="#ctx0" brushRef="#br2" timeOffset="120509">9466 5030 6022,'0'10'133,"0"-2"0,2-8 1,4 0-70,6 0 0,-2 0 0,1 0 0,3 0 13,1 0 0,-3-2 0,0-2 0,1-2-1,3 2 1,7 2-1,0 2 1,-1 0-8,-3 0 0,4 0 0,3 0 0,-1-2-76,0-3 1,0 3-1,-3-4 1,1 4-270,-2 2 1,4 0-1,-1 0 276,-3 0 0,-2 8 0,-1 1 0</inkml:trace>
  <inkml:trace contextRef="#ctx0" brushRef="#br2" timeOffset="121823">7895 6113 7445,'9'-8'-300,"-3"-3"0,-6 3 138,-6 2 0,2 4 1,-7 2 187,-3 0 0,5 0 0,-3 0 30,-2 0 0,-1 0 0,-3 0 0,1 0-13,-1 0 0,1 0 1,-1 0-1,-1 0-1,-4 0 1,3 0 0,-3 2 0,4 2 31,1 2 1,1 5-1,-1-3-65,1 2 0,1 2 0,5 5-19,5 1 0,4-7 0,2 1 9,0 1 1,0 3-1,2 1-21,4 1 1,3-7 0,9-1 11,-1-2 0,1-2 0,-1-6 0,3 0-11,3 0 0,-4 0 0,5 0-25,-5 0 0,4 0 0,-1-2 0,-5-2-57,-3-2 1,-3-2 40,7 3 77,-8 3 0,-5-12 1,-10 8-1,-7 2 22,-4 2 0,5 2 1,-1 0-1,-2 0 66,-1 0 0,-3 0 1,1 0-44,0 0 1,-1 6-40,1 0 1,1 8-1,3-5 2,1 1 1,8 6-3,-2-5 0,4 5 0,4-1-8,4-3 1,-2 1 0,8-7 0,1 0-29,3 2 1,7-6 0,2 4-1,0-4-137,1-2 0,3 0 0,-6 0 0,0 0-85,2 0 0,-5 0 1,3 0 236,-3 0 0,5 0 0,2 0 0</inkml:trace>
  <inkml:trace contextRef="#ctx0" brushRef="#br2" timeOffset="122237">7999 6218 7569,'18'-6'-214,"-1"0"35,1 0 1,-1 5 152,1-5 0,-1 4 0,1-4 0,-1 4 35,1 2 1,-1 0 0,1 0-18,-1 0 0,0 6 1,-1 2-1,-2-1 22,-3 1 0,-5 4 1,6-4-35,1 1 1,-5 3 0,0 3 0,-2-1 8,-1-2 0,1-1 13,-6 7 0,0-7 8,0 1 0,-2-8 19,-3 2 1,-5-4-11,-8-2 1,3-2 0,1-4-2,3-6 1,7 3-1,-2-3-22,4-2 0,2-1 0,0-3 4,0 1 0,2 1 0,2 3 1,4 3-12,1 2 0,3-3 0,5 3 0,1 0-26,-1 0 1,1 1 0,-1 3 0,1-2 18,-1 2 0,1 2 18,-1 2 0,8 0 0,2 0 0</inkml:trace>
  <inkml:trace contextRef="#ctx0" brushRef="#br2" timeOffset="122688">8593 6183 6807,'18'-6'-186,"-1"0"228,1 2 0,-1 3 1,1 1-1,-1 0-1,0 0 1,-5 0 0,0 0-1,1 0 3,3 0 1,-4 1-1,-1 3-62,3 2 1,-5 8 0,1-3 16,-2 5 0,-2-4 0,-6-1-6,0 3 1,0 1-72,0 3 45,0-1 90,0 1-44,0-9 1,-2-1-1,-2-10-7,-2-4 0,0-3 1,6-9-14,0 1 1,0 5 0,0 0 0,0-1-23,0-3 1,8 5 0,2-1 0,1 0-92,1 3 1,5-7 0,7 7-1,-3-3 36,-1 0 0,3 8 0,0-1 1,-2 3-34,-1 2 0,-1 0 117,5 0 0,-5 7 0,6 3 0</inkml:trace>
  <inkml:trace contextRef="#ctx0" brushRef="#br2" timeOffset="123703">9501 6183 7503,'10'-2'-449,"-4"-4"1,-6 4 445,-6-4 1,-4 5 0,-7 2 76,-1 5 1,1-4 0,1 6 0,3 0 1,1 3 1,8-1 0,-3 2-65,-1 1 1,6 3-1,-4 1-18,4 1 0,2-7 0,0 1-53,0 2 1,8-7 29,4-1 0,3-4 0,3-2 1,-1 0-16,0 0 0,1 0 1,-1 0-1,1-2 27,-1-4 1,-5 3 0,0-7 0,1 0 21,3 0 1,-5 1-1,-1-5 1,-2 2 8,-4-1 0,3 3 0,-1-1 18,-2-3 1,-4-2-2,-6-1 1,-3 5-1,-9 3 1,1 1-28,-1 4 0,1 2 0,-1 2 1,1 0-6,-1 0 0,1 0 0,-1 2 0,1 2 8,0 2 1,-1 0 0,3-5 23,3 5 41,4-4-86,8 6 0,2-8 0,4 0-15,6 0 1,3 0 0,3 0 0,-1-2 5,0-4 1,1 2-1,-1-5 1,1-1 4,-1 0 0,-5 4 0,-2-5 18,-3-3 0,5 4 1,-6-1 8,-2-3 1,-2-1 0,-2-3-4,0 1 1,-2 5-4,-4 1 0,-4 1 28,-7-2 1,1 2 53,5 5-86,3 3 1,10-6-1,4 8-25,5 0 1,5 0 0,3 0 0,3 0 12,1 0 1,2 0 0,-4 0 0,5 0 25,1 0 0,-6 0 1,4 0-1,-1-2 37,-1-4 0,0 4 0,-5-4 0,1 4-26,4 2 1,-3 0 0,3 0 1,-4 0 0,-1 2 0,-1 2 13,1 2 0,-3 2 0,-1-4 0,-4 4-5,-3 1 1,5-3-1,-6 6-31,-2 1 0,-2-3 1,-2 2 19,0 1 1,0 3 0,0 1-21,0 1 0,0-1 0,0 1 28,0-1 1,-6 1 17,0-1 0,-6 0 1,7 1-26,1-1 0,2-5 0,2 0 0,0 1 0,0-3 47,0 2-12,0-1 0,8 5-6,3-5 0,5-3 0,1-8-10,1 0 0,-1 0 0,1 0 0,-1 0-15,0 0 0,1 0 0,-1-2 0,1-2-14,-1-1 1,-5-3 0,0 4 0,1-4-23,3-2 1,-5 7 0,-1-5-1,0 2-306,-1 0 1,-3-2 313,6 3 0,-8 3 0,4-6 0</inkml:trace>
  <inkml:trace contextRef="#ctx0" brushRef="#br2" timeOffset="125321">15684 1782 6115,'0'-10'500,"0"1"-356,0 3 0,2 4 0,3-4-41,-3 4-46,6 2 0,-8 8 0,0 3-33,0 5 0,0 1 0,0 1 0,2-1-32,4 1 1,-4-1 0,4 1-1,-4-1-42,-2 1 1,2-1 0,1 1 0,3-1-154,-2 1 0,-2-7 117,-2 1-93,0 0 0,0-1-319,0 1 498,0-8 0,0 3 0,0-7 0</inkml:trace>
  <inkml:trace contextRef="#ctx0" brushRef="#br2" timeOffset="125808">15334 1765 6026,'0'-10'470,"-2"2"-73,-3 8-268,3-8-53,-6 6 1,10-5-11,4 7 1,3 0-1,9 0-45,-1 0 0,3 0 0,1 0 0,4 0-20,3 0 0,-5 0 0,6 0 0,2 0-29,2 0 1,0 0 0,-2 0 0,-2-2-1,2-4 0,-4 4 1,0-4-1,-1 4-287,-5 2 1,-2 0 0,-1 0 314,-1 0 0,9-8 0,1-1 0</inkml:trace>
  <inkml:trace contextRef="#ctx0" brushRef="#br2" timeOffset="126434">16068 1660 7569,'10'0'-110,"-3"0"0,-7 2-18,0 4 0,-2-5 0,-1 7 1,-3 0 108,2 4 75,2 3-8,2 3 1,0-7-94,0 1 20,0 0 0,6-1 10,0 1-10,7-1 1,-3 5-1,7-4 7,1-7 0,-1 3 0,1-2 0,-1-2-39,1-2 1,-1-2 0,1 0 0,-1 0 26,0 0 0,1-2 0,-1-2 15,1-2 0,-6-7 28,-1 1 0,-7-4 1,2-1 1,-4 5 56,-2 1 0,0 5 182,0-6-223,0 8 1,-2-3 0,-2 9 9,-2 3 0,0-1 1,4 8-40,-3 1 0,3 3 1,-4 1-11,4 1 1,2-1-1,0 1 1,0-1 7,0 1 0,0-1 1,2 1 3,4-1 0,-4 1 1,3-1 3,-3 1 24,-2-9 1,-2 7 0,-1-5-1,-5 3 1,0 0 0,-2-5 71,1-1 0,3-2 1,-6-4 24,-1 4-100,-3-4-15,-1 5 0,-3-7 1,-1 0-1,-2 0 1,-1 0-1,1 0-29,0 0 0,-1 0 0,7 0-524,-1 0 200,1 0 0,5 0 57,1 0 1,9 0 282,2 0 0,0-7 0,8-3 0</inkml:trace>
  <inkml:trace contextRef="#ctx0" brushRef="#br2" timeOffset="127026">16644 1834 7011,'0'18'-210,"0"-1"265,0 1 1,0-1 59,0 1-91,0-1 0,0 1 0,-2-1 1,-2 1-135,-1-1 1,-1 1 36,6-1 1,-2-2-1,-2-1-58,-2-2 0,-2-8 106,3 1 1,1-5 9,-8-5 1,6-3 0,-3-6 0,1 3-11,4-3 0,-4-1 1,2-3-1,2 1-25,2-1 0,2 1 0,0-1 44,0 1 0,0-7 1,0 1-1,0 2 1,2 3-26,4 7 1,-2-3 0,8 6 120,1-1 1,3 5-1,1-2-44,1 4 0,-1 2 1,1 0 31,-1 0 1,1 0-1,-1 0-33,1 0 1,-1 0 0,0 0-28,1 0 1,-3 2 0,-1 2-1,-2 2 0,-8 7-34,1-1 0,-3 3 14,-2 3 1,-7-3 0,-3-1 0,-2-4-26,1-3 1,-1 5 0,-6-6 3,1-2 1,0 0 0,-1 0-110,1 1 1,-1 1 131,1-6 0,-1 0 0,1 0 0</inkml:trace>
  <inkml:trace contextRef="#ctx0" brushRef="#br2" timeOffset="127514">16994 1922 7569,'17'0'-1586,"0"0"1360,1 0 545,-1 0-120,1 0 0,-8 0-298,5 0 181,-5 0-32,7 0 32,-7 0-164,5 0 140,-5 0-12,0 0 0,0 0-94,-5 0-36,-3 0 127,6 0 12,-8 0 0,0-2-35,0-4 0,0 2-290,0-8 279,0 9-20,0-13 18,-8 14 0,-1-8 0,-9 7 74,1-3 1,-1 0 0,1 6 0,-1 0-1,1 0-87,-1 0 0,1 0-38,-1 0 59,1 8 1,0-6 0,1 5 27,4 1-29,-3-6-13,5 14 14,0-7-10,-5 1 0,11 5 9,-8-3-3,9 4-4,-5-7 1,6 7 40,-4-4-13,4 3 0,-6 3 0,10-1 1,4-2 4,6-3 1,-3 2 0,3-8-1,2-1 6,1 3 0,3-6 0,-1 4 1,2-4 44,5-2 0,-5 0 0,6 0 0,-1 0-67,-1 0 1,2 0 0,-3 0-1,1 0-185,-2 0 0,-1-2 1,-3-2-391,0-2 0,1-2 179,-1 3 372,-7 3 0,6-14 0,-7 6 0</inkml:trace>
  <inkml:trace contextRef="#ctx0" brushRef="#br2" timeOffset="127934">17937 1747 7112,'5'-12'-787,"1"1"1027,8 7 35,-12-4 9,6 8-247,-8 0 0,0 2 1,0 4 3,0 6 0,0 3 1,0 3-1,0-1-27,0 0 1,0 1-1,0-1 1,0 1-76,0-1 0,0 1 0,0-1-168,0 1 0,0-1-2,0 1 1,0-7-262,0 1 492,0-8 0,7 4 0,3-8 0</inkml:trace>
  <inkml:trace contextRef="#ctx0" brushRef="#br2" timeOffset="128217">18181 1730 6341,'0'-10'285,"0"2"1,2 10 0,2 4-232,2 6 0,0 3 0,-6 3 0,0-1-103,0 0 1,0-5-1,0 0 1,0 1-94,0 3 0,0 1-158,0 1 129,0-1 4,0-7-250,0-2 417,0-1 0,0-5 0,-8 14 0,-2-6 0</inkml:trace>
  <inkml:trace contextRef="#ctx0" brushRef="#br2" timeOffset="128651">17727 1712 7569,'-10'0'-912,"3"0"1,7-2 927,0-4 1,0 3 158,0-9 0,2 8-38,3-2 0,5 4 1,7 2-90,1 0 1,-1 0 0,1 0 24,-1 0-25,1 0-62,7 0 72,-6 0-24,14 0 24,-13 0-30,13 0 14,-6 0-10,8 0 19,-8 0-104,14 0 88,-12 0-6,14 0-136,-16 0 134,6 0 9,-6-8-23,8 7-162,-8-7-11,-2 8 173,1 0-154,-7 0-2,6 0 124,-15 0 10,5 0-31,-13 0 25,14 0-51,-14 0 37,6 8-223,-8-7 204,0 7-38,0 0 86,0-6 0,-8 21 0,-2-3 0</inkml:trace>
  <inkml:trace contextRef="#ctx0" brushRef="#br2" timeOffset="129076">17692 2149 7569,'10'9'-389,"0"-1"0,-7-6 1,5 2 395,2 2 0,-4 0 93,5-6 0,-5 0 0,4-2-23,-2-4 0,5 4 1,-1-4-28,3 4 0,3-4 0,1 1 1,5 1 1,-5 2 0,4 2-1,-3-2-8,-3-4 0,2 4 0,3-4 0,1 4 15,-2 2 1,5 0 0,-1 0 0,0 0-19,0 0 0,6 0 0,-3 0 1,-1 0-81,-4 0 0,2 0 1,0 2-1,1 2-59,-1 2 1,-2 0-1,-5-4 1,-1 2-190,1 1 1,-7 1-1,-1-4 288,-2 4 0,5-4 0,-3 6 0</inkml:trace>
  <inkml:trace contextRef="#ctx0" brushRef="#br2" timeOffset="130459">16609 2725 6011,'-17'0'51,"5"0"0,1 0 89,-3 0 0,4 0 1,-1 0-92,-3 0 1,-1 0-1,-3 0 61,1 0-61,-1 0 12,1 0-24,-1 8-57,9-6 66,-7 6-8,14-1-68,-13-5 81,13 14 1,-6-14-60,0 13 0,6-5 57,-4 7-11,4-7-31,-5 6 1,5-7-12,-4 9 1,6-3 0,4-1 0,3-4 7,3-3 0,2-1 1,5-4-1,1 2-15,-1 2 0,6 0 1,3-6-1,-1 0-31,0 0 1,4 0 0,-5 0 0,-3 0-45,-2 0 1,-1 0-1,-1 0 42,1 0 229,-9 0-200,-1 0 0,-10 0 27,-4 0 0,-3 0 1,-9 0-1,1 0 31,-1 0 1,-1 0 0,-2 0 0,-3 0 1,3 0 1,2 5 0,1 1 0,1 0-12,-1 2 1,1-6-1,1 6 1,3-3 1,1 1 0,6 8 0,-4-3-15,3 5 0,-5 1 7,6 1 1,2-1-67,10 1 1,4-7 0,7-1-1,1 0 0,-1 0 0,3-7 0,1 3 0,2-4 10,-1-2 1,3 2 0,-2 2 0,-2 2-238,-1-2 1,3-2-1,0-2 265,-1 0 0,5 0 0,0 0 0</inkml:trace>
  <inkml:trace contextRef="#ctx0" brushRef="#br2" timeOffset="130871">16871 2917 7455,'18'0'-289,"-1"0"0,1 0 183,-1 0 1,1 0-1,-1 2 148,1 4 0,-1-2 0,0 6 0,-1-1-29,-4 1 0,1-4 0,-5 5 1,0 3-23,-1 2 0,-1-5 0,-6 1 0,2 1-18,4 3 0,-4-4 0,4-1 1,-4 3 0,-2 1-30,0 3 104,-8-9-31,-2 7 0,-1-14 1,1 2 3,2-8 1,0 0-1,5-8-1,-3-1 1,0-3 0,6-1-53,0-1 1,0 1-1,0-1-36,0 1 1,8 0 0,1-1 0,3 1 0,0-1 0,-1 3 0,7 1 1,-1 4-345,1 3 411,-1 1 0,8-2 0,3-2 0</inkml:trace>
  <inkml:trace contextRef="#ctx0" brushRef="#br2" timeOffset="131324">17448 2917 7462,'17'0'-322,"-5"-6"0,-1 1 408,3 1 1,1 2-1,3 2 8,-1 0 1,1 6-1,-3 1-75,-3 3 1,-2 0-1,-6 3-68,1-1 0,1 0 1,-4 5-48,4 1 0,-4-1 0,4 0 1,-4 1 14,-2-1 1,0-5 91,0 0-25,0-1 0,-6 1 0,-2-2 0,-2-3 1,5-1 36,-7-6 0,0 0-3,-5 0 0,7-2 1,2-4 6,1-5 1,5 1 0,-4-2-18,4-1 0,4-1 1,2 1-1,4 1-33,1-2 1,1 5-1,3-3 1,-1-1-27,2-3 1,-1 4-1,1 1 1,-2-1-43,1 2 0,3-3 0,1 7-135,1 2 0,-1 0 226,0-2 0,9-3 0,1-9 0</inkml:trace>
  <inkml:trace contextRef="#ctx0" brushRef="#br2" timeOffset="132458">18146 2935 7569,'0'9'-1487,"0"-1"1877,0-8 1,-8 0-323,-3 0 1,1 6-1,0 2 1,1 1-59,-1 5 0,4 0 1,-4-1-1,1-1-14,-1 1 1,6 3 0,-2 1-14,4 1 0,2-7 1,0 1-1,2 0 4,4-3 0,-2-1 0,8-6 0,1 2 6,3 2 0,1 0 1,1-6-1,-1 0-10,1 0 0,-3-2 0,-1-2 0,-3-2 11,3 2 1,-4-6 0,-1-1 1,-1-5 0,4-1 0,-6-1 0,-3 1 0,-1-1 1,-2 7 0,0-1 0,0-1 2,0-3 0,-7-1 0,-5-1 5,-4 1 0,1 5 0,1 2 0,3 3-3,-3 3 0,-1 2 0,-3 2 1,1 0-1,-1 0 0,1 0 0,-1 0-25,1 0 1,-1 0-22,1 0 38,7 0 1,4 6 1,12-1 1,4 1 0,7-6 21,1 0 0,-7 0 1,1 0-17,2 0 1,-5 0 0,3 0 0,0-2-1,-3-4 1,5 3 0,-6-7 0,0 0-1,1 2-2,1 1 1,-6-7 0,4 2 8,-1-3 0,-5 3 0,4 1 1,-4-3 16,-2-2 1,-2-1 6,-4 0 0,2 7 0,-7 2-12,-3 0 1,-1 6-8,-3-3 1,1 3-1,1 4-50,5 3 1,-3-1 9,8 8 0,0-6 10,6 5 1,2-7-1,4 2 1,6-4 26,3-2 0,-1 0 0,1 0 0,5 0 3,-1 0 0,1 0 0,-1 0 0,2-2-4,3-4 1,-1 4 0,-4-5 0,3 1 48,1 0 1,2 0 0,-4 6 30,3 0-78,-1-8 1,0 6-1,3-3 1,-1 3 9,0 2 1,4 0-1,-4 0 1,1 0-13,-1 0 0,-2 0 0,-5 0 0,-1 0-24,0 0 1,1 0 0,-1 2 3,1 3 1,-6-3 0,-3 6 17,-1 0 0,-2 2 1,-6 7 18,0 0 1,0-5 0,0 0 4,0 1 1,0 3 0,0 1-34,0 1 0,0-1 0,-2-1 1,-2-3 5,-2-1 0,-2 0 23,3 5 1,3 1 11,-4-1 1,4 1-28,2-1 1,0-5-13,0-1 1,0-5 0,2 4-6,4-2 1,-2 3 75,7-5 1,1 6-46,5-7 1,1 1 0,-1-6-1,1 0 23,-1 0 1,1 0 0,-1 0-24,1 0 0,-1 0 0,0-2 0,1-2-15,-1-1 0,-5-3 0,0 4 0,-1-4-16,-1-1 0,4 3 0,-7-4 0,1 0-93,0 1-448,5 5 136,-3-4 1,-2 8 409,-8 0 0,-8 0 0,-9 0 0</inkml:trace>
  <inkml:trace contextRef="#ctx0" brushRef="#br0" timeOffset="138087">560 7528 6078,'-18'0'0,"9"0"0,1 8 0,8 1 0</inkml:trace>
  <inkml:trace contextRef="#ctx0" brushRef="#br0" timeOffset="139542">560 7685 7343,'-6'-12'-663,"0"1"1,-2 7 791,2-2-54,5-4-19,-7 8-79,8-5 0,2 7-7,4 0 1,-3 0-1,9 0 19,2 0 0,-5 0 0,3 0 6,2 0 1,1 0 0,3 0 0,-1 0 6,0 0 0,9 0 0,3 0 1,2 0-3,-2 0 0,10 0 1,-4 0-1,2 0 2,-1 0 0,-1 0 0,2 0 1,2 0-3,2 0 0,1 0 0,-3 0 0,2 0 0,-2 0 0,4 0 0,-3 0 0,-1 1 0,-2 5 0,-2-4 0,0 4 0,0-4 11,0-2 0,5 2 0,1 2 0,-2 2-9,-2-2 0,4-1 1,1 1-1,1 2-1,0-2 1,-1-2 0,-3-2 0,2 0-2,-2 0 1,3 0-1,1 0 1,0 0-2,-1 0 0,1 0 1,-4 0-1,2 2 1,-2 4 0,-3-4 0,-1 3 0,0-3 3,0-2 1,0 0 0,0 2 0,-2 2 2,-4 2 0,4 0 1,-4-6-1,4 0-5,2 0 1,0 0 0,0 0-1,2 0-6,4 0 1,-4 0-1,5 0 1,-1 0 2,0 0 1,-1 0 0,-5 0 0,2 0 4,4 0 1,-4 0 0,4 0 0,-5 0 9,-1 0 0,0 0 0,2 0 1,2 0-7,2 0 1,1 0-1,-3 0 1,4 0-6,2 0 1,-7 0-1,5 0 1,0 0-6,3 0 0,-1-6 0,2 0 0,-1 0 1,-1-1 0,3 5 0,-5-4 0,0 2-7,-1-2 1,5 4 0,-4-4 0,-1 4-1,1 2 1,4 0 0,-5 0 0,3 0 5,3 0 0,1 0 1,-1 0-1,-1 2 1,1 4 0,3-4 0,-1 4 1,-1-4 7,-3-2 0,-1 0 1,4 0-1,-5 0 2,-1 0 1,5 0-1,-1 0 1,3 0-2,3 0 1,-1-2-1,1-2 1,-1-2-8,0 2 1,1 2 0,1 2-1,1 0-1,-3 0 0,10 0 1,-10 0-1,3 0-7,-1 0 0,4 0 0,2 0 1,1 0 5,-1 0 1,6 0-1,-4 0 1,2 0 2,0 0 0,0 0 1,4 0-1,-2 0 3,-2 0 0,0-1 0,6-3 0,0-2-3,-1 2 1,1 2 0,2 2 0,2-2 0,2-4 0,5 4 0,-3-4 0,1 5-8,5 1 1,1-6 0,2 0 0,-1 2-21,-5 2 1,5 2 0,-5-2 0,3-2-18,-3-2 1,2 1 0,-7 5 0,-2 0-71,-2 0 0,-4 0 113,-4 0 0,11 0 0,-3 0 0</inkml:trace>
  <inkml:trace contextRef="#ctx0" brushRef="#br0" timeOffset="140920">8611 7755 7569,'15'-2'-380,"-1"-2"1,-3-2 0,3 2 255,2 2 0,1-4 1,0 1-1,1 1 1,-1 2 141,1 2 0,1-6 0,3 0 0,1 2 0,0 2-10,2 2 0,-3 0 0,7 0 1,2 0-17,2 0 1,2 0 0,2 0 0,2 0 3,1 0 1,9 0 0,-3 0 0,3 0 2,-3 0 0,9-2 1,-7-1-1,1-3-1,1 2 1,-1 2 0,-1 2-1,-1 0 0,1 0 1,-3 0 0,2-2 0,1-2 7,3-2 0,1 0 1,0 6-1,1 0 27,-1 0 0,6-5 0,1-1 0,-3 2-20,-2 2 0,6 0 0,2-2 0,2-2-6,0 2 0,0 3 0,6 1 1,-2 0-12,-4 0 0,4 0 0,-6 0 0,2-2 1,0-4 0,-2 4 0,4-4 0,-2 4-1,2 2 0,0 0 0,0 0 0,-2 0-9,2 0 0,6 0 0,0 0 0,-6 0-15,-4 0 0,4 0 0,-2 0 0,2 2 10,-2 4 0,4-4 0,-6 4 1,0-4 15,-4-2 1,3 0 0,-1 0 0,0 0 24,0 0 0,4 0 1,-4 0-1,0 0-14,1 0 1,5 0 0,-2 0 0,2 0 0,-2 0 1,7 0 0,-5 0 0,0 0 2,2 0 1,0-2 0,0-2 0,-2-2-4,-2 2 1,-2 2 0,2 0 0,-4-2-6,1-2 1,-7 1 0,4 3 0,-2-2-2,3-2 1,-5 0 0,4 4 0,-4-2-31,-1-2 1,5 1 0,2 3 0,0-2 18,1-2 0,8 0 1,-1 6-1,2 0-10,4 0 1,-6-6-1,-4 1 1,2 1 11,2 2 1,-4 0 0,-2-2 0,-2-2 36,-4 2 0,1 0 0,-3 0 0,2-1-4,0 1 0,-5 0 0,7 0 0,-2-2-16,3 2 0,-3 2 0,8 2 0,2 0-14,2 0 1,2-5-1,-1-1 1,1 2-7,0 2 1,0 2-1,0 0 1,0 0 1,0 0 0,-6 0 0,0 0 0,0 0 14,-2 0 0,6 0 1,-4 0-1,2-2 2,-2-4 1,2 4 0,-6-4-1,0 4-5,0 2 0,6 0 1,-4 0-1,2 0 2,0 0 0,-5 0 0,5 0 0,2 0-13,2 0 1,-4 0 0,0 0-1,0 0 6,-2 0 1,4 0 0,-8 0 0,-2 0 22,-1 0 1,3 0-1,-2 0 1,-4 0-14,-3 0 1,-4 0 0,5 0 0,-1 0-12,-1 0 1,4 0 0,-9 0 0,0 0 12,-1 0 1,5-5 0,-4-1 0,-1 2 5,1 2 1,0 0-1,-4-2 1,1-4 4,-1-1 1,0 5 0,0-2 0,2 2 1,-3-2 1,1 4-1,-2-3 1,2 3-20,0 2 1,-12-2-1,8-2 1,-2-2-3,0 2 1,-4 2-1,-2 2 1,-2 0-17,-3 0 0,3 0 1,0 0-1,0 0 8,0 0 1,5 0 0,-7 0-1,-2 0-34,-1 0 1,-3 0 0,1 0-180,-1 0-13,0 0 96,1 8 0,-8-4 134,-5 7 0,-18-7 0,-7 4 0</inkml:trace>
  <inkml:trace contextRef="#ctx0" brushRef="#br3" timeOffset="152847">10095 7021 6992,'0'-11'-849,"0"-1"918,0 8-13,0-11 1,0 11 12,0-8 0,0 6 149,0-5-182,0 7 1,2-4-14,4 8 1,-4 2 0,6 4 4,-1 5 0,-5 5 0,6-1 0,-2-1-11,0-2 1,5-1-1,-3 7 1,0-1 6,0 1 1,-1-1-1,-3 1 1,4-1-19,2 1 1,-4-1 0,3 0 0,1 1 6,0-1 0,1 1 0,5-1 0,-3 3 5,-1 3 1,0-4 0,5 7 0,1-3-1,-1 0 1,1 6 0,-1-5 0,1-3-7,-1-2 0,-2 5 0,-1 1 0,-2 0-6,1 0 0,3-1 1,1-7-1,1 2-7,-1 5 1,-1-5-1,-3 4 1,-1-3-5,2-3 1,-5 1 0,3-1 0,0 1-1,-3-1 0,5 6 0,-6 1 0,-1-3 2,1-2 1,4-1-1,-4-3 1,-1-1-31,1-2 1,4-1-1,-5 5 12,3-4 1,-4 3-41,6-3 0,-7-3-37,7 3 0,-8-6-149,2 5-185,3-7 144,-7 4 288,6 0 0,-8-6 0,0 6 0</inkml:trace>
  <inkml:trace contextRef="#ctx0" brushRef="#br3" timeOffset="153269">10497 8139 7341,'10'0'-1161,"-1"0"1314,-3 0-69,-4 0 0,14 0-51,-5 0 0,-1 0 0,2 0 0,1 0-2,3 0 1,1 0 0,1 0 0,-1 0-32,0 0 0,1 0 1,-1 0-1,1 2 2,-1 4 1,1-4 0,-1 4 4,1-5 0,-1 5 1,1 0-94,-1-2 1,-5-2 0,-3 0-104,-1 4 0,6-4-114,-3 3 303,-3-3 0,8-9 0,-7-3 0</inkml:trace>
  <inkml:trace contextRef="#ctx0" brushRef="#br3" timeOffset="153510">11021 7964 6089,'0'-9'524,"-2"1"-487,-4 8 1,2 8-89,-8 3 1,7 5 0,-7 1-49,-2 1 1,7-1 0,1 1 0,2-1 98,-2 1 0,-4-1 0,-7 1 0</inkml:trace>
  <inkml:trace contextRef="#ctx0" brushRef="#br3" timeOffset="157856">19089 2254 7569,'10'0'-1496,"0"0"1519,-5 0 0,-1 0 0,6 1 0,0 3 1,-1 2 1,1 2 0,4-4 0,-3 4 3,3 1 0,1-3 0,3 6 0,1-1 13,5-1 0,-5 4 0,6-7 0,1 3-13,3 4 0,4 1 1,2 3-1,-1-1-8,1 1 1,0-1 0,2-1-1,4-1-5,6 3 1,-5-5 0,1 9 0,-2-7-26,-1-3 1,7-1 0,-6 7-1,-2-1 10,-3 1 0,5-7 0,0 1 0,-2 2-1,-2 1 0,-3-3 1,-1-1-1,-1 1 3,-3-2 0,-8 3 0,4-5 0,-2 0-9,1 0 1,-1 3 0,-5-3 9,-1 2 0,0-4 0,1 3-2,-1-1 0,-5-2 0,0-4-26,1 4 0,-3-4-16,2 3 1,-7-3-17,7-2 1,-2 2 0,3 2-96,-1 2 0,-6 0-206,5-6 358,-7 0 0,12 0 0,-6 0 0</inkml:trace>
  <inkml:trace contextRef="#ctx0" brushRef="#br3" timeOffset="158389">20521 2690 6458,'0'-10'8,"0"5"41,0 10 0,0-1 1,2 8-30,4 2 1,-4-5 0,6 1-1,-2 0-15,-1-1 1,3-3 0,-4 6 8,2 1 1,7 1 0,-3 0-1,2-5-57,-1-1 0,-1 0 0,4-4 40,-3 2 1,-1 1 0,4-3 0,-3 2 0,-5 0 0,4-4 49,-2 4-13,-3-5 0,-5 9-15,0-4 0,-2-2 0,-3 6-3,-7-3 0,2 1 0,-1-4 0,-1 4 2,2 1 0,-5-3 0,3 6-8,-3 2 0,-3-5 1,1 3-59,-1 1 0,7-3 0,-1 2-63,-2 1 1,7-3-81,1 2 1,4-6-7,2 5 197,0-7 0,8 4 0,1-8 0</inkml:trace>
</inkml:ink>
</file>

<file path=ppt/ink/ink13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9:46:09.895"/>
    </inkml:context>
    <inkml:brush xml:id="br0">
      <inkml:brushProperty name="width" value="0.05292" units="cm"/>
      <inkml:brushProperty name="height" value="0.05292" units="cm"/>
      <inkml:brushProperty name="color" value="#FF0000"/>
    </inkml:brush>
  </inkml:definitions>
  <inkml:trace contextRef="#ctx0" brushRef="#br0">12849 3770 0,'-25'25'250,"0"-25"-234,-24 0-1,24 0-15,-50 0 32,1 0-1,49 0 0,0 0 0,1 0-15,24 25 0,-25-25-1,25 25 1,-25-25-1,25 25 1,0-1-16,-25 1 16,0 25 15,25-25-15,0-1-1,-24 1 1,24 0 15,0 0 0,0 0 1,0-1-17,0 1 1,0 0-1,0 0 17,0 24-17,0-24 1,0 25 0,0-25 15,0-1-16,0 1 1,0 0 0,0 0-1,24 0-15,-24 24 16,25 1 0,0-1-1,0 26 1,-25-50 15,25-1-15,-1 26-1,-24-25 1,25-25 0,-25 25-1,0 0 1,25-1 15,-25 1-15,25 0 15,0-25-15,-25 25-1,24 0 1,-24-1 15,25-24-31,-25 25 16,25-25 15,-25 25-31,25-25 47,0 25-32,-1-25 17,26 0-17,-25 0 1,0 25 0,-1-25-16,26 0 15,0 24 1,24 1-1,-49-25 1,49 25 0,-49-25-1,74 0 1,-74 25 0,0-25-16,49 0 15,-49 0 1,0 0-1,25 0 17,-26 0-1,-24-25-31,50 25 16,0 0 15,24-25-16,-49 0 1,0 25 0,-1-24-1,-24-1 1,25 0 0,0 0-1,-25 0 1,0 1-1,0-26-15,25 0 32,-25 1-32,0-1 15,0-74 1,0 74 0,0-49-1,0 25 1,-25 24-1,0-24 1,-24 24 0,-1 1-1,0-1 1,26 0 0,-26 1-1,0 24 16,26 25-31,-51-50 32,1 26-17,49-1 1,25 0 0,-50 25-1,1-25 1,-51 25-1,76 0 1,-1 0 0,0 0-16,-25 0 15,1 0 1,24 0 0,-74 0-1,49 0 1,1 0 15,24 0-15,0 0-1,0 0-15,0 0 16,1 0 0,-1 0-1,0 0 16,0 0 32</inkml:trace>
  <inkml:trace contextRef="#ctx0" brushRef="#br0" timeOffset="2566.06">12973 3448 0,'25'0'141,"-1"0"-110,26 0-31,0 49 32,-1-24-1,-24-25-16,0 0 17,-25 25-1,25-25 0,0 0 125,-1 0-140,-24-25-16,25 0 16,25-99-1,-25 50-15,24 0 16,50-100 0,-74 124-1,0 1-15,25-26 16,-1 1 15,-24 24-31,0 1 31,24-26-15,-24 26 0,0 24-1,0-25 1,0 50-1,-1-25 1,1 1 0,0 24 15,-25-25 0,50 0 32,-26 25-48,-24-25 1</inkml:trace>
  <inkml:trace contextRef="#ctx0" brushRef="#br0" timeOffset="6643.47">22101 3795 0,'0'25'62,"-25"-25"79,0-25-126,-24 25 1,24 0 0,-25-25-1,1 25-15,24 0 16,-74 0-1,49 0 1,0 0-16,1 0 31,-50 0-15,24 0 0,50 0-1,-24 50 1,-26-50-1,51 25 1,-51 0 0,26-25-1,24 0 17,0 0-17,25 24 1,-25 1-1,0 0 1,25 0-16,-24 0 31,-51 99-15,75-100 0,-49 26-1,49-25 1,-25-25-1,25 25 1,0-1 0,-25 1-1,0-25 1,25 50 0,-25-50 15,25 25-16,0-1 17,0 26-1,-24-50-15,24 25-1,0 49 1,0-24-1,0-25 1,0-1 0,0 1-1,0 0 17,0 0-17,0 0 1,24-25-16,-24 24 15,50 1 1,0 25 0,-26-25-1,76 49 1,-76-24 0,26-1-1,-25-49 1,24 25-16,-49 0 15,75 25 1,-50-50 0,-1 24-1,1-24 1,25 0 15,24 0-15,-24 0-1,-25 0 1,-1 0 0,76 25-1,-26-25 1,-24 0 0,24 0-1,1 0 1,-51 0-1,51-25 1,-50 1 0,74-1-1,-50-25 1,-49 1 0,25 49-16,-25-25 15,50-25 16,-50 25-31,49-24 32,-24-51-17,0 51 1,-25-50 0,0 49-1,25 25-15,-25 0 16,0-49-1,0 49 1,0-24-16,0-26 31,0 26-15,-25 24 0,25-25-1,-25 25 1,0-24-16,1-1 31,-26 1-31,0-1 31,1 0-15,-1 26 0,1-1-1,-1 25 1,0 0-1,26 0 1,-26 0 0,25 0 15,0 0 31,25-25-62,-49 25 16,24 0 0,0 0 15,0 0-15,0 0 15</inkml:trace>
  <inkml:trace contextRef="#ctx0" brushRef="#br0" timeOffset="9057.03">20960 3076 0,'25'0'219,"0"0"-204,-1 0-15,1 0 78,-25 25-78,0-1 47,25-24-31,0 0 15,0 25-15,-1-25-16,1 25 15,0 0 1,25 24 0,-1-49-1,-24 25 1,0-25-1,-25 25 1,25-25 0,-25 25 15,24-25 110,-24 25-110,25-25 0,0 0 63,0-25-32,0-25-46,-1-49 0,26 0-16,24-25 15,51-174 1,-1 50 15,-75 124-31,100-99 16,-124 148-1,24-24 1,1 25 0,0-50-1,-26 99 1,1 0-16,0-25 15,-25 26 1</inkml:trace>
  <inkml:trace contextRef="#ctx0" brushRef="#br0" timeOffset="36910.83">15180 3398 0,'50'50'110,"0"-50"-110,-50 25 15,74-1 17,-24 1-17,-25 25 1,-1-50 0,-24 25 30,25-25-14,-25 24-32,25-24 15,0 25 1,24-25 0,-24 25-1,0 0 16,0-25-15,0 0 47,-1 0-32,1-25-16,25-25-15,-1-24 16,26-25 0,98-174-1,-73 124 1,98-173 0,-99 173-1,75-174 1,0 51-1,-75 148 1,-74 49-16,24 1 31,26-1-15,-75 26 0,24 24-1,1 0 1</inkml:trace>
  <inkml:trace contextRef="#ctx0" brushRef="#br0" timeOffset="42347.95">14015 5383 0,'-50'0'0,"25"0"31,0 0-15,1 0-1,-1 0 1,-25 0 15,25 0-15,1 0-1,-1 0 1,0 0 0,0 0-1,0 0 1,1 0 0,-76 24-1,76 1 1,-51 0-1,50 0 1,-24 0-16,-1-25 31,25 24-15,1-24 0,-1 25-1,-25 0 1,25-25-1,-24 0-15,-1 25 32,25-25-17,0 0-15,-24 25 32,24-25-17,0 24 1,0-24 15,1 0 0,24 25-31,-25 0 32,25 0-17,0 0 1,-25-1-1,25 26 1,0-25 0,0 25-16,0-26 15,0 51 1,0 49 0,0-50-1,50 25 1,-1 1-1,1-51 1,-1 26 0,1-51 15,0-24 0,-26 0-15,26 25-1,0-25 1,-25 25 0,49 25-1,-24-1 1,-1-24 0,-24-25-16,25 25 15,24 0 1,0-1 15,26 1-15,-1 0-1,-74 0 1,74 0-16,-74 0 31,-1-25-15,76 24-1,-76-24 1,26 0 0,0 25-16,-26 0 15,76 0 1,-75-25 0,-1 25-16,26-25 15,49 0 1,0 24 15,-24-24-15,98 25-16,-98-25 31,123 25-15,26 0-1,24 0 1,-149-25-1,124 49 1,-149-24 0,100 0-1,-75-25 1,-49 0 0,99 25-1,-50-25 1,-49 0-1,98 0 1,-98 0 15,24 0-31,-24 0 16,74 0 0,-74 0-1,-1 0-15,-24 0 16,99-25-1,-25 0 1,-49 25 0,49-25-1,-49 0 1,49 1 0,0-26-1,0-24 1,-24 24-1,-1-24 1,-24 49 0,-1-25 15,26-74-15,-1 25-1,-74 74 1,50-49-1,-50-1 1,25-24 0,-1 74-1,-24-74 1,0 25 0,-24-1-1,-1 50 1,0-49-1,-25 49 1,26 0 0,-1-24-16,-25-1 31,25 25-15,-74-24-1,25-26 1,24 75-1,25-25-15,-24 25 16,-50-24 0,74 24-1,-50-25 1,1 25 0,24 0-1,1-25 1,-75 0-1,49 25 1,-74 0 15,-49-25-15,74 25 0,-74-24-1,-1 24 1,100-25-1,-124 0 1,49 0 0,75 0-1,0 25-15,-25-24 16,-25-1 0,50 25-1,-1 0 1,-24 0-1,75 0 1,-51 0 0,51 0 15,-1 0-31,-24 0 16,-25 0-1,-1-25 1,76 25-1,-76 0 1,51 0 0,-50 0-1,24 0 1,25 0 0,-74-25-1,-49 25 1,98-25-1,-24 1 1,25 24 0,-1 0 15,51 0-15,-1 0-1,0 0 32</inkml:trace>
  <inkml:trace contextRef="#ctx0" brushRef="#br0" timeOffset="52271.13">18281 6127 0,'0'25'343,"25"-25"-327,0 24-16,-1 1 16,1 25 15,25-50 0,-50 25-15,25-25-1,-25 24 79,24-48 31,-24-26-109,50-49-1,-25 24 1,74-173 0,-49 0-1,-1 99 1,1-49-1,0 74 1,-1-74 0,1 73-1,-25 76 1,-25-1 0,24 50-1,-24-25 1,0 1 15</inkml:trace>
  <inkml:trace contextRef="#ctx0" brushRef="#br0" timeOffset="60064.76">23614 3249 0,'25'0'109,"24"50"-93,-24-25-16,0-25 15,25 25 16,-26-1 1,-24 1-17,25-25 48,0 0-32,0 0-31,25-49 16,24-51 15,-24 26-31,-1-25 31,1 49-15,-25-24-16,24 24 15,26-24 1,-51 24 0,51 1-1,-26 24 1,-24 0 15,0 25 0</inkml:trace>
  <inkml:trace contextRef="#ctx0" brushRef="#br0" timeOffset="65493.13">24929 8806 0,'0'-25'188,"-25"25"-157,0 0-31,-25-25 16,1 0-1,-26 25 1,1-25-16,0 1 16,-1-1-1,-74 25 1,-74-50 15,99 50-15,50 0-1,24-25 1,-24 25 0,-50 0-1,24 0 1,51 0-1,-75 0 1,0 25 0,49 0-1,-49-25 1,50 25 0,-50 0-1,25-1 1,24 1-1,-24 0 1,0-25 15,49 0-15,1 25 0,-1 0-1,25-25 1,-24 24-1,24-24 1,0 0 0,0 25-1,0 0 1,-24 0 0,24 0-1,-25 24 1,26-24-1,-1 0 1,25 0 15,-25-25-31,25 25 32,-50 24-17,26-24 1,-1 49-1,0 26 1,0-51 0,0 26-1,25-51 1,-24 26-16,24-25 16,0 0-1,0-1 1,0 26 15,0 99-31,49-50 16,-24-25-1,-25-49 1,0 25 0,50 0-1,-1 74 1,1-25-1,-1-50 1,1 1 0,24 0-1,-49-26 1,50 26 0,-1 0-1,-24-26 1,24 26-1,0-25 1,1 24 15,49-24-15,-50-25 0,-24 0-1,49 25 1,-24 0-1,-1 0 1,25 24 0,-49-24-1,49 25 1,25-26 0,-74-24-1,49 25 1,25 25-1,-25-50 17,-49 0-1,-25 0-31,24 0 16,1 0-1,49 0 1,50 0-1,-100 0 1,75 0 0,-74 0-1,74 25 1,0-25 0,-50 0-1,75 0 1,0 0-1,-74 0 1,73 0 15,-24-25-15,-49 25 0,-1-25-1,50 0 1,-49 0-1,-1 1 1,25-26 0,-74 25-1,74-24 1,-74 49 0,74-50-1,1 0 1,-51 1-1,1-26 1,-1 1 0,-49 49 15,25 0-31,0-49 16,25-75-1,-26 75 1,1-100-1,-25-24 1,0 123 0,0-74-1,-49 1 1,49 98 0,-75-49-1,1 24 1,24 1-1,-24 24 1,-1-24 0,1 24-1,24 1 17,-24 24-17,0-25 1,-51 25-1,76 1 1,-50-26 0,49 25-16,-24 0 15,-50 1 1,49 24 0,-123-75-1,99 50 1,24 1-1,-74-1 17,50 25-32,-75-25 31,1 25-31,74 0 31,-25 0-15,0 0-1,49 0 1,1 0 0,-1 0-1,50 0 1,-49 25 0,24 0-1,26-25 1,-1 24-16,0-24 15,0 25 1,0-25 15,1 0-15,-1 0 0,0 0-1</inkml:trace>
  <inkml:trace contextRef="#ctx0" brushRef="#br0" timeOffset="68521">26367 9550 0,'25'0'125,"0"0"-110,0 25 1,24-1 15,-24-24-15,25 25 0,-25 0-1,-1 0 1,1-25-1,0 25 1,0-25 15,0 0-31,-25 24 16,24-24 0,1 0-1,-25 25 1,25-25-1,0 0 1,0 0 15,24-49 1,1-26-17,74-49 1,-74 75-16,24-51 15,50-24 1,25-49-16,49-1 16,50-124 15,-149 174-15,-49 75-16,0 24 15,24-49 1,-49 49-1,0 0 1</inkml:trace>
  <inkml:trace contextRef="#ctx0" brushRef="#br0" timeOffset="107504.84">17413 8682 0,'-50'0'235,"25"0"-235,-24-25 15,-1 0 1,-24 0 0,-199-99 15,199 124-16,-1-25-15,-49 25 16,-25-49 0,100 49-1,-26 0-15,1 0 16,-100-25 0,50 25 15,25-25-16,25 25 1,24 0 0,0 0-16,1 0 15,-26 0 1,26 0 0,-100 25-1,-25-25 1,25 25-1,50-25-15,0 0 16,-174 25 0,174-1-1,-25 1-15,25 0 32,-50 0-17,99-25 1,-24 49-16,24-24 15,-49 25 1,25-25 0,-26-1-1,26 26 1,24-25 0,-24 0-1,49 24 1,-24-49-1,-1 25 1,0 49 0,26-74-1,-51 75 1,75-50 15,-74 49-15,49 1-1,0-75 1,25 24-16,-25 1 16,25 25-1,0-1 1,0 1-16,0-25 16,0 99-1,25 25 1,0-100-1,74 150 1,0-1 0,-49-123 15,49 98-15,-24-98-1,-51-1 1,51-24-1,-26-26 1,26 1 0,24 50-1,-49-75 1,49 49 0,50-24-1,-75 0 1,50 24-1,0-24 1,-49 0 0,-1 0-1,50 24 1,-50-24 0,75-25 15,-99 25-16,24 0-15,-24-25 16,49 25 0,-25-25-1,-24 0 1,25 0 0,49 0-1,-50 0 1,25 0-1,50-50 1,-75 25 0,125 25-1,-125-25 1,100-24 0,0 24 15,-100 25-16,75-50 1,-25 1 0,-50-1-1,75-24 1,-25-1 0,-74 51-1,74-76 1,-50 51-1,-49-1 1,49 1 0,-49-1-1,25 25 1,24-99 0,1-25 15,-51 100-16,51-125 1,-75 149 0,25 0-1,-25-49 1,0 24 0,24 1-1,-24-50 1,0 24-1,0 26 1,0-26 0,-49-24 15,24 49-31,-74-49 31,0 0-15,49 49-1,-99-74 1,99 75 0,1 24-16,-1 0 15,-49-25 1,74 26 0,-74-26-1,-25 0 1,50 26-1,24-1 1,0 25 0,26 0 15,-1 0 0,0 0-15,0 0 15,0 0-15,1 0 77</inkml:trace>
  <inkml:trace contextRef="#ctx0" brushRef="#br0" timeOffset="113203.25">25326 5581 0,'0'-25'140,"-25"25"-124,0 0 0,-25 0-1,-74-25 16,25 1-15,25-1-16,-26 0 16,-48 0-1,-1 25 1,99 0 0,-99 0-1,1 0 16,98 0-15,-74 25 0,-25-25-1,99 25 1,-98-25 0,-1 25-1,99-1 1,-74 1-1,50-25 1,24 0-16,1 0 16,-75 0-1,0 0 1,99 0 0,-50 25-1,-24 0 16,25-25-15,-26 25 0,51-1-1,-50 1 1,-1 0 0,76 0-1,-51-25 1,26 25-1,-1-1 1,25-24 0,0 25 31,1 25-16,24-25-31,0 49 31,-25 1-31,25-1 16,0 0-1,0 50 1,25-49 0,-25-26-1,24-24 1,1 25-1,0-25 32,25-25-31,-26 24 0,26-24 15,-50 50-16,74 24 1,-49-24 0,25 49-16,24 50 15,1-25 1,-51-99 0,26-25-1,-25 0 1,0 0-1,-1 0 1,1 25 0,50 24-1,-50-49 1,49 75 15,-24-50-15,24 24-1,25 1 1,-49-25 0,-25-1-16,-1 1 15,51 25 1,-50-50 0,74 49-1,-25-49 1,-24 25-1,24 0 1,25-25 0,-49 0-1,24 0 1,-24 25 0,25 0-16,-26-1 15,26-24 16,-1 25-15,-49 0 0,49-25-1,-24 0 1,-1 0 0,26 0-1,-50 0 1,99 0-1,-50 0 1,-49 0 0,99 0-1,-75 0 1,1-25 0,74-24 15,25-1-16,-50 0 1,-49 1-16,24-1 16,75-49-1,-25-25 1,-50 74 0,50-74-1,-74 75 1,74-75-1,-99 74 1,25 0-16,-26-24 16,26 49-16,-50-24 15,74-125 17,-49 75-32,-25-75 31,0 25-16,0 50 1,0-75 0,-25-24-1,-24 124 1,-1-75 0,25 99-1,1-24 1,-26 24-1,50 25 1,-25-24 0,-24-1-1,-1 1 1,25 49 15,-25-25-15,26 25-1,-76-50 1,1 50 0,25 0-1,24 0 1,-74 0 0,50 0-1,24 0-15,-24 0 16,-50 25-1,0 0 1,74-25 0,-99 49-1,100-49 1,-75 25 15,74-25-31,-49 25 31,74 0-15,0-25 0,0 0-1,1 25 1,-26-1 0,25 1-1,-49 25 1,24-25-1,25-1 1,-24-24 0,49 25-1,-25-25 48,0 25-16</inkml:trace>
  <inkml:trace contextRef="#ctx0" brushRef="#br0" timeOffset="120951.57">17636 6722 0,'0'25'47,"0"0"-16,0-1 1,25-24-1,0-24-16,0-1 1,-1 25-16,26 0 16,24 0-1,1 25 1,-50-25 0,123 74 15,-73-49-16,123 74 1,1 0 0,-100-49-1,25 0-15,-50-26 16,125 76 0,-100-26-1,25-49-15,-50 49 16,224 75-1,-149-75 1,124 75 0,0 0-1,24-50 17,-123-24-32,148 123 31,-123-99-16,98 100 1,26-26 0,-100-49-1,-99-74 1,0 25 0,-74-26-1,-1-24 1,-24 0-1</inkml:trace>
  <inkml:trace contextRef="#ctx0" brushRef="#br0" timeOffset="122854.66">21158 8905 0,'25'0'0,"0"0"16,0 0 0,0 0-16,49-25 31,25 25 0,-24 0-15,-26 0-1,1-25-15,-25 25 16,74-25 0,-25 25 15,-24 0-16,0-24 1,-26 24 0,26 0 15,0 0-15,-26 0-1,-24-25 141,0 0-124,0-25-17,0 26-15,0-1 16,0 0 0,-24-25-1,-1 1 1,-25-26-16,50 51 15,-25 24-15,1-50 16,-1 25 0,25 0 15,-25 25 0</inkml:trace>
  <inkml:trace contextRef="#ctx0" brushRef="#br0" timeOffset="125553.1">18058 6772 0,'-25'0'125,"0"49"-109,0 1-16,1 0 15,24-26 1,0 1-16,-25 0 15,0 49 1,0 1-16,0 24 31,1 0 1,-1-74-17,25 0 79,0-50 47,0 0-126,0 0 1,0-24-16,0-26 15,0 26 1,0-1-16,0 25 16,0-24-1,0 24 1,0 0 46,25 0-30,-25 1-17,24 24-15,-24-25 78,25 25-62,0 0 31,-25-25-16,50 0 0,-26 0-31,26 0 16,0-24 0,49 24-1,50 0 1,-75 25 0,-24 0-16,24 0 15,75 0 1,-25 0-1,-50 0 1,50 25 0,0 0-1,-49 0 1,-26-1 15,-24-24-15,0 25-16,0-25 31</inkml:trace>
  <inkml:trace contextRef="#ctx0" brushRef="#br0" timeOffset="134572.57">17884 9079 0,'25'0'188,"49"-25"-173,-24 0 1,49-25 0,75-49 15,-50 25 0,0-1-15,-74 26-1,49-1-15,-25 0 16,100-49 0,-100 74-1,75-99 1,49 0-1,-98 100 1,148-100 0,-25-1-1,-124 76 1,124-50 0,-24-1-1,-100 51 16,75-26-15,-1 26 0,-73-1-1,73 1 1,-24-51 0,-75 100-1,75-74 1,-99 24-1,74 1 1,-25-1 0,-24 1-1,-26 24 1,26 0 0,-26 0 15,-24 25-16,25-25 1,-26 1 0,1-1 15,0 25 0</inkml:trace>
  <inkml:trace contextRef="#ctx0" brushRef="#br0" timeOffset="136362.9">21456 6846 0,'25'0'141,"24"25"-141,75-25 31,25 0-15,-74 0-1,-1 0-15,1 0 16,49 25 0,0 0-1,-100-25 17,26 0-32,0 24 0,-1-24 15,-24 0 16,0 0-15,0 0 15,-25 25 157,0 25-141,0-25-16,-25 24-15,-25 26-1,25-1 1,-49-24-16,74-26 15,-50 26 1,26-25 0,-1-25 15</inkml:trace>
  <inkml:trace contextRef="#ctx0" brushRef="#br0" timeOffset="138537.73">17884 8409 0,'0'25'15,"0"-1"126,-25 1-125,25 0-1,-24 49-15,-1 1 16,0 49 0,0-75-1,25 1 1,0 0-16,-25-1 15,25-24 1,0 25 0,-24-50-1,24 25 1,0-1 15,0 26-15,0-25-1,0 0 17,0-1-17,0 1 1,0 0 0,0 0-1,0 0 1,0-1-1,0 1 32,49 0-15,1 0-1,-1-25-16,1 0 1,74 49 0,-50-24-1,-24-25-15,24 0 16,50 25 0,-99-25-1,0 0 1,25 25-1,-1-25 17,51 0-17,-76 0 1,1 0 0,74 0-1,-49 0 1,0 0-1,-26 0 1,51 0 0,-50 0-1,-1 0 17</inkml:trace>
  <inkml:trace contextRef="#ctx0" brushRef="#br0" timeOffset="193648.07">18107 5904 0,'0'24'172,"0"1"-157,50 0 1,-25 0 0,0 0 15,-25-1-31,24-24 31,1 25 0,-25 0 32,25-25-47,-25 25 62,25-25-47,0 0 63,-1 0-79,1-50 1,0 1 0,0-26-16,0 26 15,24-125 1,1 99-1,-25-49 1,24 50 15,-49 24-15,0 1 0,100-75-1,-51 25 1,-49 74-1,25-50 32,49-73-31,50-26-16,-124 124 16,0 25-1,0 1 173,0-1-63</inkml:trace>
  <inkml:trace contextRef="#ctx0" brushRef="#br0" timeOffset="200884.35">24557 8434 0,'-25'0'31,"0"0"-15,0 0-1,0 0 1,1 0 0,-76 0 15,76 0-15,-51 0-1,1 0 16,24 0-31,25 0 0,-49 0 32,49 0-32,-49 24 15,49-24 1,-74 25 0,49-25-1,25 0 1,-99 50-1,50-50 1,24 0 0,-49 25-1,25-1 1,24 1 0,-49 25-1,-25-1 1,99-24-1,-74 0 1,49 0 15,1-25-15,-1 25 0,25-1-1,25 1 1,-50-25-1,26 25 1,-26 0 0,0 0-1,26-25 17,-1 24-32,0 1 31,-25 0-16,50 0 1,-24-25 15,-1 0-31,25 25 47,-25-25-16,0 0 1,25 25 15,-25-25-32,1 0 16,-1 24-15,25 1-16,-50 25 31,-24 24-15,49-49-16,-25 0 16,50 0-1,-24 24 1,24-24 15,-25 25-15,0 24-1,25-24 1,0-1-16,0 26 16,0-51-1,0 1-15,0 0 16,0 0-1,0 24 17,0-24-1,0 0-15,0 0-16,0 0 15,0-1 1,0 1-1,25-25 1,-25 25 0,0 0 15,25 0-15,-25 0-1,24-25-15,1 24 16,-25 26 15,25-50-31,0 25 31,0 49-15,-1-74 0,-24 50-1,25-50 1,-25 25-1,50-1 1,-50 1 15,25 0-15,-1 0 31,-24 0-32,25-25-15,0 24 16,49 1 0,-24 25-1,99-1 17,-124-24-32,-1-25 15,1 0 1,25 25-1,-25 0 1,0 0 15,-1-25-15,1 0 0,25 0-1,-50 24 1,25-24-16,-1 0 15,26 0 1,-25 25 15,0-25-15,-1 0 15,1 25-15,124 25-1,-75-50 1,-24 24 0,74 1-1,-74-25 1,-1 0-16,-24 0 16,99 0-1,50 25 16,-1-25-31,-49 25 32,-24 0-32,172-1 31,-98-24-15,-100 0-1,26 0 1,-26 0-1,125 0 1,-150 0-16,50 0 16,1 0-1,-51 0 1,1 0-16,-1 0 16,26 0-1,-50 0 1,99 0-1,99-74 1,0-25 15,-49 24-15,-125 51 0,1 24-1,24 0 1,-24 0-1,-25-25 17,0 25-17,-1-25-15,1-25 32,25-24-17,-50 24 16,25 26-31,-25-100 32,24 24-32,-24 26 31,0-25-31,0-1 16,-24-24-16,-1 25 15,0-50 1,25 100-1,-50-75 1,1-25 0,24 25-1,-49-25 1,-1 25 0,26 74-1,-51-74 1,-24 50-1,75 49 1,-100-49 15,25 24-15,49 1 0,-73-1-1,-76 50 1,125-25-1,-74 25 1,-1-25 0,100 25-1,-75 0 1,0 0 0,99 0-1,-123 0 1,24 25 15,74-25-31,-24 0 31,0 25-15,25 0 0,-51 0-1,51-25 1,74 24-16,-50-24 15,-98 50 1,123-50 0,0 25-16,-25 0 15,-74-1 1,75 1 0,-26 25-1,-49-25 1,100-1-1,-51 1 1,26 25 15,24-50-15,0 0 0,0 0 15</inkml:trace>
  <inkml:trace contextRef="#ctx0" brushRef="#br0" timeOffset="-208474.29">18207 6300 0,'24'0'140,"1"0"-140,-25 25 16,50 0 31,74 74-32,-99-99 1,-1 0 15,1 0-15,-25-49-1,50 24-15,148-248 16,-74 149 0,-99 124-1,0-50 1,74-24-16,-24-25 16,-1 74-1,-24-25 1,-26 25-1,1 1 17</inkml:trace>
  <inkml:trace contextRef="#ctx0" brushRef="#br0" timeOffset="-206702.63">26640 9451 0,'0'24'63,"0"1"-47,25-25-1,49 99 16,-49-99-15,25 25-16,-25 0 16,-25 0-16,24-25 31,1 0-15,-25 25-1,25-25 16,0 0-15,0-50 0,-1 50-1,-24-50 1,174-148 0,-149 124-1,297-323-15,-74 124 16,-49-25-1,-100 174 1,0-25 0,50-99-1,-124 199 1,0 24-16,-25 0 16,25 25 15,-25-25-16,0 0 1,0 1 15</inkml:trace>
  <inkml:trace contextRef="#ctx0" brushRef="#br0" timeOffset="-159414.53">14858 8558 0,'-25'0'32,"0"-25"-17,1 25 1,-1-25 0,0 25-16,-124 0 31,100 0 0,-1-25-15,25 25-1,-24 0 1,-51 0 0,51 0-1,-26 0 1,26 0-1,-26 0 1,26 0 0,-1 0 15,25 0-31,0 0 0,-99 0 31,75 25-15,-50 0-1,49-25 1,0 0-16,26 0 31,-1 0-15,25 25 0,-75-1-1,51 1 1,-26 0-16,0 0 15,-49 49 1,74-49 0,-24 0-1,24 0 1,0-25 31,25 24-32,0 1 1,-25 25 0,25-25-1,0-1 1,0 26 0,0-25-1,-25 25-15,25-26 16,0 51-1,0-1 1,0-24 0,0 49-1,0-49 17,0-26-32,0 1 31,0 0-16,0 0 1,0 0 0,0 24-1,0-24 1,0 25 0,0-26-1,0 1 16,0 0-15,25 0-16,-25 0 31,0 24 16,25-49-47,-25 25 16,0 0-1,25 24 1,-25-24 0,49 0-1,-24 25 1,25 24 0,-25-24-1,24 24 1,-24-24-1,0-25 1,-25-1 0,50 1 15,-26 0-15,1-25-1,0 50 1,0-50-1,49 49 1,1 26 0,-1-75-1,-24 49 1,-26-49 0,1 25-16,0-25 15,-25 25-15,25 0 16,24-1 15,-24 1-15,0-25-1,0 0 1,-25 25 0,25-25-16,-1 25 31,1-25-16,25 0 1,-1 25 0,-24-25-1,74 24 1,-49-24 0,99 0-1,-25 0 1,-74 0-1,24 0 1,0 0 15,-49 0-31,74 0 32,1 0-17,-76-24 1,76 24-1,-1-25 1,-50 25 0,76-25-1,-26 0 1,-25 25 0,25 0-1,25 0 1,-74 0-1,49 0 1,-24 0 0,-51 0-1,1 0 32,25 0 453,24 0-500,1 0 16,24 0-1,-74 0-15,74 0 32,-25 0-32,125 25 31,-26-25-15,-49 0-1,-49-25 1,-26 25-1,1 0 1,0-49 0,24 49-1,-24-25 17,-26 0-17,26 0 1,-25 0-1,0 1 1,24-51 0,1 26-1,24-51 1,1 26 0,-50-25-1,49 24 1,-24 1-1,-26 24 1,1 1 0,0-1-1,0 25 17,-25 0-17,25-24 1,-25-1 15,0 1-15,0-51-1,0 51 1,0-1-16,0 1 16,0-51-1,0 26 1,-25 24-1,0-24 1,-25-25 0,1 49-1,-26-49 1,-24 0 0,25 49 15,-25-49-16,-50 24 1,74 51 0,-49-26-1,25 25 1,49 25 0,-24-25-1,-25 25 1,49 0-1,-99 0 1,-24 0 0,74 0-1,-100 0 17,50 0-17,100 0 1,-75 0-1,74 0 1,-24 0-16,24 0 16,-24 0-1,49 0 1,-99 0 0,99 0-16,0 0 15,0 0 1,-49 0-1,24 0 1,-24 0 15,49 25 16,-99 50-47,-25-1 31,100-49-31,24 0 16,0-25 0,-74 49-1,49-49 1</inkml:trace>
  <inkml:trace contextRef="#ctx0" brushRef="#br0" timeOffset="-115620.8">18107 10071 0,'25'0'172,"-25"25"-172,25-25 16,25 49-1,-26-24 1,1 0 0,25 49-1,99 50 16,-100-74-15,26 24 0,-50-24-1,-1-50 1,1 25 0,0-1-1,0-24 48,0 0-48,-1 0 1,26-24-16,24-51 16,1 26-1,148-199 1,-99 124-1,-25-25-15,100-50 16,-75 26 0,49-1-1,-98 75 1,-26 49 0,-24 1 15</inkml:trace>
  <inkml:trace contextRef="#ctx0" brushRef="#br0" timeOffset="-113849.42">26913 5482 0,'0'25'172,"0"-1"-156,0 1-16,50 0 15,24 25 1,-24-1-16,-1 26 16,26-26-1,-26 1-15,51 99 32,-51-124-1,-24-25 0,0 0 0,-25-25-15,99-74 0,-25-26-1,26-23-15,-1-26 16,0 25-1,25-49-15,0 24 16,99-173 0,-123 223-1,-1 0-15,-50 25 16,51-1 0,-26 1 15,-49 74-31,-25 1 31,25-1-15</inkml:trace>
  <inkml:trace contextRef="#ctx0" brushRef="#br0" timeOffset="-36455.22">14238 3522 0,'0'0'0,"-25"0"172,0-25-156,0 25 0,-24 0-1,-1 0-15,1 0 16,-1 0-1,-24 0 1,24 0-16,-49 0 16,-75 0 31,125 25-47,-26 0 15,26-25 1,-51 25-1,1 24 1,49-24 0,26-25-1,-26 25 267,0 0-267,1 25 1,-50-26-16,24 1 15,-49 25 1,75-1 0,-75 1-1,49 0 1,26-26 0,-1 26-1,-49-25 1,49 24-1,25-24 1,-24 25 0,24-25-1,0-1 1,0 1 0,0 50-1,1-75 1,-1 74-1,25-49 1,-25 49 15,25-49-15,0 0 0,0 0 15,0-1-16,0 26 17,0-25-17,25 0 1,0 24 0,24-24-1,26 25 1,74 24-1,-75-49 1,-49-25 0,49 50-16,1-1 31,-26-24-15,26-25-16,-1 25 15,50 24 1,-99-49-1,24 25 1,348 149 0,-248-149-1,-124-1 1,99-24 0,-25 0-1,75 0 1,-25 25-1,-50 0 1,99-25 15,-98 0-15,-51 0-16,-24 0 16,124 0-1,-25 0 1,-25 0-1,75-25 1,-26 25 0,-73 0-1,123-25 1,-49 1 0,-74 24-1,73-25 1,-73 0-1,74 0 1,-1-24 15,-48 24-15,49 25 0,-25-50-1,-75 25 1,75 1-1,-49-1 1,24-25 0,-25 25-1,25-49 1,-49 49 0,0 0-1,-1-24 1,-24-1-1,0 0 1,0 26 15,24-76-15,26 26 0,-51 49-1,-24-24 1,25-26-1,-25-49 1,0 50 0,-49-100-1,-26 50 1,50 75 0,-74-26-1,50 26 1,-51-51-1,-48 26 1,24 24 0,-50 1 15,-74-75-15,149 99-1,-174-25 1,-25 1-1,174 24 1,-124 0 0,50 0-1,-26 25 1,100 0 0,25 0-1,-74 0 1,-51 25-1,125 0 1,-149 0 0,25 49-1,99-49 1,-99 24 15,49-49-15,50 0-1,49 25 1,51-25 0,-1 0 15,25 25 0,-25-25-31,25 25 78</inkml:trace>
  <inkml:trace contextRef="#ctx0" brushRef="#br0" timeOffset="-18368.7">24333 5135 0,'0'24'187,"0"1"-171,0 0-1,0 25-15,0-1 16,0-24 0,-24-25-16,24 50 31,0-26 0,0 1-15,0 25-1,0-1-15,0 1 16,0 24 0,-25-24-1,0 49 1,25-49-1,0 0 1,-50 98 0,26 1 15,24-74-15,0 24-1,-50 0 1,50-25-1,-25 75 1,25-50 0,0-74-1,-25 99 1,-24-24 0,49-76-1,0 76 1,-25-26-1,25-24 1,-25 74 0,25 0 15,0-100-15,-25 26-1,1 49 1,24-74-1,0 124 1,0-100 0,0-24-1,-50 50 1,50-26 0,-25 1-16,25-25 15,-25 49 1,0-24-1,25-25 1,-24 24 0,24-24 15,0 0-15,-25-25 15,25 25 31,-25-25-15</inkml:trace>
  <inkml:trace contextRef="#ctx0" brushRef="#br0" timeOffset="-10046.78">24408 4986 0,'-25'0'93,"-25"0"-46,26 0-47,-1 0 16,-50 0 15,-24 0-15,74 0-1,-99 0 1,50 0 0,24 0-1,-74 0 1,25 25 0,49-1-1,-24 1 1,49 0-1,-49 0 1,49 0 0,0-25 15,-24 24 266,-26 1-282,1 25 1,24-25-16,-24-25 16,-25 49-1,49-24-15,0-25 16,1 0 0,-51 50-1,-48-1 16,48 1-15,76-50 0,-26 25-1,0-1-15,-24 26 32,49-50-17,-24 25 1,-1 0-1,25-25 1,0 24 0,1-24 15,24 25 16,-25 0-32,-50 99 1,51-74-16,-1-50 31,0 49-15,0-24 0,-24 50-1,24-51 1,25 1-1,0 0 17,0 0-1,0 0-15,0 24-1,0 1 1,49 24-1,-24-24 1,0-1 0,0-24-1,0 0 17,-25 0-32,0 0 46,24-1-30,1-24 0,-25 25-1,25 0 1,0-25 0,-25 25-16,25-25 46,-1 25-14,-24-1-17,25 1 1,0-25-16,0 50 31,24-50-15,-49 25-16,50-25 15,-25 49 1,24-24 0,-24-25-1,25 25 1,24 0 0,-24-25-1,49 49 1,-25-24-1,-49-25 1,25 25 0,-25-25 15,-25 25-15,49-25-1,1 0 1,-25 25-1,0-1 1,24-24 0,-24 0-16,0 0 15,49 25 1,-24 0 0,-1 0-1,26-25 1,24 25-1,-25-1 17,-24-24-32,-25 0 15,24 25 17,-24-25-17,0 0 16,0 25-15,0 0 0,-1-25-1,1 0 17,0 0-32,0 0 31,0 0 16,-1 0 31,1 25-47,50-25 485,-1 0-501,273 24 17,149-24-1,-396 0-16,148-24-15,-174-1 16,199 0 0,-124-49-1,-50 49 1,-49 0 0,24 0-1,50-49 1,-74 24-1,-25 25-15,24-24 16,26-26 0,-51 26-1,51-26 1,-26-49 0,1 25-1,-50 74 32,25 0-47,0-24 31,-25-1-31,24 1 16,-24-1 15,0 25-15,0-49-16,0 24 15,0-24 1,0-1 0,0 51-1,-49-101 1,49 101 0,-75-100-1,51 74 1,-1 50-1,-25-50 1,1 26 0,24-26-1,-50 0 17,26 26-17,-1-1 1,1 25-1,-26 0 1,50 0 0,-24 0-1,-26-25 1,50 0 0,-24 25-1,-1-25 1,25 25-1,-24-24 1,24 24 0,0 0-16,0 0 15,-24-25 17,-1 25-17,25 0 16,1 0 1,-1 0 46,0 0-63,0 0 48,-24 0-63,-26 25 31,26-25-31,-1 24 31,0-24-15,-49 0 0,74 0-1,0 0 17,1 0-32,-1 0 62</inkml:trace>
  <inkml:trace contextRef="#ctx0" brushRef="#br0" timeOffset="-5606.61">26566 5631 0,'25'0'203,"-25"24"-172,24-24-31,-24 25 31,25-25 0,0 0-15,-25 25 15,25-25 1,-25 25 108,25-25-15,-25 25-47,0-1-62,24-24 78,-24 25 78,25-25-110,-25-25-62,25 1 16,-25-1-1,0 0 1,25 25 0,-25-25-1,74-99 1,50-74-1,-49 74 1,98-174 0,1 0-1,-75 150 1,100-150 0,-150 199-1,100-75 1,-75 25-1,-49 100 1,0 49 0,-25-25-1</inkml:trace>
  <inkml:trace contextRef="#ctx0" brushRef="#br0" timeOffset="-3201.36">18281 10021 0,'0'25'125,"25"25"-109,0-1 0,49 1-1,25 123 17,-49-148-32,-50 0 15,74 0 1,-49 24-1,0-49 1,0 25 0,0-25 15,-1 0 0,1 0-15,0-25-1,99-99 1,-25-24 0,-74 98-1,74-49 1,-49-1 0,49-24-1,-49 100 1,-26-1-16,1 0 15,-25 0-15,50 0 16,-1-24 15,-24 49-31,25-50 16,74-49 15,-99 74-15,74-74-1,-25 25 1,-74 49 0,50 0-1</inkml:trace>
  <inkml:trace contextRef="#ctx0" brushRef="#br0" timeOffset="19842.48">16619 8136 0,'-25'0'31,"1"0"-15,-1 0-1,-50-25 16,51 25-15,-1 0 0,0 0-1,0 0 1,0 0-16,0 0 0,-24 0 31,-1 0-15,1 25-1,-26 0 1,-24-25 0,49 0-1,-49 0 1,-25 0 0,75 0-1,-75 0 1,0 0-1,74 0 1,0 25 0,1-1-1,24-24 1,-50 50 281,1 0-282,-25-1 1,24-24-16,1 0 16,24-25-1,1 0-15,-26 0 16,26 25 0,-75-25-1,-25 24 16,50 26-15,49-25 0,-49 0-1,-25 24 1,74-49 0,-24 25-1,24-25 1,-49 50-1,25-50 1,24 0 0,25 24-1,0-24 1,1 0 0,-1 25-1,0 0 1,0-25-1,0 0 1,1 0 0,-1 0 15,0 0 16,0 0-32,0 25 1,1-25 0,-1 0-1,0 0 1,0 0 0,0 0-1,25 25 32,-25-25-47,1 0 16,-1 0-1,25 24 1,-25 1 0,25 0-1,-25-25 1,0 25-1,25 24 1,-24 1 0,-1 0-16,25-1 15,-25 26 1,0 24 0,25-74-1,0 24 1,0 51-1,0-26 1,0-24 0,0-26-1,0 26 1,25 24 15,0-49-15,0-25-1,-25 25 1,148 74 0,-123-99 31,50 75-32,-26-1 1,-24-49-1,25 0 1,-25 24 0,-1-49-1,-24 25 1,25-25 0,0 25-16,0 0 31,124 49-16,-25 50 1,0-25 0,-50-49-1,75 49 1,-124-99 0,99 50-1,-100-1 1,1-49-1,0 0 1,0 0 15,-25 25-31,25-25 32,0 25 14,-1 0-30,1-25 15,25 25 1,-25-25-32,-1 0 15,1 0 1,-25 24-16,25-24 15,25 0 1,-26 25 0,1-25 15,0 0-15,0 0-1,0 0 16,-1 0-15,1 0 0,0 0-1,0 0-15,49 0 16,-49 0 0,25 0-1,24 0 1,0 0-1,-24 0 1,-25 0 0,74-25 15,-49 25-15,49-24-1,-74 24 16,0-25-15,-1 25 0,76-25-1,24-25 1,-75 50 0,26-24-1,-26 24 1,1 0-1,-25 0 1,-1-25 0,1 25-1,0 0 1,0 0 15,0 0-15,24-25-1,-24 0 1,25 0 0,-1 1-1,26-51 1,-1 26 0,-49 49-1,0-25-15,0 0 16,-1 25-1,1-50-15,-25 26 16,25-51 0,0-74-1,0 75 1,24-100 15,-24-74-15,-25 199-1,0-26 1,0-74 0,0 125 15,0-125-15,-223-372-1,173 446 1,25 51-16,-24-1 15,-1-25 1,0 25 0,26 1-16,-1-1 15,-50 0 1,51 25 0,-1-50 15,-25 26-16,25 24 17,1-25-17,-26 25 1,-24 0-16,-1 0 16,50 0-1,1 0 1,-76-25-1,1-49 1,74 74 0,-49 0-16,49 0 31,-24-25-15,24 25 15,0 0 63</inkml:trace>
  <inkml:trace contextRef="#ctx0" brushRef="#br0" timeOffset="26535.1">15677 10592 0,'0'49'203,"0"1"-203,0 24 16,0 1-1,24-1-15,-24 25 16,0 0 0,25 1-16,0 123 31,49 75 0,-49-125-15,25-24-1,-50-75 1,25 51 0,-25-51-1,0-24-15,0-1 16,24 100 0,-24-50 15,0-74-31,25 49 31,-25-24-15,0-25-1,0 0 1,0 24 0,0-24-1,0 124 1,0-124-1,0-1-15,0 1 16,0 0 15,0 0 16</inkml:trace>
  <inkml:trace contextRef="#ctx0" brushRef="#br0" timeOffset="29989.62">15503 13221 0,'25'0'78,"24"0"-62,1 0-16,0 50 16,24-50-1,0 24-15,1 26 16,49-25 0,-50 0-16,75 49 15,0-24 32,-124-50-31,0 0-16,-1 0 15,1 0 48,-25 24-32,25-24 32,0 0 93,-25-74-156,25-25 15,-1-25 1,-24 99 0,0-50-1,0 1 1,0-100 0,0 125-1,0-50 1,0 74 15,0-25-15,0 25 281</inkml:trace>
  <inkml:trace contextRef="#ctx0" brushRef="#br0" timeOffset="33095.98">15776 14784 0,'25'0'79,"-1"0"-79,26-25 15,198 25 16,-99 49-15,74 100 15,-99-74-15,50 24 0,-100-50-1,-24-24-15,-25 0 16,24 0-1,26 0 1,-51-25 15</inkml:trace>
  <inkml:trace contextRef="#ctx0" brushRef="#br0" timeOffset="34263.45">16842 14461 0,'-24'0'63,"-1"50"-1,0-1-62,25 26 16,-25-1 0,0-24-16,1 24 15,-1 75 17,-74 149-1,74-224-31,0 25 15,-49 75 1,49-100 0,0-24-1,0-25 1,25 0 0,0-1 15,-25-24 0,25 25-15</inkml:trace>
  <inkml:trace contextRef="#ctx0" brushRef="#br0" timeOffset="35754.69">16793 14808 0,'25'0'94,"-1"25"-79,51 0 1,-26 25 0,-24-1-1,50 1 1,-51-25 0,1-1-16,0-24 15,-25 25 1,25 0 15,0 0 47,-1-25-47,1 25-31,0-25 16,-25 24 0,25-24-1,0 0 1,-25 25 0,24-25-1,26 0 1,-25-25-1,24-49-15,51-50 16,197-248 15,-222 248-31,272-347 16,-198 272 0,-25 50-1,74-49 1,-98 74 15,-76 99-15,1 0-1,0 25 48,-25 25-48,0 0 1</inkml:trace>
  <inkml:trace contextRef="#ctx0" brushRef="#br0" timeOffset="54313.66">28674 6722 0,'0'0'0,"0"-25"0,-25 25 16,25-25 0,0 1-1,0-1 32,-24 25 62,24-25-62,-25 25-31,25-25 0,-25 25-16,25-25 15,-25 25 1,25-24-1,-25 24 1,1 0 0,-1-25-1,-25 0 1,25 0 0,-24 25-1,-1-25 1,25 1-1,1 24 1,-26 0 0,25-25-1,-24 25 1,24 0 15,0 0 0,0 0 16,0 0-15,0 0-1,1 0-16,24 25 1,-25-25 0,0 24-1,0 1 17,0 0-1,25 0-16,-24 0 1,-1-25 0,25 24-1,0 1 1,-25-25 0,25 50-16,-25-1 15,0 1 1,25 0-1,-24-26-15,24 1 32,-25-25-17,25 25-15,0 0 32,0 0-17,0 0 1,0 24 15,0-24-15,0 25-16,0-26 15,0 26 1,0-25 0,0 49-1,0 1 1,0-51-1,0 51 1,0-50 0,0-1-1,25 1 1,-25 0 0,24-25-1,1 99 16,50-24-15,-51-51 0,26 26-1,-25-25 1,24 0 0,1 24-1,0 1 1,-25-50-1,49 74 1,-49-74 0,49 25-16,-24 0 15,49 0 1,-74 0 0,49-25-16,-24 0 15,49 24 1,-25-24 15,-49 0-15,50-24-1,-51-1 1,1 0-16,25 0 16,-1-74-1,1 24 1,0-49-1,-25 25 1,-1 74 0,-24 1-16,0-51 31,0 50-15,0-24-1,0-100 1,0 99-1,0-49 1,0 25 15,0 49-15,-24-49 0,24 24-1,-25 0-15,0 1 16,0-26-1,-25-24 1,1 74 0,-26-49-1,1-1 1,24 51 0,-24-26-1,24 25 16,1 0-31,24 25 16,-49-24 0,24 24-1,25 0 17,0 0-17,1 0-15,-1 0 16,0 0-1,-25 0 1,26 0 0,-26 24-1,25-24 17,0 0-17,1 0 16,-1 0 157</inkml:trace>
  <inkml:trace contextRef="#ctx0" brushRef="#br0" timeOffset="57423.97">16892 14734 0,'25'0'79,"-25"25"-33,25-25-30,24 49 0,1 1 15,-1-25-15,1 0-1,-25-1 1,24 26-1,-24-50 1,25 50 0,-25-26-1,-1 1 1,1 0 0,0-25-1,0 0 63,0 0-62,-1 0-16,26-50 16,0-49-1,24 25 1,25-75-16,50-248 31,50-49-15,-125 247-1,50-198 1,0 124 0,-99 149-1,24 0 1,-49 100-1,25-1-15,-25 0 16,0 0 0</inkml:trace>
  <inkml:trace contextRef="#ctx0" brushRef="#br0" timeOffset="64247.96">27732 7069 0,'-25'0'94,"0"-24"31,25-1-110,0 0 1,0 0 15,-25 25-15,25-49 0,0 24-1,0-25 1,0 25 15,0 0-15,0 1 15,0-1-15,0 0-1,25 0 16,-25 0-15,0 1 0,25-1 15,-25 0-15,49-25-1,-49 26 1,0-26-1,25 25 17,0 25-32,-25-25 15,25 1 1,0-1 0,-1 25-1,1-25-15,50-25 31,-26 26-15,-24-1-16,0 25 16,25-25-1,-26 0 1,1 25-16,50-25 31,-51 25-15,26 0-16,0 0 31,-1 0-15,1 0-1,24 25 1,1 25 0,-51-25-1,76 24 1,-26-24-1,25 0 1,-49 0 0,-25 24-1,49 26 1,-24-1 0,-25-24-1,-1-26 1,1 51 15,0-26-15,-25-24-1,0 0 1,0 0 0,0 49 15,0-24-16,0 0-15,0 24 16,0 25 0,0-74-1,-25 0 1,25 24 0,-25-24-1,25 0 1,-24 49-16,-26 26 15,-25-26 17,75-49-17,-74 49 1,24-24 0,26-25-1,-76 24 1,26-24-1,0-25 1,24 0 0,-49 0-1,24 0 1,-24 0 0,25 0-1,-75-25 16,50 25-31,-1-49 32,26 24-17,24 0 1,26 0 0,-51 0-1,26-24 1,-1-1-1,25 25 1,-24 1 0,49-26-1,-50 25 1,50-24 0,-25-1-1,25-24 1,0-26 15,0 26-15,0 24-1,0-24 1,0 49 0,25-49-1,0 49 1,0-74-1,24-1 1,1 1 0,-25 74-1,-1-49 1,1 49 0,25-24 15,-1 24-16,-24 0 1,25 25-16,-25 0 16,74-25-1,-50 25 1,100 0 0,-49 0-1,-26 25-15,25-25 16,-24 50-16,24-1 15,-25 1 1,-24 24-16,49 1 16,25 73-1,-74-48 1,24-51-16,-24 26 16,49 74-1,-99-100 1,50 50 15,-50-49-15,0-25-1,0 49 1,0 1 0,0-26-1,-25 1 1,25-1-1,-25 1 1,0 0 0,0-26-1,1 26 1,-1 0 0,0 49-1,0-74 16,-25 24-15,1 1 0,24-25-1,-25 0 1,26-25 0,-76 0-1,1 0 1,-25 0-1,50 0 1,-149-50 0,148 0-1,-123 1 1,-26-26 0,150 26-1,-50 24-15,50 0 31,-26-25-15,51 1-16,-1-1 31,1-49-15,24 49 0,25-49-1,-25 0 1,25 49-1,0 1-15,0-1 16,0-49 0,25-25-1,24 50 1,26-51 0,-50 76-1,74-100 16,0 25-15,-99 99-16,25 0 16,24-24-1,-24-1 1,25 25-16,-1 1 16,1-1-1,24 0 1,-49 25-16,25 0 15,99 0 1,0 0 0,-1 0-1,-73 25 1,74 0 0,-50 24-1,50 26 16,-1 24-15,-98-25 0,74 25-1,-99-49 1,49 24 0,-24 1-1,-25-25 1,0 74-1,-25 0 1,0-75 0,0 1-16,0-1 15,-50 1 1,25 0 0,-49 24-1,-25 25 1,49-49 15,0-1-15,1-49-1,-100 124 1,50-99 0,24 0-1,1 0-15,-50-25 16,-25 0-1,-49-25 1,98 0 0,-49 0-1,100-24 1,-100-26 0,0 26 15,100-1-31,-51-24 31,51 24-15,-1 1-1,-24-26 1,49 26 0,0-1-1,0-24 1,1-1-1,24 50 1,0-74 0,0 50-1,0-1 1,0-25 0,0 1-1,24 0 16,1 24-15,50-74 0,-26 74-1,1-24 1,24 0 0,-24 49-1,49-50 1,-25 75-1,-24 0 1,49 0 0,25 25-1,-74 0 1,49 25 0,-49-26-1,-1 26-15,1-25 31,49 124-15,0-1 0,-49-48-1,0-1 1,-26-74 0,-24 24-16,0-24 15,0 99 1,0 0-1,0-74 1,-24-1 0,24 1-1,-75 74 1,-24 25 0,74-100-1,-24 26 1,-26-26 15,50-49-15,-49 50-1,24-50 1,1 0 0,-1 0-1,25 0 1,-49 0-16,49 0 15,-74-50 1,24 26 0,1-26-1,-25-24 1,74 24 0,-25 25-16,50 0 15,-49-24 16,49-1-15,-25 50-16,25-25 16,-25-24-1,25-1 1,0 25 0,0-49-1,0 0 1,0 24-1,25-24 1,0 24 0,49-49-1,1-1 1,-26 76 0,-24-26-1,25 25-15,49-24 16,-50 24 15,51 25-15,24 0-1,-50 25 1,25 74 0,-24 0-1,-26-49 1,1 99-1,24 49 1,-74-124 0,25 26-1,-25-1 1,0-74 0,0-1-1,0 1 16</inkml:trace>
  <inkml:trace contextRef="#ctx0" brushRef="#br0" timeOffset="78077.86">14039 10542 0,'-24'25'156,"24"0"-140,0-1-1,-75 76 1,-24 123 15,25-99-15,49-99 0,-25 49-1,-24 75 1,24-25-1,1-50 1,24-24 0,-74 124-1,-25-1 1,74-74 0,-49 100-1,-1-1 1,26-123-1,0 98 1,-26-49 0,51-74-1,-26 99 1,26-100 0,-26 51-1,1-26 1,49 1-1,-24-1 1,24-49 15,0-25-15,25 25 15,-25-25 32</inkml:trace>
  <inkml:trace contextRef="#ctx0" brushRef="#br0" timeOffset="79990.04">12328 13072 0,'0'25'63,"0"0"-63,-25 49 31,0 25 0,25-49-15,-24-25 0,24 49-1,0-24 1,0-1 0,0-24 15,0 0-31,0 0 15,0 0-15,0-1 47,0 1 63,0 0 15,49-25-78,-24 0-32,0 0-15,0 0 16,49 0-1,50 0 1,-74-50 0,24 50-16,0-24 15,26-26 1,-76 25 0,26 0-1,-25 25 1</inkml:trace>
  <inkml:trace contextRef="#ctx0" brushRef="#br0" timeOffset="91539.24">5482 13543 0,'0'100'109,"0"-51"-109,0 26 16,0-1 0,0 0-16,25 1 15,-25 24 1,24-25-1,1 175 17,-25-200-17,25 26 1,-25-26 0,0 1-1,0-25 1,0-1 15,0 1 0,0 0-31,0 0 32,0 0-1,0-1 0,0 1 16</inkml:trace>
  <inkml:trace contextRef="#ctx0" brushRef="#br0" timeOffset="93170.6">6276 14015 0,'-25'0'47,"74"0"93,-24 0-140,50 0 16,-26 0-1,26 24-15,-1-24 16,50 0 0,99 0 15,-123 0 0,-51 0-15,-24 0-1,0 0-15,0 0 32,-1 0-17</inkml:trace>
  <inkml:trace contextRef="#ctx0" brushRef="#br0" timeOffset="95360.18">8781 13395 0,'-25'0'141,"25"24"-126,0 26 1,-50 99-1,1-50 1,24-25 0,0 26-1,-49-26 1,-1 124 0,26-123-1,-1-26-15,50 1 16,-49 0-1,49-25 1,-25-25 15,0 0 16,-25 24-47,26-24 16,-51 0-1,50 0 17,1 0-32,-1 0 15,0 0 17,0 0-17,0-24 1,0-1-1,1 25 1,24-25 0,-25-25-1,25 25 1,-25-49 0,25 24-1,0 26-15,0-1 16,0-25-1,0 25 17,0 1-17,25 24 17,0-25-17,-1 25 1,26 0-1,-25-25-15,0 25 16,24 0 0,-24 0-1,0 0 1,25 25 0,-1-25-1,26 49 1,24-24-1,-74 0 1,49 0 15,0 24-15,-49 1 0,99 0-1,-99-50 1,25 0-16,-26 0 15,26 0 1,-25 0 0,0 0-1,-1 0 142,1 0-126,0 0 0,0 0 0,-25 24 63</inkml:trace>
  <inkml:trace contextRef="#ctx0" brushRef="#br0" timeOffset="100396.12">9128 13419 0,'-25'0'0,"25"-24"156,-24 24-140,24-25-1,0 0 1,-50 0 15,50 0-15,-75 1-1,1-26 1,0 25 0,-1-25-1,-24 26 1,74-1-1,-24 25 1,-1-25 0,25 25 15,0 0-15,1-25-1,-1 25 1,0 0-16,0-25 15,-74 25 1,-25-24 15,50-1-15,49 25 0,-99 0-1,74 0 1,-24 0-16,24 0 15,-74 0 1,50 0 15,-1 0-15,26 0 0,-1 0 327,-24 0-327,-26 0 0,-98-25-1,-149-25 16,-1-24-15,175 49 15,49-24-31,0 24 16,-100 0 0,150 25-1,0 0-15,24 0 16,-24-25-1,24 25 1,25 0-16,0 0 16,-24 0-1,-1 0 1,25 0 0,-24 25-1,24-25 1,-49 50-1,49-50 17,0 0-32,0 24 15,0 1 1,-24 0 0,-1 0 15,25 24-16,0-49-15,1 50 16,-26-25 0,0 24-1,26-24 1,-26 0 0,25 0 15,25 0 0,-25-1-15,25 1-1,-24-25 1,-1 25 0,25 0-1,0 0 1,-25-25-16,25 25 15,-25 74 17,0-74-17,25 49 1,0-24 0,0-26-16,-24 1 15,24 25 1,0-1-1,0-24 17,0 25-32,0-1 15,0 75 1,0-99 0,24 50-1,-24-26 1,0 1-1,0-1-15,25 1 16,0 0 0,-25-1-16,0 1 15,50 0 1,-50-26 0,0 1-16,24 50 421,26-26-421,-25 26 16,24-26 0,-24 1-16,25 24 15,-1 25 1,175 149 15,-175-223-15,-24 0-16,25 0 31,-1 0-15,-24-1-16,50-24 31,24 50-15,-25-50-1,75 75 1,-25-26-1,-25 1 1,1-25 0,24 49-1,-75-74 1,100 0 0,-75 0-1,-49 0 1,25 25-1,-1-25 1,-24 0 0,25 0 15,-1 0-15,26 0-1,24 0 1,-25 0-1,1-25-15,-1 25 16,100 0 0,-75-25-1,124-49 1,-24-1 0,-125 75-1,1-49-15,-51 49 16,26-25-1,99-25 17,-25 1-17,-74 24 1,-26 0 0,125-99-1,74-74 1,-148 98-1,49-73 1,0-26 0,-50 75-1,26-74 1,-51 74 0,1 99-1,-25-99 1,24 50-1,-49 24 1,0-24 15,0 49-15,0-99 0,0 49-1,0 1 1,0 49-1,0-24 1,0 24 0,0-25-1,-25 0 1,1 1 0,-26-1 15,50 25-16,-50-74 1,26 74 0,24 1-1,-25 24 1,0 0 0,0 0-1,0 0 1,-24 0-1,-1 0 1,25 0 0,-24 0-1,-1-25 1,25 25 15,0 0-15,1 0-16,-1 0 15,-124 49 1,0 26 15,100-50-15,-51-1-16,26 1 16,-50 25-1,74-50 1,-24 25-1,49-25 1,0 24 15</inkml:trace>
  <inkml:trace contextRef="#ctx0" brushRef="#br0" timeOffset="111466.4">8558 15131 0,'24'0'109,"51"25"-93,-26-25 0,1 49-16,49 1 15,50 24-15,-25-49 16,0 50-1,199 49 1,173 49 15,-248-123-15,-75-50 15,-73 25-31,48-25 16,76 0-1,-1 0 1,-124-25 0,50 0-1,-99 0 1,-1 0-16,-24 25 16,25-24-1,-26 24 1</inkml:trace>
  <inkml:trace contextRef="#ctx0" brushRef="#br0" timeOffset="113348.61">11361 15379 0,'0'25'79,"49"0"-48,-49-1-16,25 1 1,25 0-16,-26 0 16,26 0-1,-25-25-15,0 49 32,-1-49-32,26 25 31,-25 0-31,0-25 47,-25 25-47,24-1 31,-24 1 0,0 25-15,0-1-1,0-24 1,0 0 15,0 0-15,-24 49 0,-26 75-16,25-99 15,0-1 1,25-24 15,-24 0-31,24 0 16,-25-25 31,0 0 31,0 0 31,0 0-93,1 24-1,-26 1 1,0 0 0,26-25-1,-1 0-15,0 0 16,0 0-1,25 25 17,-25 0-17</inkml:trace>
  <inkml:trace contextRef="#ctx0" brushRef="#br0" timeOffset="115400.75">13171 15081 0,'0'25'31,"0"25"-16,0-26-15,-25 26 16,1 24 0,-1 1-1,-50 123 32,51-123-31,-1-26-1,-25 26 1,25-1 0,-24-49-1,-1 25 1,25-1 0,-24 1-1,24-25 1,0-1-16,0-24 15,-24 25 1,-26-25 15,1 0 1,74 25-17,-25-25-15,0 0 16,1 0-1,-26 0 1,25 0 15,0-25-15,25 0-16,0 1 16,-24-26 15,24-49-16,0 49 1,0 25 0,0 1-1,0-1 17,49-25-17,-24 25 1,0 25-1,-25-24 1,25 24 0,-1 0-1,1-25-15,50 25 32,-51 0-17,1 0-15,0 0 16,49 0-16,-49 0 15,74 25 1,-74-1 0,74-24 15,1 50-15,-76-25-1,51 0 1,-26 24-1,-24-49 1,50 50 0,-50-25-1,49 24 1,50 26 0,-99-75-1,49 49 1,-24-24-1,-1 0 1,1 0 15,0-1-15,-1 1 0,1-25-1,-50 25 1,25-25 15,-25 25-15</inkml:trace>
  <inkml:trace contextRef="#ctx0" brushRef="#br0" timeOffset="123069.66">19348 12105 0,'-25'0'63,"-25"0"-32,50-25-31,-25 25 16,-24 0-1,-1 0 1,25 0-1,1-25 17,-26 25-17,0 0 1,26 0 0,-1-25-1,-25 25 1,25 0-1,1 0 17,24-25-17,-25 25-15,0 0 32,0 0-17,0-24 1,1 24-1,-1 0 17,0 0-1,0-25 0,0 25-15,1 0-1,-1 0 17,0 0-1,0 0-15,0 0-1,0 0 1,-49 25-1,49-25 1,-24 0 0,-1 24-1,25-24 1,-24 0 0,24 0-1,0 0-15,0 0 16,-24 0 15,24 25-31,-25 0 31,25-25 1,1 25-17,-1-25 1,0 25-1,25-1 17,-25 1-17,0 0 1,1 0 0,24 25-1,-50-50-15,50 49 16,-25-24-1,25 25 17,-25-26-17,1 51 1,-1-26 0,25-24-16,0 25 15,-25-1 1,25-24-1,0 0 17,0 0-1,0 0-31,0-1 31,0 1 0,0 0 1,0 0-1,0 0-15,0 24-1,0 1 1,0-25-1,25-1-15,-25 1 32,25 0-17,-1 0 1,1 0 0,50-1-1,-26 26 1,-24 0-1,0-50 1,24 25 0,26-1-1,-26 26 1,-24-50 15,50 0-31,-51 25 16,51-25-1,-1 25 1,-49-25 0,49 0-1,51 0 1,-76 0 0,50-25-1,-49 0 1,0 25-16,24-50 31,-24 50-31,24-49 31,-24 24-15,74-74 0,-50-1-1,-49 51 1,49-50-1,-24-1 1,-25 51 0,-25-1-1,24 1 1,-24-1 0,0-24-1,0-1 1,0 26-1,-74-51 17,49 51-17,25 24-15,-49-25 16,24 25 0,0 1-1,-49-26 1,49 25-1,-25 0 1,25 25 15,1-24-15,-1 24 15,-25 0-15,25 0 15,1 0-15,-1 0-1,0 0 1,0 0 62</inkml:trace>
  <inkml:trace contextRef="#ctx0" brushRef="#br0" timeOffset="126420.41">19248 12601 0,'50'0'109,"-25"25"-109,24 24 16,1-24 0,0 25-16,-1-1 15,1 1 1,-25-25-16,24-1 15,1 26 1,0 49 15,-26-74 1,1 0-17,-25 0 1,25-25 31,0 0 0,0-25-47,-1 25 15,26-50 1,99-123-1,-100 73 1,1 26-16,-25 49 31,49-74-31,-49 0 16,99-50 0,-74 50-1,24 24 1,0-49-1,-24 75 1,-25-26 0,0 50-1,-25 1 1,25 24 31</inkml:trace>
  <inkml:trace contextRef="#ctx0" brushRef="#br0" timeOffset="147774.88">28699 7317 0,'0'-24'32,"25"24"108,0 0-124,-1 49-1,51 1 1,-26-25-16,-24 24 16,25-24-16,-50 25 15,49-26 1,-49 1-16,50 50 31,0 148 0,-50-149-15,25 100 0,-25-50-1,0-50 1,0 50 0,0-74-1,0 24 1,0 1-1,-25 74 1,25-75 0,-25 50-1,25 0 1,-25-49 0,0 73-1,0-48 1,25 48-1,-24-98 1,-1 49 0,0 0 15,25-49-15,-25 49-1,0-49 1,25 24-1,-49 1 1,49-26 15,0-24-15,-25-25 0,25 25 15,-25-25-16,25 25 17,0 0-1,-25-25 16,25 24-32</inkml:trace>
  <inkml:trace contextRef="#ctx0" brushRef="#br0" timeOffset="149374.66">28501 10096 0,'-25'-25'16,"25"50"78,0-1-79,49 26 1,-49-25-16,50 49 16,-50-49-1,74 49 1,1 100 15,-26-100-31,-24-49 16,-25 50-1,25-75 17,-25 24-17,0 1 63,25-25 16,0 0 62,-1-25-140,-24 1-16,50-26 16,-25-49-1,99-149 1,-50 99-1,50-174 1,25 1 0,-74 198-1,24-99 1,-25 173 0,-74 1-1,25 24 1,0-25-1,0 25 1,-25 0 0</inkml:trace>
  <inkml:trace contextRef="#ctx0" brushRef="#br0" timeOffset="-182644.66">13791 14238 0,'-24'0'46,"24"25"-30,-50-25 93,25 0-109,0 0 16,-24 24 0,24-24-1,-149 50 1,-223 0 15,273-50-15,-24 49-16,48-24 15,-123 50 17,74-51-17,75 1 1,-25 25 0,24 24-1,26-49 1,-26 49-1,50-49 1,1 25-16,-1-25 16,-25 74-1,25-74 1,-24 74 0,24-50-1,0 1 1,0 0-1,1-1 17,24-24-32,0 0 31,-50 49-15,50 1-1,-25-26 1,25 100-1,0-124 1,0 49 0,0 1-1,0-50 1,25 49-16,-25-49 16,25 49-1,0 1 1,24-26 15,-24 1-31,0-50 47,0 25-31,-1-1-16,1-24 15,0 50-15,0 0 16,49 99-1,-49-125 1,49 76 0,1-26-1,-26-49 1,51 49 0,-51-49-1,26 0-15,-50 0 16,74-1-1,25 26 17,-75-25-17,51-25 1,73 0 0,-24 0-1,74 25 1,-99-25-1,-24 0-15,-1 24 16,74-24 0,-98 0-1,-50 0-15,24 0 16,26-24 0,-1-1-1,-24-25 1,74-74 15,-100 50-15,76-125-1,-51-24 1,-24 124 0,0-75-1,-25-24 1,0 74-1,-25-50 1,-24 25 0,-1 25-1,-25-25 1,26 50 0,24 50-16,-25-26 15,-24-24 1,0 0 15,74 49-15,-50 1-1,-24-1 1,49 25 0,-124-24-1,25-1 1,74 25-1,-74 0 1,-24-24 0,98 49-1,-74-50 1,74 50 0,1-25-16,24 25 15,0 0 1,0 0 15</inkml:trace>
  <inkml:trace contextRef="#ctx0" brushRef="#br0" timeOffset="-181315.64">14957 15280 0,'0'24'125,"0"1"-110,25 0-15,0 0 16,49 49 0,1-24-16,24 74 15,-25-25-15,1-24 16,49 24-1,-75-25 32,-24-49-31,0-25-16,0 0 31,0-25-15,-1 0-1,150-223 1,148-149 0,-123 125-1,173-200 1,-149 224 0,0 0-16,-24 25 15,123-99 1,-74 123 15,-198 125-15,49-1-1,-74 26 1,0 49 0</inkml:trace>
  <inkml:trace contextRef="#ctx0" brushRef="#br0" timeOffset="119454.33">12998 14188 0,'0'25'15,"-25"-25"79,25 25-78,-25-25-1,0 0 1,-74 25 0,49-1-1,26-24-15,-1 0 0,0 0 16,-25 25-1,1 0 1,-1-25 0,-24 50-1,24-50 1,25 25 0,-49-1-1,0 1 16,49 0-15,-25-25 0,25 0-1,0 25 1,-24 0 15,24-25-15,0 24-1,-24 1 1,24 25 0,-25-25-1,25 24 1,1-24 0,-26 49-1,25-49 1,0 25-1,1-50 17,24 25-17,0-1 1,-25 1 15,0 25 329,-25 24-360,26 50 15,-26-25 1,0 50 31,50 0-32,-24-74 1,24 24-16,0-50 16,0 26-1,0-50 1,0-1-1,0 1-15,0 0 16,0 74 0,0-74-1,24 49 1,-24-24 0,25 0 15,-25-26-31,25-24 31,-25 25-15,0 0-1,25 0 1,0 25 15,24-26-31,1 26 16,24 24-1,-74-24 1,50 0 0,-25-26-1,-1-24 17,1 25-17,0-25 1,-25 25-1,50 0 1,-26-25 0,1 0-1,223 149 1,75 24 0,-199-74-1,25-49 1,-75-25-1,25 24 1,25 26 0,-74-26-1,-25-49 1,0 25 15,-1-25-15,1 0-1,0 0 1,0 0 0,0 0-16,24 0 15,100 25 1,-50-25 0,100 0-1,-75 0 1,-75 0-1,50 0 1,1-50 0,-51 50-1,1-24 1,-25 24 15,-25-25-31,49-25 31,1 1-15,0-26 0,24-24-1,-24-99 1,-1 98 0,26-148-1,-75 174 1,0 24-16,0-24 15,24-75 1,-24 25 0,0-223-1,-24 173 1,24 75 0,-25 74 15,25-49-16,-25 74 1,0-75 0,0 1-1,1 49 1,-1 0 0,0-24-1,-25-1 16,-24 25-15,24-24-16,1 24 16,-1 0-1,25 25 1,-24 0-16,49-25 31,-75 0-31,1 1 31,-1-1-15,-49 0 0,0 0-1,75 0 1,-75 1 0,-25-1-1,25 0 1,0 25-1,49 0 1,26 0-16,-1-25 16,-99 25-1,75 0 17,24 0-1,26 0-31,24 25 15,-25-25 1,-25 25 0,-49 24 15,25 1-15,24 0-16,0-1 15,-74 50 1,0-24-1,99-26 1,-49 1 0,49-25-1,25 0 1,-25-25 46,25 24 48</inkml:trace>
  <inkml:trace contextRef="#ctx0" brushRef="#br0" timeOffset="123531.29">3423 10889 0,'-25'0'156,"0"0"-93,1 0-47,-1 25-1,25 0 1,-25 0-1,25-1 1,0 1 0,-25 74-1,25-49 1,0 25-16,0-51 16,0 51-1,0-26 1,25-24 15,0-25-15,74 0-1,-49 0 1,-26 0 0,1 0 15,25-25-16,49-24-15,-49-26 32,-25 75-17,-1 0 1,-24-24 62,0-1-31,0 0-47,0 0 47,0 0 15,0 0-30,0 1-32,-24-1 31,-1 25-31,0-25 15,-25 0 1,-49 0 0,0-24-1,74 49 1,-25 0 0,26 0 15,-1 0-16,0 0 126,0 0-78,0 0 30,25 25-77</inkml:trace>
  <inkml:trace contextRef="#ctx0" brushRef="#br0" timeOffset="125333.1">3746 11162 0,'0'25'125,"0"25"-94,24-26-15,51 125 0,-1 99 15,-49-99 0,0-50-15,0-74-1,-25 0 1,0 0 0</inkml:trace>
  <inkml:trace contextRef="#ctx0" brushRef="#br0" timeOffset="127527.3">4093 10790 0,'0'50'140,"0"-1"-124,49 150 0,-24-75 15,-25-75-16,0-24 17,0 0-17,0 0 32,25-25 31,0 0-62,24-50 0,1 50-16,-25-49 15,99-1 1,-99 25-1,-1 25 1,1-25 0,0 0-1,25 25 1,-26 0 15,1 25-15,0-25-1,0 25 1,-25 25 0,0-25-16,25 24 31,-1-24-15,-24 0 15,0 0 0,0-1 16,-24 1-16,-1 0-15,0 0-1,25 0 1,-25-25 0,0 0-16,25 24 15,-24-24 17,24 25-1,-25-25-16,0 25 17,-25 0-17,1 0 1,24-1 0,0 1-1,-24 0-15,24-25 31,0 25 48</inkml:trace>
  <inkml:trace contextRef="#ctx0" brushRef="#br0" timeOffset="128795.75">4242 10964 0,'0'-25'125,"74"25"-109,-24-50 0,24 25-1,-24-49 1,49 24-16,-50-24 15,51 0 1,-51 49 0,1 25-1,-25-25 1,-25 0 15,25 25 0</inkml:trace>
  <inkml:trace contextRef="#ctx0" brushRef="#br0" timeOffset="130103.53">5655 9947 0,'25'24'125,"-25"26"-125,0 149 31,0-26-15,0-74-1,0-24-15,0 24 16,0 75 0,0-75 15,0-74-16,0 99 1,0-75 0,0 75-1,0-24 1,0-51 0,0 26-1,0-26 1,0-24 15,0 0 0,0 0-15,0-1 15,0 1-15,0 0 15,0 0-15</inkml:trace>
  <inkml:trace contextRef="#ctx0" brushRef="#br0" timeOffset="132137">5209 11063 0,'25'0'281,"24"0"-281,-24 0 16,25 0-1,-1 0 1,1 0-16,-25 0 15,0 0-15,-1 0 32,-24-25 30,25 0-46,-25 0 15,0-24-31,0 24 31,0 0-31,0 0 16,-25 25 31,25-24-32,-49 24 1,24 0 0,0 0-1,0-25 1,1 25 0,-1 0-1,0 0 32,0 0 0,25 25-31,-25 24-1,1-24 1,24 0-1,-25 24 1,0 1-16,25-25 31,0 0 16,0-1 31,25-24 16,0 0-78,-1 0 77</inkml:trace>
  <inkml:trace contextRef="#ctx0" brushRef="#br0" timeOffset="133746.91">6003 11038 0,'-25'50'156,"25"-1"-140,-25 51-1,0-76 1,25 1-16,0 25 15,0-25 1,0-1 47,0 1-48,25-25 1,0 0-1,25 25 1,24 0 0,-49-25-1,24 0 1,-24 0 15,0 0 0,0 0-15,-25-25 0,25 25-1,-1-25 1,1 25 0,-25-25-1,0 1 16,0-1 32,0 0-32,0 0-31,-25 0 16,1-24-1,24 24 1,-25 25 0,25-25-1,-25 25-15,25-25 16,-25 0 0,0 25-1,-24 0 1,-26-24-1,51 24 1,-1 0-16,0 0 16,0 0-1,0 0 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27.835"/>
    </inkml:context>
    <inkml:brush xml:id="br0">
      <inkml:brushProperty name="width" value="0.08571" units="cm"/>
      <inkml:brushProperty name="height" value="0.08571" units="cm"/>
      <inkml:brushProperty name="color" value="#E71224"/>
    </inkml:brush>
  </inkml:definitions>
  <inkml:trace contextRef="#ctx0" brushRef="#br0">53 404 7569,'10'-8'0,"-2"4"-194,-8-7 10,0 7 1,-8-4 206,-4 8 1,3 6 0,-3 1-36,-2 3 0,7 2 76,1 5 0,4 1 0,4-1-35,4 1 1,1-7 0,7-1 0,-2-2-88,1-4 0,9-2 0,1-2 0,0 0 21,2 0 0,-5 0 0,5-2 19,0-4 1,-5-4-1,1-7 1,-7-1 34,-9 1 1,-3-1-1,-2 1-11,0-1 0,-2 1 0,-3-1 1,-7 1-39,-4-1 0,-1 9 0,-1 1 1,1 2 23,0 0 1,-7 1 0,1 5-1,0 0-118,-3 0 0,7 1 1,-4 5-14,3 6 139,11-4 0,1 7 0,8-5 0</inkml:trace>
  <inkml:trace contextRef="#ctx0" brushRef="#br0" timeOffset="226">472 107 7569,'10'-8'-27,"0"6"0,-6-2-66,2 8 1,-1 0 0,-5 10-1,0 3 5,0 4 1,0 3 0,0-5 0,0 3 14,0 1 1,0 0-1,0-4 1,2 1-47,4-3 0,-4 11 0,4-11 119,-4 2 0,-2 1 0,0-3 0</inkml:trace>
  <inkml:trace contextRef="#ctx0" brushRef="#br0" timeOffset="782">385 282 7409,'18'0'-282,"-3"-2"0,-1-2 0,-3-2 1,3 2 266,1 2 0,5 2 0,1 0 0,4 0 51,3 0 0,-5 0 1,6 0-1,0 0-19,-2 0 0,6 0 0,-6 0 0,3-2-13,-1-4 0,-8 2 0,2-5 0,-3-1-1,-3 0 0,-1 5 0,-3-5 1,-3 0-11,-2 0 1,-1-1 64,-1-7 0,-4 1 74,4-1 1,-6 9-123,-6 3 0,2 4 0,-5 4 0,1 4 14,4 5 0,0 3 0,0-1 0,-2 1-38,3 5 1,1-1-1,2 5 1,0-3-2,0-3 1,0 2-1,0 3 1,0 1 7,0-2 0,2-1 0,1-3-16,3 1 0,0-7-149,-6 1 174,8-8 0,-6 2 0,6-10 0,-3-4-1,1-2 0,2-1 1,-4-7-1,4 1-22,1-1 0,3 1 0,3-1 1,-1 1 41,-2 0 1,-1 1 0,7 2 0,-1 5-19,1 1 0,-1 2 0,1 6 0,-1 0 81,1 0 0,-1 0 0,0 0 0,1 0-25,-1 0 0,-1 8 0,-2 4-30,-3 3 1,-1 3-1,1-1 1,-5 0-258,-4 1 1,-2-1 0,0 1-95,0-1 1,-2-1 321,-4-4 0,-3 3 0,-9-5 0</inkml:trace>
  <inkml:trace contextRef="#ctx0" brushRef="#br0" timeOffset="1119">1520 334 7341,'12'0'-1119,"0"0"998,1 0 0,3-2 1,1-2 160,1-2 0,-1-1 0,1 3-11,-1-2 1,-5-6-1,-3 4 77,-1-1 1,-2 3-47,-6-6 1,0 6 0,-2-3-45,-4 1 0,-4 2 0,-7 6 0,0 0 19,-1 0 1,-1 0 0,-3 0 0,-3 0 0,-2 0 1,6 8-1,-3 2 1,5 1 108,1 1 0,3 0 1,3 5-171,6 0 1,5-5-1,1 0 1,1-1-59,5-1 1,4 4 0,9-7 0,3 1-57,1 0 1,8-2 138,-2-6 0,12 8 0,4 1 0</inkml:trace>
  <inkml:trace contextRef="#ctx0" brushRef="#br0" timeOffset="1523">2271 159 7435,'-8'-15'-224,"-3"3"1,-5 6-1,-1 4 140,-1 2 1,1 0 0,-2 0 0,-3 0 155,-1 0 0,0 0 0,3 0-4,-3 0 0,4 8 0,-5 4-38,5 3 0,7 3 0,2-1-7,3 1 1,1-7 0,8 1 15,4 2 0,3-1 0,9 1 0,-1-5-63,1-1 0,-1 0 0,1-4 1,1 4 13,4 1 1,-3-3 0,3 4 0,-4 0-11,-1-1 1,-6-3 0,-1 4 0,1-1-21,-2 1 1,-3 2 14,-7 5 1,0 1 26,0-1 1,-7-7 0,-5-2-1,-4-3 12,-1 1 0,-2 0 0,-3-6 1,-3 0-11,-2 0 0,4 0 1,-5 0-1,3 0-19,4 0 0,1-6 0,3 0 0,-1 1-351,1-3 0,7 4 366,4-8 0,5 1 0,1-7 0</inkml:trace>
  <inkml:trace contextRef="#ctx0" brushRef="#br0" timeOffset="1727">2446 247 7431,'0'11'-768,"0"1"790,0 1 0,0 3 1,0 1-49,0 1 1,0-1-1,2 1 1,2-1-135,2 1 0,-1-1 0,-3-1-30,4-5 190,-4 5 0,14-14 0,-7 6 0</inkml:trace>
  <inkml:trace contextRef="#ctx0" brushRef="#br0" timeOffset="1873">2533 72 7569,'-8'-27'-1429,"7"2"1429,-15 7 0,6 16 0,-7 4 0</inkml:trace>
  <inkml:trace contextRef="#ctx0" brushRef="#br0" timeOffset="2251">3127 159 7569,'-17'-7'-109,"-1"5"0,-5-6 0,0 8 49,1 0 1,-9 0-1,0 0-140,0 0 197,0 0 0,-4 2 0,2 4 0,2 3 43,2 1 1,13 4 0,1-7 0,5 3-67,6 4 1,2 1 0,2 3 0,2-3 17,4-3 1,4 3-1,7-3 1,1 2 49,-1-3 1,6 5 0,3-5 0,-1 3-1,0-2 1,4 3 0,-5-3 0,-3 3 0,-2 3 0,-1-7 0,-3 1 238,-3 2 0,-4 1-194,-8 3 1,-10-7 0,-7-1 0,-11-2-159,-5-4 1,-4-2 0,-3-1 0,-7 3 66,-3 2 1,-3 0 3,1-6 0,-8 0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2.897"/>
    </inkml:context>
    <inkml:brush xml:id="br0">
      <inkml:brushProperty name="width" value="0.08571" units="cm"/>
      <inkml:brushProperty name="height" value="0.08571" units="cm"/>
    </inkml:brush>
  </inkml:definitions>
  <inkml:trace contextRef="#ctx0" brushRef="#br0">1 18 6219,'0'-10'160,"0"3"-108,0 7-18,7 0 6,-5 0-18,6 0 187,-8 0-179,8 0 0,-6 0 1,6 7 137,-8-5-128,0 14 0,5-6 0,1 7 59,-2 1-82,-2-1 0,-2 0 1,0 1-1,2-1 78,4 1-158,-4 7 112,6-6-9,-8 7-37,0-9 1,0 1 0,0-1 0,0 1-146,0-1 164,0 0-3,0 1-319,0-1 143,7 1-29,-5-1-292,6 1 478,-8-9 0,0 7 0,0-6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27.157"/>
    </inkml:context>
    <inkml:brush xml:id="br0">
      <inkml:brushProperty name="width" value="0.08571" units="cm"/>
      <inkml:brushProperty name="height" value="0.08571" units="cm"/>
      <inkml:brushProperty name="color" value="#E71224"/>
    </inkml:brush>
  </inkml:definitions>
  <inkml:trace contextRef="#ctx0" brushRef="#br0">1 36 6637,'17'17'461,"-1"1"-390,-5-1 1,3 6 0,-6 1 0,0-1-36,-1 2 1,-1-3 0,-6 7 0,0 0-119,0-2 1,0 6 0,0-4 0,0 2 38,0-2 0,0 2 1,-2-7-1,-2-3-201,-2-2 0,-1-1 1,3-1-122,-2 1 365,0-9 0,-2-9 0,-1-9 0</inkml:trace>
  <inkml:trace contextRef="#ctx0" brushRef="#br0" timeOffset="330">71 106 7569,'0'-18'-36,"0"1"0,2 5 1,3 0-134,7-1 0,4 3 1,1 0 94,1 3 1,-1 1-1,2 6 1,3 0 54,1 0 0,0 0 0,-5 0 0,-1 0 2,1 0 1,-1 2 98,1 4 0,-3-2 16,-3 7 1,-4 1-1,-10 3-56,-4-3 0,-2-2 0,-6-6 0,3 1 1,-3-1 1,-1 4 0,-3-2 0,1-2-26,-1-2 1,1 3 0,-1 1 0,1-2-49,-1-2 1,1-2 0,0 2-1,-1 2-67,1 2 0,5 2 0,0-5-86,-1 3 0,5 8 0,4-4-19,8-1 1,2 1-1,9-6 202,5 2 0,9-1 0,-2-5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25.652"/>
    </inkml:context>
    <inkml:brush xml:id="br0">
      <inkml:brushProperty name="width" value="0.08571" units="cm"/>
      <inkml:brushProperty name="height" value="0.08571" units="cm"/>
      <inkml:brushProperty name="color" value="#E71224"/>
    </inkml:brush>
  </inkml:definitions>
  <inkml:trace contextRef="#ctx0" brushRef="#br0">18 262 7569,'17'0'-318,"-5"0"172,0 0 140,-1 0 0,1 0 0,0 0 0,1 0 32,3 0 0,7 0 0,2-2 0,1-2-10,-1-2 0,6-1 0,-2 3 0,2-2-38,-2 2 0,2-4 0,-6 1 0,1-3-29,-1-4 1,-8 5-1,-7-3 91,-2-2 0,3-1 0,-5-3 6,-2 1 1,-4-1-1,-6 1 1,-5 0 0,1 1 0,-2 2 50,-1 3 1,-3 7 11,-1-2-77,-1 4 0,7 2 0,1 2 3,2 4 0,-4 4 1,7 7-1,1 1-2,2-1 1,2 8 0,0 2 0,0 2-24,0 1 0,8-1 1,1 6-1,3 0-17,0-1 1,-1 7-1,7 0 1,-1-2-2,1-2 1,-3-2-1,-1 0 1,-5-1 3,-1 1 1,4-2 0,-6-4 0,-2-3-4,-3-1 1,-1-6-1,0 5 9,0-5 0,-7-3 1,-5-3-1,-5-3-12,-7-2 1,3-3-1,-8-5 1,-2 0-32,-2 0 1,-2-2 0,0-3-1,0-7-14,0-4 1,2 3-1,2-3 1,4-1-132,2 3 0,1-9 0,7 6 0,-1-3 9,1 1 1,7 1 0,4 1 0,5-1 176,1 1 0,7-1 0,3 1 0</inkml:trace>
  <inkml:trace contextRef="#ctx0" brushRef="#br0" timeOffset="263">944 105 7569,'11'-8'-382,"1"-3"1,-8 1 410,2-2 1,-4 10-1,-1 0 37,5 6 1,-2 10-1,6-1 1,0 7-21,-1 3 1,-5 2-1,4-1 1,-2 3-27,0 0 0,-1 6 0,-3-4 0,2 2-11,2-2 0,0 4 1,-6-6-1,0 0-249,0-3 0,0 1 0,-2-2 0,-2-1-81,-2-3 1,-7-2 320,1 1 0,-4-1 0,-1 1 0</inkml:trace>
  <inkml:trace contextRef="#ctx0" brushRef="#br0" timeOffset="486">524 507 7569,'-15'-8'0,"3"-4"-107,6-3-17,5 5 1,8 2-1,5 8 1,3 0 126,3 0 1,-6 0 0,-1 0 0,3 0-11,1 0 0,3 0 1,-1 0-1,1 0-64,-1 0 1,6 0 0,3 0 0,-1 0-149,0 0 0,4 0 1,-4 0 218,3 0 0,1 0 0,6 0 0</inkml:trace>
  <inkml:trace contextRef="#ctx0" brushRef="#br0" timeOffset="659">1101 367 7483,'6'12'7,"-1"-1"1,9-5 0,-2 4 0,3-1-218,3 1 1,-1-4 0,1 4 0,-1-1 39,0 1 0,1-6 0,-1 2-130,1-4 300,-1 5 0,-7-5 0,13 6 0,-3-8 0</inkml:trace>
  <inkml:trace contextRef="#ctx0" brushRef="#br0" timeOffset="906">1537 402 7074,'-9'8'262,"-5"-5"0,6 7-219,-1-2 1,3 4 0,-6-5 0,1 3 0,1 4 0,-6-5 1,7 3-1,-3 2 16,0 1 1,1 4-1,-7 3 1,1 3-36,-1 2 0,1-4 0,-1 7 1,-1-1-33,-4-2 1,3 6 0,-3-4 0,4 2-49,1-2 0,1 4 0,-1-6 1,1 2-130,-1 0 0,7-5 0,1 3 0,2-2 184,4-3 0,-5 5 0,-1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24.436"/>
    </inkml:context>
    <inkml:brush xml:id="br0">
      <inkml:brushProperty name="width" value="0.08571" units="cm"/>
      <inkml:brushProperty name="height" value="0.08571" units="cm"/>
      <inkml:brushProperty name="color" value="#E71224"/>
    </inkml:brush>
  </inkml:definitions>
  <inkml:trace contextRef="#ctx0" brushRef="#br0">263 367 7569,'-12'0'-246,"0"0"-36,9 0 0,-13 0 345,4 0 1,-3 6 0,-3 1-1,1 1-17,-1 0 0,1 4 0,0-7 0,-1 1 10,1 2 0,1-4 0,3 6 0,3-1-18,2 1 1,-4 2 0,7 5-46,1 1 0,2-1 0,4-1 1,2-3-9,1-1 1,9-2 0,-2 3 0,5-3 4,6-2 1,-1 3 0,7-5 0,0-2-33,-2-2 0,12-4 0,-4-4 0,0-6 2,-4-3 0,2-3 0,-6 1 1,0 0 38,-4-1 1,-3-5 0,-5-2 0,-1-3 15,-2-3 1,-9 6 0,3 2-1,-6 3 17,-6 3 1,-3-1-1,-11 1 1,-3 1-23,-6 5 1,-4 3 0,-2 8-155,0 0 105,0 0 0,-6 0 0,1 2 0,3 2-34,6 2 1,0 5 0,7-3 0,5 2-304,5 3 1,1-3 375,7 2 0,8-1 0,8 7 0</inkml:trace>
  <inkml:trace contextRef="#ctx0" brushRef="#br0" timeOffset="376">891 53 7569,'0'-18'-108,"-1"3"-55,-5 3 1,2 4-1,-8 8 136,-1 0 0,-1 8 0,2 4 0,5 3 73,-1 3 0,6 5 1,-6 0-1,2 0 39,0 3 0,1-5 0,5 8 1,0 2-44,0 2 0,0 2 1,0 2-1,0 2 55,0 1 1,0 1-1,2-4 1,1 2-60,3 2 0,2 5 0,-4-3 1,2 0-73,-2-1 0,0 5 1,-1-6-1,3-3 3,-2-1 1,-2-4 0,-2-2-1,0-4 2,0-1 1,-2-3-1,-4-6 1,-3 1 19,-1-1 1,-6-1 0,3-3 0,-7-3-16,-3-2 1,0-2 0,5-6-1,1 0-148,-1 0 1,-1-8 0,-2-4 0,-3-3-689,3-3 860,2 1 0,1-16 0,1-4 0</inkml:trace>
  <inkml:trace contextRef="#ctx0" brushRef="#br0" timeOffset="505">472 576 7557,'18'-7'-54,"-1"-5"0,8 2 0,5 1 0,3 1 1,1 4-1,3 0 54,4-2 0,4-3 0,7-9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36.895"/>
    </inkml:context>
    <inkml:brush xml:id="br0">
      <inkml:brushProperty name="width" value="0.08571" units="cm"/>
      <inkml:brushProperty name="height" value="0.08571" units="cm"/>
      <inkml:brushProperty name="color" value="#E71224"/>
    </inkml:brush>
  </inkml:definitions>
  <inkml:trace contextRef="#ctx0" brushRef="#br0">0 1 7569,'10'0'-6,"-2"0"0,-8 8 0,0 3 91,0 5 0,6 7 0,-1 0 1,-1-1 40,-2-3 0,-2 1 1,0 1-1,0 2-91,0-1 1,6 3 0,0 0 0,-2 0-293,-2 1 0,-2-3 0,0-4 0,0 3 257,0 1 0,0 0 0,0-5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38.421"/>
    </inkml:context>
    <inkml:brush xml:id="br0">
      <inkml:brushProperty name="width" value="0.08571" units="cm"/>
      <inkml:brushProperty name="height" value="0.08571" units="cm"/>
      <inkml:brushProperty name="color" value="#E71224"/>
    </inkml:brush>
  </inkml:definitions>
  <inkml:trace contextRef="#ctx0" brushRef="#br0">0 262 6259,'10'-7'113,"-2"5"1,-6-6 0,1 10 48,3 4 1,0 3-118,-6 9 1,2-3-1,2-1 60,2-2 0,7-3-39,-1 3 1,-2 2 0,1-9-1,3-1 5,1-2 0,3-2 0,-1 0 0,1-2-10,-1-4 1,8-3-1,5-9 1,3 3 4,1 3 1,1-9 0,0 3 0,0-1-30,0-1 1,0-3 0,2 0-1,2 0 13,2-3 0,5 7 0,-3-6 0,0 1-273,-1 1 0,5 6 0,-6 7 223,-3 2 0,7 2 0,0 6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40.005"/>
    </inkml:context>
    <inkml:brush xml:id="br0">
      <inkml:brushProperty name="width" value="0.08571" units="cm"/>
      <inkml:brushProperty name="height" value="0.08571" units="cm"/>
      <inkml:brushProperty name="color" value="#E71224"/>
    </inkml:brush>
  </inkml:definitions>
  <inkml:trace contextRef="#ctx0" brushRef="#br0">0 18 6163,'18'0'631,"-3"-2"-483,-3-4 1,3 5 0,-3-5-126,4 4 0,1 2 0,1 0-25,-1 0 0,-5 0 0,-1 0-248,3 0 0,1 0-460,3 0 710,-1 0 0,-7 8 0,-2 1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40.175"/>
    </inkml:context>
    <inkml:brush xml:id="br0">
      <inkml:brushProperty name="width" value="0.08571" units="cm"/>
      <inkml:brushProperty name="height" value="0.08571" units="cm"/>
      <inkml:brushProperty name="color" value="#E71224"/>
    </inkml:brush>
  </inkml:definitions>
  <inkml:trace contextRef="#ctx0" brushRef="#br0">1 1 7569,'2'10'-304,"4"-5"1,-2-3 318,7-2 0,1 0 0,5 2-82,1 4 0,-1-4 1,1 4-1,1-4 67,4-2 0,-3 0 0,5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41.208"/>
    </inkml:context>
    <inkml:brush xml:id="br0">
      <inkml:brushProperty name="width" value="0.08571" units="cm"/>
      <inkml:brushProperty name="height" value="0.08571" units="cm"/>
      <inkml:brushProperty name="color" value="#E71224"/>
    </inkml:brush>
  </inkml:definitions>
  <inkml:trace contextRef="#ctx0" brushRef="#br0">209 140 6799,'-18'0'18,"1"0"0,-1 0 0,1 0-35,-1 0 1,1 0 0,-1 0 60,1 0 0,5 0 0,1-2-24,-3-4 1,4 3-21,-1-9 1,7 0-39,-2-5 1,6 1 0,6 3 0,5 3 19,5 2 1,1-3 0,1 5 0,-1 2 2,1 2 1,1-4 0,3 0-1,1 2 14,-2 2 1,-1 2 0,-3 0-1,1 0 20,-1 0 0,0 0 0,1 2-15,-1 4 0,1 4 16,-1 7 1,-7 1-2,-4-1 0,-4 1 1,-2-1-1,-2-1 8,-4-5 0,-2 5 1,-5-6-1,1 1 4,-2 1 1,5-2 0,-3 3 0,0-1 38,3 1 1,-7 3-12,5 1 0,1 1 1,0-1-34,2 1 0,3-1-42,5 1 1,0-1-1,0 1-44,0-1 0,0-5 1,0-1-1,2 1 0,1 0-103,3-1 1,6 1-1,-4 5-42,1 1 1,-3-3-1,4-1 205,-2-2 0,5-1 0,-3 7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41.425"/>
    </inkml:context>
    <inkml:brush xml:id="br0">
      <inkml:brushProperty name="width" value="0.08571" units="cm"/>
      <inkml:brushProperty name="height" value="0.08571" units="cm"/>
      <inkml:brushProperty name="color" value="#E71224"/>
    </inkml:brush>
  </inkml:definitions>
  <inkml:trace contextRef="#ctx0" brushRef="#br0">1 18 7569,'1'10'146,"5"-4"61,-4-4 1,8-2-208,-4 0 0,-4-16 0,5-3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18.782"/>
    </inkml:context>
    <inkml:brush xml:id="br0">
      <inkml:brushProperty name="width" value="0.08571" units="cm"/>
      <inkml:brushProperty name="height" value="0.08571" units="cm"/>
      <inkml:brushProperty name="color" value="#E71224"/>
    </inkml:brush>
  </inkml:definitions>
  <inkml:trace contextRef="#ctx0" brushRef="#br0">203 53 7569,'0'12'-97,"1"-3"-15,5-1 1,-4 12 0,4-1 0,-4 6 0,-2 4 16,0-2 1,0 6-1,2-3 1,2 3 72,2 2 1,-1-1 0,-5-1-1,0-2 19,0-1 1,0-7 0,0 4 0,0-2-62,0-3 1,0-3-1,0-2 1,0 1 63,0-1 0,0 1 0,8-1 0,2 1 0</inkml:trace>
  <inkml:trace contextRef="#ctx0" brushRef="#br0" timeOffset="187">45 490 7569,'-17'-8'-884,"-1"-4"763,9 5 1,9-7 0,13 8-1,9 2 5,7 2 1,6 2-1,3 0 1,5-2 115,2-3 0,-4 3 0,3-6 0,-1 0 0,-4-4 0,5 5 0,1-9 0,7 6 0</inkml:trace>
  <inkml:trace contextRef="#ctx0" brushRef="#br0" timeOffset="763">761 367 7503,'-27'6'0,"2"0"-115,0-2 0,0-2 16,-5-2 1,-1 0-1,6 0 1,0 2 114,0 4 1,1-2 0,7 5 0,-1 1 24,1 0 0,5 1 0,3 7 0,1-1-10,4 1 1,2-1-1,2 1 1,0-1-132,0 1 1,0-1-1,2-1 1,4-3 77,6-1 0,3-6 0,2 3 1,1-1-11,-1-4 1,7-2-1,1-2 1,0-2-15,0-4 0,4-2 0,-3-5 0,-1 1 12,0-1 0,-2-3 0,-5-1 0,-1-1 5,1 1 0,-3-1 1,-3 1-1,-4 1 49,0 5 104,-7-5-135,7 6 1,-10 1 0,-4 3 37,-5 4 0,-3 4 0,1 2 0,3 3 58,2 3 1,-5 0-1,3 3 1,0-1-27,4 2 1,4 1-1,2 3-33,0-1 0,0 1 1,2-1-7,4 0 0,-2-7 0,8-4 1,1-2-25,3 2 1,3-4-1,3 3 1,3-3-50,2-2 0,-6-5 1,3-3-1,-3-2 1,2-3 1,-5-3-1,1-1 1,-5-1 27,-1 1 0,1-1 0,-1 1-14,-1-1 1,-8 7 141,2-1-70,-4 0 1,-8 5-1,-2 5 30,-2 5 1,7 11 0,-3-2-35,4 3 1,2 3-26,0-1 1,0 1-44,0-1 1,8 1 0,3-3 0,5-3-141,1-6 1,1-5 0,-1-1 177,1 0 0,-1-7 0,-1-5 0,-5-3 0,5-11 0,-7-1 0</inkml:trace>
  <inkml:trace contextRef="#ctx0" brushRef="#br0" timeOffset="1206">1146 71 7569,'-10'-18'0,"0"6"0,6 1 67,-2-3-465,1 6-375,5 1 595,0 7 1,0 7-1,0 5 180,0 4 0,5-5 0,1 1 0,-2 1 91,-2 3 1,4 3 0,0 3 0,-2 3-45,-2 2 0,3 0 0,3 4 0,0-3 4,0-3 1,3 4-1,-3-4 1,0 0-45,0 1 0,5-3 0,-1-4 1,1 3-21,-1 1 0,9-2 1,-3-7-1,3-3-6,4 3 0,-5-6 1,5-2-1,-2-4 13,1-2 0,5 0 1,-6 0-1,-2 0-2,-1 0 0,-3-8 0,1-2 0,-3-2 40,-3 1 0,1-1 262,-7-5 1,-2 1-217,-10 5 0,2 3 0,-7 8 32,-3 0 0,-1 0 57,-3 0-66,9 8 0,3-7 0,12 5-79,5-4 0,5-2 1,1 0-1,1 0-11,-1 0 0,1 0 1,-1-2-1,1-2-699,-1-1 0,-1-9 686,-5 2 0,-3-11 0,-8-4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3.986"/>
    </inkml:context>
    <inkml:brush xml:id="br0">
      <inkml:brushProperty name="width" value="0.08571" units="cm"/>
      <inkml:brushProperty name="height" value="0.08571" units="cm"/>
    </inkml:brush>
  </inkml:definitions>
  <inkml:trace contextRef="#ctx0" brushRef="#br0">0 768 6653,'0'10'210,"0"0"0,2-6-171,4 2 0,-2 1 1,8-3 12,1 2 0,-3 0 1,1-6-116,3 0 1,2 0 0,1-2 48,1-4 1,-3 2-1,-1-5 1,-5-1 3,-1 0 0,6 4 0,-5-5 0,1-3 4,-4-1 1,2-3 0,-3 1 0,-1-1-3,-2 1 0,4-9 1,0-1-1,-2-2-35,-2 0 0,-2 0 0,2-6 0,2 0-26,1 0 1,1-2-1,-6-1 1,2-3 15,4 2 0,-4 0 0,4 0 83,-4-1-37,5 7 0,-5 7 0,4 9 0,-4-1 216,-2 1 0,0 5-126,0 1-105,0 7 0,-8-4-22,-3 8 1,3 8 44,2 3 0,-2 5 0,3 1 41,1 1-49,2-1 0,2 1 0,0-7 49,0 1 1,0 2-1,0 7 1,0 2-24,0-1 1,0-3 0,0-1 0,0-1-2,0 0 0,0 1 1,0 1-1,0 3 14,0 1 0,0 0 1,0-5-1,0-1 28,0 1-41,0-1-25,0 1 0,6-1 10,-1 1 1,1-1 0,-4 0 0,2 1-11,2-1 1,2-5 0,-4 0 2,1 1 0,9 3-3,-2 1 1,3-1 0,3-5 0,-1-5-59,0-4 64,1-2 1,-1 0-42,1 0 0,-1 0-206,1 0 223,-1 0-217,1 0 168,-1-8 0,-1 5-216,-5-9 79,5 8 210,-14-12 0,6 7 0,-8-9 0,0 1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16.906"/>
    </inkml:context>
    <inkml:brush xml:id="br0">
      <inkml:brushProperty name="width" value="0.08571" units="cm"/>
      <inkml:brushProperty name="height" value="0.08571" units="cm"/>
      <inkml:brushProperty name="color" value="#E71224"/>
    </inkml:brush>
  </inkml:definitions>
  <inkml:trace contextRef="#ctx0" brushRef="#br0">88 1 7014,'2'25'-93,"3"4"1,-3 6 0,4 6 0,-4 7 122,-2 9 1,0-1 0,0 6 0,-2 0 40,-4 0 1,2-4-1,-5 6 1,-1 0-37,0-1 0,6 3 0,-1-6 1,3 0-18,2 0 0,-6-2 0,0-7 0,2-3-53,2-1 0,0-3 0,-2 3 0,-1-6-296,1-4 1,0-4 330,-2-4 0,4 4 0,-6-6 0</inkml:trace>
  <inkml:trace contextRef="#ctx0" brushRef="#br0" timeOffset="425">577 455 7432,'0'12'-222,"0"-1"1,0 3 0,0 1 252,0 3 0,0 7 1,0 2-1,0 0 0,0-1-46,0-1 0,5 0 0,1 6 0,-2-4 6,-2-2 0,-2 1 1,0-5-1,0 2-147,0-1 0,0-3 0,0-1 0,0-1-247,0 0 403,0-7 0,-8 6 0,-1-7 0</inkml:trace>
  <inkml:trace contextRef="#ctx0" brushRef="#br0" timeOffset="1132">140 787 7316,'17'0'-226,"1"0"1,-1 0-1,1 0 201,-1 0 0,3 0 0,1 0 0,4 0-13,2 0 1,3 6-1,4-1 1,1-1 17,0-2 1,0-8 0,0-1 0,-2-1 5,-4 0 1,4-4 0,-4 5 11,4-3 0,-4 4 0,-1-4 0,-3 1 0,-4 1 19,-1 0 1,-3-3 0,-1 3 0,-3 0 205,-1 0-99,-8 2-100,3 6 1,-7 2 0,-1 2 19,-5 2 1,2 8-1,-6-3 1,0 5-15,1 1 1,5 1 0,-4-1-1,2 1-21,0-1 0,1 1 1,7-1-1,1 1-45,3-1 0,8 1 0,-3-3 6,5-3 0,1-3 1,1-5-1,-1 2 9,1-2 0,5-2 1,0-4-1,-1-4 1,-3-6 1,4 3 0,1-3 0,-3-1 6,-2-3 1,-1-1 0,-3-1 17,-3 1 1,-4 5 2,-8 0 0,-2 8-2,-4-1 1,-4 3-6,-7 2 0,7 2 10,4 3 0,4-1 61,2 8 0,2-2 0,4 1-48,6-5 1,3-4 0,3-2 0,-1 0 57,1 0 0,1 0 1,3 0-1,1-2-62,-2-4 1,-1 2 0,-3-7-1,1-3-8,-1-1 1,-5-3 0,-3 1 0,-1-1-44,-4 1 1,-2-1-27,-2 1 1,-8 1 0,-3 5 0,-5 5-69,-1 4 1,-7 2 0,1 0 0,2 0-33,1 0 1,3 2 0,1 4-347,5 5 503,3-3 0,8 8 0,0-7 0</inkml:trace>
  <inkml:trace contextRef="#ctx0" brushRef="#br0" timeOffset="1417">1572 682 6235,'-12'0'-295,"3"2"470,1 4 0,2 3 1,6 9-1,0-1-144,0 1 0,0-1 0,0 1-12,0-1 0,8-5 1,4-2 37,3-3 0,2-1 0,1-6-32,-1 0 1,1-2-1,-3-4 1,-1-5 31,-2-5 1,-8 5 0,1-1 0,-3-2-55,-2-1 1,-2-3 0,-2 1 0,-3-1-150,-3 1 1,-2 1 0,-7 3-1,-2 3-168,-3 2 0,-5 3 314,6 5 0,-8-8 0,4-2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14.798"/>
    </inkml:context>
    <inkml:brush xml:id="br0">
      <inkml:brushProperty name="width" value="0.08571" units="cm"/>
      <inkml:brushProperty name="height" value="0.08571" units="cm"/>
      <inkml:brushProperty name="color" value="#E71224"/>
    </inkml:brush>
  </inkml:definitions>
  <inkml:trace contextRef="#ctx0" brushRef="#br0">245 262 7569,'8'-17'-288,"-7"7"1,13 4-1,-8 12 320,-2 5 1,0 5 0,0 1 0,1 1-23,-1-1 1,4 7 0,-2 1 0,-2 0-13,-2 0 0,0 4 1,1-5-1,3-3-67,-2-2 0,-2-1 0,-2-1 0,2 1-178,4-1 1,-4 1 246,4-1 0,-4 1 0,-10-9 0,-2-1 0</inkml:trace>
  <inkml:trace contextRef="#ctx0" brushRef="#br0" timeOffset="818">0 576 7466,'8'-15'-283,"4"3"0,3 4 1,3 3 242,-1-1 1,6 0-1,3 6 1,1 0 18,4 0 0,2-6 0,2 0 0,2 2-12,3 2 1,-3-3-1,6-1 1,0 0 5,3-2 0,-3 4 1,0-5-1,-3-1 18,1 0 1,0 4-1,-6-3 1,-2-1 1,-4 0 1,2 5 0,-8-5 7,-1 2 0,-5 0 150,-5 2-119,-5 5 1,-14-7 0,-5 8 0,-4 0 71,-1 0 1,-6 2-1,-1 2 1,1 3-36,-2 3 0,6-4 0,-5 6 0,5 1-19,1 3 0,1 1 0,1 1-58,5-1 0,1 0 0,6 1 0,-2-1 6,2 1 1,4-3 0,4-1 0,4-2-14,2 1 0,1-5 0,7-2 0,-1-4-1,1-2 1,5 6 0,2-1 0,1-1-36,-1-2 1,0-8-1,-4-1 1,3-3 8,-3-4 0,-2-1 0,-3-3 29,-4 1 0,-5-1 1,-7 1-13,0-1 0,0 1 19,0 0 1,0-1 23,0 1 1,-2 7 93,-3 4-84,3 4 1,-6 4 2,8 4 1,0 4 0,0 7 64,0 1 1,0-1 0,0 0-78,0 1 1,6-6-1,1-3 1,1 1-17,0 0 1,6-6 0,-1 1 0,7-3-43,3-2 1,0 0 0,-3 0-1,1 0-27,2 0 1,6-7 0,-4-3 0,1-2 25,-1 1 0,4-1 0,-6-6 0,-1 1 23,-3 0 1,-7 1 0,-3 2 42,-1 3 0,-2 5 1,-6-6-32,0-1 1,-8 5 0,-3 2 175,-5 4 0,-1 4-123,-1 4 1,3 4-1,3 7-33,6 1 0,4-1 0,2 1-50,0-1 0,2-1 0,2-3 0,4-1-51,1 1 1,3-5 0,6 0 0,-1-2-92,1 0 1,-1-1 0,0-5-1,3 0 177,3 0 0,-3 0 0,13-7 0,-6-3 0</inkml:trace>
  <inkml:trace contextRef="#ctx0" brushRef="#br0" timeOffset="961">1380 157 7490,'-16'-2'0,"3"-2"-367,1-1 0,6-1 367,-5 6 0,7 0 0,-4 0 0</inkml:trace>
  <inkml:trace contextRef="#ctx0" brushRef="#br0" timeOffset="1180">1485 0 7022,'11'8'-113,"-1"3"1,-2 5 95,-4 1 0,-2 1 0,-2 1 0,2 3 32,3 1 1,-3 2 0,4-4 0,-4 3-42,-2-3 1,2 0 0,2 1-1,2 1-77,-2-2 1,5-7 0,1-2 0,2 1 102,-1 3 0,1-7 0,5-1 0</inkml:trace>
  <inkml:trace contextRef="#ctx0" brushRef="#br0" timeOffset="1789">1921 419 7210,'16'-2'-943,"-3"-4"893,-1-5 0,-8-5 125,2-1 1,-4 5-4,-2 0-35,0 1 1,-2-5 6,-4 5 0,2 3 0,-8 8-10,-1 0 1,-3 2-1,-1 4-14,-1 5 1,1-1 0,1 2 2,5 1 1,-3 3 0,8 1-36,2 1 0,3-1 0,2-1 9,5-5 1,4 3 0,7-6 0,1-1-47,-1 1 1,9-2 0,1-6 0,2 0-20,0 0 1,4 0-1,4 0 1,-4 0 23,0 0 1,0 0 0,0 0 0,-2-2 32,-2-4 1,-8 2 0,3-5-1,-5-1 35,-2 0 1,-1 4-1,-2-5 91,-3-3 0,-7-1-81,2-3 1,-12 9 0,-6 1 0,-3 2-10,-3 0 1,-5 0 0,-2 6-1,0 0 8,-1 0 0,1 0 0,4 0 1,-2 2-17,1 4 1,3 4 0,3 7-28,5 1 1,3-1 0,10 1-7,4-1 1,-2-1 0,9-5 0,5-3-7,3 0 0,2-6 0,-3 4 0,1-5 13,2-1 0,1-1 1,-7-3-1,1-4 33,-1-2 1,0-1-1,1-7 1,-3 1-1,-3-1 1,2-5 0,-9-2-28,-1-3 1,-2 1-1,-2-4 1,0 2-1,0 0 3,0 2 0,-2-6 0,-2 6 1,-3 0-176,-3 3 1,6 5 0,-4 3 27,1 5 1,5 1 146,-4 4 0,-4 4 0,0-6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13.543"/>
    </inkml:context>
    <inkml:brush xml:id="br0">
      <inkml:brushProperty name="width" value="0.08571" units="cm"/>
      <inkml:brushProperty name="height" value="0.08571" units="cm"/>
      <inkml:brushProperty name="color" value="#E71224"/>
    </inkml:brush>
  </inkml:definitions>
  <inkml:trace contextRef="#ctx0" brushRef="#br0">333 123 6847,'-8'-10'-113,"-4"4"1,-3 4 0,-5 2 114,-3 0 1,4 0 0,-5 0 0,3 0 56,-2 0 1,3 6 0,-3 2 0,4 1-32,1 5 1,1 2 0,-1 1 0,3 0 13,3 1 0,-2-1 0,9 1 0,1-1-50,2 1 1,2-7 0,2 1-1,3 0 23,7-3 1,6 5 0,3-8 0,2-2-37,-1-2 1,3-2 0,0 0 0,0 0 9,0 0 1,5-8 0,-7-4 0,0-3 2,2-3 1,-5 1-1,1-1 1,-5 1 2,-5-1 1,-7 1-1,4-3 1,0-3 1,-6 4 0,2-4-38,-8 3 1,-6 10 0,-8 5 0,1 3-42,0 2 1,-3 0 0,-1 0 0,-2 0 2,1 0 1,3 5 0,3 3 0,3 0 78,1 0 0,8 5 0,-4-3 0</inkml:trace>
  <inkml:trace contextRef="#ctx0" brushRef="#br0" timeOffset="435">612 158 7569,'12'0'-1014,"-1"0"960,-7 0 1,6 0 8,-4 0 1,-2 0 67,7 0 0,-7 7 0,4 3-16,0 0 0,-6 5 11,3-3-37,5 3 1,-8-3 82,4 0 0,-4-10-46,-2-2 1,0-2-1,0-10-14,0-2 1,0-1 0,0-3 0,0 1 15,0 0 1,8-1-1,3 1 1,5-1 4,1 1 1,6-1 0,3 1 0,-1 1 25,0 5 0,4 1 0,-4 6 0,1-2-40,-1 2 0,4 2 0,-6 2 1,-1 0-30,-3 0 0,-1 2 0,-3 4 0,-1 6 10,-3 3 1,-5 3-1,4-1 1,-2 1-141,-5-1 1,-1 1-1,-2-1-43,0 1 0,0-1 1,-2 0 190,-3 1 0,-5-1 0,-8 1 0</inkml:trace>
  <inkml:trace contextRef="#ctx0" brushRef="#br0" timeOffset="768">1293 192 7569,'18'-2'0,"-1"-3"0,0 3 0,1-6-688,-1 0 533,1 6 1,-1-11 0,1 7 72,-1 2 1,-5-4 0,0 0 97,1-1 1,3-3-1,-1-5-46,-3-1 1,-4 7 39,-8-1 1,-2 2 2,-4-1 0,-4 3 0,-7 8 41,-1 0 0,1 0 0,-1 0 0,1 2 36,-1 4 1,1-3-1,1 9 1,3 2-19,1 1 1,8-3 0,-2-1 0,4 3-51,2 2 0,0-5 0,0 1 0,2 0-16,4-3 0,-2 5 1,10-6-1,3-1 33,5 1 0,9-2 0,-2-4-39,4 4 0,9-4 0,3 5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11.962"/>
    </inkml:context>
    <inkml:brush xml:id="br0">
      <inkml:brushProperty name="width" value="0.08571" units="cm"/>
      <inkml:brushProperty name="height" value="0.08571" units="cm"/>
      <inkml:brushProperty name="color" value="#E71224"/>
    </inkml:brush>
  </inkml:definitions>
  <inkml:trace contextRef="#ctx0" brushRef="#br0">123 437 7378,'-2'-12'-505,"-4"0"0,-3 8 544,-9-1 1,7 3-1,-1 4 108,-2 3 0,5-1-60,-3 8 0,2 0 0,-1 5-80,5 1 1,4-1-1,2 0 6,0 1 1,6-1 0,1-1-1,3-2-37,4-3 0,1-5 0,3 4 0,-1-3-1,1-3 1,-1-2-1,1-2 1,-1 0-22,0 0 0,7-2 1,-1-2-1,0-3-26,3-3 1,-7-2-1,4-5 42,-3-1 1,-5 1-1,-1-1 82,-3 1 1,-7 0 96,2-1 70,-4 1-149,-2 7 1,2 4-86,4 12 0,-2 4 0,5 7-27,-1 1 1,6-7 0,-3-1 0,5-2-202,1-4 0,1 3 243,-1-1 0,9 0 0,1-6 0</inkml:trace>
  <inkml:trace contextRef="#ctx0" brushRef="#br0" timeOffset="141">612 262 7569,'0'-17'-467,"0"7"1,-2 2-31,-4 8 497,4 0 0,-5 8 0,7 2 0</inkml:trace>
  <inkml:trace contextRef="#ctx0" brushRef="#br0" timeOffset="624">1049 437 7385,'-2'-18'-571,"-4"3"0,-6 3 533,-3 6 1,-3 2 0,1 0 0,-1-1 90,1 1 0,-6 2 0,-1 2 0,3 0 12,2 0 0,1 6 1,1 1-1,-1 3-39,1 4 1,7-5 0,2 3 0,2 2-52,1 1 1,-1 3 0,6-1 0,0 0 0,8-1 1,3-2-1,5-5 10,1-1 0,1-2 1,1-6-1,2 0 4,3 0 1,5 0 0,-4-2 0,0-2 1,0-2 0,5-7 0,-7 1 0,-2-5 12,-1-7 1,-3 3 0,1-8 0,-1 0 1,0 2 0,-1-6 0,-2 3 0,-5-3-5,-1-1 1,4 1 0,-6 1 0,-3 3 0,-1 0 59,-2 2 0,0 2 0,0 7-5,0 1 1,-2 1-1,-3 5-15,-7 5 0,2 4 0,-1 2-45,-3 0 0,4 8 1,1 3-1,1 5-13,4 1 1,-4 7-1,2 1 1,2 0-27,3 0 0,1 4 1,0-5-1,0-1-58,0 2 1,5-5 0,3 3 0,2-4-147,3-1 247,3-1 0,1 9 0,1 1 0</inkml:trace>
  <inkml:trace contextRef="#ctx0" brushRef="#br0" timeOffset="925">1468 437 7383,'11'0'-483,"1"0"1,0-2 486,5-4 1,1-4-6,-1-7 0,1-1 1,-3 1 29,-3-1 1,-4 7 0,-8-1 160,0-2-135,0 7-41,0-1 0,-8 8 0,-4 0 0,-3 0 27,-3 0 0,1 0 1,-1 2-1,1 4 50,-1 5 0,7-1 0,-1 2 0,0 1-28,3 3 0,1 1 0,8 1 0,0-1-65,0 1 1,0-1-96,0 1 0,8-3 0,5-1 0,9-5-172,7-1 269,4-2 0,2 2 0,0 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10.836"/>
    </inkml:context>
    <inkml:brush xml:id="br0">
      <inkml:brushProperty name="width" value="0.08571" units="cm"/>
      <inkml:brushProperty name="height" value="0.08571" units="cm"/>
      <inkml:brushProperty name="color" value="#E71224"/>
    </inkml:brush>
  </inkml:definitions>
  <inkml:trace contextRef="#ctx0" brushRef="#br0">70 88 7454,'0'-9'-236,"8"1"1,-4 16 0,6 3 254,-2 5 0,-1 1 0,-3 1 1,2-1-37,-2 1 0,-2-1 0,-2 1 1,0-1-112,0 0 0,0 7 0,0-1 20,0-2 0,-2-1 0,-4-5 0,-4-1 108,1-2 0,-7-9 0,6 13 0,-7-6 0</inkml:trace>
  <inkml:trace contextRef="#ctx0" brushRef="#br0" timeOffset="311">1 298 7569,'0'-18'0,"0"1"0,0-2-69,0-5 0,0 5 0,0-4-97,0 3 0,0 3 0,2-1 0,3 1 0,7 1 202,4 5 0,1-5 0,2 6 0,3-1 18,1-1 0,2 6 0,-3-3 1,3 1-24,2 4 0,-4 2 1,6 2-1,1 0-17,-3 0 1,4 0-1,-8 2 1,-2 2 17,-1 2 1,-3 7 0,1-1 0,-1 3-88,1 3 0,-7-1 0,-1 1 1,-2 1 42,-4 4 1,3-3-1,-1 3 1,-2-3 7,-2-3 0,-8 0 0,-2 1 1,-1-1 14,-5 1 1,-1-1-1,-3 1 1,1-3-6,-1-3 0,-7 3 0,-2-5 0,0 2-21,3-1 1,-1-5-1,2 4 1,2-2-66,1-4 0,3-2 1,-1-2-483,1 0 562,-1 0 0,16-8 0,4-2 0</inkml:trace>
  <inkml:trace contextRef="#ctx0" brushRef="#br0" timeOffset="683">717 315 7569,'17'0'-1120,"1"0"995,-1 0 0,1 0 1,-1 0 154,0 0 1,9 0-1,1-2-31,0-3 0,-2 3 1,-9-6-1,-3 2-8,-1 0 1,-6-5-1,4 3 34,-3-2 0,-1 4 1,-6-5 90,0-3 0,0 4 0,-2-1-81,-4-3 0,-3 6 0,-9 3-27,1 3 0,-1 2 0,1 0 1,-3 0 59,-3 0 0,4 0 1,-5 2-29,5 3 1,2 3-1,-1 6 1,3-3-28,3 3 0,-2 1 0,8 3 0,3-1-39,1 1 0,2-1 0,0 1 0,2-3-6,3-3 0,5 3 0,8-5 0,1 0-32,4-4 1,4 1-1,8-1 1,0-2-484,0-2 547,0-2 0,8-8 0,1-1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09.727"/>
    </inkml:context>
    <inkml:brush xml:id="br0">
      <inkml:brushProperty name="width" value="0.08571" units="cm"/>
      <inkml:brushProperty name="height" value="0.08571" units="cm"/>
      <inkml:brushProperty name="color" value="#E71224"/>
    </inkml:brush>
  </inkml:definitions>
  <inkml:trace contextRef="#ctx0" brushRef="#br0">192 70 7569,'10'-7'-1566,"-2"3"1512,-8-8 168,0 8 122,0-4-140,-8 1 1,4 5 123,-8-4-74,9-4-58,-5 8-43,8-6 1,0 10-20,0 4 0,0-2 0,0 8 0,0 1-5,0 3 1,6 3 0,-1 3 0,-1 3-24,-2 2 1,-2 2 0,0 6 0,0 0 20,0 0 1,0 0-1,0 2 1,0 1-44,0 3 0,0 0 1,2-8-1,2-2 12,2-2 0,0 0 0,-6 4 0,0-4-21,0-5 1,6 1-1,-1-2 1,-1-2-31,-2-1 0,0-3 0,2 1-95,2-1 0,0 1-85,-6-1 0,2-7 243,3-4 0,-3-4 0,6-2 0</inkml:trace>
  <inkml:trace contextRef="#ctx0" brushRef="#br0" timeOffset="229">18 909 6977,'-10'-8'-231,"2"6"1,16-6 233,4 8 1,3 0 0,3 2-29,-1 4 1,0-4 0,1 4 0,-1-4-67,1-2 0,-7 0 0,1 2 0,2 1 17,1 3 74,-5 0 0,5-6 0,-5 0 0</inkml:trace>
  <inkml:trace contextRef="#ctx0" brushRef="#br0" timeOffset="359">402 839 6949,'-18'7'-44,"3"3"1,1 8 0,5-1-186,1 1 0,2-1 229,6 1 0,-8 7 0,-2 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3.603"/>
    </inkml:context>
    <inkml:brush xml:id="br0">
      <inkml:brushProperty name="width" value="0.08571" units="cm"/>
      <inkml:brushProperty name="height" value="0.08571" units="cm"/>
      <inkml:brushProperty name="color" value="#E71224"/>
    </inkml:brush>
  </inkml:definitions>
  <inkml:trace contextRef="#ctx0" brushRef="#br0">53 0 7569,'-5'12'-120,"-1"-1"0,-2 1 27,2 6 0,4-1 1,-4 0-1,4 1 1,2-1-1,0 1 49,0-1 0,0 7 1,0-1-1,0 0 70,0 2 1,0-5 0,0 5 0,0-2-89,0 1 1,0-1 0,0-6 0,0 1-90,0-1 0,0 1-229,0-1 380,0 1 0,-7-9 0,-3-1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3.870"/>
    </inkml:context>
    <inkml:brush xml:id="br0">
      <inkml:brushProperty name="width" value="0.08571" units="cm"/>
      <inkml:brushProperty name="height" value="0.08571" units="cm"/>
      <inkml:brushProperty name="color" value="#E71224"/>
    </inkml:brush>
  </inkml:definitions>
  <inkml:trace contextRef="#ctx0" brushRef="#br0">0 1 7537,'10'0'-1452,"5"0"1223,-13 0 229,6 0 0,0 0 0,2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3.986"/>
    </inkml:context>
    <inkml:brush xml:id="br0">
      <inkml:brushProperty name="width" value="0.08571" units="cm"/>
      <inkml:brushProperty name="height" value="0.08571" units="cm"/>
      <inkml:brushProperty name="color" value="#E71224"/>
    </inkml:brush>
  </inkml:definitions>
  <inkml:trace contextRef="#ctx0" brushRef="#br0">0 1 7422,'0'11'-379,"0"1"0,2-3 379,4 3 0,4-4 0,7-8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4.894"/>
    </inkml:context>
    <inkml:brush xml:id="br0">
      <inkml:brushProperty name="width" value="0.08571" units="cm"/>
      <inkml:brushProperty name="height" value="0.08571" units="cm"/>
      <inkml:brushProperty name="color" value="#E71224"/>
    </inkml:brush>
  </inkml:definitions>
  <inkml:trace contextRef="#ctx0" brushRef="#br0">0 926 7569,'8'9'-191,"-4"1"1,8-6 31,1 2 0,-3 5 1,2-5 135,1-2 1,-3 4-1,2-2 66,1-2 1,-3-2 0,0-4 0,-1-4-36,1-6 1,-4-3-1,5-3 1,1 1-15,-2-1 0,3 1 0,-5-3 0,0-3-13,0-6 0,3-4 0,-3-2 0,0 0 22,0 0 0,-3-6 0,-3 1 0,2-1-84,2-2 0,0 4 0,-6-7 58,0-3 3,0 7 8,8-1-11,-6 0 99,5 6-92,-7 3 3,0 1 106,0 13 0,0-11-45,0 8 0,0 5 0,-2 7 39,-3-3 0,-5 1-35,-8 1 1,1 4-50,0 8 1,7 2 0,2 4-1,2 6 1,0 3 0,1 3 1,5-1-1,0 2 33,0 5 1,0 1 0,0 6-10,0-2-24,0 0 0,2 0 1,3-2-20,7-1 34,-4 5 2,7-12-27,-5 6 1,7-1-1,1-1 0,-1 0 0,1-7 0,-1-3-10,1-1 0,1-6 1,3 3-1,1-1-27,-2-4 0,-1-2 0,-3-2-35,0 0 0,1-2-5,-1-4 64,1-3-6,-1-9 2,1 1-80,-1-1 77,1 1-17,-9-9 44,7 7-38,-14-6 4,13 0-10,-13 5 149,6-5-136,-8 8-8,0-1 25,0 1 104,0-1-105,0 1-6,0-1 69,-8 9-53,6 1 1,-13 2 72,3 0 0,-3 0-5,-3 6 0,7 2 0,1 4-37,2 6 1,2 5-1,6 5 1,0 1-1,0-2 5,0 6-3,0-7-5,8 5 0,-4-2-162,8 1 0,-1 1 27,7-2 1,1-4 0,2 5 0,5-7-1,-1-3 111,0-3 0,14 1 0,-2 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4.570"/>
    </inkml:context>
    <inkml:brush xml:id="br0">
      <inkml:brushProperty name="width" value="0.08571" units="cm"/>
      <inkml:brushProperty name="height" value="0.08571" units="cm"/>
    </inkml:brush>
  </inkml:definitions>
  <inkml:trace contextRef="#ctx0" brushRef="#br0">18 71 7569,'-10'0'-908,"2"0"341,8 0 901,0 0-292,8 0 1,2 0-1,5-2 14,-3-4 0,3 4-23,-3-4 0,4 4 1,1 2-1,1 0-11,-1 0 1,1 0 0,-1 0 12,0 0 1,1-8-15,7 7 0,-4-7 25,9 8-89,-9 0 6,12 0 0,-12-6 59,8 0-213,-7 0 201,3 6-1,0 0-18,-5 0-160,5 0 3,-8 0 157,-7 0-212,5 0 186,-5 0 7,8 0-32,-9 0-108,7 0 168,-14 0 0,6 0 0,-1-7 0,3-3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5.293"/>
    </inkml:context>
    <inkml:brush xml:id="br0">
      <inkml:brushProperty name="width" value="0.08571" units="cm"/>
      <inkml:brushProperty name="height" value="0.08571" units="cm"/>
      <inkml:brushProperty name="color" value="#E71224"/>
    </inkml:brush>
  </inkml:definitions>
  <inkml:trace contextRef="#ctx0" brushRef="#br0">18 507 7550,'-10'0'-612,"2"0"480,8 0 31,0 0 224,8 0-97,2 0 1,1 0 5,1 0 0,0 0 0,5 0 0,1 0 3,-1 0 1,6 0-1,3 0 1,-1 0-41,0 0 1,12 0-1,-2-2 1,2-2-26,-1-1 58,7-1-16,-6 6-105,6 0 0,-8-2 63,0-4 0,-2 4-132,-4-4 0,2 4 36,-8 2-97,8 0 104,-12 0 0,1 0 42,-8 0 77,-1 0 0,-1 8 0,-2-6 0,-8 6 0,0-1 0,0 3 0</inkml:trace>
  <inkml:trace contextRef="#ctx0" brushRef="#br0" timeOffset="285">192 699 7569,'-9'0'-1211,"1"0"1226,8 0 73,0 0 0,8 0 16,3 0 0,5 0 0,1 0 0,3-2-62,3-4 1,2 5-1,6-5 1,-2 2-16,2-2 1,2 4 0,4-6 0,2 3-55,2-1 1,0 0 0,-7 6-1,-1 0-110,-3 0 1,3-6 0,-6 0 0,0 2-164,-4 2 0,-3 2 300,-3 0 0,0-7 0,1-3 0</inkml:trace>
  <inkml:trace contextRef="#ctx0" brushRef="#br0" timeOffset="858">507 18 7569,'-8'-10'-1146,"6"3"859,-6 7 192,8 0 95,-8 0 45,7 0 26,-7 0 50,8 0-10,0 0 1,0 7-52,0 5 0,0 4 0,0 1-17,0 1 0,0-1 1,0 2-1,0 3-3,0 1 0,0 2 1,0-1-1,0 3-21,0 0 0,0 6 0,0-6 0,-2 2-8,-4 0 0,4 0 0,-6 6-14,1 0 22,5-8 1,-6 6 0,6-4-1,-2 4 12,-2 2 0,0 0 0,6-2 1,0-2-23,0-2 1,0 1 0,0 3-1,0-2 8,0-2 0,0-6 0,0 4 0,0-2 6,0-3 1,0 3 0,0-2 0,0-1-1,0-3 1,0-7 0,0-1 24,0 3 0,2-4-33,4 1 21,-4-7 0,6 2-266,-8-12 1,0 2 0,0-7 229,0-3 0,0-2 0,0-1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8.832"/>
    </inkml:context>
    <inkml:brush xml:id="br0">
      <inkml:brushProperty name="width" value="0.08571" units="cm"/>
      <inkml:brushProperty name="height" value="0.08571" units="cm"/>
      <inkml:brushProperty name="color" value="#E71224"/>
    </inkml:brush>
  </inkml:definitions>
  <inkml:trace contextRef="#ctx0" brushRef="#br0">297 87 7487,'-5'-11'-643,"-1"-1"609,0 8 0,6 4 1,0 12 33,0 3 0,0 3 0,0-1 1,2 1-19,4-1 0,-4 3 1,5 1-1,-1 2-38,0-1 1,0-3 0,-6-1 0,0-1-100,0 0 0,0 1 1,0-1 154,0 1 0,-8-1 0,-2 1 0</inkml:trace>
  <inkml:trace contextRef="#ctx0" brushRef="#br0" timeOffset="784">1 122 6319,'7'-9'72,"5"3"1,-2 4 0,1 2-1,3-2-33,1-4 0,3 4 0,-1-4 1,1 4-35,-1 2 0,7-5 0,-1-1 0,0 2-39,2 2 1,1-4 0,5-2 0,-2 1 24,2-1 0,-4 0 1,0 4-1,0-2-3,0 3 0,-5-5 0,1 2 0,-3 2 18,-3 2 50,0 2-44,-7 0 0,-2 2 1,-10 4 21,-4 6 1,2-3-1,-7 3 1,-1 1 44,2 3 1,-3 1 0,5 1 0,0-1-44,0 1 1,3 1 0,5 3 0,0 1-34,0-2 0,0-1 0,2-3-25,3 1 0,5-3 1,6-1 7,-5-3 0,5-7 0,-5 4 1,5-2-37,1 0 1,7-1 0,-1-5 0,-2 0-31,-1 0 0,3-5 0,0-3 0,-1-2 59,-3-3 1,-7 3-1,-1-2 1,1-1 3,-2-3 1,-1-1-1,-5-1 29,2 1 0,-2 5 43,-10 0 1,-4 9 6,-7-3 0,5 4-13,1 2 1,7 8 0,-2 3-22,4 5 0,2 1 0,0 1 2,0-1 0,8 1 1,3-3-24,5-3 1,1 1 0,1-7 0,-1-2-4,1-2 0,1-2 0,3 0 1,1 0-2,-2 0 1,4-2 0,1-4 0,-1-5 18,0-5 0,0-1 1,-3-1-1,-1 1-14,-5-1 0,-1 1 0,-9-1 0,0 1-30,1-1 1,-5 1 0,2-1 0,-6 1-14,-3-1 1,-9 7 0,0 1 0,-5 0-45,-4 1 1,-3 5-1,5-2 1,-2 4 4,1 2 1,-3 0-1,2 0-183,2 0 1,3 8 256,6 3 0,5 5 0,7 1 0</inkml:trace>
  <inkml:trace contextRef="#ctx0" brushRef="#br0" timeOffset="1143">1503 70 7456,'-8'-10'-623,"-4"4"571,-3 5 0,-3 1 0,1 0 154,-1 0 0,1 1 0,1 5-55,5 6 1,-3-2 0,8 1 0,2 3-52,2 1 0,2 3 1,0-1-1,0 1 13,0-1 0,2 1 0,4-1-36,6 1 1,3-3 0,3-3 13,-1-6 1,1-4-1,-1-2 1,1 0 38,-1 0 0,-5-2 1,-1-2-1,1-4 35,-2-2 0,-1-1 0,-5-7 0,2 1-31,-2-1 0,-2 1 0,-4-1 1,-2 1-57,-2-1 0,-7 3 0,1 1 1,-3 5-164,-3 1 1,1 2 0,-3 6 0,-1 0-58,-2 0 0,-7 0 246,7 0 0,-8 15 0,4 5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8.173"/>
    </inkml:context>
    <inkml:brush xml:id="br0">
      <inkml:brushProperty name="width" value="0.08571" units="cm"/>
      <inkml:brushProperty name="height" value="0.08571" units="cm"/>
      <inkml:brushProperty name="color" value="#E71224"/>
    </inkml:brush>
  </inkml:definitions>
  <inkml:trace contextRef="#ctx0" brushRef="#br0">1 228 7569,'0'-10'-1218,"0"2"1402,0 8-111,0-7 11,0 5-31,0-6-1,7 8-37,-5 0 0,14 0 0,-5-2 56,5-4 1,3 4 0,3-4 0,3 4-38,2 2 1,-4 0 0,7 0-1,1 0-1,2 0 2,2 0-145,7 0-9,-5 0 149,6 0 4,-1 0-230,-5-7 212,14 5-17,-14-6-57,-2 8 1,1-2-213,-6-4 81,6 4-19,-16-6-46,5 8 205,-7 0-44,-9-7 93,7 5 0,-14-6 0,5 0 0,-7-1 0</inkml:trace>
  <inkml:trace contextRef="#ctx0" brushRef="#br0" timeOffset="220">682 18 7569,'17'0'-906,"1"0"1192,-1 0-137,1-8 1,-5 7-438,5-5 193,-5 4 0,12 2 69,-7 0 0,-1 0 0,1 0 1,-1 0 28,1 0 0,-1 2 0,1 4 0,-3 5-17,-3 5 1,-4 1 0,-6 1 0,1-1-18,3 1 1,-6 5-1,-9 2 1,-5 0-71,-5 1 0,-11-1 0,-1-4 101,-7 2 0,-15 8 0,-9-3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2.589"/>
    </inkml:context>
    <inkml:brush xml:id="br0">
      <inkml:brushProperty name="width" value="0.08571" units="cm"/>
      <inkml:brushProperty name="height" value="0.08571" units="cm"/>
      <inkml:brushProperty name="color" value="#E71224"/>
    </inkml:brush>
  </inkml:definitions>
  <inkml:trace contextRef="#ctx0" brushRef="#br0">18 0 6375,'0'18'-259,"0"-1"312,0 1 1,-6-1-1,0 1 1,2-1-28,2 1 1,2 5 0,0 0 0,0 0-53,0 3 1,0-7 0,0 4 21,0-3 0,0-3-10,0 1 0,0-1-4,0 1 1,0-1-50,0 0 1,0-5 0,0 0 4,0 1 62,0-5 0,0 0 0,0-8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2.795"/>
    </inkml:context>
    <inkml:brush xml:id="br0">
      <inkml:brushProperty name="width" value="0.08571" units="cm"/>
      <inkml:brushProperty name="height" value="0.08571" units="cm"/>
      <inkml:brushProperty name="color" value="#E71224"/>
    </inkml:brush>
  </inkml:definitions>
  <inkml:trace contextRef="#ctx0" brushRef="#br0">1 18 6601,'17'-17'0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2.908"/>
    </inkml:context>
    <inkml:brush xml:id="br0">
      <inkml:brushProperty name="width" value="0.08571" units="cm"/>
      <inkml:brushProperty name="height" value="0.08571" units="cm"/>
      <inkml:brushProperty name="color" value="#E71224"/>
    </inkml:brush>
  </inkml:definitions>
  <inkml:trace contextRef="#ctx0" brushRef="#br0">1 1 7409,'15'2'-150,"-3"3"0,3-3 1,-5 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3.778"/>
    </inkml:context>
    <inkml:brush xml:id="br0">
      <inkml:brushProperty name="width" value="0.08571" units="cm"/>
      <inkml:brushProperty name="height" value="0.08571" units="cm"/>
      <inkml:brushProperty name="color" value="#E71224"/>
    </inkml:brush>
  </inkml:definitions>
  <inkml:trace contextRef="#ctx0" brushRef="#br0">0 856 7569,'8'10'-230,"-4"0"-110,8-4 1,-1 1-1,7 7 407,-1-2 0,-5-8 1,-1 1-40,3-3 0,-4-4 1,1-1-1,1-5-25,-2-2 0,5-2 0,-3-5 1,1-1 0,-1 1 0,4-2 0,-5-3 1,3-3-9,-3-2 1,5 0 0,-6-4 0,1 2 3,1-2 1,-6-8 0,3-2-1,-1 0-20,-4-1 1,4 5 0,-2-4 0,-2 4 12,-2 2 1,-2 0 0,0 2 0,0 2 44,0 2 0,0 8 1,-2-3-1,-2 5-25,-2 2 1,-6-1 0,4 1-1,1-1 19,-1 1 43,-6 7-60,12-6 11,-13 15 1,11-7-29,-8 8 0,9 2 0,-5 4 0,2 5 29,0 5 1,0 1 0,6 1 0,0 1-11,0 4 0,0-1 0,0 5 0,0 0 7,0 0 1,8-4 0,2 7 0,1-1-23,1-2 0,0-2 1,5-8-1,1 1-6,-1-1 1,6-5-1,3-2 1,-1-1-7,0 1-47,6-6 61,-12 4-5,14-8 1,-11-2-7,7-4 6,-8-4 0,4-7-73,-7-1 22,7 1 44,-5-1-38,5 1 0,-10-8-8,-3-4 0,4 2 2,-5-3 1,-3 7-46,-2-6 61,3 8 70,-7-5 0,6 9-76,-8 0 2,0-1 133,-8 8 0,4-3-52,-7 7 1,-1 0 0,1 6-30,-1 0 1,0 0 5,-5 0 0,5 2 1,2 4-1,3 6 15,3 3 1,2 3-1,2-1 1,0 2-3,0 5 1,0-5-1,0 6 1,2-1-10,4-1 0,3 0 0,9-5 0,-1-1-104,1 1 0,-1-1 0,1 0 0,-1 1-125,1-1 0,5-7 0,2-2 207,2 0 0,2-6 0,6 5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5.645"/>
    </inkml:context>
    <inkml:brush xml:id="br0">
      <inkml:brushProperty name="width" value="0.08571" units="cm"/>
      <inkml:brushProperty name="height" value="0.08571" units="cm"/>
      <inkml:brushProperty name="color" value="#E71224"/>
    </inkml:brush>
  </inkml:definitions>
  <inkml:trace contextRef="#ctx0" brushRef="#br0">0 454 6319,'0'12'-109,"0"0"0,0-1 185,0 7 1,6-7 133,0 1 1,2-8-135,-3 2 0,-1-4 1,8-4-52,1-4 1,1-4-1,0-5 1,-3 1-25,3 2 0,-1-1 0,1-8 0,-2-3-30,1 3 1,3-4-1,-1-1 1,-1 1-13,-2 0 1,-3-6-1,3 2 28,-6-4 9,3 6 1,-7 0 0,4 5 0,-4-1 29,-2 2 0,-8 1 1,-1 3 28,-1-1 1,-6 7 0,5 1-69,-5 2 0,5 2 1,-1 6 2,-2 0 0,-1 0 0,-1 2 0,5 4 39,5 6 0,4 3 0,2 5 0,0 1-12,0 2 0,0 8 0,0-4 0,2 3 3,4-1 1,1-2 0,7 4 0,-2-4-2,1-2 1,-3 4-1,2-5-57,1-3 58,3-2-5,1-1-36,1-8 1,1 3 1,4-7 1,-3 0 0,3-6 0,-4 0-29,-1 0 1,1-2 0,3-2 0,1-4-91,-2-1 123,-1-11-70,-3 1 53,1-14-8,-1 13 38,1-13-33,-1 6 6,0 0-19,-7-6 150,6 6-130,-14-8 0,5 0 0,-7 8 251,0 2-111,0 7 0,0 1 106,0-1-212,0 9 30,0-7-28,-7 14 135,5-6-112,-14 8-36,14 0 0,-11 2-13,7 4 58,-8 4-33,12 7 0,-7 1-40,3-1 0,4 6 0,-4 1 0,4-3-37,2-2 83,0 7-64,0-7 53,0 6-28,0-7-17,8-1 1,2 1-200,7-1 137,0 1 1,3-7 0,3-1 0,4-2 103,0-4 0,14 5 0,-4 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5.995"/>
    </inkml:context>
    <inkml:brush xml:id="br0">
      <inkml:brushProperty name="width" value="0.08571" units="cm"/>
      <inkml:brushProperty name="height" value="0.08571" units="cm"/>
      <inkml:brushProperty name="color" value="#E71224"/>
    </inkml:brush>
  </inkml:definitions>
  <inkml:trace contextRef="#ctx0" brushRef="#br0">228 51 7569,'0'-11'-219,"0"-1"11,0-2 0,-2 7 160,-4 1 0,2 6 13,-7 6 0,-1 3 0,-3 9 0,1-3 29,2-3 0,1 4 1,-7-5-1,3 5-10,3 1 0,-4-5 1,5-1 22,-5 3 0,1 2 1,1 1 5,3 0 0,7-5 23,-2 0 1,4-6 15,2 5 0,8-7 0,3 2-17,5-4 1,3-2-1,3 0 1,3 0-30,2 0 0,-4 0 1,6 0-1,0 0-74,-1 0 1,5 0 0,-6 0 0,2 0-194,0 0 1,-6 0 0,4 2 260,-1 4 0,-3-4 0,-6 5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6.229"/>
    </inkml:context>
    <inkml:brush xml:id="br0">
      <inkml:brushProperty name="width" value="0.08571" units="cm"/>
      <inkml:brushProperty name="height" value="0.08571" units="cm"/>
      <inkml:brushProperty name="color" value="#E71224"/>
    </inkml:brush>
  </inkml:definitions>
  <inkml:trace contextRef="#ctx0" brushRef="#br0">0 18 6315,'10'0'170,"6"0"1,-5 0 0,5 0-103,1 0 0,3 0 0,1 0 1,4 0-35,2 0 0,-3 0 0,3 0 1,0 0-155,0 0 0,-4 0 0,7 0 0,1 0 120,2 0 0,2-8 0,-1-2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5.209"/>
    </inkml:context>
    <inkml:brush xml:id="br0">
      <inkml:brushProperty name="width" value="0.08571" units="cm"/>
      <inkml:brushProperty name="height" value="0.08571" units="cm"/>
    </inkml:brush>
  </inkml:definitions>
  <inkml:trace contextRef="#ctx0" brushRef="#br0">245 0 7569,'9'0'0,"-1"0"0,0 0 46,-6 0-439,6 8 232,-1-6 20,-5 6 60,6-1 1,-6-3 0,2 8 67,2 1 0,0 3 15,-6 1 0,0 1 0,-2-1-20,-4 1 0,4-1 35,-4 1 1,-2-7-4,2 1 0,-7 0 1,3 5-2,0 1 0,1-7 0,3-1 0,-6 0-14,-3-1 1,-3-3 0,1 4-13,-1-2 1,1-3-1,-1-5 5,1 0 0,5 0-7,1 0 0,-1 0 3,-5 0 0,5 0 1,2-2-1,1-1 0,1-5 11,0-2 0,2-2 0,6-5-2,0 0 1,0-1 0,0 1-1,2-1 1,4 1 1,-2 5-1,8 2 1,-1 1 3,-1-1 71,5 6-73,-5-4 35,8 8-26,-1 0-12,0 0 22,1 0-5,-1 8-8,1-6 21,-1 14 0,-5-13 26,0 9-44,-9-8-1,13 11 1,-14-13-8,13 6 9,-13 0 43,14-6-37,-14 13-34,13-13 1,-7 14-145,4-5 126,3-3 1,-11 8-285,8-5 235,-1 5 0,-1-4 0,-2-3 85,0-1 0,1 6 0,9-5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6.796"/>
    </inkml:context>
    <inkml:brush xml:id="br0">
      <inkml:brushProperty name="width" value="0.08571" units="cm"/>
      <inkml:brushProperty name="height" value="0.08571" units="cm"/>
      <inkml:brushProperty name="color" value="#E71224"/>
    </inkml:brush>
  </inkml:definitions>
  <inkml:trace contextRef="#ctx0" brushRef="#br0">0 0 6019,'18'18'0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7.246"/>
    </inkml:context>
    <inkml:brush xml:id="br0">
      <inkml:brushProperty name="width" value="0.08571" units="cm"/>
      <inkml:brushProperty name="height" value="0.08571" units="cm"/>
      <inkml:brushProperty name="color" value="#E71224"/>
    </inkml:brush>
  </inkml:definitions>
  <inkml:trace contextRef="#ctx0" brushRef="#br0">1 0 7115,'7'10'-369,"-5"-2"1,6-7 310,-8 5-11,0-4 69,8 6 0,2-8 0,7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4.288"/>
    </inkml:context>
    <inkml:brush xml:id="br0">
      <inkml:brushProperty name="width" value="0.08571" units="cm"/>
      <inkml:brushProperty name="height" value="0.08571" units="cm"/>
      <inkml:brushProperty name="color" value="#E71224"/>
    </inkml:brush>
  </inkml:definitions>
  <inkml:trace contextRef="#ctx0" brushRef="#br0">0 18 7465,'0'-10'-270,"2"2"1,4 8 268,6 0 1,3 0 0,3 0-65,-1 0 0,2 2 1,3 2-1,1 2 74,-2-2 0,-1-2 0,-1 0 0,3 1-22,1 3 0,0 0 0,-5-6 0,-1 0-5,0 0 1,-5 6-1,0 0 4,1-2 1,3-2-3,1-2 10,-7 0 11,-2 0-4,-8 0 1,0 1 6,0 5 1,0-2 24,0 8 0,-2-6 1,-4 3-1,-4 1 22,1 0 0,-7-1 0,4 5-39,-3-2 1,-3-1-1,1 7 1,-2-3 1,-5-3 0,5 3 1,-4-3-1,3 4 3,3 1 0,-1 1 1,1-3-1,1-1-70,5-3 1,-3 1 0,6 5-146,-1 1 1,5-6 0,0-3-364,8-1 557,-2-2 0,13-6 0,-5 0 0</inkml:trace>
  <inkml:trace contextRef="#ctx0" brushRef="#br0" timeOffset="413">559 262 7501,'-12'-10'-95,"1"5"0,-3 3 65,-1 2 1,-3 7 0,-1 5 0,-3 2-40,-1-3 0,-2 11 0,4-5 0,-5 2-38,-1 1 0,4 3 1,-4 0-1,1 1 107,5 1 0,-6 2 0,0 8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1.775"/>
    </inkml:context>
    <inkml:brush xml:id="br0">
      <inkml:brushProperty name="width" value="0.08571" units="cm"/>
      <inkml:brushProperty name="height" value="0.08571" units="cm"/>
      <inkml:brushProperty name="color" value="#E71224"/>
    </inkml:brush>
  </inkml:definitions>
  <inkml:trace contextRef="#ctx0" brushRef="#br0">35 86 7569,'0'-10'-211,"0"0"-473,0 4 0,2 4 491,4-3 231,-4-5 1,4 8 203,-12-4-88,4 4 0,-8 4-63,4 4 1,5 4 0,-5 7-1,2-1-30,-2-5 0,4 11 0,-4-5-99,4 2 0,2 1 115,0-3-204,0 1 63,0-1 0,0 1 42,0-1 1,6 1-221,0-1 170,0-7 0,-4 5 0,2-3-62,1 4 1,9-1 133,-2-3 0,3 3 0,3-5 0</inkml:trace>
  <inkml:trace contextRef="#ctx0" brushRef="#br0" timeOffset="267">350 33 7569,'7'-10'-1464,"-5"-5"1606,6 13 0,-8-4-112,0 12 0,0 4 0,0 7 0,2 3-2,4 3 0,-4-4 0,4 6 0,-4-1-34,-2-1 0,1 6 0,3-6 0,2-1-45,-2-3 1,0-1 0,0-1 0,2 1-12,-2-1 0,-1-1 1,1-3-26,2-1 87,0-1 0,-14 7 0,-2-1 0</inkml:trace>
  <inkml:trace contextRef="#ctx0" brushRef="#br0" timeOffset="479">88 313 7397,'-8'-10'-557,"6"-6"1,-4 9 589,12-5 0,0 2 1,9 6-1,5-1-30,-1 1 1,6 0-1,1 0-24,1-2 0,-4 0 0,6 4 1,0-2-1,0-1-76,0 1 1,-1 2 0,3 2 0,-4 0 96,-2 0 0,4-2 0,-6-4 0,8-4 0,-3-7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9.162"/>
    </inkml:context>
    <inkml:brush xml:id="br0">
      <inkml:brushProperty name="width" value="0.08571" units="cm"/>
      <inkml:brushProperty name="height" value="0.08571" units="cm"/>
      <inkml:brushProperty name="color" value="#E71224"/>
    </inkml:brush>
  </inkml:definitions>
  <inkml:trace contextRef="#ctx0" brushRef="#br0">158 71 5973,'-10'-8'-31,"3"4"141,7-8 1,7 3 0,5-3 0,4 6-93,1 4 1,1-4 0,-1 1 0,0 1-15,1 2 0,-1 2 1,1 0-1,-1 2 15,1 4 0,-3-3 1,-1 9-1,-4 2 2,-3 1 0,-1 5 0,-6 3 1,0 6 35,0 4 0,0 4 1,-2 2-1,-2 3 11,-1 3 0,-3 0 1,4 3 32,-2-1-105,0-8 0,6 9 0,0-5 0,0-1-94,0 1-64,0-2 195,0-14-213,8 6 198,-6-14-28,13 14 20,-13-21-54,14 11 46,-14-13-73,13 0-107,-5-3 12,0-7 76,5 0 0,-11 0 95,8 0 44,-8 0 146,3-7-38,-7 5 6,0-6-130,0 8 0,-7 2 0,-3 4-7,0 5 1,1 5 0,5 3 0,-2 3-52,2 1 0,2 6 0,2-4 26,0 2 0,0 1-43,0 1 62,0 4-126,0-6 113,0 0-13,0 6 7,0-14-15,0 14 12,0-5-17,0-1-4,0-2-20,0 0 36,0-5-2,0 5 22,0-8-19,-8 1-4,6-1-1,-13 1 23,5-1 1,-7-1-27,-1-5 6,-7 5 74,6-6-69,-14-1-1,13 7 5,-13-14-6,14 6 10,-14-8-8,6 7 82,-1-5-76,3 6 10,8-8-196,-1 0 185,1 0 0,-1 0-1,9 0-218,1 0-8,8-8 206,0 6-175,0-13 194,0 5 0,8-7 0,1-1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9.596"/>
    </inkml:context>
    <inkml:brush xml:id="br0">
      <inkml:brushProperty name="width" value="0.08571" units="cm"/>
      <inkml:brushProperty name="height" value="0.08571" units="cm"/>
      <inkml:brushProperty name="color" value="#E71224"/>
    </inkml:brush>
  </inkml:definitions>
  <inkml:trace contextRef="#ctx0" brushRef="#br0">70 88 7462,'-15'2'-104,"3"4"1,2-2-1,5 7 97,-7 3 0,4 1 0,2 3 0,4-1 13,2 1 1,0-1-1,2 1 1,2-1-30,2 1 0,8-3 1,-3-1-1,5-5-6,1-1 1,7-2-1,-1-6 1,0 0 14,2 0 1,-3-2 0,5-4 0,-2-3-21,-4-1 0,3-6 0,-5 5 0,-3-5 26,-1-1 0,-7-3 0,0-1 0,-2-2 3,-1 1 0,-1 5 0,-8 3 0,-3 3-44,-3-3 0,-2 6 0,-5 2 0,-1 5-25,1 1 0,-6 0 1,-1 0-1,3 1-58,2 5 0,1 2 0,1 6 132,-1-3 0,1 1 0,-1 5 0</inkml:trace>
  <inkml:trace contextRef="#ctx0" brushRef="#br0" timeOffset="425">507 105 7569,'0'10'-735,"0"0"0,0-4 697,0 5 0,0-1 1,0 2 66,0 1 1,0 3 0,0 1 60,0 1 1,6-1-13,0 1 1,-1-7 83,-5 1-80,0-8 0,0 2 0,0-12-73,0-6 1,0-3 0,2-3 0,2 1-48,2-1 0,8-5 1,-3-2-1,5 0 17,1-1 0,1 3 0,-1 6 6,1-1 11,7 1 0,-6 5 0,5 2 0,-5 2 25,-2 5 1,1 1 0,-1 2 0,-1 2 32,-5 3 0,3 5 1,-6 8-1,0-1-89,-1 1 1,-1-1 0,-6 0 0,0 1-69,0-1 0,0 1 0,0-1 0,0 1-110,0-1 0,0-5 125,0 0 0,0-7 88,0 7 0,8-8 0,2 4 0</inkml:trace>
  <inkml:trace contextRef="#ctx0" brushRef="#br0" timeOffset="676">1118 193 7569,'12'-8'-303,"-1"-4"0,-5-1 0,4-1 1,0 5-1,-3-1 250,1 0 0,6-2 1,-5-5 52,1 0 0,4-1-20,-8 1 0,-3 1 0,-8 4 164,-7 7 0,-4 3 0,-1 2 0,0 2 37,-1 3 1,3 5 0,1 8 0,4-1-54,2 1 1,-3 1-1,5 2 1,2 3-87,2-3 0,8-2 1,4-1-1,3-1-264,7 1 0,17-3 222,3-3 0,9 3 0,3-5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12.241"/>
    </inkml:context>
    <inkml:brush xml:id="br0">
      <inkml:brushProperty name="width" value="0.08571" units="cm"/>
      <inkml:brushProperty name="height" value="0.08571" units="cm"/>
      <inkml:brushProperty name="color" value="#E71224"/>
    </inkml:brush>
  </inkml:definitions>
  <inkml:trace contextRef="#ctx0" brushRef="#br0">0 2970 6640,'18'0'-185,"-1"0"1,0 0 0,1 0 215,-1 0 0,-5 0 0,0 0 0,-1-2 1,-1-4 0,6 2 0,-5-6-9,5 3 1,1-5 0,1 4-9,-1-1 0,1-1 0,-1-4 0,0 3-19,1-3 1,-1 4 0,1-1-6,-1-3 14,1-1 1,5-5 0,0-1 0,1-2 13,1 1 1,-6 1 0,7 0 0,-3-3 11,0 3 1,2-4-1,-3 1 1,3 1-23,2-2 0,-4 4 0,4-7 0,-1 1-25,-5 0 1,4 4 0,1-6 0,-1 0 12,0 1 1,0-5-1,-3 6 1,3-2 14,2 0 0,-6 0 0,5-6 0,-3 2 32,0 4 1,6-8 0,-4 6 0,3 0-29,3-2 0,-6 0 1,0-2-1,-2 2-14,1 4 0,5-2 1,-4 6-1,0-1-4,0 1 1,5-4 0,-5 4-1,2-2-2,4-4 0,-4 0 1,2 0-1,0 1-6,-1-1 1,5-2-1,-4-2 1,2 3 8,-2 2 0,2-3 1,-6 6-1,0-2 1,1 0 0,3 8 0,-6-3 1,0 5-1,2 2 0,-5-1 0,5-1 0,-2-3 0,1-1 0,-1 0 0,-6 5 0,3 1 2,3-1 1,-4 1-1,5-3 1,-5-1 7,-1-2 0,1-6 1,2 4-1,3-1-2,-3 1 1,4 0-1,0 3 1,1-1-7,-1 2 0,-2 3 0,-5 5 1,-1 1 3,1-1 0,-1 3 1,1-2-15,-1-1 0,-5 5 1,-3 0-1,1 2 4,0 0 0,1-7 0,7 3 0,-1-1 3,1-1 0,1 0 0,4-5 0,5 1 0,-1 5 0,6-5 1,-4 4-1,4-3 1,2-3 0,0 1 0,-2 0 0,-2-1 1,-2 1 0,-8 1 1,2 3-1,-3 1 5,-3-2 0,1 1 0,-1-1-6,1 2 1,-1 3-1,1-5 1,-1 5-1,1 1 1,-1-6-1,2 3 1,3-3-2,1 2 1,2-3 0,-3 5-1,3-2 0,2 1 1,-4 1-1,6-4 1,3 3-1,0-3 1,1 5 0,-1-3-1,-3 0 14,2 3 1,-4-5-1,0 8 1,0 0-12,0-1 1,-3 5-1,3-4 1,0 4-4,0 2 1,-4 0 0,5 0 0,-1 0-3,0 0 0,-4 2 0,4 2 1,1 3 5,-1 3 0,2-4 0,4 4 0,-2-1 16,-2 1 1,0-4-1,8 4 1,2-1 4,1 1 0,9-4 1,-2 4-1,3-1-9,2 1 1,1 2-1,1 5 1,0 1-30,-1-1 0,3 2 0,-9 3 1,1 3-9,-1 2 1,1 2-1,-7 4 1,0-2 14,2-2 0,1 6 0,9 6 1,-1-2-1,0-2 0,1-2 0,1 2 0,2-1 17,3-1 0,7 10 0,-2-10 0,3 4-5,3 3 0,0-3 0,0 8 0,-2-1 6,-4-1 0,2 0 0,-8-7 0,-2 5 5,-1 2 1,3-1 0,-2 5 0,-3-4-11,-5-3 0,-1 5 0,7-5 1,0 1-5,-1 0 0,9 3 0,-8-3 1,4 0-7,3-1 1,5 5 0,-2-6 0,5-2-9,7-3 0,-4-1 1,4 0-19,-5 0 28,-8 0 1,2 0 0,-6 0 0,-5-2 7,-5-4 1,-7 2-1,-5-6 1,2 1 61,2-1 1,-1 0 0,-5-4-1,0 3-79,0-3 0,0-2 0,0-1 1,0-3-125,0-3 1,2 4-1,2-7 1,1 3-41,-1 0 1,4-7 174,-2 7 0,7-8 0,-3 4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13.409"/>
    </inkml:context>
    <inkml:brush xml:id="br0">
      <inkml:brushProperty name="width" value="0.08571" units="cm"/>
      <inkml:brushProperty name="height" value="0.08571" units="cm"/>
      <inkml:brushProperty name="color" value="#E71224"/>
    </inkml:brush>
  </inkml:definitions>
  <inkml:trace contextRef="#ctx0" brushRef="#br0">87 664 7421,'-17'0'-453,"0"0"1,-1 0 38,1 0 424,7 0 1,2-2 34,8-4 0,0 2 0,2-5-5,4 1 1,4 0-1,9 4 1,2-2-26,3 2 1,7 2 0,-2 1 0,4-3-7,2-2 0,7-2 0,7 4 1,5-4 0,4-1 0,14 3 1,-2-6-1,4 1 7,3 1 1,1-6 0,6 7 0,-3-3-12,2 0 1,3 3-1,3-5 1,2 4-10,2 3 0,-40 0 0,-1 0 0,-1 2 0,-1 0 1,1 0-1,-1 1-3,1 1 1,1 0 0,-1-1-1,1 0 1,1 0 0,0 0-1,1 0 1,-1 1 4,-1-1 0,1 0 0,5-2 0,0 0 0,-2 2 0,-1 0 0,4 0 0,0 1-36,2-1 0,1 0 0,-2-2 0,0 0 0,-1 2 0,0 0 0,0 0 0,-1-1 56,1-2 0,0 0 0,-2 2 0,1 0 0,0 1 0,0-1 0,-1 1 1,0 0-10,-2 2 1,-1 0 0,5-2 0,1 0-1,-6 1 1,0 1 0,2-1 0,-1 2-42,-3 0 1,1 0 0,2 0 0,0 0 0,-2-1-1,-1 0 1,0-1 0,1 0 29,-3 1 0,1 0 1,2 1-1,0 0 0,-1 1 1,-1 0-1,1 0 1,-1 0-37,0 0 1,1 0 0,1 0 0,-1 0 0,43-2 0,0-2 40,0-1 0,4-7 0,-6 4 0,-2 0 78,-1 1 0,3-1 0,0 4 0,-2-4 4,-2-1 1,-1 5 0,-1-2 0,0 2-67,1-2 0,-3 4 1,-4-4-1,-5 4-5,-4 2 1,2-1 0,-3-3-1,-7-2-23,-7 2 0,5 2 0,-10 2 0,1 0 29,-5 0 1,8-6 0,-3 0-1,1 2-2,0 3 0,-1-5 1,1 0-1,1 2 96,-3 2 0,2 0 1,-13-2-1,-2-2-102,-2 3 1,-2 1-1,-2 2 1,-2-2 51,-2-4 1,-8 4 0,2-4-78,-3 4 1,-3 2 0,1-2-490,-1-4 207,-7 4 0,2-5 119,-12 7 0,-4 0 175,-14 0 0,-15-8 0,-4-2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14.161"/>
    </inkml:context>
    <inkml:brush xml:id="br0">
      <inkml:brushProperty name="width" value="0.08571" units="cm"/>
      <inkml:brushProperty name="height" value="0.08571" units="cm"/>
      <inkml:brushProperty name="color" value="#E71224"/>
    </inkml:brush>
  </inkml:definitions>
  <inkml:trace contextRef="#ctx0" brushRef="#br0">36 123 7569,'0'-18'-423,"0"1"37,0-1 0,0 7 1,0-1 403,0-2 0,0 5 56,0-3 1,-8 8 92,-4-2-137,4 4 0,1 4-9,7 4 1,0-2-1,0 8 1,0 1 0,0 3 1,0 1 0,0 1 0,0 1-5,0 4 1,0-1-1,2 5 1,1 0 4,3 0 0,2 2 0,-2 6 0,4 0-6,-1 0 0,7 0 1,-5 0-1,3 0 0,-2 0 1,1 6 0,-5-1 0,0-1 2,0-2 0,3 0 0,-3 2 1,0 3-38,-1 3 0,7-4 0,-4 3 0,1 1 28,1 0 0,0-5 0,3 5 0,-1-2 15,-3-4 0,-1-3 1,4 1-1,-5 0-1,-1-2 0,4 4 1,-6-10-1,-2 2-12,-3-2 1,5 2 0,0-6-1,-2 1 3,-2-1 1,-2 4 0,2-6 0,2 1 35,2 1 1,-1-6 0,-5 4 8,0-3 0,2-3 0,2 1-35,2-1 1,2-1-1,-4-3-14,2-1 1,5 0-121,-5 5 1,6-5-1,-5-1-413,3 3 521,-6 1 0,4 11 0,-8 1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23.411"/>
    </inkml:context>
    <inkml:brush xml:id="br0">
      <inkml:brushProperty name="width" value="0.08571" units="cm"/>
      <inkml:brushProperty name="height" value="0.08571" units="cm"/>
      <inkml:brushProperty name="color" value="#E71224"/>
    </inkml:brush>
  </inkml:definitions>
  <inkml:trace contextRef="#ctx0" brushRef="#br0">1 36 6587,'5'-12'-7,"3"2"1,2 2 22,4 5 0,7 1 0,4 2 0,2 0 10,4 0 0,2 0 1,4 0-1,2 0-13,2 0 0,7 0 1,-1 0-1,3 0-71,3 0 0,-1 5 0,0 3 0,1 0-55,-1 0 0,1-1 1,-1-3-1,-2 4 41,-3 2 0,4-4 0,-7 3 72,1-1 0,-3 6 0,-7-5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5.508"/>
    </inkml:context>
    <inkml:brush xml:id="br0">
      <inkml:brushProperty name="width" value="0.08571" units="cm"/>
      <inkml:brushProperty name="height" value="0.08571" units="cm"/>
    </inkml:brush>
  </inkml:definitions>
  <inkml:trace contextRef="#ctx0" brushRef="#br0">210 18 7133,'8'-9'-419,"-6"1"301,5 8 1,-7 2 169,0 4 1,0-3 0,0 9 16,0 2 1,0-5-1,-2 3 13,-3 2 0,3 1 1,-6 4-1,2 3-13,0 1-18,-7 8-2,3-11 1,-2 11-63,1-8 1,-1 8-1,-3-2 1,1 2-19,2-2 0,3 2 1,-5-6-1,2 1-53,-1-1 0,3 4 1,0-6-1,3-1-42,3-3 1,-4-1-1,2-1-359,2 0 485,2-7 0,10 6 0,2-7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23.653"/>
    </inkml:context>
    <inkml:brush xml:id="br0">
      <inkml:brushProperty name="width" value="0.08571" units="cm"/>
      <inkml:brushProperty name="height" value="0.08571" units="cm"/>
      <inkml:brushProperty name="color" value="#E71224"/>
    </inkml:brush>
  </inkml:definitions>
  <inkml:trace contextRef="#ctx0" brushRef="#br0">0 16 7405,'8'-9'-245,"4"3"0,5 6 1,8 4-1,10 4 209,10 1 0,7-5 1,9 2-1,4-2 9,3 2 1,8-4-1,-6 3 1,6-3 19,-3-2 1,9 0 0,-14 0 0,0 0-13,-2 0 1,-10 2 0,0 2 0,-7 2-189,-9-2 207,-3-2 0,-2 6 0,0 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23.907"/>
    </inkml:context>
    <inkml:brush xml:id="br0">
      <inkml:brushProperty name="width" value="0.08571" units="cm"/>
      <inkml:brushProperty name="height" value="0.08571" units="cm"/>
      <inkml:brushProperty name="color" value="#E71224"/>
    </inkml:brush>
  </inkml:definitions>
  <inkml:trace contextRef="#ctx0" brushRef="#br0">18 1 7569,'-10'0'84,"2"0"0,26 0 0,9 0-224,10 0 1,13 0 0,3 0-1,9 0-8,6 0 0,3 0 1,3 0-1,2 0 135,-2 0 0,-3 0 0,-1 0 0,-2 0-86,-4 0 0,-4 0 1,-7 0-1,-3 0 58,-3 0 1,-6 0 0,-12 2 0,-6 2-89,-4 1 129,-9 9 0,-2 3 0,-8 11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24.132"/>
    </inkml:context>
    <inkml:brush xml:id="br0">
      <inkml:brushProperty name="width" value="0.08571" units="cm"/>
      <inkml:brushProperty name="height" value="0.08571" units="cm"/>
      <inkml:brushProperty name="color" value="#E71224"/>
    </inkml:brush>
  </inkml:definitions>
  <inkml:trace contextRef="#ctx0" brushRef="#br0">28 53 7569,'-18'9'-188,"9"-1"0,10-8 1,19 0-1,11 0 191,8 0 1,17 0-1,4-2 1,8-2-6,2-2 1,15-1-1,-7 3 1,3-2 2,5 2 1,-3-4 0,1 2 0,-3 1-9,3-3 1,-1 6-1,-1-4 1,-7 4-129,-3 2 1,-12 0-1,-7 0 1,-11 2 134,-5 4 0,-10 4 0,-1 7 0</inkml:trace>
  <inkml:trace contextRef="#ctx0" brushRef="#br0" timeOffset="233">429 367 7569,'-50'12'-738,"3"-1"1,5-7 881,7 2 0,2 2 1,4-2 0,5-3 0,15-1-128,9-2 1,9 0 0,17 0 0,7 0 46,5 0 1,17-2-1,-1-3 1,4-5-54,2 0 1,10-3 0,-4 5 0,2 0-196,6 0 0,-2-5 0,9 3 0,1-2 64,-3 1 1,12 5 0,-3-4-1,1 1 120,0-1 0,6-10 0,-46 7 0,-1-1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47.567"/>
    </inkml:context>
    <inkml:brush xml:id="br0">
      <inkml:brushProperty name="width" value="0.08571" units="cm"/>
      <inkml:brushProperty name="height" value="0.08571" units="cm"/>
      <inkml:brushProperty name="color" value="#E71224"/>
    </inkml:brush>
  </inkml:definitions>
  <inkml:trace contextRef="#ctx0" brushRef="#br0">53 854 7569,'0'-27'-94,"0"1"0,0 9-45,0-1 1,2 3-1,2 1 1,4 5-1,-1-1 128,1 0 1,6 6 0,-3-1-1,5 3 14,1 2 1,1 7 0,-1 5 0,1 4 17,-1 1 0,-5 0 1,-2 3-1,-1 1-31,1 3 0,-6 5 1,2-6-1,-4 0 26,-2 2 1,0-5 0,0 3 0,-2-5-13,-4-7 0,-4 3 0,-7-8 1,-1-2-33,1-3 0,-1-1 0,1 0 0,-1-1-31,1-5 0,0-4 1,-1-9-1,1-3 22,-1-1 0,3-8 1,1 2-1,4-4 2,3-2 1,1-6-1,6-2 1,0 1 25,0-1 1,0 2-1,0 6 1,2 0 26,4 1 0,3 6 1,9 5-1,1 4-19,4 1 0,-3 3 0,3 3 0,-4 6 96,-1 4 0,-1 2 0,1 0 1,-1 2-70,1 4 0,-3 6 1,-3 11-1,-4 4-8,-1 0 0,-5 6 1,4-6-1,-6 3-19,-6-1 1,1 0 0,-9 4-1,-2-4-8,3-6 0,-1 2 1,-3-1-5,-1-3 0,7-4 0,1-3 8,2-2 1,4-8 18,10 1 1,4-5-1,7-3 1,1-5 1,-1-2 1,7 4 0,-1-5-1,0-1-2,2 2 1,-3-3-1,5 7 1,-2 2-15,-4 2 0,5 0 1,-3-2-1,-2-2-333,-1 3 0,-3 1 333,1 2 0,-1-8 0,1-2 0</inkml:trace>
  <inkml:trace contextRef="#ctx0" brushRef="#br0" timeOffset="495">542 679 7569,'0'-10'-401,"0"1"532,0 3 0,0 2-344,0-8 1,8 7 0,4-7 203,3-2 0,-3 5 0,-1-3-51,3-2 0,0-1 0,-1-3 48,-1 1 1,-8 0 2,1-1 1,-3 6 0,-4 3 5,-3 1 1,-5 4 0,-8 10 58,1 6 1,5-3 0,3 3-10,1 1 0,2 3 0,8 1-15,4 1 0,-2-3 0,7-1 1,3-4-32,1-3 0,3 1 1,-1-4-1,1 2 8,-1-2 1,7-2-1,-1-2 1,0-2-127,2-4 0,-5-2 1,5-5-1,-2 1 72,1-2 0,-1-1 1,-8-3-1,-1 1 19,-2 0 1,-3-3-1,3-1 125,-6-3 1,-4 7 242,-2 5-279,0 9 1,2-3-1,2 12-16,1 5 0,1 5 1,-4 1-1,2 1 3,2-1 0,7 6 0,-3 3 0,2 1-25,-1 4 1,1-4 0,6 2 0,-1 0-96,0-2 0,1 4 0,-3-5 1,-1-1 14,-2 0 0,-7-2 0,5-5 0,-2-1-110,-4 1 1,-2-1-1,-4-1 165,-4-5 0,-11-3 0,-11-8 0</inkml:trace>
  <inkml:trace contextRef="#ctx0" brushRef="#br0" timeOffset="616">734 312 7422,'-9'-27'-335,"3"4"0,4 4 1,2 1 334,0 1 0,13 7 0,5 2 0,1 2 0,1 1 0,5-9 0,2 4 0</inkml:trace>
  <inkml:trace contextRef="#ctx0" brushRef="#br0" timeOffset="913">1101 347 7569,'17'10'-73,"-5"-2"1,0-8-350,1 0 0,3 0 395,1 0 1,-1-2 0,-3-2-1,-3-4-12,-2-1 1,-2-3-1,-6-6 69,0 1 1,-2 5 0,-4 1-26,-6-3 0,3 6 0,-3 3 134,-2 3 1,5 2 0,-3 2-121,-2 3 0,1 5 0,1 7 0,6 1-55,4-1 1,2 1 0,0-1 36,0 1 0,2-7 1,4-1-118,6-2 0,3-2 1,3-6-1,1 0-9,5 0 1,-5 0 0,6 0 124,0 0 0,-5-16 0,5-3 0</inkml:trace>
  <inkml:trace contextRef="#ctx0" brushRef="#br0" timeOffset="1271">1398 277 7569,'-8'-9'-210,"6"1"210,-13 8-62,13 0 0,-6 2 129,8 4 0,0-2 1,2 5-134,4-1 0,3 0 1,9-4-66,-1 2 1,1-1 0,-1-5-5,1 0 0,-3-2 0,-1-3 28,-3-7 1,-7-4-1,2-1 34,-4 0 0,-2-7 0,0 1 0,0 0 73,0-3 0,-6 5 0,-1-6 0,-3 2-30,-4 3 0,5 5 1,-3 3 180,-2 3 0,5 7-111,-3-2 1,8 6 0,-2 6 0,4 5 112,2 5 0,6 1 1,2 1-1,2-1-69,3 1 0,-3-3 1,2-1-1,-1-2-21,-1 1 1,5-3-1,-3 0 1,4-3-57,1-3 1,1 0 0,-1 0-1,2 2-119,5-2 0,1-4 0,6-4 1,-2-4 111,2-2 0,10-9 0,3-8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46.540"/>
    </inkml:context>
    <inkml:brush xml:id="br0">
      <inkml:brushProperty name="width" value="0.08571" units="cm"/>
      <inkml:brushProperty name="height" value="0.08571" units="cm"/>
      <inkml:brushProperty name="color" value="#E71224"/>
    </inkml:brush>
  </inkml:definitions>
  <inkml:trace contextRef="#ctx0" brushRef="#br0">367 664 7263,'-17'17'-695,"5"-5"1,2 0 557,3 1 137,1-5 0,-2 0 0,-2-8 0</inkml:trace>
  <inkml:trace contextRef="#ctx0" brushRef="#br0" timeOffset="248">210 769 7569,'-23'0'-372,"-1"0"344,1 0 0,0 0 1,0 0-70,1 0 0,9 0 0,1 0 183,-2 0 0,5 0 1,-1-2 259,2-4-342,2 4 0,8-12 0,2 7 0,4-3 24,2-4 0,1-1 0,9-5 0,1-1-8,2-2 0,8-3 1,-1 5-1,3-4-65,1-2 1,3 3-1,2-3 1,4 0-11,1 0 0,-3-2 1,4-6-1,-2 2-26,-5 4 0,-1-4 1,-2 4-1,-2-2-21,-4 2 0,-4-3 0,-7 9 0,-3 2-61,-3 1 1,-4 3-1,-8 0-54,0-1 217,0 8 0,-16-5 0,-3 5 0</inkml:trace>
  <inkml:trace contextRef="#ctx0" brushRef="#br0" timeOffset="448">507 18 7487,'-10'0'-139,"4"0"1,12 0 125,6 0 1,5 0 0,5 0 0,1 0 64,-2 0 1,5 0-1,-1 0 1,0 2-47,0 3 1,4 3-1,-5 6 1,-3-3 9,-2 3 1,-7 1 0,-2 3 0,-3-1-196,-3 1 1,-2-1 0,-2 3-1,-2 1 54,-3 2 1,-5 1-1,-10-7 1,-1 1-213,-2-1 337,-8 0 0,11 1 0,-5-1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44.491"/>
    </inkml:context>
    <inkml:brush xml:id="br0">
      <inkml:brushProperty name="width" value="0.08571" units="cm"/>
      <inkml:brushProperty name="height" value="0.08571" units="cm"/>
      <inkml:brushProperty name="color" value="#E71224"/>
    </inkml:brush>
  </inkml:definitions>
  <inkml:trace contextRef="#ctx0" brushRef="#br0">70 1328 7418,'-17'0'-325,"-1"0"0,3 1 0,3 5 330,6 6 0,4-2 103,2 1 1,0-5 99,0 6-158,8-8 0,-4 3 1,6-9-49,-2-3 1,3 1 0,-5-8 0,-2-1-45,-2-3 1,-2-1-1,0-1 1,0 1-35,0-1 0,0-7 0,-2-4 1,-2-4 48,-2-2 1,-5 2-1,5 2 1,0 2 55,-2-2 0,6 0 0,-4 2 1,4 5-10,2 5 0,2 7 1,4 3-1,6 1-11,3 4 0,3 2 1,1 2-1,4 0-27,7 0 0,-3 2 1,2 4-1,0 3-31,-2 1 0,6 11 0,-6-3 1,0 1-49,-3 1 1,-5 3-1,-1 0 1,-3 1 42,-3 1 0,-4-6 0,-8 6 1,0-1 53,0-1 0,-8 0 0,-2 3 0,-7 1 0</inkml:trace>
  <inkml:trace contextRef="#ctx0" brushRef="#br0" timeOffset="142">70 1310 7464,'-6'-12'-99,"1"1"1,1-1 0,10-5 0,5 1-76,5 4 1,1-3 0,3 3 0,1-3 92,2-3 0,6 1 0,-3-1 0,1 1 81,4-1 0,2-7 0,2-2 0</inkml:trace>
  <inkml:trace contextRef="#ctx0" brushRef="#br0" timeOffset="397">734 699 7569,'-6'-12'-284,"0"1"-262,-7 7 507,3-4 0,-6 10 1,3 4-1,3 5 53,2 5 0,-3 1 0,5 1 0,0 1 54,-2 4 0,6-3 0,-3 3 1,3-2-39,2 3 1,0-5-1,0 4-29,0-3 0,7-3 0,5-1-64,4-5 1,1-3 0,2-8-7,5 0 1,-5 0 0,6 0 0,-1-2-434,-1-4 502,8-3 0,-4-16 0,8-3 0</inkml:trace>
  <inkml:trace contextRef="#ctx0" brushRef="#br0" timeOffset="630">1031 559 7386,'-18'2'-1287,"1"2"1278,-1 2 0,7 2 46,-1-3 0,8 5 1,-2 7 45,4 1 0,2-1 0,0 1 0,0-1 8,0 1 0,0-7 1,0 1-1,2 0-119,4-3 0,-2 5 0,8-6 0,1 0 24,3-1 1,1 1 0,1-4 0,-1 2-571,1-2 574,-1-2 0,8-10 0,3-2 0</inkml:trace>
  <inkml:trace contextRef="#ctx0" brushRef="#br0" timeOffset="1438">1275 559 6888,'0'-10'-633,"2"3"611,4 7 0,4 0 53,7 0 0,-5 0 0,-1 0-43,3 0 1,-4-6 0,-1-2-23,-1-2 1,4 5-1,-6-7-22,-2-2 1,-2 5 35,-2-3 1,-2 8 38,-4-2 0,-4 4 0,-5 4 0,1 2 91,2 2 0,6 8 0,-3-3-37,1 5 0,2 1 0,6 1-37,0-1 1,2 1 0,4-3 0,4-1-3,-1-3 1,7-7-1,-4 2 1,5-4-50,6-2 1,-3 0 0,5 0-1,-2 0-16,0 0 0,3-8 0,-5-3 0,2-5-45,-1-1 0,-3-1 0,-3 1 0,-3-1 9,-1 1 1,-8-3-1,2-1 1,-5-2-9,-1 1 0,0-3 0,0 2 158,0 1 0,0 3 1,-1 4 436,-5 3-468,4 4 0,-6 10 0,10 4-1,4 6 1,-2 9 0,7 2 0,1 0-18,-2 3 1,5-5 0,-3 8 0,3 0-26,3-2 1,-1 4 0,1-5 0,-3-1-76,-3 0 1,3-2 0,-5-3 14,0 3 0,-2-3 0,-8 3 6,0-4 0,-2-9-13,-4-4 0,-4-4 0,-7-2 0,-1-2 9,1-4 0,-1-4 0,1-9 0,-1-3 9,1-1 0,1-10 0,3 0 0,3-6 6,2 1 1,1-5 0,3 4 0,-2 4 97,2 4 1,4 10 0,4-3 0,2 5-34,-2 2 1,5 5 0,3 2 9,3 2 0,3 1 0,-1 3 1,1-2 0,-7 0 1,-1 8 11,-2 4 1,-2 4 0,-6 7 0,0 1-22,0-1 1,0 1-1,0-1 1,-2-1-68,-4-5 1,2 5 0,-6-5 0,1 3-49,-1-2 0,4 1 0,-4-5 0,1 0-67,-1-1 13,6-1 1,-4-14-1,8-3 1,2-7 135,4-5 0,-2-2 0,8-4 0,-1-12 0,7 4 0</inkml:trace>
  <inkml:trace contextRef="#ctx0" brushRef="#br0" timeOffset="1568">1782 227 7420,'17'-17'-251,"1"1"0,-1 5 240,1 5 1,-1 4-1,1 4 77,-1 4 0,0-2 0,-1 7 0,-2 3-81,-3 1 1,1 3 0,5 1-1,1 2-113,-1 3 0,-5-1 0,0-5 0,-1-1-160,-1 0 1,-2 1 287,-8-1 0,7 1 0,3-1 0</inkml:trace>
  <inkml:trace contextRef="#ctx0" brushRef="#br0" timeOffset="1668">2044 350 7220,'17'-35'-786,"1"5"724,-1 1 0,8 6 0,6-6 1,8 0-31,8 2 0,11-6 92,6 4 0,12-12 0,3-4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59.993"/>
    </inkml:context>
    <inkml:brush xml:id="br0">
      <inkml:brushProperty name="width" value="0.08571" units="cm"/>
      <inkml:brushProperty name="height" value="0.08571" units="cm"/>
      <inkml:brushProperty name="color" value="#E71224"/>
    </inkml:brush>
  </inkml:definitions>
  <inkml:trace contextRef="#ctx0" brushRef="#br0">751 3266 7569,'0'-27'-489,"0"4"388,0 3 0,-6 3 0,-1 1 0,-3 3 120,-4 1 1,-1 8-1,-3-2 1,1 4-337,-1 2 1,7 0 110,-1 0 206,8 0 0,-4 0 0,8 0 0</inkml:trace>
  <inkml:trace contextRef="#ctx0" brushRef="#br0" timeOffset="5605">1118 3161 7569,'-12'0'-779,"1"0"0,7-2 749,-2-3 318,4 3-233,2-6 0,2 8-28,4 0 0,3 0 1,9 0-1,-1 0-16,1 0 1,-1 0-1,1-2 1,-1-4-12,1-5 0,-1-5 0,1-1 0,-1-1-4,1 1 1,5-1 0,0-1-1,-2-3 8,-1-1 0,-3 0 0,1 5 0,-3 1 5,-3-1 0,9-5 0,-3-2 0,1 0 6,1-1 1,-3-5-1,2 0 1,3-5 5,1-5 0,6 0 0,-4 4 1,3-2-21,3-1 1,-4-7 0,0 4-1,0 1-10,0-1 1,-5 0 0,1 4 0,-2-1 5,3 1 1,-5 8 0,4 2-1,-3 0-3,-3 1 1,1 1 0,-1 6 0,1-2-6,-1 1 0,0 1 0,1 0 0,-1-3 10,1 3 0,-1-4 0,1 0 1,-1-1-4,1 1 0,1-6 1,2 4-1,3 0 9,-3 3 1,-1-1-1,-3 2 1,0 2 29,1 1 0,-1 3 1,1-1-35,-1 1 1,1 1 0,-3 3 0,-1 1-4,-2-2 0,-1 5 0,7-3 0,-1 0 1,1 3 1,-1-7 0,0 5 0,1-7-3,-1-5 1,1 3 0,-1-3 0,1 4 5,-1 1 1,7 1-1,-1-1 1,-4 1 19,-5-1 0,1 1 0,-3 0 0,2-1-16,-3 1 0,5 1 1,-7 2-1,3 3-3,0-3 1,-6-1-1,5-3 1,3 1-19,1-1 0,3 1 0,-1-1 1,1 1 5,-1-1 0,1 1 0,-1 0 0,1-1 2,-1 1 0,2-1 1,3 1-1,1 1 1,-2 5 1,-7-5 0,-2 4 0,1-1 38,3 1 1,-5-3-1,1 3-5,2-4 1,1-1 0,1 0-20,-5-1 0,3 6 1,-6 1-1,1-1-9,5 2 1,-4-5 0,1 3 0,3-1 10,1 1 1,-3-4 0,0 5 0,1-3 11,3 3 1,1-5-1,1 6 1,-3-1-23,-3-1 1,3 2 0,-3-3 0,4 3-8,1 2 1,-5-3-1,-3 3 1,1 0-1,0 0 1,1-5 0,7 1 1,-1-3 1,1 3-1,-1 2 1,1 1 0,-1-1 1,1 0 0,-1-3 0,1 3 1,-1 2 0,0-3 0,-1 3 0,-2 0 0,-3 0 0,1-3 0,3 3 0,-1 0 0,-2 0 0,-1 1 0,7 3 0,-1-2 0,1 2 0,1-4 0,2 0 0,3 1 0,-3-1 0,-2-4 0,-1 6 0,-1 1 4,1-3 1,-1 4-1,1-6 9,-1 3 0,1-1 0,-1 4 0,1-2 0,-1-2 0,1 4 0,-1-1-4,0 1 0,1 0 1,-1 0-1,1-2-2,-1 2 0,7-3 0,-1 1 0,-2 2-9,-1 2 0,-1-4 0,2 0 3,3 2 1,-1 2-1,-6 2 1,1 0-11,-1 0 1,-5 0 0,0 0-1,1 0 8,3 0 0,-5 6 0,1 0 1,2-2-1,1-2 1,3 4 0,-1 0 0,1-1 14,-1 3 0,0-6 1,1 4-1,1-2-5,5 2 0,-5-5 0,4 5 1,-1-2-1,1 2 0,-4-4 0,5 4 0,-5-2-5,-1 1 0,-1-3 1,0 6-1,1-2 2,-1 0 1,1 2 0,-1-3 0,1 5-8,-1 0 1,1 3 0,-1-5 0,1 2-6,-1 3 0,1 1 1,1 0-1,2-3 8,3 3 0,-1-1 0,-6 1 0,1-2-13,-1 1 1,1-3 0,1 2-1,2 1 32,3 3 1,1-5 0,-4 1-1,3 2 3,-3 1 0,6 3 1,0-1-1,2 2-18,1 5 0,-3-5 0,4 4 0,-4-3-7,-2-3 0,4 3 1,-4 1-1,1 2 2,-1-1 0,4 3 0,-4 0 0,0 0-5,1 1 1,3 5 0,-4-4 0,2 2 1,4 0 1,-4 0 0,3 4 0,1-2 3,2-2 1,-4 0-1,0 6 1,0 0-2,-2 0 1,6 0 0,-6 0 0,2 0 15,0 0 0,1 0 0,3 0 0,-2-2 4,-2-4 0,6 4 1,5-4-1,-1 4-16,-2 2 0,0 0 1,2 2-1,3 1 11,3 3 1,-4 0 0,3-4 0,1 2 3,0 1 0,-1 9 0,3-5 0,-4 3 2,-1 0 1,-5-3-1,4 5 1,-4-3 5,-2 3 1,5-1-1,1 1 1,0-3-5,2 3 1,-5-1 0,9 1 0,2-4 18,1-3 0,2 5 0,1-6 0,-3-3-13,-3-1 1,3-2-1,-3 0 1,3 0-16,3 0 0,-1-2 0,2-2 1,3-4 6,1-2 1,0 5 0,-6-7-1,1-2-12,-1-1 1,1 3 0,-1 0 0,-2-3-62,-3-7 1,-4 3-1,-8-5 1,0 3 5,0-2 0,-2 1 1,-2-7-1,-2-2-367,2-2 1,-4-2 0,2 0 411,2 0 0,2 0 0,2 0 0</inkml:trace>
  <inkml:trace contextRef="#ctx0" brushRef="#br0" timeOffset="7088">978 3755 7362,'-17'0'0,"-1"0"-1103,1 0 809,-1 0 295,1 0 87,-1 0-65,9 0 1,1-2 35,8-4 1,-2 5-3,-4-5 0,-3 2-2,-9-2-59,8 4 1,5-6-3,10 8 1,5-2 0,9-2-1,3-1 7,1 1 0,8 2 0,0 0 0,6-2 12,4-2 0,0-2 0,-5 5 0,5-3-5,6 2 1,3 2 0,3 2 0,-1-2-1,0-4 1,7 4 0,1-6 0,2 3-4,4-1 0,-4 0 0,4 6 0,4-2-9,3-4 1,5 4 0,-2-4 0,1 4 7,-3 2 1,13-1 0,-9-3 0,4-2 21,3 2 0,0 0 0,3 0 0,-3-2-6,-3 3 1,3 1 0,-4 0-1,3-2-15,-3-2 0,3 0 1,-9 6-1,1 0-2,2 0 0,-12 0 0,6 0 0,-1 0-10,3 0 0,2 0 1,-4 0-1,-1 0 2,-1 0 1,10 0 0,-10 0 0,3 0 1,5 0 1,-4 2 0,7 2 0,1 2 1,-3-2 1,1-2 0,-4-2 0,3 0 11,1 0 1,1 0 0,-7 0 0,-2 0 7,1 0 0,1 0 1,-4 2-1,0 1-15,0 3 0,0 0 0,1-6 0,1 0-4,-2 0 0,4 0 0,-10 0 0,4 0-4,2 0 1,-1 0-1,1 0 1,0 0 15,0 0 1,0 0-1,2 0 1,-1 0 0,-1 0 1,12 0 0,-8 0 0,3 0 39,-1 0 1,1 2-1,1 2 1,-2 2-56,-4-2 0,3-1 0,-7 1 0,6 2-4,0-2 0,1 0 0,-1 0 0,-2 2-2,2-3 1,-1 1 0,-3 0 0,0 2 33,0-2 1,-2-2-1,-4 0 1,-6 2-13,-4 2 1,-1-1-1,-3-5 1,-1 0-43,-3 0 1,-7 0-1,2 0 1,-6 0 30,-6 0 0,2 0 0,-6 0 0,0 0-70,1 0 0,-3 0 0,-6-2 1,1-1-8,-1-3 0,1 0 1,-3 4-1,-1-2 74,-2-2 0,-9-7 0,5 3 0</inkml:trace>
  <inkml:trace contextRef="#ctx0" brushRef="#br0" timeOffset="8138">7492 2376 6345,'-5'-12'-88,"-1"0"1,-6 6 205,6-5-107,0 7-36,6-4 0,2 8 27,4 0 0,-4 0 1,6 2 18,-8 4 1,-6-2-1,0 7 1,2 3 8,2 2 0,2 1 1,0 2-1,0 3-10,0 1 0,0 8 1,2-2-1,2 4-12,2 2 1,0 0-1,-4 0 1,2 2-4,2 4 0,1-3 1,-3 9-1,2 0-5,-2-3 0,4 7 0,-1-7 0,1 3-3,0-1 1,0 1 0,-4 3 0,1-1-2,-1-3 0,-2-5 0,-2 4 0,2-2-10,4-5 0,-4 5 0,4-2 1,-4-2-63,-2-3 0,0-1 0,0-2 0,0-2 76,0-1 0,-8-1 0,-2 6 0</inkml:trace>
  <inkml:trace contextRef="#ctx0" brushRef="#br0" timeOffset="9196">2009 2166 7114,'17'-8'-1208,"-7"6"1218,-2-5 0,-10 7 1,-4 0-116,-6 0 81,4 0 17,1 0-17,7-8 0,-8 6 57,-4-4 0,3 4 1,-3 2 18,-2 0 1,5 0 30,-3 0-58,8 0-37,-4 0 1,10 0 13,4 0 1,-4 8 0,4 3 1,-4 5 0,0 1 0,2 1 8,1-1 1,7 3 0,-6 1-1,0 4 1,1 3 0,-3 1 0,6 6 0,-2-1 1,-4 1 0,3 2 1,-1 2-1,-2 4 3,-2 1 1,4 1 0,0 4-1,-2-3 2,-2 3 0,-2 1 1,0 2-1,0-1-15,0-5 0,5 11 0,1-5 0,-2 1 0,0-1-12,2 0 1,-4-9 0,4 9 2,-5-1 1,5-3 0,0-1 0,-2-4 1,-2-1 0,-2-5 0,0 4 1,2-4-2,4-2 1,-4-2 0,3-2 0,-3-4-26,-2-2 1,6 0 0,0-3 0,-2 1-25,-2-2 1,4-1 52,0-3 0,7 1 0,-3-1 0</inkml:trace>
  <inkml:trace contextRef="#ctx0" brushRef="#br0" timeOffset="25218">1834 2725 7378,'0'-18'-621,"-2"9"444,-4 3 1,-3-2 0,-9 2 197,1 2 0,-1 2 0,1 4 27,-1 4 0,-5-2 0,-2 10 0,-2 3-15,-5 4 1,-1 11-1,-1-3 1,-3 6-70,-4 5 0,4-1 0,-4 10-158,4 5 150,-5-2 1,-1 10-1,-5-3 1,3 3 9,2 0 1,-5-2 0,3-8 33,0 1 0,-5-1 0,5 1 0</inkml:trace>
  <inkml:trace contextRef="#ctx0" brushRef="#br0" timeOffset="25526">1921 2917 7569,'-25'0'-103,"4"6"0,-8 2-72,-2 1 0,-2 3 0,-2 5 1,-2 3-1,-2 1 133,-2 2 0,-7 8 0,1 0 1,-3 6 32,-3 4 1,7 8 0,-3-3 0,-1 3-20,-1-3 0,-5 5 0,9-7 0,-1 3 3,1-1 0,-1-5 0,7 4 0,2-2 9,2-5 0,8-1 0,2-4 0,4-2-17,7-2 0,7-13-21,9 1 54,15-11 0,5-6 0,15-10 0</inkml:trace>
  <inkml:trace contextRef="#ctx0" brushRef="#br0" timeOffset="25719">1642 3371 7569,'15'-17'-626,"-3"-1"484,-4 8 1,-18 3 0,-5 7 134,-7 0 0,-7 0 1,4 2-1,0 3 13,-1 7 1,-5 4 0,2 3 0,-4 4-43,-2 6 0,-2 4 1,-3 4-40,-7 4 47,4 4 1,-7 9 0,3 2 0,-3 2-92,-2-1 0,5-3 0,2-2 119,3 1 0,1-1 0,6 1 0</inkml:trace>
  <inkml:trace contextRef="#ctx0" brushRef="#br0" timeOffset="25902">2044 3301 7016,'-37'20'0,"-4"3"-229,-6 6 0,-5 12 0,-6 5 0,-4 5 0,-2 1 229,0 0 0,13 5 0,1-3 0,5-3 0,4-3 0,6 4 0</inkml:trace>
  <inkml:trace contextRef="#ctx0" brushRef="#br0" timeOffset="26447">7562 2987 7523,'8'-18'2,"-4"3"1,8 3-1,-1 4 39,-1 1 1,5 5 0,-3-4 0,6 4-154,5 2 0,-2 0 1,8 0-1,2 2 72,2 4 1,8-4 0,2 3-1,1-1-41,5 2 0,3-4 1,5 4-1,3-4 24,2-2 0,0 0 0,4 2 0,-4 2-102,-2 1 0,-2 3 0,-5-4 0,-3 2 159,-3-2 0,-5 6 0,-7-1 0</inkml:trace>
  <inkml:trace contextRef="#ctx0" brushRef="#br0" timeOffset="26677">7440 3336 7409,'-27'-8'-532,"4"-1"471,11-9 0,6 6 0,14 3 0,9 1 18,10 4 0,10 0 1,10 0-1,9-1 6,4 1 1,16-4 0,-2 2 0,5 0-27,3-1 1,-7 5 0,5-4 0,-2 4 9,-5 2 0,-1-6 0,-2 0 0,-4 2 53,-8 2 0,8 2 0,-19 0 0,13 0 0</inkml:trace>
  <inkml:trace contextRef="#ctx0" brushRef="#br0" timeOffset="26914">7754 3546 7569,'-17'0'-567,"-1"0"377,9 0 1,3 0 0,12 0 136,5 0 0,17 0 1,10 0-1,15 0-12,7 0 1,4-6-1,8-2 1,1 0 83,3 1 0,8 1 0,-5 4 0,1-2-56,-5-2 0,1 0 0,-6 6 0,-8 0-15,-6 0 1,-11 0 51,-4 0 0,-4 0 0,-3 0 0</inkml:trace>
  <inkml:trace contextRef="#ctx0" brushRef="#br0" timeOffset="27148">7824 3720 7569,'-35'10'-122,"10"0"66,8-4 0,11-3 0,17 7 24,13-2 0,15-2 0,7-4 0,5 1-136,1 3 1,14 0 0,6-8-1,5-4 69,7-5 1,1 1 0,4-2 0,3-1 72,1-3 1,-6 1 0,-7 1 0,-3 3 25,-3-3 0,-4 4 0,-6-1 0,-4-1 0,-8-6 0</inkml:trace>
  <inkml:trace contextRef="#ctx0" brushRef="#br0" timeOffset="27515">7737 2952 7160,'-2'-10'-628,"-4"4"1,-4 4 635,-7 2 1,-1 0-71,1 0 65,7 0 0,3-2 8,7-3 1,2 1 0,3-6-18,7 2 1,3 1-1,5 3 1,3-4 18,6-2 1,6 4-1,4-5 1,2-1-7,-2 2 0,5-3 0,1 7 0,-1 0 0,-3-2-7,4 6 0,-8-13 0,5 5 0</inkml:trace>
  <inkml:trace contextRef="#ctx0" brushRef="#br0" timeOffset="27719">7562 2830 7424,'-17'0'-283,"7"-8"1,6 6 0,16-4 0,11 4 166,8 2 1,12-6 0,3-1 0,7-1 90,5 0 0,-2-4 0,6 5 25,-1-3 0,5-2 0,-4-5 0</inkml:trace>
  <inkml:trace contextRef="#ctx0" brushRef="#br0" timeOffset="28448">7440 3406 7569,'-10'0'-761,"3"0"0,28-6 830,8 0 0,8-7 0,0 1 1,3-2 23,7 3 0,5-5 0,7 5 1,5-3-107,4 2 0,-4-3 0,2 5 0,3 1-70,5 3 1,4-2 0,-4 2 0,-1 2-46,-5 2 0,0 2 128,-10 0 0,-7-7 0,-9-3 0</inkml:trace>
  <inkml:trace contextRef="#ctx0" brushRef="#br0" timeOffset="28715">7877 3615 7569,'27'-1'0,"-2"-3"-108,0-2 1,2-6 0,10 4-138,4-1 0,4 3 0,7-4 0,0 1 0,-1 1 219,-5 0 1,9-6 0,-7 5-1,1-1-9,1 4 0,-7-2 35,-2 3 0,-4-9 0,-3 4 0</inkml:trace>
  <inkml:trace contextRef="#ctx0" brushRef="#br0" timeOffset="28981">7894 3406 7569,'-23'-2'-195,"-1"-4"0,3 2-680,10-7 841,-5 7 0,14-6 1,-4 4 123,4-5 0,4-3 0,4 0 0,6 5-58,3 1 1,10-6 0,5 5-1,1-3-9,-2 0 1,10 7 0,-5-5 0,5 2-28,4 4 0,-6 2 0,5 2 1,-1 0-327,0 0 0,0 0 330,-6 0 0,0 8 0,0 2 0</inkml:trace>
  <inkml:trace contextRef="#ctx0" brushRef="#br0" timeOffset="30773">8086 3074 7424,'-11'-6'-552,"-1"0"0,6 1 486,-6 5 92,9 0 0,-7 0-42,4 0 1,-4 0 8,-7 0 1,5 0 0,3 2-4,1 3 0,0-3-3,2 4 3,4-4 10,-13 6 0,7-4 0,-6 5 18,3-1 1,5 0 45,-6-2 0,3 3 39,-3 9 8,-4-8-65,14 5 1,2-13 0,14 4-21,7-4 1,1-4 0,7-2 0,4-4-27,6-1 0,5 3 1,9-4-1,-1 0 17,0 1 0,7 3 0,-1-4 1,-2 2-101,-2 5 1,-3 1-1,-3 2 1,-3 0 7,-2 0 1,-10 0-1,-10 0 1,-6 2 74,-5 3 0,4 5 0,-7 7 0</inkml:trace>
  <inkml:trace contextRef="#ctx0" brushRef="#br0" timeOffset="31023">7527 3354 7569,'12'-8'-177,"0"-2"6,1 0 0,3 3 0,3 7 0,4-2 0,7-2 105,2-2 0,11-2 0,6 4 0,5-3 44,4-3 1,0 0 0,-5-3-1,1 3-40,4 2 0,-3-4 0,3 7 0,-6 1 62,-5 2 0,11-6 0,-4-2 0</inkml:trace>
  <inkml:trace contextRef="#ctx0" brushRef="#br0" timeOffset="31320">7580 3179 7354,'-8'-18'-464,"8"3"0,0 1 0,10 5 464,5 1 0,10-6 0,6 3 1,6-3 6,4 2 0,8-3 1,-3 3-1,3-1-21,-3 1 0,3-2 0,-9 7 0,-1-1-38,-2 0 0,-8 0 52,0 3 0,0-5 0,6-8 0</inkml:trace>
  <inkml:trace contextRef="#ctx0" brushRef="#br0" timeOffset="31565">7423 2899 7422,'1'-9'-580,"5"1"1,6 2 455,3 0 1,9-7 0,1 3 0,0-2 116,0 1 1,5 5 0,-5-6 0,0 1 12,0 1 0,4-4 0,-5 7 1,-3-1-8,-2 0 1,-1 0 0,-1 3 0,9 3 0,1-6 0</inkml:trace>
  <inkml:trace contextRef="#ctx0" brushRef="#br0" timeOffset="31777">7510 2690 7405,'-18'0'-349,"1"0"1,5-2-1,3-4 402,1-6 0,2 3-32,6-3 1,8 2 0,5-3 0,9 3-57,7 2 0,4 1 0,2 3 0,0-4-46,0-2 1,1 6 0,3-1-1,2 3-143,-2 2 224,-2 0 0,-2-8 0,0-2 0</inkml:trace>
  <inkml:trace contextRef="#ctx0" brushRef="#br0" timeOffset="32157">7632 3615 7256,'12'-9'-271,"-1"1"1,3 2 0,1-2 316,3-1 0,5 3 0,2-4-15,3 2-6,1-5 0,6 9 1,0-6-1,0 1-3,-1-1 0,7 0 1,2-1-1,0 3-86,-1 0 1,7 4-1,-3-6 1,3 3-57,-3 3 0,3 2 0,-6 0 1,-1-2 119,1-2 0,6 0 0,-5 6 0</inkml:trace>
  <inkml:trace contextRef="#ctx0" brushRef="#br0" timeOffset="32423">7964 3738 6826,'8'9'-298,"3"-1"1,5-2 236,1 0 1,9 0 0,5-6-1,7 0 43,9 0 1,3-8 0,5-4 0,3-3 32,6-3 0,-2 7 1,0-1-1,0 0-30,0 3 0,-5-7 1,1 6-1,-4-1-12,-1-1 0,3 2 1,-2-3-1,-5 3 27,-5 2 0,-3-5 0,-6 3 0</inkml:trace>
  <inkml:trace contextRef="#ctx0" brushRef="#br0" timeOffset="33185">1817 3546 6542,'-18'0'-131,"1"2"1,-1 3 0,1 5 131,-1 0 0,-1 11 1,-5-3-1,-5 3-14,-4 4 0,-7 2 0,-3 8 0,-4 0-17,-7 0 1,7 0 0,-5-2 0,4-4 21,3-6 1,2 3-1,8-5 1,2-4-2,4-3 0,4-10 1,23-4 0,12-14 8,15-7 0,4-6 0,14-8 0</inkml:trace>
  <inkml:trace contextRef="#ctx0" brushRef="#br0" timeOffset="33552">1991 3284 7334,'8'-10'-1001,"-8"4"906,-10 4 1,-11 2 0,-4 2 0,-1 2 106,1 2 1,-6 5 0,2-3 0,-4 0 10,-2 0 0,0 5 1,-2-1-1,-1 4-15,-3 1 1,-2 2 0,2 3 0,-3 1-12,-1-2 1,-3 5 0,7-1 0,2 0-14,2 0 0,4-1 0,2-7 0,4 0-61,2 1 0,7-1 40,7 1 1,9-8 0,2-7 24,9-6 0,9-1 1,3-8-1,4-3 19,3-7 0,-5 3 0,4-6 0,-2 1 24,-3 1 0,-3 0 0,-2 5 0,-1 1 98,-4-1 1,1 7 0,-7-1-68,-2-2 1,-10 7-1,-8 3-65,-7 8 1,0 5-1,-8 9 1,-2 1-58,-2 5 1,-8 3-1,-2 6 1,-1-2-61,-5-2 0,4 4 120,-1 2 0,-1 11 0,-5-9 0</inkml:trace>
  <inkml:trace contextRef="#ctx0" brushRef="#br0" timeOffset="35815">2987 2655 7569,'0'10'-249,"0"5"1,0-11 0,2 6 301,3-2 0,-1-3 210,8-5-182,-8 0 0,4-2 1,-8-3-79,0-7 0,0 2 1,0-1-1,0-3-40,0-2 0,0-1 0,0 0 0,0-3-31,0-3 0,-6 2 1,-2-9-1,0-1 37,0-2 0,-3 4 1,3 2-1,0 0 123,1 0 0,1 5 0,6-1-31,0 4 0,0 7-15,0 0 0,7 9-30,5-3 1,4 4 0,1 2-21,1 0 0,5 6 1,0 1-1,-2 3-6,-1 4 1,-3-1 0,1 1 0,1-3-106,4 3 0,-3 2 1,3 1-1,-3 1-190,-3-1 1,-5 2-1,-1 3 305,3 1 0,-6 0 0,-3-5 0,-10-1 0,-5 1 0</inkml:trace>
  <inkml:trace contextRef="#ctx0" brushRef="#br0" timeOffset="35969">3039 2568 7408,'0'-12'-971,"2"0"970,4-1 0,3-1 1,9 1-1,-1 1-24,1-2 1,5 5 0,2-3 0,1 0-106,-1 3 1,4-7-1,-4 5 130,2-5 0,2-1 0,6-1 0</inkml:trace>
  <inkml:trace contextRef="#ctx0" brushRef="#br0" timeOffset="36228">3580 2079 7345,'0'-18'-450,"0"1"1,0-1 471,0 1 1,-2 7-10,-3 4 1,1 10-1,-6 4 1,0 2 71,1 3 1,-3 5 0,-5 3 0,1 2-16,4-1 0,-3 3 0,5-2 0,0-2-11,5-1 0,3-1 1,2 3-48,0 1 0,7 0 0,5-7-88,4-5 1,3-3-1,2-8 1,3 0-106,-3 0 1,4-2 0,0-4 0,1-5 180,-1-5 0,6-9 0,-4-2 0</inkml:trace>
  <inkml:trace contextRef="#ctx0" brushRef="#br0" timeOffset="36557">3947 1887 6572,'-10'0'160,"-5"1"-118,3 5 0,-3 4 0,-3 7 6,1 1 0,1-1 0,3 1 0,3-1-6,2 1 0,2-7 1,6 1-72,0 2 1,2 1-29,4 3 0,4-9 0,7-3 0,3-4-110,3-2 1,-2-2-1,8-2 1,1-3 166,-3-3 0,6-10 0,-6-7 0</inkml:trace>
  <inkml:trace contextRef="#ctx0" brushRef="#br0" timeOffset="37140">4209 1817 6323,'18'0'34,"-1"-8"-40,0-4 0,1-3-41,-1-3 0,-7 7 41,-4-1 103,-4 0 0,-10 3-22,-4 3 1,-3 6 0,-3 6-25,1 5 0,5 5 0,3 1 1,1 1-30,4-1 0,2-5 0,2 0 0,2-1-40,4-1 0,4 3 1,7-7-1,0-2 20,1-2 1,-1-2 0,3 0 0,1-2-137,2-4 0,7-3 1,-7-9-1,0 1 55,2-1 1,-5 1 0,3-1 0,-5 1 33,-7-1 0,-3 1 0,-8-1 1,0 1 122,0 0 0,0 5 0,-2 2 196,-4 2 1,2 1 8,-7 1 0,7 6-238,-2 0 0,4 2 0,2 9 0,0 3-29,0 2 0,6 7 0,2 2 0,1 2-46,5 4 1,-4-6 0,1 1 0,3-3-79,1 0 1,3 2 0,-3-3 0,-1 1 14,-2-2 0,-3-7 1,3-2-1,-6 1-160,-4 3 1,3-5 160,1 1 0,-8-6 1,-9 4 91,-5-3 0,-1-7 0,-1-7 0,3-5 0,3-7 0,-11-7 0,3-9 0</inkml:trace>
  <inkml:trace contextRef="#ctx0" brushRef="#br0" timeOffset="37311">4506 1729 7422,'12'-29'-95,"-1"0"0,-5 8 1,6-2-1,-1 3-16,-1 3 0,6 5 0,-5 2 0,5 3 111,1 3 1,-5 0-1,0 0 1,1-2 5,3 2 0,-5 2 0,-1 4 0,0 4-20,-1 6 1,-5 5-1,2 4-24,-4 3 0,-2-1 0,-2-5 0,-2 1-79,-2 4 0,-7-3 0,1 3 1,-1-4-4,1-1 120,-4-9 0,7 7 0,-9-6 0</inkml:trace>
  <inkml:trace contextRef="#ctx0" brushRef="#br0" timeOffset="37550">4768 1328 7569,'8'-18'-515,"-6"9"468,13-7 0,-11 14 0,8-4 76,1 4 0,-3 8 1,0 2-1,-1 2 3,1 3 0,-4 3 0,4 1 1,-1 1-75,1-1 0,0 1 0,3-1 1,-3 0-25,-2 1 1,5-3 0,-3-1-1,2-2 54,-1 1 1,-1 3 11,2 1 0,3 1 0,-5-1 0</inkml:trace>
  <inkml:trace contextRef="#ctx0" brushRef="#br0" timeOffset="37657">5047 1450 7569,'12'-18'-585,"0"1"438,-1 7 1,9-11 0,1 3 146,2-1 0,16 0 0,-2 1 0</inkml:trace>
  <inkml:trace contextRef="#ctx0" brushRef="#br0" timeOffset="38552">7859 2620 7569,'-17'0'-536,"-1"0"0,3-2 592,3-4 1,4 2 28,8-7 1,0-1 0,0-5-15,0-1 1,2 1 0,2-3 0,4-1-36,2-2 1,-5-1-1,7 5 1,2-4-35,1-6 1,1-4 0,-3-2 0,-1 0-29,1 0 1,3-2 0,3-4 0,1-3 2,-3-1 0,5-4 1,-11 7-1,3 1 64,-3 4 1,3-2 0,-8 12-136,-2 0-337,5 2 152,-7 15 1,4 2 115,-12 8 0,4 2 163,-3 4 0,-5 4 0,0 7 0</inkml:trace>
  <inkml:trace contextRef="#ctx0" brushRef="#br0" timeOffset="39227">7632 996 7427,'8'-18'-601,"-6"7"450,4-1 0,3 8 0,3-2 212,3 4 0,3 2 0,-1 0 0,1 2-70,-1 4 1,7 4 0,-1 7 0,-4 1-4,-5-1 1,-1 1-1,-5-1 1,0 1-26,0-1 1,-2 1-1,-4-1-11,3 1 0,-5-1-5,0 1 1,-7-9 0,-11-3 0,1-4-11,-1-2 0,1 0 0,-1 0 0,1-2 39,-1-4 0,-5-5 0,0-11 0,1-1 21,3 2 0,-4-5 1,1 1-1,5 0 70,3 0 0,5-4 0,-3 3 1,6 1 26,4 0 0,2 2 0,0 5 0,2 1-65,4-1 0,-2 1 1,8 1-1,3 3-28,6 1 0,-1 0 0,5-3 1,-2 1-1,1 3 1,5 7-1,-4-4 1,0 2-13,0 0 1,-1 1-1,-7 6 1,1 3 6,-1 2 1,-5 14 0,-3-3 0,-1 2 3,-4 1 1,-2-1-1,-2 3 1,0 1-14,0-2 1,0 4-1,-2-1 1,-2-3 10,-2-2 0,-7-3 1,1-2 8,-3-3 0,-3-5 0,1 4 120,-1-2 0,9-5-83,3-8 1,6 3 0,6-6-32,5 0 0,10 4 0,3-5 0,-3 1-12,-1 4 1,3 2-1,0 2 1,-2 0-162,-1 0 0,-3 0 1,1 0-206,-1 0 365,1 8 0,-1-6 0,1 5 0</inkml:trace>
  <inkml:trace contextRef="#ctx0" brushRef="#br0" timeOffset="39798">8121 839 7569,'18'7'-495,"-1"-5"1,0 4 430,1-4 1,-3-4-1,-1-2 1,-4-3 53,-2-3 1,-1 4-1,-3-6 34,2-1 0,0-3-66,-6-1 1,0-1 67,0 1 0,-2 7 0,-4 4-17,-6 4 1,3 2 0,-1 2 0,0 4-2,1 6 0,5 3 0,-4 3 4,0-1 1,6 1 0,-2-1 0,6 1 9,4-1 0,8 1-23,-3-1 0,5-1 0,1-5 1,1-5-18,-1-4 1,1-2-1,-1 0 1,1 0 12,-1 0 0,6-6 0,1-2 1,-3-1-65,-2-5 0,-1-1 0,-1-3 1,-1 1 37,-4-1 0,1-5 0,-5 0 0,0 1 44,-1 3 0,-1 1 0,-6 1 0,0 0 136,0-1 1,0 6 271,0 1-306,0 7 1,0 4-1,2 12-51,4 3 1,-4 8 0,6 1 0,-1-3-50,5-2 1,4 7 0,-1 1 0,-1 2-1,-3 0 0,1-2 0,5 4 0,1-4 6,-1-1 0,-5 3 0,-2-6 0,-2 0-109,-5 2 1,5-11 0,-2 4-1,-2-3-186,-2 1 1,-4-7 37,-4-3 0,2-4 236,-7-2 0,-9-8 0,-7-1 0</inkml:trace>
  <inkml:trace contextRef="#ctx0" brushRef="#br0" timeOffset="39928">8313 350 7569,'10'-8'-242,"-4"-4"0,-4 3 1,0-1-159,3 2 400,-3 2 0,14 6 0,-6 0 0</inkml:trace>
  <inkml:trace contextRef="#ctx0" brushRef="#br0" timeOffset="40266">8732 612 7569,'12'0'0,"0"0"-335,1 0 0,1-8 28,-3-4 0,3 3 0,-8-3 293,-2-2 1,-4 1 0,-4-1 0,-4 4-8,-2 3 0,5-5 1,-5 4 311,2-1 1,-5 5-168,1-2 1,4 6 0,2 6-93,4 5 0,2 5 1,0 1-1,0 1-47,0-1 1,0 1 0,0-1 15,0 1 0,8-1-82,4 1 0,3-7 1,3-1-1,-1-2-476,1-4 557,-1-2 0,8-10 0,3-2 0</inkml:trace>
  <inkml:trace contextRef="#ctx0" brushRef="#br0" timeOffset="40732">8977 454 7542,'-8'-9'-134,"6"3"63,-4 12 0,4 3 0,2 9 46,0-1 0,0-5 1,2 0 6,4 1 1,2-3-1,5 0-129,-1-3 1,0 5 56,5-6 0,1 0 0,-3-8 1,-1-2 19,-3-2 1,-5-8 0,4 3 0,-2-5 31,-4-1 1,3-1 0,-1 1 0,-2-2 4,-2-5 1,-2 3 0,0-8 0,0 0 28,0 2 0,0-6 0,0 5 1,0 1 78,0 4 1,0 4 246,0 1 1,-2 8-184,-4 5 1,4 12-81,-4 11 0,6 5 0,4 6 1,4-6-57,2-3 1,-4 3-1,5 0 1,3-1-115,1-3 1,-3 4 0,0 1-53,1-3 0,-3-2 0,0-1 23,-3-1 1,1-7 88,-2-4 1,-4-6 0,4-6 0,-4-6 59,-2-3 0,0-4 0,2-3 1,2-3 14,1-2 1,7 0 0,-4-4 0,1 3 63,5 3 0,7 0 1,5 4-1,-1-3-80,0 3 0,6 7-8,-2 3 0,4-9 0,2-7 0</inkml:trace>
  <inkml:trace contextRef="#ctx0" brushRef="#br0" timeOffset="41532">839 2585 7569,'17'12'-262,"0"-1"1,1-5-1,1 6 1,3 3 0,1 3 219,-2-1 0,5 10 0,-3-9 0,-2 1-1,-1 1 0,-3-3 0,0 1 1,1 1 15,-1 4 0,-5-3 1,-2 3-1,-1-4 27,1-1 0,-6-1 0,2 1 0,-4-1 0,-2 1 0</inkml:trace>
  <inkml:trace contextRef="#ctx0" brushRef="#br0" timeOffset="42307">88 2218 7546,'-16'-17'5,"4"-1"-89,-3 1 0,21 7 1,-1 4-1,9 6-23,4 6 1,-1-2 0,0 6-1,1 0 104,-1-1 1,-1 3 0,-2 3-1,-3-1-7,3-2 1,-5-1 0,1 7 7,-2-1 1,4 1-9,-7-1 0,1-5 0,-8-3 0,-4-1-42,-5-4 0,-7-2 20,-5-2 1,-2-8 0,-4-3 0,5-5 15,5-1 0,2-3 1,-1-3-1,3-4-5,3 0 0,2-6 0,4 4 0,-3-4 13,-1-2 1,2 6 0,10-1 0,2-1 33,2-2 1,13 0 0,-1 2 0,3 4 22,4 2 0,-3-2 0,5 7 0,-2 5-16,-4-1 0,5 9 0,-3 1-49,-2 4 0,-3 10 1,-7 3-1,-3 5 1,0 1 1,-6 1 0,4 1 0,-6 4-12,-6 6 1,-2-1-1,-6-1 1,3 0 8,-3 0 0,-1-6 1,-1 3-1,3-7 13,1-5 1,6 1 66,-5-7 0,7 2-15,-2-2 1,12-4-1,5 4 1,5-4-5,1-2 0,3-6 1,1-2-1,4 0-26,2 0 1,-3-3-1,3 3 1,-2 0-42,-4 1 1,5-1-1,-3 4 1,0-2-282,2 2 0,-5 2 304,3 2 0,-3 0 0,-3 0 0</inkml:trace>
  <inkml:trace contextRef="#ctx0" brushRef="#br0" timeOffset="42858">629 1887 7569,'17'-8'-990,"-1"4"834,-4-8 1,3 8-1,-3-3 98,3-1 0,-3 6 0,-2-6 0,-1 2 214,1 1 0,-6-3 0,4 2-138,-1-6 0,-5 3 0,4-3-26,-4-2 1,-2 5-23,0-3 32,-8 8 1,-1-4-8,-9 8 0,8 2 0,5 4 0,1 6 104,-2 3 0,4 3 1,-4-1-69,4 1 0,4-1 0,2 1 0,4-3-11,2-3 0,1-3 0,7-5 0,-1 2-43,1-2 0,1-2 0,2-4 0,3-2-2,-3-2 0,-2-7 0,-1-1 1,-1-5-38,1-4 1,-1-1 0,-1 7 0,-5-3 14,-5-3 0,2 4 0,-2-5 0,-2 5 21,-2 2 0,-4 5 0,-4 2 0,-4 0 79,0 1 1,-3 3-1,5-4 199,-2 2-140,7 3 1,-3 7-48,12 3 0,3 3 1,9 6-1,1-3-29,4 3 1,-1 3 0,5 5 0,-2 1-50,-4-2 1,5 5-1,-3-1 1,-2 0-3,-1 0 1,-3-1 0,1-5-73,-1 4 0,-7-3 1,-4 3-1,-4-4-76,-2-1 0,0-1 1,-2-1-336,-4-5 498,-4-3 0,-15-8 0,-2 0 0</inkml:trace>
  <inkml:trace contextRef="#ctx0" brushRef="#br0" timeOffset="42974">839 1467 7556,'9'-7'-256,"1"-1"1,-4-4 255,5 6 0,13-3 0,3-1 0</inkml:trace>
  <inkml:trace contextRef="#ctx0" brushRef="#br0" timeOffset="43507">1345 1537 7569,'8'-17'-122,"3"-1"0,3 7-101,-2-1 0,1 0 122,-7-5 0,6-1 1,-7 1-82,-1 0 0,4 5 0,-4 2 166,-6 2 1,0 3 0,-10 5 159,-1 0 0,-3 0-86,-1 0 1,5 7-1,3 5-24,1 4 1,2 1 0,6 0-22,0 1 0,6-1 1,2 1-1,1-3-6,5-3 0,1 2 1,3-7-1,-1 1-36,1 0 0,-1-2 0,1-6 1,-1 0-42,1 0 1,-1 0 0,1-2 0,-1-4-33,0-6 0,1 3 0,-3-5 0,-1-3 102,-2-5 0,-8-1 0,1 5 0,-3-1 0,-2-4 0,-2 3 0,-1-3 0,-5 2 8,-2-3 0,0 5 0,-1-4 406,5 3-61,-4 11-316,8 1 1,0 10 0,10 2-1,0 3-17,0 3 1,5 2 0,-1 5-1,3-1-25,3-5 0,-1 5 0,1-6 0,-1 1-74,1 1 0,-1-8 1,3 2 12,3-4 1,-4 3 0,4 1 0,-3-2 0,-5-4-43,-3-6 1,4 2 0,-7-7 0,1-3 107,-4-1 0,-4-3 0,6 1 0,1-1 0</inkml:trace>
  <inkml:trace contextRef="#ctx0" brushRef="#br0" timeOffset="43640">1921 1136 7268,'-11'-28'-278,"-1"5"0,6 0 0,-4 3 0,1 5 1167,-1-1-739,6 9 0,-2-1-137,12 8 0,-2 6 1,8 1-1,3 1-5,7 0 0,-1 0 0,8-4 0,2 1-77,2-1 0,6-2 1,6-4-1,9-2 69,6-1 0,12-17 0,7 3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18.869"/>
    </inkml:context>
    <inkml:brush xml:id="br0">
      <inkml:brushProperty name="width" value="0.08571" units="cm"/>
      <inkml:brushProperty name="height" value="0.08571" units="cm"/>
      <inkml:brushProperty name="color" value="#E71224"/>
    </inkml:brush>
  </inkml:definitions>
  <inkml:trace contextRef="#ctx0" brushRef="#br0">2077 2533 7569,'10'-8'-512,"-5"-3"1,-1 3 561,2 2 1,-2 4-13,8 2 0,-7 0 0,7 0-9,2 0 0,3 0 0,4 0 0,5-2-24,1-4 1,-4 2-1,4-7 1,0-1 11,1 2 0,-5-5 1,4 3-1,-2-3-47,-3-3 1,3-5 0,-2-2 0,0-1 1,3 1 0,-5-6 1,8 0-1,0-6 22,-2-3 0,6-9 0,-5 2 0,1-3 5,0-2 1,0-9-1,8-3 1,2-5 12,1-7 1,1-2-1,-4-5 1,0 3 7,-2 3 1,4-1-1,-10 6 1,2 0-11,-2 4 0,2 10 0,-6 0 1,2 4-11,4 1 0,0 3 1,2 1-1,0 5-37,4 1 1,4 0 0,0 5 0,5-3 35,5 2 0,1-4 0,2 3 0,3 1 30,1 2 1,8 2-1,-2 0 1,6 0 20,5 0 1,5 0 0,7 2 0,1 4-13,-1 6 0,-2 5 0,-3 7 0,-5 5-57,1 4 0,-8 10 0,4 5 0,-6 7 6,-2 3 0,7 14 0,-5-2 0,6 2-24,0 0 1,5 5 0,1 5-1,3 1 30,5-1 1,-11 3 0,-33-26 0,1-1 0,-1 2 0,0 0 25,-2 1 0,1 1 0,4 2 0,-1 2 0,-4 0 0,0 0 0,1 0 0,1 0-8,-1-2 0,-1 0 0,3 5 0,0 0 0,1 0 1,1 0-1,-1 0 0,-1 0 19,0-1 0,-1 0 1,3-2-1,-1 0 0,2 2 1,0 0-1,-1-2 1,1 0-26,-1 0 1,1-2 0,-1 1 0,1-1-1,-3-3 1,1 0 0,0 0 0,1-2-33,-1 0 0,-1-1 0,45 20 0,-3-10 0,2-4-14,4-6 0,-3-5 0,3-5 0,-4-3 22,-2-2 1,1-3 0,-1-5 0,0-2-56,1-3 0,-3-5 0,-4-8 0,-3-1-411,0-4 485,-14 3 0,11-9 0,-14 8 0,-5 0 0,-6-3 0</inkml:trace>
  <inkml:trace contextRef="#ctx0" brushRef="#br0" timeOffset="1073">2042 2970 6343,'0'-10'52,"0"2"0,8 8 1,3 0-1,5 0-28,1 0 1,1 0-1,1 0 1,4 0-25,7 0 0,3 0 0,3-2 0,3-2 5,2-2 1,7-1 0,1 3 0,7-4-34,8-2 1,6-1-1,6-7 1,7 1 21,8-1 1,-42 10 0,1-1 0,4-1 0,1 0 0,1 0 0,1-1 35,0-1 1,0 1-1,4-1 1,0 0-1,5 3 1,0 1-1,1-1 1,0 1-106,1-1 0,0 0 0,9 0 0,1 1 0,-2-1 1,0 0-1,3 0 0,1 1 90,2-1 0,1 0 0,0 0 0,1 1 0,3 0 1,0 0-1,1 1 0,-1 1-5,0 0 0,1 0 1,1 1-1,2 0 1,1-1-1,0-1 0,1 2 1,1 0-147,0 1 0,0 0 0,2-2 0,0-1 1,-5 2-1,0 0 0,1-1 0,1 0 129,1 0 1,0 1-1,-3 2 1,0 0 0,0-3-1,-1 0 1,-3 0 0,0 1 4,-2 0 1,-1 0-1,-4-3 1,-1 0 0,-3 3-1,-2-1 1,-1-2 0,-1 0-36,-2 0 1,-2-1 0,-3 1 0,-2 0 0,-7 1 0,-1 1 0,44-6 30,-8-2 1,-15 5 0,-10-1 0,-16 2-451,-11 4 456,-8 2 0,-21-3 0,-5-1 0,-3 0 0</inkml:trace>
  <inkml:trace contextRef="#ctx0" brushRef="#br0" timeOffset="1756">3160 839 7569,'2'-10'-449,"1"2"215,3 1 1,8 3 0,-3-6 0,5 2 306,1 4 0,-5 2 0,0 2 15,1 0 1,-3 2 0,0 4-42,-2 6 1,3 9-1,-5 4 1,0 1 3,2-1 0,-5 6 0,7-2 0,0 4-33,0 2 1,-5 8 0,5 3 0,0 3 0,-2-1 0,1-1-75,1 1 0,-6 3 51,2 1 0,1-3 0,1 1 0,0 4 43,0 1 1,5 1 0,-1 0 0,1 5-32,-1 1 0,9 0 0,-3 4 0,1-4-25,1-2 0,3-2 0,2-4 0,0 1-30,1-3 1,-1 4 0,-4-11 0,3 0-61,-3-4 0,-2 1 0,-1-3 0,-3-4-88,-3-4 1,-4-4 195,-8 2 0,7-4 0,3-7 0</inkml:trace>
  <inkml:trace contextRef="#ctx0" brushRef="#br0" timeOffset="2434">3177 1572 6832,'-12'6'-305,"1"2"0,-3 2 349,-1 3 0,-3-3 0,-1 4 0,-3 3 26,-1 4 1,-2 10-1,2-2 1,-6 6-80,-4 6 1,-10 10 0,-2 7 0,-1 0-16,-1 2 0,1-4 1,-7 9-1,3-1 21,3-2 0,-1 4 1,7-6-1,2 0-462,2 0 465,10-2 0,-6-13 0,6-2 0</inkml:trace>
  <inkml:trace contextRef="#ctx0" brushRef="#br0" timeOffset="2688">3352 1834 7569,'9'-44'-189,"7"9"1,-14 10 258,4 7 1,-12 8-1,-8 7 1,-7 6-324,-8 9 1,-4 5 0,-4 7-1,-4 3 264,-5 0 1,-7 14 0,-3 0-1,-2 7 34,2 5 0,-7 5 0,1 2 0,-2 2-30,0 4 0,8 2 0,-2 2 0,3-2-98,3-4 0,2 2 0,3-8 1,8-2-191,8-2 1,2-9 272,12-4 0,3-12 0,14-4 0</inkml:trace>
  <inkml:trace contextRef="#ctx0" brushRef="#br0" timeOffset="2904">3317 2114 7427,'9'-18'0,"-3"1"-416,-4-1 0,-6 9 317,-7 3 1,-9 8-1,-17 7 1,-3 11 30,-7 5 1,-3 4-1,-5 6 1,-3 2 83,-6 4 0,2-2 0,-2 7 0,0 3 21,2 1 1,-4 3 0,6-1 0,1-2-52,5-3 0,0 3 1,13-5-1,2 2-103,2-1 0,16-9 117,4-2 0,3 0 0,-3-8 0</inkml:trace>
  <inkml:trace contextRef="#ctx0" brushRef="#br0" timeOffset="3139">3439 2341 7569,'8'-18'-76,"-8"3"0,-10 3-140,-5 6 0,-11 6 0,-3 6 1,-4 8 113,-2 7 1,-7 0 0,-5 9-1,-3-1 122,-3-2 0,-5 6 0,-2-2 0,0 4 10,0 0 1,-4 11 0,3-7 0,1 6-61,0 1 1,4-7 0,7 2 0,7-4-19,5-2 0,0-2 0,14-4 1,1-6 47,3-4 0,9-1 0,4-1 0,12-7 0,4-2 0</inkml:trace>
  <inkml:trace contextRef="#ctx0" brushRef="#br0" timeOffset="3359">3334 2603 7569,'18'-10'-348,"-9"-5"0,-3 13 0,-12-4 0,-5 6 378,-5 6 1,-3 5-1,-6 13 1,-8 5 13,-6 4 1,-16 2-1,1-1 1,-6 3-40,-6 4 1,6-4 0,4 2 0,7-6-10,8-4 1,10-8-1,6 3 1,4-7-65,5-5 0,14 1-61,8-7 1,6-2-1,19-10 129,6-6 0,5-11 0,11-4 0</inkml:trace>
  <inkml:trace contextRef="#ctx0" brushRef="#br0" timeOffset="3534">3491 2568 7569,'28'-27'-699,"-5"3"621,-4 5 1,-11 9 0,-8 4 0,-10 6 0,-7 6 77,-6 6 0,-5 5 1,-6 7-1,-3 5-43,-4 4 1,-4 4 0,-7 1 0,-1 3-5,1-2 1,2-8 0,3-4 0,6-2-28,4-3 0,8-9 0,2-3-97,2-2 171,2-2 0,5-22 0,1-3 0</inkml:trace>
  <inkml:trace contextRef="#ctx0" brushRef="#br0" timeOffset="3759">3247 1572 7569,'-2'-17'-142,"-4"1"-39,-5 5 0,-5 5 1,-3 12-1,-5 7 1,-5 11 158,-4 11 1,-8 5 0,-1 9 0,-1-3-26,0 3 0,-3 1 1,3 3-1,0-3 5,1-3 0,1 1 0,8-7 0,2-4-51,2-6 0,8 0 93,-3-8 0,5 1 0,1-7 0</inkml:trace>
  <inkml:trace contextRef="#ctx0" brushRef="#br0" timeOffset="3880">3055 1712 7569,'-20'-10'-180,"-3"5"1,-4 3-201,-8 2 0,0 7 380,0 5 0,-8 19 0,-1 6 0</inkml:trace>
  <inkml:trace contextRef="#ctx0" brushRef="#br0" timeOffset="30998">4836 1834 7569,'10'-11'-515,"-4"-1"1,-4 6 149,-2-5 525,0 7-95,0-12 0,-2 8-35,-4-3 0,-4 3 0,-7 8-44,-1 0 0,1 2 1,-1 4 40,1 5 0,-1 11 0,1 1 1,1 0 10,5 3 1,-3-5 0,8 6 0,2 0-13,3 0 0,1-5 0,1 1 0,3-4 4,2-1 0,8-3 0,-3-3 1,5-4-16,1 0 0,1-6 0,-1 3 0,1-3-34,-1-2 1,1 0 0,-1 0 0,1-2-14,-1-3 0,-5 1 0,-1-8 0,1-2-3,-2-1 1,3-3 0,-7 1-1,0-2 2,2-5 1,-6 5 0,3-4 76,-3 3 0,-2 3 201,0-1-213,0 9 1,2 1 0,2 10-62,2 4 1,6-3-1,-5 7 1,3 0-43,4 0 1,-5-5-1,3 5 1,2-2-57,1-4 0,5 3 0,1-1 1,2-2 40,-1-2 0,3-2 0,0 0 0,0-2 86,0-4 0,7-3 0,-5-9 0</inkml:trace>
  <inkml:trace contextRef="#ctx0" brushRef="#br0" timeOffset="31207">5343 1869 7111,'15'-17'-344,"-3"-1"1,-2 1-1,-7-1 1,5 1 524,2-1 0,-6 7 0,2-1 21,-5-1 0,-1 3-77,0-2 1,-1 8-58,-5-1 1,-4 3-1,-7 2-49,-1 0 0,6 7 0,1 3 0,-1 2-36,2-1 0,3 1 0,7 5 1,0 1 31,0-1 0,0 1 1,0-1-1,2-1-143,3-4 0,-1 3 0,8-5 1,2 1-17,1 1 0,8-8 0,1 4 0,-1-3 33,2 1 0,0 0 111,5-6 0,3-8 0,-6-1 0</inkml:trace>
  <inkml:trace contextRef="#ctx0" brushRef="#br0" timeOffset="31436">5849 1642 7569,'-17'-9'-750,"-1"1"0,1 8 759,-1 0 1,7 0-1,-1 0 79,-2 0 1,7 8-1,-1 3-48,0 5 0,6 3 1,-4 2-1,4 3 35,2-3 0,0-2 1,0-1-1,2-1-58,4 1 1,4-1-1,7 1-119,1-1 0,-1-5 1,1-2-1,-1-3-171,1-3 273,7-2 0,-6 6 0,6 2 0</inkml:trace>
  <inkml:trace contextRef="#ctx0" brushRef="#br0" timeOffset="32291">6216 1747 7569,'17'0'-668,"-7"-2"1,-2-2 517,0-2 1,-5-7 159,9 1 1,-8 2 0,0 1 14,-8 1 0,0 2 0,-8 6 35,-1 0 1,-3 0 0,-1 0 0,-1 0 84,1 0 0,-1 2 1,1 4-49,0 6 0,5 3 1,2 3-65,2-1 1,3 0-1,5 1 1,2-3-15,3-3 1,5 2 0,8-7 0,-1 1-32,0 0 0,1 0 0,1-4 0,3 1-56,1-1 1,2-2 0,-3-2 0,3 0 28,2 0 1,-6-2 0,3-2 0,-5-3-132,-2-3 1,1-2 0,-3-5 99,-3-1 1,2 1 0,-9-1 0,-1 1 47,-2 0 0,-2-1 155,0 1 1,-2 1 0,-2 3 173,-1 1-228,-1 8 1,4 2 0,-2 10 0,-2 2-31,2 3 1,2 5-1,2 3 1,2 2-16,4-1 1,-2 3-1,6 0 1,-1 0 6,1 0 1,0 5 0,3-5-1,-3 0-42,-2 0 1,3 4 0,-3-5 0,0-3-52,0-2 0,-2-1 1,-6-1-28,0 1 1,0-1-146,0 1 154,0-9 1,-6-11 0,-2-13 24,-2-6 1,6-5 0,-1 3 0,3-4 9,2 0 0,0-12 1,0 4-1,0-2 24,0 0 1,0 4 0,0 2-1,0 4 19,0 2 1,0 2 0,0 5 119,0 1 1,7 1 0,5 3-109,4 1 1,1 8 0,1-2 0,-1 4-8,0 2 0,-1 2 0,-2 2 0,-5 4-7,-1 2 1,-2 1-1,-6 7 1,0-1-9,0 1 1,0-1 0,-2 0 0,-4 3-93,-6 3 0,-5-3 0,-4 3 1,-3-6-41,3-5 1,7 2 0,3-9 8,-3-1 1,8-2 124,6-2 0,2-8 0,10-5 0,2-7 0,1-3 0,3 0 0,-1-10 0,0-4 0</inkml:trace>
  <inkml:trace contextRef="#ctx0" brushRef="#br0" timeOffset="32429">6740 1660 7457,'17'-18'-173,"1"1"1,-1 7 0,1 4 228,-1 4 1,-1 10-1,-3 4 1,-3 3-23,-2 3 0,-1 1 0,-3 2 0,2 5-94,-2 1 1,0-6 0,0 4-1,2-1-71,-3-1 1,1 2-1,0-3 1,2 1 101,-2-2 0,-2-7 29,-2-3 0,8 1 0,1 6 0</inkml:trace>
  <inkml:trace contextRef="#ctx0" brushRef="#br0" timeOffset="33074">1553 1642 7569,'-6'-17'0,"-2"-3"-371,-1-3 193,5-4 0,-4 0 109,8 3 0,0 5 0,2 2 96,4-1 0,-2 6 0,7 3 31,3 1 1,1 2 0,3 6 6,-1 0 0,7 8 0,-1 4 0,0 3-9,2 3 0,1-1 1,5 2-1,-2 3-25,2 1 0,4 8 0,4-4 1,1 2-26,-1 1 0,4-3 0,-2 4 0,-1-4-12,3-2 0,-6 4 0,4-4 1,-5 1-160,-1-1 0,0-2 0,0-5 0,-2-1 77,-4 1 1,2-1-1,-7 1 1,-3-3-43,-2-3 1,-1 1 129,-1-7 0,1 8 0,-1-5 0</inkml:trace>
  <inkml:trace contextRef="#ctx0" brushRef="#br0" timeOffset="34006">16 856 7539,'0'-17'16,"-8"-1"-120,6 9 1,-3 1 0,10 8 0,7 2 71,4 4 1,1 1 0,2 9 0,3-2 8,1-1 1,0 12 0,-5-7 0,-1 1 17,1 1 1,-1-3 0,-1 1 0,-3-1-9,-1 1 0,-8-1 0,2 0 22,-4 1 0,-2-1 1,-2 1 4,-4-1 1,2-7-1,-8-4 1,-1-4 5,-3-2 1,-7 0 0,0 0 0,1-2-9,3-4 1,1-4-1,1-9 1,-1-4-3,1-6 0,5-4 0,3-2 0,-1-2-63,0-4 1,6-2 0,-1-5 0,5 3 48,5 2 0,-1 3 0,8 7 0,1 4-10,3 5 1,7 5 0,2 1 0,1 3 66,-1 3 1,0-1-1,-2 7 1,5 2-67,-1 2 0,6 2 0,-6 0 0,0 0-63,-4 0 1,1 8 0,-5 3 0,-3 5 41,-1 1 0,-7 1 0,-2-1 0,-4 1 22,-2-1 0,-8 9 0,-4 1 1,-5 0-4,-7-4 1,3 2 0,-8 1 0,0-3 8,2-4 0,0 3 0,5-11 0,-1 5 23,2 1 1,1-7 62,3-4-16,7-4 0,10-2 0,12 0 0,5 0-22,6 0 0,-3 0 1,5 0-1,0 0-52,4 0 1,-1 0-1,-1 0 1,0 0-79,0 0 0,-4 0 0,5 0 1,-3 0-244,-4 0 1,-1 0 330,-3 0 0,8 7 0,2 3 0</inkml:trace>
  <inkml:trace contextRef="#ctx0" brushRef="#br0" timeOffset="34603">680 786 7569,'17'0'-216,"1"0"160,-1 0 1,-3 0 0,1 0-1,5-1-138,-1-5 1,6 2 0,-1-8 0,-3 1 87,-2 1 0,-1-6 1,-3 5 71,-3-5 0,1-1 1,-7-1 28,-2 1 1,-10-1 0,-5 3 87,-5 3 1,5 4 0,-1 8-17,-2 0 0,5 0 0,-3 0 0,-2 0 0,5 8 0,-1 4-36,2 3 0,2 3 1,6-1-1,0 1-26,0-1 0,0 1 1,2-3-1,4-1-20,6-3 0,5-7 1,5 2-1,3-4-11,2-2 1,-4 0-1,4 0 1,-1 0-13,-5 0 1,4-6 0,-1-2 0,-3-1 20,-2-5 0,-1 4 0,-3-1 0,-1-3-14,-2-1 1,-9-3 0,3 1 0,-4-1 18,-2 1 1,0-1 0,0 1 154,0-1 0,0 1 49,0 0-77,0 7 1,0 10 0,2 13-50,4 9 0,-2-3 0,7 6 0,1-1-49,-2-1 0,5 6 0,-1-4 0,5 1-13,5-1 0,-1 4 1,-6-4-1,1 0-14,-1 1 0,-1-3 1,-3-6-1,-3 1-133,-2-1 1,-2 1 11,-6-1 0,-2-7 1,-4-4-76,-6-4 0,3-4 0,-1-4 153,2-6 1,-6-11-1,3-6 1,-5-2 52,-1 2 0,-1-12 0,-7 4 0,-2-15 0</inkml:trace>
  <inkml:trace contextRef="#ctx0" brushRef="#br0" timeOffset="34677">1151 542 7569,'-17'-35'0,"-1"0"0,3 2-514,3 4 431,-3-4 0,13 8 1,-4-4 89,4 5 1,2 5-1,2 2-7,4-1 0,3 8 0,9 3 0</inkml:trace>
  <inkml:trace contextRef="#ctx0" brushRef="#br0" timeOffset="35037">1570 525 7569,'8'-12'-391,"4"0"1,1 6-1,1-5 1,-4-3 347,-3-1 0,5-3 0,-6 1 110,-2-1 0,-8 7 0,-4 1 89,-2 2 0,-1 2-142,-7 6 1,1 2-1,-1 4 16,1 6 1,1 3-1,5 3 0,5-1 1,-2 1 0,2-1 4,2 1 0,4-7 0,6-1-36,6-2 1,3 3-1,5-5 1,1-2-55,2-2 1,7-2 0,-7 0-1,0 0-13,2 0 1,1 0 0,3-2 0,-6-4 67,-4-5 0,7-5 0,-7-1 0,6-1 0</inkml:trace>
  <inkml:trace contextRef="#ctx0" brushRef="#br0" timeOffset="35408">1937 350 7569,'16'-18'-519,"-5"1"415,-3-1 95,-8 9 1,-2 1-1,-4 8 85,-5 0 0,-3 8 1,0 3-149,3 5 1,1 1-1,-2 1 68,7-1 0,3-5 0,4-2 1,3-1 4,7 1 0,-2-6 0,1 2 1,3-4-29,2-2 0,1 0 0,2 0 0,3 0-48,1 0 1,0 0 0,-5 0 0,-1-2-1,1-4 1,-1-4-1,1-7 1,-3-1 26,-3 1 1,1-3 0,-5-3 0,0-6 19,0-4 1,-2 0 0,-5 2 0,3 2 22,2-2 1,0 6 0,-6 1 0,0 5 169,0 2 1,-2 1 0,-4 4-58,-5 7 1,1 3 0,0 4-73,2 3 0,-3 5 0,5 8 0,2-1-11,2 0 0,2 7 1,0-1-1,2-2-46,4-1 1,4 3-1,5 0 1,-1-1 1,-3-3 0,1-1 1,5-1-1,1-1-134,-1-5 1,-1 5-1,-2-5-360,-3 5 513,1 1 0,5 1 0,1-1 0</inkml:trace>
  <inkml:trace contextRef="#ctx0" brushRef="#br0" timeOffset="35565">2304 228 7569,'-8'-18'-330,"6"1"245,-4-1 1,4 7 53,2-1 1,2 6 0,4-4 0,8 1-49,7-1 1,6 0 0,8-3 0,0 1-42,0-1 0,0 3 0,0 0 0,0 0 120,0 1 0,0-3 0,0-5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07.306"/>
    </inkml:context>
    <inkml:brush xml:id="br0">
      <inkml:brushProperty name="width" value="0.08571" units="cm"/>
      <inkml:brushProperty name="height" value="0.08571" units="cm"/>
      <inkml:brushProperty name="color" value="#E71224"/>
    </inkml:brush>
  </inkml:definitions>
  <inkml:trace contextRef="#ctx0" brushRef="#br0">34 71 7569,'-10'-8'-1141,"0"4"1244,5-7 1,3 5-100,-4-6 0,12 8 0,7-2-13,9 4 1,-3-3 0,6-1 0,0 2 31,5 2 0,-3 2 0,2 0 1,0 0-10,-2 0 0,4 0 1,-8 0-1,-1 2-30,-3 4 0,-1 2 0,-3 5 0,-1-3 22,-3-2 0,-7 5 0,2-1 1,-4 3-26,-2 3 0,0-1 0,-2 1 0,-4 1 25,-5 4 0,-7-3 1,-3 3-1,-2-4 11,1-1 1,-3-1-1,2 1-17,1-1 1,3 1-25,2-1 1,7-5 25,4 0 0,6-9 0,6 3 0,5-4 1,13-8-1,5-1 1,4-1 3,2 0 1,0-4-1,-2 7 1,-2 1-4,-2 2 1,-2 2-1,4 0 1,-4 0-84,-2 0 0,-1 0 0,-7 0 0,1 0-29,-1 0 0,-5 0 0,-1 0 109,3 0 0,-6 0 0,7-8 0,-5-2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07.611"/>
    </inkml:context>
    <inkml:brush xml:id="br0">
      <inkml:brushProperty name="width" value="0.08571" units="cm"/>
      <inkml:brushProperty name="height" value="0.08571" units="cm"/>
      <inkml:brushProperty name="color" value="#E71224"/>
    </inkml:brush>
  </inkml:definitions>
  <inkml:trace contextRef="#ctx0" brushRef="#br0">36 131 7569,'0'-20'-420,"0"-3"279,0 3 1,-6-5 290,0 8 1,-6 5-214,7 0 0,-1 11 0,6 2 0,0 15 39,0 11 1,0 6-1,0 6 1,0 6 34,0 7 0,0 4 0,0-1 0,0 1-22,0 2 0,0 6 0,0-4 0,2 2-58,4 4 0,-4-5 0,3-1 1,-3-2 28,-2 0 1,0-2 0,2-7 0,2-4-158,2-3 1,7-1 196,-1-6 0,11-8 0,5-2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5.989"/>
    </inkml:context>
    <inkml:brush xml:id="br0">
      <inkml:brushProperty name="width" value="0.08571" units="cm"/>
      <inkml:brushProperty name="height" value="0.08571" units="cm"/>
    </inkml:brush>
  </inkml:definitions>
  <inkml:trace contextRef="#ctx0" brushRef="#br0">0 71 7569,'10'-2'-439,"-2"-2"1,-2-4 478,-1-2 0,7 4 81,-6-5 0,7 7 0,-1-4-102,4 0 1,-5 7-1,1-5 1,2 4-61,1 2 1,2 0-1,1 0 62,-1 0 1,1 0 0,-1 0 0,-1 2-85,-4 4 1,3-3 0,-3 9 0,3 2 1,-5-5 0,-4 3 29,-4 2 1,-2 1-1,0 3 1,-2-1 25,-4 0 1,-2 1 0,-5-1 0,1-1 8,-2-4 1,-1 3 0,-3-3 0,1 1 54,-1-1 0,1 3 4,-1-3 0,7 2 68,-1-3-100,8-3 1,4-8 0,12 0-16,3 0 0,9-6 1,-1 0-1,-2 1-18,-1-3 0,-1 6 0,5-4 1,3 2 34,0-2 0,-2 4 1,-6-3-1,3 3-38,1 2 0,2 0 1,-3 0-1,1 0-71,-2 0 1,-1 0 0,-3 0-243,1 0 1,-1 2 102,1 3 216,-9-3 0,-1 6 0,-8-8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08.029"/>
    </inkml:context>
    <inkml:brush xml:id="br0">
      <inkml:brushProperty name="width" value="0.08571" units="cm"/>
      <inkml:brushProperty name="height" value="0.08571" units="cm"/>
      <inkml:brushProperty name="color" value="#E71224"/>
    </inkml:brush>
  </inkml:definitions>
  <inkml:trace contextRef="#ctx0" brushRef="#br0">1 611 7569,'15'-2'-71,"-3"-3"0,4 3 1,-7-6-254,1 0 0,4 4 0,-7-6 0,1 1 264,0-1 0,3-2 0,-5-5 1,0-1 50,2 1 1,-6-6-1,4-2 1,-3-1 29,3 1 0,-4-6 0,4 2 0,-4-2-9,-2 2 1,0-4 0,-2 4 0,-2-2 22,-2 2 1,-1-3 0,3 9 0,-4 2 36,-2 1 1,4 5 0,-3 1 0,-1 5-11,0 1 1,5 2 0,-5 8-34,2 4 0,2 3 0,6 9 1,0 1 10,0 5 0,0-3 1,0 8-1,0 2-15,0 2 1,6-4-1,2 0 1,2 2-21,3 2 0,3-4 0,3-1 0,2-3-40,3-4 0,5-1 0,-4-3 0,0 1-49,0-1 0,5-1 0,-7-3 0,-2-3-160,-1-2 1,-3-3 243,1-5 0,7 8 0,2 2 0</inkml:trace>
  <inkml:trace contextRef="#ctx0" brushRef="#br0" timeOffset="153">263 332 7569,'-18'-2'-87,"1"-4"89,-1-6 1,9 3-1,3-3 1,4-1 70,2-3 0,4 6 0,6 4 1,9 5-171,6 1 1,6 0 0,10 0 0,4 0-204,-1 0 1,12 0-1,-3 0 300,1 0 0,8 7 0,0 3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04.502"/>
    </inkml:context>
    <inkml:brush xml:id="br0">
      <inkml:brushProperty name="width" value="0.08571" units="cm"/>
      <inkml:brushProperty name="height" value="0.08571" units="cm"/>
      <inkml:brushProperty name="color" value="#E71224"/>
    </inkml:brush>
  </inkml:definitions>
  <inkml:trace contextRef="#ctx0" brushRef="#br0">228 385 7353,'17'0'-1176,"-5"0"1097,0 0 0,-7-8 147,7-4 0,-8 3 32,2-3 1,-4 6 82,-2-5-161,0-1 0,-2 2 1,-4 4-29,-6 5 0,-3 1 1,-3 0-1,1 2 26,-1 3 0,-5 5 1,0 7-1,1 1 9,3-1 0,-4 7 1,-1 1-1,3 2-16,2 4 0,7 2 0,2 0 0,3-2-53,3-2 0,2-2 0,2 4 0,2-3 51,4-3 1,5-2 0,11-5 0,3-3-101,2-3 1,2-2 0,8-7 0,4 3-25,5-2 0,5-2 0,-1-2 0,-1 0 113,-3 0 0,1-8 0,5-3 0,1-5 0,-1-1 0</inkml:trace>
  <inkml:trace contextRef="#ctx0" brushRef="#br0" timeOffset="360">909 664 7335,'15'-7'-903,"-3"-5"890,-4-4 0,-10-1 1,-4-1 45,-6 1 1,-5 7 0,-4 4 0,-5 5-29,-1 1 1,4 0 0,-6 0 0,-2 0 20,-2 0 1,-2 5-1,2 3 1,4 0-13,6 0 1,5 5-1,4-3 1,5 2-57,1-1 0,-4 1 29,7 5 1,1 1 0,9-3-8,7-3 1,4-4-1,3-8 1,2 0 3,3 0 1,7 0 0,-2-2-1,2-2 9,-2-2 1,2-6 0,-8 5 0,-1-1 40,-3 0 0,-1 2-6,-1 6 0,0 0-19,1 0 0,-1 0 0,-1 2 14,-4 4 0,3-4 0,-3 6-11,3 0 1,3-7 0,-1 5 0,1-4-25,-1-2 1,1 0 0,-1 0 0,0 0-45,1 0 0,-1-2 0,1-2 1,-1-1-29,1 1 1,-1-4 0,-1 0-1,-3-2 3,-1-3 0,-8-3 81,2-1 0,3-1 0,1 1 0</inkml:trace>
  <inkml:trace contextRef="#ctx0" brushRef="#br0" timeOffset="542">1258 245 7387,'0'-17'-367,"0"-1"540,0 1-259,0 7 0,6 10 0,2 12 0,0 5 38,-1 6 0,5-3 1,-6 5-1,0 0 62,1 4 1,-3-1-1,8 1 1,1 2-98,3 2 0,0 0 0,-3-2 0,-1-4-87,1-2 0,9 4 170,1-5 0,8 7 0,-4-4 0</inkml:trace>
  <inkml:trace contextRef="#ctx0" brushRef="#br0" timeOffset="2013">2096 525 7569,'0'-18'0,"0"1"-436,0-1 366,-7 8 1,3-3 0,-8 7-67,-1 2 0,-3 2 1,-1 2-1,-1 0 64,1 0 0,-1 0 0,-1 2 0,-3 2 118,-1 2 0,0 6 1,5-5-1,1 3 15,0 4 1,-1-5-1,3 3 1,1 2-38,2 1 1,8 4 0,-1 3-1,3 1-12,2-2 0,2-1 0,3-3 0,7 1-28,4-1 1,7 1 0,2-3 0,0-3-24,1-6 1,5 1 0,-2-1 0,4-2 22,2-2 1,-2-2 0,-2 0 0,-4 0-30,-2 0 0,4-6 0,-4-1 0,1-3-1,-1-4 0,-4-1 1,-7-3-1,-5 1 25,-1-1 1,0 1 0,-4-1 0,2 1-2,-2-1 1,-4 7 0,-6-1 42,-6-1 1,-3 3-1,-3 0 139,1 2 1,5 3 0,0 5-103,-1 0 0,5 7 0,2 5-15,4 4 1,2 1 0,2 0-27,4 1 0,4-3 0,7-1 0,1-2-17,-1 1 1,1-5-1,1 0 1,2-2-21,3-1 1,-1 1 0,-4-4 0,3 2-59,1 2 1,0 0 0,-5-8 59,-1-4 1,1-2-1,-1-5 1,1 1-1,-1-2-5,0-1 1,-7-3 0,-4 1 119,-4-1 1,-2 7 153,0-1-231,0 8 1,0-2-1,0 12-27,0 6 1,0 3 0,0 3-5,0-1 1,8-5 0,3-2 5,5-3 1,7-1-1,0-6 1,-1 2-46,-3 4 1,4-4 0,1 4 0,-3-4-124,-1-2 1,3-8-1,0-4 146,-2-3 1,-7-3 0,-4-1 0,-1-4 20,1-6 1,-6-4 0,4-2 0,-2 0-3,-1 0 1,1-6-1,-6 0 1,0 3 43,0 1 1,0-2 0,-2 2 0,-4 4 98,-5 0 0,1 8 0,-2 1 0,-1 5 34,-3 2 1,5 1 0,-1 4-45,-1 7 0,3 3-197,-2 2 0,8 4 1,-2 5-1,5 9 41,1 1 0,0 2 0,0 3 0,0 5 23,0 4 0,1 2 0,3 0 0,4 0-28,2 0 0,1-1 0,7 1 1,1 0 27,5 0 0,1-2 0,6-2 0,-2-4-104,2-1 1,8-3 0,4-7-1,-1-3 0,1-1 0,3-8 0,-5 3 1,-2-1 94,-2 0 1,-2 0 0,-2-8 0,-4-2 16,-6-2 0,1-7 0,-5 1 29,-4-4 0,-7-1 0,2 0 121,-2-1 0,-4 6 1,-10 3-1,-4-1 1,-2 2-94,1 0 0,1 1 0,-4 3 0,3-2-74,-3 2 0,-1 2 28,-3 2 1,3 8-5,3 4 0,4 3 1,8 3-1,2-3 10,4-3 0,0 1 1,9-5-1,5 2-23,-1 3 1,8-5 0,1-2-1,1-2-6,0 2 1,-2-4 0,4 3-1,-4-5 7,-2-5 1,4-5-1,-3-8 1,-1 1 1,0 0 1,-2-7 0,-7-1-1,-2-2-22,-3-4 0,-5-2 1,4-2-1,-3 0-65,-3 0 1,-2-6 0,-4 1 0,-2 3 82,-1 6 1,-9 0-1,2 7 1,-1 3 62,1 2 0,-3 1 1,3 3-7,-3 3 0,-3 4 0,3 10-42,3 4 1,-2 4 0,8 9-1,3 2-2,1 3 1,2 7-1,0-4 1,2 2 21,3 0 1,5 0 0,10 4 0,1-2 7,2-2 0,2-7 0,-1 3 0,3-2-7,0 0 0,6 1 0,-4-9 0,2-1-23,-2-3 0,4-5 0,-4 4 1,4-2-38,2-4 1,-6-2-1,-1-2 1,-1 0-45,0 0 0,-8-2 0,1-2 0,-9-4 38,-3-2 1,0 6 0,-4-3 114,2-1 0,-3 0 1,-8-4-38,-7 7 0,2 3-6,-1 2 1,5 0-19,-6 0 0,8 2-20,-2 4 1,6 1 0,6 7-70,6-3 1,9-5 0,3 4 0,-3-2-202,-2-4 1,-1 3 272,-1-1 0,1 8 0,-1-4 0</inkml:trace>
  <inkml:trace contextRef="#ctx0" brushRef="#br0" timeOffset="2158">4122 210 7569,'8'-17'-444,"-6"7"1,14 0-1,-3 6 444,8-1 0,7-1 0,7 6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02.535"/>
    </inkml:context>
    <inkml:brush xml:id="br0">
      <inkml:brushProperty name="width" value="0.08571" units="cm"/>
      <inkml:brushProperty name="height" value="0.08571" units="cm"/>
      <inkml:brushProperty name="color" value="#E71224"/>
    </inkml:brush>
  </inkml:definitions>
  <inkml:trace contextRef="#ctx0" brushRef="#br0">80 47 7420,'0'-17'-418,"0"5"1,2 3 471,3 1 0,5 10 0,8 9 0,-1 5-58,1 1 1,-1 7 0,-1-1-1,-3 0 1,-1 2 0,-1 1 0,7 3 0,-3-4 21,-3 0 1,4-3 0,-7 5-1,1-2-132,-4-4 1,2-1 0,-3-3 0,-1 1 43,-2-1 0,-8 1 1,-1-1 69,-3 0 0,-9 1 0,-9-1 0</inkml:trace>
  <inkml:trace contextRef="#ctx0" brushRef="#br0" timeOffset="404">27 344 7569,'-17'0'-302,"7"0"1,10 0 0,12 0 0,3 0 353,3 0 1,7 0 0,2 0-1,2 0-27,0 0 1,6 0-1,6 0 1,-2 0-16,-2 0 1,4 0-1,-1 0 1,-1-2-14,-2-4 1,-2 3 0,2-7 0,2 0-16,1 0 1,-1 5 0,-8-7 0,-4-2 11,-1-1 0,-3 3 1,-8 1-1,-1-1-16,-2 2 1,-9-5 0,1 3 26,-8-3 1,-5 5 0,-9 4-1,-1 4 40,-4 2 1,1 0 0,-5 0-1,0 0-20,0 0 1,5 8 0,-1 4-1,4 1-39,1-1 1,3 3-1,1-3-56,3 3 1,7 3 0,-2-1 0,6-1-5,6-4 0,3 3 0,11-5 0,1 1 0,2 1 0,10-8 0,0 2 0,6-4 74,0-2 0,6 0 0,-1 0 0</inkml:trace>
  <inkml:trace contextRef="#ctx0" brushRef="#br0" timeOffset="941">1215 187 7117,'0'-12'-301,"-2"3"1,-2-1 0,-4 2 567,-1 0 0,-9 3 1,-5 5-223,2 0 0,1 0 0,3 0 0,-1 0-129,1 0 0,1 2 0,3 1 0,3 5-25,2 2 1,-3-4 0,5 5 111,2 3 1,2 2 0,2 1 0,0 0 15,0 1 1,8-3-1,3-1 1,3-2-11,-2 1 1,9 3 0,-4-1 0,3-1-12,-1-2 1,4-1 0,1 5 0,-3-3-22,-2-1 1,-7-2 0,-2 3-17,-2-1 1,-3-1 60,-5 7 1,-7-8-1,-5-5-11,-4-3 0,-1-2 60,0 0 0,7-2-96,4-3 1,6 1 0,8-8 0,7-1-49,7-3 0,3-1 0,-4-1 0,4 1 12,3-1 1,-1-5-1,4 0 1,-4-1 28,-2-1 0,-2 0 0,-5-4 0,-1 5 25,1 5 1,-3-4-1,-3-1 192,-6 3 1,2 2 18,-3 1-150,1 9 0,-6 3 0,0 12-1,0 5 0,2 5 0,2 1 1,2 1-59,-2-1 1,5 6-1,1 3 1,2-1-34,-1 0 1,-1 4 0,4-4 0,-3 1-106,3-1 1,2-2-1,1-5 3,0-1 1,-5 1 0,-2-1 139,-2 0 0,5 1 0,-3-1 0</inkml:trace>
  <inkml:trace contextRef="#ctx0" brushRef="#br0" timeOffset="1060">1809 327 6162,'7'-18'0,"5"1"175,4-1 0,1 3 0,1 1 1,1 5-117,4 1 1,6-4 0,12 6-1,4 2-286,-1 3 0,13 1 227,-5 0 0,4 0 0,-3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01.248"/>
    </inkml:context>
    <inkml:brush xml:id="br0">
      <inkml:brushProperty name="width" value="0.08571" units="cm"/>
      <inkml:brushProperty name="height" value="0.08571" units="cm"/>
      <inkml:brushProperty name="color" value="#E71224"/>
    </inkml:brush>
  </inkml:definitions>
  <inkml:trace contextRef="#ctx0" brushRef="#br0">0 105 7159,'10'2'-84,"-4"4"1,-4-2 0,-2 7-1,0 3 63,0 1 1,6 3 0,-1-1 0,1 1-5,2-1 1,-6 1 0,6 1 0,-2 2 6,-1 3 0,7-1 0,-6-6 0,-2 1-142,-2-1 0,5 1-40,5-1 1,-2-1 199,1-4 0,1-5 0,6-7 0</inkml:trace>
  <inkml:trace contextRef="#ctx0" brushRef="#br0" timeOffset="595">262 122 7094,'12'-5'-282,"-2"-3"1,-1 0 71,1 0 0,-4 3 0,6 5 249,1 0 1,3 5 0,1 3 0,-1 2 17,-5 3 0,3 5 0,-6 3 1,-1 2 6,1-1 0,-2-3 0,-6-1 0,0-1-12,0 1 1,6-1-1,0 1-21,-2-1 0,-3 0 0,1-1-43,4-4 1,-4-3-210,4-3 196,-4-4 1,0-2 0,2-12 5,2-3 1,5-3 0,-3 1 0,2 0 17,3-1 1,3 3 0,1 1 0,1 4 29,-1 3 1,1 1 0,-1 6 0,1 0 6,-1 0 0,2 0 0,3 0 1,1 0 19,-2 0 1,-1 6 0,-3 1 0,1 3-12,-1 4 1,1-5-1,-1 3 1,1 0 5,-1-3 0,6 1 1,1-6-1,-3 2-26,-2-2 1,5 3-1,-1-1 1,0-2-56,2-2 1,-5-2 0,3 0-19,-3 0 0,-3-2 0,-1-4 0,-3-4-23,-1 1 1,-3-7-1,3 5-31,-6-5 1,2-1 96,-2-1 0,-3 7 0,-8 1 0,-7 2 67,-4 4 0,-1 2 0,-1 4 15,1 4 1,1 4-1,3 7-45,1 1 1,8-7 0,-1 1 0,5 2-17,5 1 0,5-3 0,8-1 1,-1 1-65,0-2 0,7 3 0,-1-7 1,0 0-86,3 2 0,-1-6 0,4 5 0,-6-1-138,-3 0 0,-3 0 271,1-6 0,-1 0 0,0 0 0</inkml:trace>
  <inkml:trace contextRef="#ctx0" brushRef="#br0" timeOffset="763">856 88 7569,'-8'-10'-92,"6"-6"-51,-3 5 0,5-3 0,5 2 0,9 7-101,7 3 1,7 2 243,6 0 0,9-8 0,2-2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58.913"/>
    </inkml:context>
    <inkml:brush xml:id="br0">
      <inkml:brushProperty name="width" value="0.08571" units="cm"/>
      <inkml:brushProperty name="height" value="0.08571" units="cm"/>
      <inkml:brushProperty name="color" value="#E71224"/>
    </inkml:brush>
  </inkml:definitions>
  <inkml:trace contextRef="#ctx0" brushRef="#br0">385 447 7144,'0'-10'-1271,"-2"0"1265,-4 4 1,2 4 0,-5-5-3,1-1 1,2-2-19,6-7 0,8-1 26,3 1 0,-3-1 0,0 1 0</inkml:trace>
  <inkml:trace contextRef="#ctx0" brushRef="#br0" timeOffset="267">385 307 7202,'0'-12'-499,"-2"3"1,-2-1 512,-2 0 0,-7 4 0,1-3 1,-3 1 0,3 2 0,0 6 0,-1 0 1,-3 0-1,-1 0 8,-1 0 1,1 0 0,1 2 0,3 2-9,1 2 0,0 7 0,-7 1 0,-2 5 19,-3 4 1,1 9-1,6-3-16,-1 4 1,3 2-1,1-1 1,4 1 0,3 0-2,3 0 1,2 0 0,2 0 0,2-2-10,4-4 0,3 2 0,9-7 1,1-5-8,4-5 0,-1-1 1,7-7-1,2-2-27,2-2 1,2-2 0,0 0 0,0-2 19,0-4 1,5-2-1,1-5 1,-2 1-166,-2-2 0,-2-7 0,-2-2 171,-4 1 0,4-5 0,-6 0 0</inkml:trace>
  <inkml:trace contextRef="#ctx0" brushRef="#br0" timeOffset="676">752 132 7466,'0'-23'0,"0"0"-117,0 1 1,0 3-1,0 1 1,0 1 57,0 7 1,6 12-1,-1 14 1,1 7 75,2 4 1,-6 2-1,6 6 1,-3 0-62,1 0 0,2 2 1,-4 2-1,2 1 33,-2-1 1,-2-2 0,0-2 0,1 0 28,3 0 0,0-6 0,-4-2 0,2 0-15,2 1 1,0-7 0,-6 2 0,0-3-2,0-3 0,1-5 12,5-1-23,-4-7 1,14-6-1,-7-13-7,1-7 0,6-3 0,-5 4 0,3-2 9,-2 1 0,3-3 0,-3 2 1,3 1 2,3 3 1,-3 7 0,-1 3 0,-3 1 6,3 4 0,2 2 0,1 2 0,0 0-3,1 0 1,-1 2 0,1 4 0,-1 5-13,1 5 0,-7 1 1,-1 1-1,0-1-49,0 1 1,-5 5 0,5 0 0,-2-1-14,-4-3 0,0 4 1,-1 1-1,5-3 74,2-2 0,2-1 0,5-1 0</inkml:trace>
  <inkml:trace contextRef="#ctx0" brushRef="#br0" timeOffset="1011">1590 639 7445,'0'-18'-336,"0"1"0,-2 7 0,-4 4 278,-5 4 1,-5 2 42,-1 0 1,1 8-1,4 4 35,7 3 1,3 3-1,2-1 1,0 1-19,0-1 0,0-5 0,2-1 0,3 1 75,7-2 0,4 3 0,1-7 0,1-2-59,-1-2 0,0-2 1,1 0-1,-1 0-22,1 0 0,5 0 0,0-2 0,-1-4 13,-3-5 1,-7-3 0,-2-2 2,-3-1 0,5-2 1,-6-11-1,-4 7-20,-6 4 1,-6 7 0,-7 0-1,-3 1-24,-3 1 0,4-3 1,-7 7-1,3 2 1,0 2 0,-1 2 0,7 0 0,0 0-86,-1 0 0,6 8 0,3 3 117,1 5 0,2 1 0,6 1 0,0-1 0</inkml:trace>
  <inkml:trace contextRef="#ctx0" brushRef="#br0" timeOffset="1387">2009 586 7404,'10'-7'-181,"-4"-5"0,-4-4 200,-2-1 1,-8 1-41,-4 5 0,-3 3 0,-3 8-65,1 0 0,5 2 0,2 4 1,1 5 79,-1 5 0,6 1 0,-2 1 7,4-1 1,2 1-1,0-1 1,0 1 8,0-1 0,8 1 1,4-3-1,3-1-8,3-3 1,1-5 0,3 4 0,1-2-6,-2-4 1,4-3-1,-1-1 1,-3 0-8,-2 0 0,-1-1 0,-1-5 24,1-6 1,-8-3-1,-5-3-9,-3 1 1,-2-1-1,-2 1 1,-2-1-45,-1 1 0,-9-1 0,2 1-67,-3-1 1,-3 9-1,1 3 8,-1 4 1,1 2-1,0 0 1,1 2 97,4 4 0,-1-2 0,7 7 0,0 1 0,6 5 0</inkml:trace>
  <inkml:trace contextRef="#ctx0" brushRef="#br0" timeOffset="1719">2498 499 7270,'18'-8'-423,"-1"-3"0,-5 1 0,-3-2 635,-1-1 0,-2-3 0,-6-1-240,0-1 0,-2 8-36,-4 5 0,-3 3 0,-9 2 0,1 0 60,-1 0 0,-5 0 0,0 2 16,1 3 1,9-1-1,3 8 15,2 2 1,2 1 0,6 3 4,0-1 0,8 0 0,4 1-29,3-1 1,3 1 0,-3-1 0,-1 1-6,-2-1 0,-3 1 1,5-1 8,-3 1 0,-7-1 0,2 1-25,-4-1 1,-4-5-1,-4-3-16,-5-1 0,-5 0 0,-1-4 0,-1 2-47,1-2 1,-1-3-1,1-1-216,-1 0 297,9 0 0,1-7 0,8-3 0</inkml:trace>
  <inkml:trace contextRef="#ctx0" brushRef="#br0" timeOffset="2022">2690 551 7569,'18'0'-101,"-1"-5"-36,1-1 0,-7 0 0,1 6 69,2 0 0,-5 0 0,3 0 0,1 0 25,3 0 0,1-2 0,1-2-15,-1-2 0,1-2-34,-1 3 1,-5-5 69,0-8 0,-9 7 0,1 1 38,-8 2 0,1 3 0,-9 5 0,-2 0 7,-1 0 0,-1 2 0,3 3 0,1 7 11,-1 3 1,-1-3 0,2 0 0,6 1-7,5 3 0,1 1 0,0 1-13,0-1 1,7 1 0,5-3 0,3-1-41,3-3 0,5-1 0,2 4 1,3-5-70,3-1 0,2 0 0,2-4 0,-1 2 94,1-2 0,8 5 0,2 1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09.806"/>
    </inkml:context>
    <inkml:brush xml:id="br0">
      <inkml:brushProperty name="width" value="0.08571" units="cm"/>
      <inkml:brushProperty name="height" value="0.08571" units="cm"/>
      <inkml:brushProperty name="color" value="#E71224"/>
    </inkml:brush>
  </inkml:definitions>
  <inkml:trace contextRef="#ctx0" brushRef="#br0">1 53 7569,'0'-17'-130,"0"-1"1,1 8 31,5 5 0,4 3 1,6 4-1,-3 3 122,-1 7 1,-3 4 0,5 3 0,-4 2-92,-3 3 0,-1 7 0,-6-2 0,2 4 52,4 2 0,-4 0 0,4 0 1,-4-2-36,-2-4 0,2 2 1,2-6-1,1 0-71,-1 0 0,-2 4 0,-2-5 0,0-3-91,0-1 212,0-11 0,0 7 0,0-7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17.415"/>
    </inkml:context>
    <inkml:brush xml:id="br0">
      <inkml:brushProperty name="width" value="0.08571" units="cm"/>
      <inkml:brushProperty name="height" value="0.08571" units="cm"/>
      <inkml:brushProperty name="color" value="#E71224"/>
    </inkml:brush>
  </inkml:definitions>
  <inkml:trace contextRef="#ctx0" brushRef="#br0">70 71 7360,'-15'-27'0,"1"5"-1402,2 9 1311,9 5 1,-11 10 90,8 4 0,0 3 0,6 9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18.447"/>
    </inkml:context>
    <inkml:brush xml:id="br0">
      <inkml:brushProperty name="width" value="0.08571" units="cm"/>
      <inkml:brushProperty name="height" value="0.08571" units="cm"/>
      <inkml:brushProperty name="color" value="#E71224"/>
    </inkml:brush>
  </inkml:definitions>
  <inkml:trace contextRef="#ctx0" brushRef="#br0">138 158 7179,'-17'-10'-331,"-1"4"392,1 4 1,1 4 0,3 2-1,1 4-38,-2 2 0,7-5 0,-1 7-139,0 2 0,6 1 123,-4 3 0,12-9 0,6-3 0,3-4 5,3-2 0,1 0 0,3 0 0,1 0-12,-2 0 0,4-2 1,1-2-1,-1-4 4,0-1 1,-2-3 0,-5-5 0,-3-1 10,-3 1 0,-4-3 0,-8-1 1,0-2-7,0 1 0,-8 3 1,-4 1-1,-5 3-25,-6 3 1,1 5 0,-7 7-238,-2 0 157,6 0 0,-2 0 0,5 1-58,-1 5 0,2 4 1,9 7 153,6 1 0,6-1 0,6 1 0,12-1 0,9 1 0</inkml:trace>
  <inkml:trace contextRef="#ctx0" brushRef="#br0" timeOffset="238">383 123 7440,'27'0'0,"-4"0"-265,-4 0 1,-7-6 301,0 0 1,-1 0-1,7 6 48,-1 0 1,-5 0-165,0 0 75,-8 0 0,9 8 1,-7 4 70,-2 3 0,-2-3-494,-2 0 289,0-9 118,0 5 1,2-16 0,3-3 70,7-5 0,4-1 0,1 1 43,1 5 0,-7 3-162,1 8 0,-2 8 1,1 5-1,-5 7 68,-4 3 0,6 8 0,1-4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17.806"/>
    </inkml:context>
    <inkml:brush xml:id="br0">
      <inkml:brushProperty name="width" value="0.08571" units="cm"/>
      <inkml:brushProperty name="height" value="0.08571" units="cm"/>
      <inkml:brushProperty name="color" value="#E71224"/>
    </inkml:brush>
  </inkml:definitions>
  <inkml:trace contextRef="#ctx0" brushRef="#br0">245 235 7569,'9'-14'-52,"-3"-3"0,-10-5 4,-2 5 0,-7 7 0,1 3 1,-3 1-1,-3 0-19,1 2 1,-1 2 0,-1 2-1,-3 0-85,-1 0 0,0 0 0,5 0 259,1 0 1,1 2-1,5 4-86,5 5 0,4 5 0,2 1 0,2 1 12,4-1 1,5 1 0,11-1 0,3 1-129,2-1 1,-4 7-1,7-1 1,-1-2 55,-2-1 1,-2-3-1,-7 0 1,-1 1 10,0-1 0,-1 1 0,-4-1 42,-7 1 1,-5-1 0,-5-1 24,-7-5 0,-4 3 0,-3-8 0,-2-2-14,-3-2 1,1-2-1,4 0-37,-5 0 0,5 0 1,-4 0-225,3 0 1,11-2 235,3-4 0,19-12 0,7-9 0</inkml:trace>
  <inkml:trace contextRef="#ctx0" brushRef="#br0" timeOffset="175">437 287 7478,'0'-9'-337,"0"3"0,0 12 284,0 5 1,5 11 0,1 1 0,0-2-54,2-1 0,-6-3 0,4 0 1,-2-1 1,1-4 0,-3 3 0,6-3 104,0 3 0,-6-5 0,13-2 0,-5-8 0</inkml:trace>
  <inkml:trace contextRef="#ctx0" brushRef="#br0" timeOffset="313">472 95 7569,'-12'-23'-215,"0"0"240,1-1 0,-1 13-118,0-1 0,3 10-192,-3 2 0,4 8 1,8 9-1,2 1 285,4-1 0,4 8 0,7 3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17.082"/>
    </inkml:context>
    <inkml:brush xml:id="br0">
      <inkml:brushProperty name="width" value="0.08571" units="cm"/>
      <inkml:brushProperty name="height" value="0.08571" units="cm"/>
      <inkml:brushProperty name="color" value="#E71224"/>
    </inkml:brush>
  </inkml:definitions>
  <inkml:trace contextRef="#ctx0" brushRef="#br0">245 36 6651,'-11'-2'-98,"-1"-4"0,2 2 0,-3-6 195,1 3 0,0 1 0,-5 6-80,0 0 0,-1 0 1,1 0-1,1 2 20,4 4 1,-3 1-1,5 7 1,-1-2-71,-1 1 0,6 1 0,-4-1 0,3-1 25,3 2 1,2 1 0,2 3 0,0-1 5,0 1 0,0-1 0,2 0 1,4 1-5,5-1 1,5-1 0,1-2 0,3-5-12,3-1 1,-2 4 0,8-7-1,2 1-74,2 2 0,8-6 1,0 4-1,-2-4 57,-2-2 1,-2 0 33,-1 0 0,1-16 0,0-3 0</inkml:trace>
  <inkml:trace contextRef="#ctx0" brushRef="#br0" timeOffset="175">525 88 6354,'0'12'-23,"0"0"1,0 1-20,0 3 1,0 1-1,0 1 1,0-1-3,0 0 0,0 1 1,2-1 14,4 1 1,-3-3 0,7-1 0,0-4 28,0-3 0,-7 7 0,13-12 0,-6 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3:38.662"/>
    </inkml:context>
    <inkml:brush xml:id="br0">
      <inkml:brushProperty name="width" value="0.08571" units="cm"/>
      <inkml:brushProperty name="height" value="0.08571" units="cm"/>
    </inkml:brush>
  </inkml:definitions>
  <inkml:trace contextRef="#ctx0" brushRef="#br0">123 36 5802,'-18'-18'0</inkml:trace>
  <inkml:trace contextRef="#ctx0" brushRef="#br0" timeOffset="80">105 18 7569,'0'-17'0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6.290"/>
    </inkml:context>
    <inkml:brush xml:id="br0">
      <inkml:brushProperty name="width" value="0.08571" units="cm"/>
      <inkml:brushProperty name="height" value="0.08571" units="cm"/>
    </inkml:brush>
  </inkml:definitions>
  <inkml:trace contextRef="#ctx0" brushRef="#br0">0 1 6196,'10'8'167,"-2"-4"-291,-8 7 1,0-5 123,0 6 0,-8-8 0,-2 3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16.332"/>
    </inkml:context>
    <inkml:brush xml:id="br0">
      <inkml:brushProperty name="width" value="0.08571" units="cm"/>
      <inkml:brushProperty name="height" value="0.08571" units="cm"/>
      <inkml:brushProperty name="color" value="#E71224"/>
    </inkml:brush>
  </inkml:definitions>
  <inkml:trace contextRef="#ctx0" brushRef="#br0">245 724 7569,'7'-17'-386,"3"-1"364,0 1 0,3 0 0,-5-1-205,2 1 1,-6-1 140,2 1 1,-12 7 0,-8 4 138,-7 4 1,1 2 0,-5 2 0,0 4-17,-4 6 1,-2 3 0,0 3 0,4-1-33,1 1 0,5 5 0,7 0 0,5-2-16,1-1 1,2 3 0,6 0-14,0-1 0,2-9 0,4-3 0,5-2 22,5-4 0,3-2 0,3-2 0,3 0 6,2 0 0,0-8 0,4-4 1,-2-3-12,3-3 1,-5-5-1,0 0 1,-2-1-121,-4-1 0,-1-2 1,-5-8-1,-1 0 70,-2 0 1,-9-6 0,3-1-1,-4-1 48,-2 0 1,0-5-1,-2 3 1,-2-1 29,-1-1 0,-7 8 1,4 1-1,0 5 189,1 3 0,-1 9 1,4-2-9,-2 3 0,0 13-200,6 7 1,-5 7 0,-1 13 0,2 3-11,2 6 1,2 4 0,0 2 0,0 2-18,0 4 0,2-2 0,4 7 0,3 1-15,1-3 0,9 7 1,-3-7-1,1 3 10,5 0 1,-1-9 0,-3 3 29,-1-4 0,8-2 0,2 0 0</inkml:trace>
  <inkml:trace contextRef="#ctx0" brushRef="#br0" timeOffset="387">751 672 7349,'12'0'-381,"-1"0"1,-1 2 0,4 2-1,-3 2 430,3-2 0,1-3 0,3-1-53,-1 0 0,1 0 1,-1-1 57,1-5 0,-3 2 1,-1-6-1,-4 0-16,-3 1 0,1-3-139,-2-5 90,-4-1 0,-2 8 0,-12 5 33,-3 3 1,-5 2 0,-1 0 0,-2 0 45,1 0 1,3 2 0,1 2 0,3 3 2,3 3 1,-1-4 0,7 5-83,2 3 0,2 2 0,4 1-49,4 0 1,3-1 0,9-2-1,1-5-34,5-1 0,-3 4 0,8-5 94,2 3 0,2-6 0,2 4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13.414"/>
    </inkml:context>
    <inkml:brush xml:id="br0">
      <inkml:brushProperty name="width" value="0.08571" units="cm"/>
      <inkml:brushProperty name="height" value="0.08571" units="cm"/>
      <inkml:brushProperty name="color" value="#E71224"/>
    </inkml:brush>
  </inkml:definitions>
  <inkml:trace contextRef="#ctx0" brushRef="#br0">1 278 6221,'17'-2'-7,"1"-4"0,-1 4 0,1-6 0,1 2 1,2 1 117,3 1 1,10-4-1,-1 0 1,2 0-68,4 1 1,0-1 0,0 4 0,4-4-29,3-1 1,10-1 0,-5-4 0,5 5-52,0 1 0,1 0 0,-3 4 1,0-2-105,-3 2 0,1 2 0,2 2 139,-3 0 0,-10 0 0,1 0 0</inkml:trace>
  <inkml:trace contextRef="#ctx0" brushRef="#br0" timeOffset="435">1538 173 6504,'-10'-8'-70,"0"6"1,4-4 96,-5 4 0,-5 2 1,-1 0-1,-3 2 42,-3 4 1,2-2 0,-7 8-1,1 1-4,0 3 0,6 7 0,-2 0 1,3 1-39,3 1 0,1-6 1,4 5-1,7-5-44,3-2 1,2 1-1,2-1-5,3 1 1,3-7 0,8-1 0,-1-2-15,5-4 0,1-2 0,-2-2 0,3-2 2,1-4 1,0 2 0,-5-8 0,-1-1 9,1-3 1,-1-1 0,1-2 0,-3-3-12,-3-1 1,3 0 0,-5 5 74,0 1 0,3-1 45,-7 1 1,2 7-49,-2 4 1,-4 6-23,4 6 1,-5 4 0,-1 7-42,0 1 0,8-1 0,4 1 0,3-1-94,3 1 0,-1-7 0,3-1 1,1 0-51,2-1 0,6-5 170,-5 2 0,7 4 0,-4-1 0</inkml:trace>
  <inkml:trace contextRef="#ctx0" brushRef="#br0" timeOffset="617">1957 173 7534,'0'-18'-72,"0"1"129,0 7 0,5 4-150,1 12 0,6 4 1,-4 9 14,1 5 0,-5-5 1,4 4-1,-2-3-85,0-3 1,5 3 0,-3 1 0,0 2 26,0-1 0,3-3 136,-5-2 0,8 1 0,-5-1 0</inkml:trace>
  <inkml:trace contextRef="#ctx0" brushRef="#br0" timeOffset="940">2288 86 7569,'10'-18'-184,"-2"1"-287,-8-1 343,0 8 53,0 3 0,-6 20 55,0 5 1,-5 3-1,3-3 1,0-1 58,0 0 0,-5 1 0,1-1-29,-3 1 1,-3-3-1,3-1 1,1-4 21,2-3 1,1 5-143,-7-6 85,9 7 1,3-11 0,10 6 0,3-2 17,3 0 0,2 2 1,5-5-1,1 5 16,-1 2 1,3-4-1,1 3 1,2 1-12,-1 0 0,-3-4 0,-2 3 1,1 1-97,-1 0 0,-1-4 1,-3 3-1,-1-1 98,2-4 0,1 6 0,3-1 0</inkml:trace>
  <inkml:trace contextRef="#ctx0" brushRef="#br0" timeOffset="1121">2673 225 7569,'9'0'-316,"-1"0"162,-8 0 0,2 8 0,2 4 0,4 1 20,1-1 1,-5 3-1,4-3 71,0 4 0,-6 1 63,4 1 0,-4-9 0,-2-1 0</inkml:trace>
  <inkml:trace contextRef="#ctx0" brushRef="#br0" timeOffset="1271">2760 33 7435,'-12'-8'-602,"1"-3"495,7 3 1,-4 2 106,8 12 0,-8 4 0,-1 7 0</inkml:trace>
  <inkml:trace contextRef="#ctx0" brushRef="#br0" timeOffset="1643">3005 225 7569,'1'12'-540,"5"0"1,-2-1 539,8 7 1,-6-3-1,3-1 1,-1-3 30,-4 3 1,-2-4-27,-2 1 34,0-7-35,0 4 1,0-16 0,0-3-15,0-5 0,0-7 0,2-1 0,4 3-23,5 2 1,5 1 0,1 3 0,1 1 35,-1 3 1,1 7 0,-1-2 0,1 4 36,-1 2 1,1 0 0,-1 0 0,0 0-30,1 0 0,-3 8 0,-1 3 0,-2 3-28,1-2 1,-3 3 0,2-3 0,-1 3-27,-1 3 1,6-1 0,-7 1-1,3-3 43,-1-3 0,1 3 0,6-5 0</inkml:trace>
  <inkml:trace contextRef="#ctx0" brushRef="#br0" timeOffset="2171">3983 86 7569,'-18'-16'-80,"1"4"0,-3-1 1,-1 7-120,-2 2 1,-7 2 0,7 2 0,2 0 0,-1 2 254,-1 4 1,10-2 0,-5 7-5,3 3 0,1 2 0,2 1 0,7 0-44,3 1 1,2-1-1,0 1-1,0-1 0,7 1 0,5-3 0,2-1-31,-3-2 0,11-9 0,-5 3 0,2-4-69,1-2 0,3 0 0,0 0 0,-1-2 71,-3-4 0,-1 3 0,-1-9 0,-1-2 26,-5-1 1,3-3-1,-8 1 1,-2-1 32,-2 1 1,-2-1 0,0 1 259,0 0-201,0 7 0,0 4-64,0 12 0,0 5 0,0 13 0,0 5-4,0 4 0,5 8 1,1 1-1,-2 3-6,-2 3 1,4 11-1,0 5 1,-1 2-8,3-2 1,-6 11 0,4 1 0,-4 4-16,-2-5 1,-2 7-1,-2-12 1,-4 3-19,-1 5 0,-3-12 0,-5 2 0,-1-8 19,1-9 1,-7-7-1,-1-11 1,0-6 99,0-9 1,-4-3 0,3-9-1,-1-2 86,-4-2 0,4-12 0,0-5 1,2-11-166,3-6 0,5-3 0,5-16 1,6-5-104,4-4 1,2-10-1,4-8 1,8-1 82,11-5 0,8-1 1,8-4-3,-16 42 0,1 0 0,-2 3 0,2-1 0,6-2 0,0-1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23.669"/>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8C3A"/>
    </inkml:brush>
  </inkml:definitions>
  <inkml:trace contextRef="#ctx0" brushRef="#br0">6428 158 7408,'-8'-10'-404,"-2"2"0,-7 8 1,-3 0 672,-3 0-287,4 0 121,-7 0-104,1 0 1,6 0 151,-14 0-1,13 8-133,-5-6 3,8 13 243,-1-5-1,1 7-217,-1 1-15,9-1 1,-5 1-1,8-1 1,2 1-36,2-1-84,2 1 137,0-1 0,2-1-136,4-5 1,4 5-1,7-6 1,1-1 21,-1-3 1,1-4 0,1-2 0,2 0-224,3 0 215,-1 0 39,-5-8-2,-1-1-34,0-9 6,1 1 229,-1-1-209,1 1 2,-8-1 8,5 1 177,-13-1-165,14 1 93,-15-1 1,7 1 0,-8-1 229,0 1-172,0 0 1,-2 1 13,-4 4 1,5 14-33,-5 16-34,4-1 1,2 10-1,0-5 1,2 3-18,4 2 1,-3 2-1,7 8 1,-2 2-8,-4 2 0,4 1 1,-3-1-1,1 4-110,2-1 1,-6 7 0,4-5 0,-4 3 75,-2-2 0,0 7 0,0-6 0,0 1 30,0 1 1,-2-1 0,-2-1 0,-2-3-8,2-2 0,-4-3 0,1-5 0,-1-2 10,0-4 0,-6-3 0,3-9 0,-3 1 118,3-1 1,-13-7 0,3-6-36,-4-8 0,0-8 0,7-11 0,1-6-40,-1-4 1,1-6 0,1-6 0,3-7-32,1-2 1,8-12 0,0 0-1,8-2-315,8-6 1,11-2 0,8-3 0,6 9-154,4 10 0,9 5 0,2 5 405,11 3 0,12 5 0,5 7 0</inkml:trace>
  <inkml:trace contextRef="#ctx0" brushRef="#br0" timeOffset="-3604">2551 175 6633,'0'-17'-183,"0"-1"0,0 6 0,2 3 0,1-1 194,3 0 1,0 5 180,-6-7 0,2 2 0,2-3 945,2 1-1006,0 8 0,-8 4 0,-2 12-55,-2 3 1,0 5-1,6 1 1,0 2 48,0-1 1,0 3 0,0-2 0,0 0-12,0 3 0,0-5 1,0 6-133,0-2 24,0-1 0,6-1 0,0 0 0,0 1 75,1 1 0,-5-6 1,4 4-1,-2-3-357,2-3 1,-4 1-1,4-1-861,-5 1 1,-2-9 1136,-5-3 0,-4 4 0,-7 0 0</inkml:trace>
  <inkml:trace contextRef="#ctx0" brushRef="#br0" timeOffset="-3062">1957 70 7041,'-10'0'0,"4"2"115,12 4 1,-2-4-1,8 4 292,1-4-326,3-2-1,1 0 0,1 0 100,7 0-119,-6 0 1,14 0-1,-4 0 38,4 0 1,2 0 0,2 0-11,4 0 0,-2 0 19,7 0 1,-1-2-78,2-4 81,3 4-76,-5-6 1,7 6 43,0-4-4,1 5-44,-1-15 1,-1 14-122,-5-4 170,12 4-118,-19-5 1,14 5 123,-13-4-32,-10 4-180,10-6 1,-13 6-35,8-4 186,-7 4-330,-3 2 121,-8 0-314,1 0 127,-9 0 59,7 0-250,-14 0 42,13 0 157,-13 8 361,6 2 0,0 7 0,2 1 0</inkml:trace>
  <inkml:trace contextRef="#ctx0" brushRef="#br0" timeOffset="-2608">3284 472 7546,'12'0'-206,"-1"0"1,-5 0-1,6 0 150,1 0 1,3 0 0,0-2 85,-5-4-82,5 4 97,-7-6-9,9 1-19,-1-3 9,-7 0-91,6-5 87,-15 13-2,7-14-16,-8 14 27,-8-5-17,-1 7 8,-1 0 0,-5 0 0,3 0 0,-4 0 0,-1 0 56,-1 0 1,1 0 0,0 0-1,-3 0 203,-3 0-209,3 7 1,-5-3 125,8 8 0,-1-2-205,1 1 72,7 5-6,-5-7 0,13 9-144,-4-1 27,4 1 1,2-1-148,0 1 229,8-1 20,1 1-287,9-9 1,5 5 0,2-8 0,2 0-756,5 1 998,-7-5 0,16-2 0,-5-9 0</inkml:trace>
  <inkml:trace contextRef="#ctx0" brushRef="#br0" timeOffset="-2140">4087 245 7569,'10'0'-594,"-18"0"493,-3 0-23,-14 0 129,7 0 0,-1 6-239,-5 0 279,5 7 179,-14-11-190,6 14 1,-2-13 34,0 9 176,7-8-209,-11 11 1,14-11 49,-4 8 92,3-8-137,3 11 0,5-11-54,0 8 93,9-8-63,-5 11 0,8-11 0,2 6 0,4-2-56,5-4 0,5-1 0,3 1 59,4 2 1,-1 0 17,7-6-78,-8 0-17,12 0 0,-11 0 48,7 0 1,-8 0-2,2 0 0,3 6 10,-3 0 3,0-1-69,-5 3 1,-7-6 62,1 4-104,-8 4 100,11-8 0,-13 13-8,4-3 24,-4-4 1,-2 7-35,0-3 12,0 3-10,0-5 7,-8 5 1,-2-5 127,-7 8-89,0-9 1,-7 5-1,-1-6 1,0-1-1,-2 3 1,1-2-88,1 0 0,0-3 0,4-3 24,-3 4-185,9-4 207,-1 6 3,7-8 1,-3 0-61,0 0 1,8-2 0,-1-4-675,3-5 749,9-5 0,3-1 0,8-1 0</inkml:trace>
  <inkml:trace contextRef="#ctx0" brushRef="#br0" timeOffset="-1828">4472 88 7569,'0'-10'-643,"0"2"304,0 8 152,7 0 390,-5-8-17,6 7 1,-8-5-99,0 12 0,0 3 0,0 9 0,0 1 16,0 4 0,0 3 1,0 5-1,0-2-112,0 2 1,0-4 0,2 2 102,4 2-219,-4-6 1,6 6-1,-6-7-317,3-3 343,-3-2 1,8-1 0,-6-1-60,2 1 126,0-8-115,-6 5 104,0-13-138,7 6 180,-5-8 0,6 8 0,-8 1 0</inkml:trace>
  <inkml:trace contextRef="#ctx0" brushRef="#br0" timeOffset="-1282">4227 332 7006,'18'0'146,"-1"0"-97,-7 0 1,11 0-3,-3 0 0,5 0 1,0 0-1,4 0-69,1 0 0,5 0 0,-4 0-112,4 0 167,9 0 3,-5-8-17,6 6-131,-8-5 133,0 7-1,0-8-24,0 6-48,0-6 57,-8 1-25,6 5 0,-8-6-25,4 8 44,-4-8-7,0 6 1,-11-6-11,4 8 7,-5 0-25,-3 0 27,-2 0 3,-8 0-4,0 0 1,-8 0 0,-4 2 43,-3 4 1,-3-4-1,1 6-38,-1 0 9,1-6-7,-1 13 13,1-13 47,-1 13 100,1-13-148,7 14 21,-5-6 100,13 7-98,-14 1-11,14-9 11,-5 7 69,7-6-61,0 7-11,0 0 35,0 1 0,0-6-32,0-1 1,5-5 0,3 4 0,2-3 4,3-3 0,3 4 0,1-2 0,3-2-42,3-2 1,-4-2-1,7 0-80,-1 0 108,-6 0-501,14-8 226,-13 6 124,13-13-557,-14 5 321,6-8 120,-7 9 243,-1-7 0,1-1 0,-1-10 0</inkml:trace>
  <inkml:trace contextRef="#ctx0" brushRef="#br0" timeOffset="-1135">5083 158 7569,'0'-18'-153,"-2"3"-152,-4 3 153,4 4 155,-6 0-1,8 6-845,-7-5 843,5 7 0,-6 7 0,8 3 0</inkml:trace>
  <inkml:trace contextRef="#ctx0" brushRef="#br0" timeOffset="-599">5380 315 7569,'0'9'-750,"0"-1"335,0-8 153,0 0 532,0 8-62,0-6-158,0 13 0,2-7 0,2 6 0,1-3-6,-1 3 1,-2-4 0,-2 1 11,0 3 1,0 1-86,0 3 48,0-8 19,0-3-176,0-7 158,0 0-27,0-7-73,0-3 76,0-8 4,0 1-18,8 0 14,-6-1 1,14-1-5,-5-5 6,-3 5-4,7-6 0,-5 7 178,8 1-177,-1-1 1,1 9-4,-9-7 198,7 14-178,-7-13-3,9 13 20,-1-6-49,-7 8 48,6 0-10,-7 0 3,9 0 0,-1 0 0,1 2 40,-1 4-76,1-4 1,-1 13-1,1-5 5,-1 0 1,-1 5-1,-5-3 1,-3 5 0,-2 5-314,0 1 322,-1 0-11,-5-5-321,0-1 136,0-7 88,0 5 0,0-5-175,0 7 284,0-7 0,0 6 0,8-14 0,2 5 0</inkml:trace>
  <inkml:trace contextRef="#ctx0" brushRef="#br0" timeOffset="8920">2952 1852 7569,'0'-12'86,"0"0"-861,8 8 657,-6-3 0,8 7 118,-4 0 0,-5 0 0,7 0 0</inkml:trace>
  <inkml:trace contextRef="#ctx0" brushRef="#br0" timeOffset="9070">3022 2044 7654,'-10'2'361,"5"3"-887,3-3 0,2 8 526,0-4 0,0-4 0,0 6 0</inkml:trace>
  <inkml:trace contextRef="#ctx0" brushRef="#br0" timeOffset="7739">1660 1799 7569,'0'-11'-497,"0"-1"0,-2 8 0,-2-4 459,-2 1 0,0 3 112,6-8 0,0 0 24,0-5 0,6 5 7,0 1 1,2 7 94,-2-2-25,-4 4 1,5 4-19,-7 4 1,0 3 0,0 9 0,2 1-80,4 5 0,-4-3 0,4 8 0,-2 0-59,2-2 1,-4 6-1,5-4 1,-1 2-58,0-1 1,0 1 0,-6-6 0,0 0-53,0 0 0,2 4 0,2-5 0,1-3-157,-1-2 0,-2-1 0,-2-1-84,0 1 0,0-7 331,0 1 0,0-16 0,0 2 0</inkml:trace>
  <inkml:trace contextRef="#ctx0" brushRef="#br0" timeOffset="8047">2027 1712 6768,'9'8'85,"-1"-4"1,-6 7-1,2 3-11,2 1 0,5 3 1,-3 1-1,0 2 110,0 3-275,5 7 102,-11-12 1,8 8-1,-6-5 1,2 3-1,-1 0 1,1 0-189,0-3 0,0-3 0,-4-1 0,2-1-35,2 1 0,-1-7 0,-5 1-41,0 1 253,0-5 0,-7 8 0,-3-7 0</inkml:trace>
  <inkml:trace contextRef="#ctx0" brushRef="#br0" timeOffset="8669">1747 2096 6736,'8'-10'215,"-4"3"0,8 7-300,1 0 1,3 0 0,1 0 0,1-2 101,-1-4 0,1 4 0,-1-4 0,2 4 27,5 2-135,-5 0 56,14 0 1,-12-6 0,9 1 0,-1 1-1,0 2 1,-2 0-30,-2-4 0,4 4 0,-4-4 0,3 4 18,3 2 1,-4-6 0,0 1 0,-2 1 73,-3 2-51,-3 2 0,-2 0 180,1 0-108,-8 0 128,-3 0 0,-20 0 0,-5 2-75,-1 4 1,5-3-1,3 7-38,-3-2 1,4 4-38,-1-7 0,1 9-8,-2-2 1,3-3-1,5 3 1,-2 1 43,2 3 1,2 1-51,2 1 1,0-1 0,0 1 0,0-1-1,0 1-14,0-1 1,2 1-1,4-1 1,6 1-90,3-1 97,3-7 0,-1 3 0,1-7 1,-1-2-39,0-2 1,1-2-1,-1 0-299,1 0 284,-1 0 0,1-2 0,-1-2 0,1-4 28,-1-1 1,-5-3 14,-1-5 0,-5-1 13,6 1 1,-8-3 13,2-3 0,-4 4-32,-2-5 1,0 3 0,0 0-23,0-3 1,-6 1-1,-2 6 1,-2-1 9,-3 1 0,-9-1 0,-3 3 1,0 3-11,0 6 1,-4-2 0,3 3 0,1 1-55,0 2 0,2 2 0,5 0 0,1 0 28,-1 0 0,7 6 56,-1-1 0,8 9 0,-4-4 0</inkml:trace>
  <inkml:trace contextRef="#ctx0" brushRef="#br0" timeOffset="14005">5485 2026 6893,'0'18'51,"5"-7"1,3-1 11,2-2 1,-4 5 0,5-3-1,1 2 1,0-3 7,-1-1 0,1 4 1,3-4 24,-3 1 0,4-5 0,-5 2 8,5-4 1,1-2-1,1-2 1,-1-4-41,1-5 1,-1-5-1,3-1 1,1-1 1,2 1 1,6-3 0,-3-1 0,1-4 2,4-3 0,2 5 0,2-6 0,0-2-15,-1-2 1,7-8-1,0 2 1,0 5-127,1 3 0,-5 7 0,4-3 0,-4 4-19,-2 7 0,0 1 1,-2 9-1,-2 2 91,-2 2 0,0-6 0,6-1 0</inkml:trace>
  <inkml:trace contextRef="#ctx0" brushRef="#br1" timeOffset="185409">88 1852 7569,'-17'-2'0,"-1"-2"-578,1-2 445,7-8 1,-3 5 0,7-9 35,2 1 0,2 5 41,2 0 1,2 9 0,4-3-1,5 4 67,5 2 0,1 2 1,1 2-1,-1 3-33,1 3 1,-1 0 0,1 3 0,-1-1 30,1 2 1,-1 7 0,0 2 0,1-1 9,-1-3 0,1-2 1,-1 1-1,1-1-6,-1 1 1,7-1 0,-1-1 0,0-5-5,2-5 1,-3 2 0,5-2 0,0-2 2,0-2 1,2-10 0,6-4 0,0-5 2,0-6 0,6-3 1,1-7-1,3 0-5,4-4 0,-3-9 1,5-1-1,3-3 22,0-3 1,6-5-1,3-4 1,4-4-30,-28 31 0,0-2 0,3-3 0,1-1 0,3 0 0,2 0 0,1-1 1,3 1-347,1 0 0,2 0 0,1-2 0,1 1 343,6 1 0,2 1 0,-2-1 0,2 0 0,7-2 0,1-1 0,0-2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1.861"/>
    </inkml:context>
    <inkml:brush xml:id="br0">
      <inkml:brushProperty name="width" value="0.08571" units="cm"/>
      <inkml:brushProperty name="height" value="0.08571" units="cm"/>
      <inkml:brushProperty name="color" value="#008C3A"/>
    </inkml:brush>
  </inkml:definitions>
  <inkml:trace contextRef="#ctx0" brushRef="#br0">192 728 7569,'-27'10'-673,"4"-4"484,4-5 1,1 1-1,1 2 169,-1 2 1,3 8-1,1-3 1,2 7 31,-1 5 0,5-4 1,2 5-1,4-5-22,2-1 1,0-1 0,2-1 0,4-3-8,6-1 1,3-8 0,5 2 0,3-5 10,6-1 1,10-9-1,4-9 1,3-11-18,8-10 0,14-5 0,16-11 1,-39 27-1,1-2 6,3-1 1,1-2-1,6-5 1,3-1-1,4-4 1,2-2 0,6-3-1,1-1-1766,4-2 1,1-1 1782,-18 13 0,2-1 0,0-1 0,0 0 0,1 0 0,1-1 0,6-4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2.677"/>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8C3A"/>
    </inkml:brush>
  </inkml:definitions>
  <inkml:trace contextRef="#ctx0" brushRef="#br0">1939 403 7104,'0'-12'-258,"0"0"0,2 9 396,4-3-79,-4 4 1,6 4-1,-8 4 1,0 5-22,0 5 1,2 1 0,1 1 0,3-1-6,-2 1 0,-2-1 1,-2 2-1,2 3-31,4 1 1,-4 0 0,4-5 0,-5-1-43,-1 1 0,0-1 0,2 1 0,2-1-222,2 1 0,0-1 12,-6 1 1,0-1 249,0 0 0,8-7 0,1-2 0</inkml:trace>
  <inkml:trace contextRef="#ctx0" brushRef="#br0" timeOffset="288">2341 368 7397,'0'-18'-733,"6"7"764,-1-1-4,1 8 1,-6-2 0,0 12-18,0 6 0,0 3 0,0 3 0,0-1-16,0 1-7,0-1 26,0 1 1,0-1-23,0 1 1,2 5 0,2 0-37,2-2 0,6-1 0,-7-3 0,1 1 0,0-1-66,0 1 1,0-1 0,-6 1-1,0-1-161,0 1 272,0-9 0,-8 7 0,-2-6 0</inkml:trace>
  <inkml:trace contextRef="#ctx0" brushRef="#br0" timeOffset="531">1957 665 7569,'7'-10'-696,"-5"2"658,14 0 1,-7 5-1,9-7 1,-1 2-1,1 4 42,-1 2 1,1 2 0,-1 0 0,1 0-2,-1 0 0,1-6 0,1 1 0,2 1-41,3 2 0,-1 2 0,-4 0 0,3 0-417,1 0 260,0 0 195,-5 0 0,-1 0 0,1 0 0,-1 0 0</inkml:trace>
  <inkml:trace contextRef="#ctx0" brushRef="#br1" timeOffset="128705">1 682 6132,'0'17'90,"0"1"1,0-1-1,0 1-108,0-1 0,7 6 0,5 1 1,4-3-2,1-2 0,0-1 0,1-1 0,1-1 11,5-5 1,-3 3 0,8-8 0,2-2 2,2-2 0,8-4 0,2-6 0,1-8 1,5-5 0,9-16 1,6 0-1,4-5 1,2-7 1,9-3 0,-36 23-1,2 0 1,2-2 0,1 0-13,0 0 0,1-1 1,5-2-1,0 0 0,-1 3 1,-1-2-1,1 0 1,1-1-1108,-1-1 1,1 0 1121,2-4 0,0 0 0,-3 3 0,1 0 0,2-3 0,0 1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39.604"/>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8C3A"/>
    </inkml:brush>
  </inkml:definitions>
  <inkml:trace contextRef="#ctx0" brushRef="#br0">2026 1 6864,'8'9'72,"-6"1"1,6-6 30,-1 2 0,-5 7-70,4-1 0,-4 3 0,-2 3 0,0-1-6,0 1 1,-6-1 0,-2 1 0,-1 1-27,-5 4 1,4-3 0,-1 3 0,-3-3 2,-1-3 1,-3 0 0,1 1 0,-1-1 11,1 1 1,-1-1-1,1 1 1,-1-3-19,1-3 1,-1 2 0,1-7-39,0 3 1,-1-6 0,1 2 0,-1-4 0,1-2 10,-1 0 1,1 0 0,-1 0 0,1 0-14,-1 0 0,1-2 0,-1-4 13,1-6 1,1-3-1,5-3 1,3 1-10,0-1 0,6-5 1,-3 0-1,3 1 12,2 3 1,0 2 0,0-1-1,2 1 16,3-1 0,-1 3 0,6 1 0,0 2-16,-1-1 0,-3 3 1,6 0 31,1 3 0,3-5 0,1 6-5,1 2 0,-1-3 1,1 1 22,-1 2 1,1 2-1,-1 2 65,1 0 1,-1 6 0,1 1-43,-1 3 0,0 2 0,1 3 0,-1-1-11,1-2 1,-1-1 0,1 5 0,1-3 0,5-1 0,-5-2 0,4 3 0,-3-1-22,-3 1 1,6-3-1,1 2 1,-3-1 16,-2-1 1,-1 6 0,-1-7-1,-1 3-17,-5 0 0,5-6 1,-4 3-1,1 1 40,-1 0 0,-2-7-8,-5 3-27,5 4 1,0-6-96,-4 8 1,-2-9-732,1 3 540,-3-4 0,8-2 0,-6-2 266,2-4 0,7-3 0,-3-9 0</inkml:trace>
  <inkml:trace contextRef="#ctx0" brushRef="#br1" timeOffset="170932">0 1171 7569,'0'11'-487,"0"1"0,0 2 456,0 1 0,2 3 0,2-1 0,4 0 17,2 1 1,1-8 0,7-5 0,1-3 0,4-2 17,6 0 0,12-9 0,6-9 0,3-11 15,3-10 1,5-5-1,4-11 1,2-1-26,2-2 0,-24 23 1,1 0-1,-2 1 1,0 0-1,4-2 1,1 0-10,4-3 1,1-1-1,0 0 1,3 0-1,9-4 1,4-1-1,4-4 1,1-1-298,3-2 0,2-3 0,-15 12 0,3-2 0,0-1 0,-3 2 0,1-1 0,0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34.716"/>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8C3A"/>
    </inkml:brush>
  </inkml:definitions>
  <inkml:trace contextRef="#ctx0" brushRef="#br0">1 665 5887,'0'17'0</inkml:trace>
  <inkml:trace contextRef="#ctx0" brushRef="#br0" timeOffset="146">71 857 6875,'2'9'-1076,"4"-3"1076,-4 4 0,13-8 0,-5 6 0</inkml:trace>
  <inkml:trace contextRef="#ctx0" brushRef="#br0" timeOffset="1450">1293 437 6676,'0'-7'188,"0"7"0,0 7 0,0 11-97,0-1 1,2 1-1,2 1 1,2 3-98,-2 1 0,-2 0 0,-2-3 1,0 1-77,0 2 0,0 1 0,0-7 0,0 0-110,0 1 1,0-1-1,2 1-73,4-1 1,-4-5 264,3 0 0,5-9 0,0 5 0</inkml:trace>
  <inkml:trace contextRef="#ctx0" brushRef="#br0" timeOffset="1746">1625 385 7535,'6'18'180,"0"1"0,-2 2-198,-2 3 0,3 1 0,1-4 0,0 4 10,2 3 0,-6-5 0,6 6 0,-3 0-61,1-2 0,2 0 1,-4-5-1,4 1-126,1-2 0,-5-1 1,2-3-1,-2 1-118,2-1 1,-4-5 12,3-1 300,-3-7 0,-9 4 0,-3-8 0</inkml:trace>
  <inkml:trace contextRef="#ctx0" brushRef="#br0" timeOffset="1960">1293 717 7429,'0'-10'-150,"8"2"1,4 8 97,3 0 0,9 0 1,-1 0-1,0 0-46,2 0 0,-3 0 0,7 0 0,0 0-39,-2 0 1,6 0 0,-6-1 0,2-3 136,0-2 0,8 0 0,8 6 0</inkml:trace>
  <inkml:trace contextRef="#ctx0" brushRef="#br1" timeOffset="175176">176 577 6690,'0'10'-188,"0"5"0,2-13 0,3 4 244,7-4 0,9-2 1,5-2-1,-1-4-17,0-5 1,6-11 0,0-3 0,6 0-3,4 0 1,5-8 0,-1 0 0,5-6-51,11 0 0,6-6 1,11-1-1,7-5-12,-40 25 1,2 0-231,7 0 0,0 0 0,-4-1 0,-1 1 0,8 0 0,-1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4.748"/>
    </inkml:context>
    <inkml:brush xml:id="br0">
      <inkml:brushProperty name="width" value="0.08571" units="cm"/>
      <inkml:brushProperty name="height" value="0.08571" units="cm"/>
      <inkml:brushProperty name="color" value="#008C3A"/>
    </inkml:brush>
  </inkml:definitions>
  <inkml:trace contextRef="#ctx0" brushRef="#br0">889 472 7569,'-29'0'-71,"2"0"1,-1 0-1,1 0 1,-4 2-301,-2 4 0,-2-2 0,0 8 344,0 1 0,0 9 0,2-1 0,2-4 38,2-3 1,8-10 0,-2 2-14,3-4 0,3-4-8,-1-4 0,1-4 0,-1-5-32,1 3 1,5 4-1,1 8 1,-3 0 10,-1 0 0,-5 0 0,-1-2 1,-2-2 26,1-1 1,3-9 0,1 4 0,1-1 14,-1-1 0,1 0 1,-1-3-1,1 1 90,0 3 0,1 5 0,2-4-24,3 2 0,7 1-40,-2 1 1,12 4-1,6-2 1,3 6-24,3 4 1,5-1 0,2-5 0,2 0 5,4 0 1,10 0 0,7 0 0,7 0 3,3 0 1,16-1-1,1-3 1,9-4-4,3-2 0,1 6 0,-1-2 0,0 5-57,1 1 0,-7 0 1,-1 0-1,-3 1-58,-3 5 0,-8 2 0,-6 6 0,-4-3 35,-5 3 1,-10-1 58,-1-1 0,-11 4 0,-3-7 0</inkml:trace>
  <inkml:trace contextRef="#ctx0" brushRef="#br0" timeOffset="356">1290 18 6753,'8'-9'-15,"2"1"1,7 8 0,1 0 10,-1 0 1,3 2-1,1 2 1,2 3-43,-1 3 1,3 2 0,0 5 0,0 1 70,1-1 0,-3 8 1,-6 3-1,-1 1-14,-4 0 0,1 2 1,-7 10-1,-4 5 6,-6 5 0,-10 9 1,-15 4-1,-11 6-15,-9 5 0,19-34 0,-2 0 0,-3 5 0,-2 1 0,-5 3 0,-1 1-20,-5 3 1,-1 0-1,-3 3 1,-1 1-1,-2 3 1,-1 0-398,-1 1 1,-2-2 0,-4 2-1,-2-1 1,-1 0 0,0 0-1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3.688"/>
    </inkml:context>
    <inkml:brush xml:id="br0">
      <inkml:brushProperty name="width" value="0.08571" units="cm"/>
      <inkml:brushProperty name="height" value="0.08571" units="cm"/>
      <inkml:brushProperty name="color" value="#008C3A"/>
    </inkml:brush>
  </inkml:definitions>
  <inkml:trace contextRef="#ctx0" brushRef="#br0">0 450 7320,'18'0'-331,"-1"0"0,3-6 0,1-1 1,4-3 291,3-4 0,3 5 0,7-1 0,5 0 78,2 1 0,-1 3 0,7-4 1,-3 2 19,1 4 1,7-3 0,-5 1 0,5 0-55,0-2 1,4 6 0,0-5 0,2 1-24,4 0 1,0 0-1,0 4 1,-4-2-36,-1-2 0,3-1 0,-8 3 0,-4-2 53,-3 2 0,-10-6 0,3 1 0</inkml:trace>
  <inkml:trace contextRef="#ctx0" brushRef="#br0" timeOffset="191">1363 66 7278,'7'-17'-624,"5"-1"0,-2 7 595,1-1 1,1 8 0,5 0-1,1 8-6,-1 8 1,-1 11 0,-2 6-1,-5 4 88,-1 2 0,4 8 0,-8 3 0,-6 5-86,-8 1 0,-13 14 33,-7 4 0,-10 19 0,-5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3.012"/>
    </inkml:context>
    <inkml:brush xml:id="br0">
      <inkml:brushProperty name="width" value="0.08571" units="cm"/>
      <inkml:brushProperty name="height" value="0.08571" units="cm"/>
      <inkml:brushProperty name="color" value="#008C3A"/>
    </inkml:brush>
  </inkml:definitions>
  <inkml:trace contextRef="#ctx0" brushRef="#br0">53 437 7569,'-11'-8'0,"1"-3"0,2-5-94,4-1 0,-3 5-748,1 0 772,0 8 0,8-3 1,4 7 34,5 0 0,11 0 1,1 0-1,0 2 33,2 3 0,3-1 1,7 8-1,-1 0-4,1-3 0,6 5 1,2-6-1,1-1 0,5 1 0,7-2 0,4-6 0,1 0-22,-1 0 1,6 0 0,-4-2 0,0-2-8,-4-2 0,-4-5 0,-3 5 0,-5 0-17,-5-2 0,-12 4 52,-5-7 0,-5-1 0,-2-5 0</inkml:trace>
  <inkml:trace contextRef="#ctx0" brushRef="#br0" timeOffset="191">1084 88 7436,'17'-12'0,"1"0"-184,-1-1 0,1-3 0,-1 1 1,2 3 128,5 6 0,-3 4 0,8 4 0,2 6 26,2 10 1,-4 9-1,-2 14 1,-1 5-24,-5 5 0,-9 7 0,-7 4 0,-6 6 50,-11 9 0,-11 7 0,1-39 0,-5-1 0,-3 2 0,-2-1 2,-3 2 0,-2-1 0,-8 8 0,-1 1 0,1-2 0,1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7.060"/>
    </inkml:context>
    <inkml:brush xml:id="br0">
      <inkml:brushProperty name="width" value="0.08571" units="cm"/>
      <inkml:brushProperty name="height" value="0.08571" units="cm"/>
    </inkml:brush>
  </inkml:definitions>
  <inkml:trace contextRef="#ctx0" brushRef="#br0">210 106 7569,'10'-8'-172,"0"4"-648,-5-8 766,-3 1 0,6-1 0,-8 1 129,0-3 1,0 4-42,0-1 1,-2 7 0,-4-2-17,-5 4 0,-5 2 1,-1 0-1,-1 0 6,1 0 1,-1 2 0,1 2-18,-1 2 1,3 7-10,3-1 32,-3 3-18,5 3-83,0-9 88,-5 7 1,13-6-118,-6 7 115,8 1-8,0-1 1,0 1-24,0-1 1,0-5-1,2-1 7,4 3 1,4-1 0,7-1 0,0-6 3,1-4 1,-1-2 0,1 2 5,-1 4 1,7-4-7,-1 3 19,0-3-15,-5 6 0,-7-6 6,1 4-7,0 4 4,-3-8-3,7 13-42,-14-5 41,13-1 1,-13 7-57,6-14 0,-8 13 41,0-3 31,0 4 1,0-5-1,-2 1 7,-4 1 1,2-5 0,-7 0 0,-3-2-17,-1 0 0,3-1 0,0-5 0,-1 0 121,-3 0 0,-1 6 1,-1 0 22,1-2-113,-1-2 17,1-2-108,-1 0 96,9 0-5,-7 0 11,6 0-116,-7 0 1,5 0-85,1 0 0,5 0-287,-6 0-132,8 0 572,-3 0 0,7 0 0,0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7.305"/>
    </inkml:context>
    <inkml:brush xml:id="br0">
      <inkml:brushProperty name="width" value="0.08571" units="cm"/>
      <inkml:brushProperty name="height" value="0.08571" units="cm"/>
      <inkml:brushProperty name="color" value="#008C3A"/>
    </inkml:brush>
  </inkml:definitions>
  <inkml:trace contextRef="#ctx0" brushRef="#br0">35 87 7569,'-6'-11'-584,"0"-1"307,0 8 300,6-11 0,-5 5 234,-1-8-233,0 9 1,8 1-1,4 8-47,5 0 0,-1 8 0,0 3 1,0 5-26,-1 1 0,-5 7 0,4 1 0,-2 2 17,0 4 0,5 2 0,-5 2 0,-2 0-20,-2 0 1,4-6 0,-1 0 0,1 0-27,2-2 1,-6 4 0,4-5 0,-4-1-46,-2 0 1,0-2 0,-2-5 121,-4-1 0,-4 1 0,-7-1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7.487"/>
    </inkml:context>
    <inkml:brush xml:id="br0">
      <inkml:brushProperty name="width" value="0.08571" units="cm"/>
      <inkml:brushProperty name="height" value="0.08571" units="cm"/>
      <inkml:brushProperty name="color" value="#008C3A"/>
    </inkml:brush>
  </inkml:definitions>
  <inkml:trace contextRef="#ctx0" brushRef="#br0">34 88 7544,'-18'0'10,"8"-2"-71,5-4 1,5 4 0,5-3-40,7 3 1,4 2-1,3 0 1,2 0-66,3 0 1,7 0 0,-4 0-1,2 0 103,0 0 0,-8 0 0,5 0 0,-3 0 62,0 0 0,0-6 0,-5-2 0,-1 0 0,1 0 0,-1-13 0,1 2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7.627"/>
    </inkml:context>
    <inkml:brush xml:id="br0">
      <inkml:brushProperty name="width" value="0.08571" units="cm"/>
      <inkml:brushProperty name="height" value="0.08571" units="cm"/>
      <inkml:brushProperty name="color" value="#008C3A"/>
    </inkml:brush>
  </inkml:definitions>
  <inkml:trace contextRef="#ctx0" brushRef="#br0">18 34 7569,'9'-2'0,"-3"-4"0,-2 2-115,2-7-131,-4 7 1,6-2 261,-8 12 1,0 3 0,0 9 0,-2-1-192,-4 1 1,4 7-1,-6 4 1,2 4 174,1 2 0,-9 0 0,4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7.957"/>
    </inkml:context>
    <inkml:brush xml:id="br0">
      <inkml:brushProperty name="width" value="0.08571" units="cm"/>
      <inkml:brushProperty name="height" value="0.08571" units="cm"/>
      <inkml:brushProperty name="color" value="#008C3A"/>
    </inkml:brush>
  </inkml:definitions>
  <inkml:trace contextRef="#ctx0" brushRef="#br0">18 524 7569,'-9'10'-326,"1"-2"1,8-16 0,0-4 0,0-3 327,0-3 0,6-5 0,1 0 0,1-1 40,0-1 0,0-2 0,-4-10 0,3-2-12,3-1 1,-6-1 0,4 6 0,-2 2 64,-1 4 0,7 2 1,-4 5-4,1-1 0,-3 6 0,6 7-106,2 2 1,-5 2-1,3 6 1,1 0 11,3 0 1,1 8-1,1 4 11,-1 3 1,-1 3 0,-3-1 0,-1 1-151,2-1 1,-5 1 0,1 1 0,-2 2 10,-4 3 0,-2-1 1,-2-4-1,-2 3 130,-4 1 0,-4 8 0,-7-4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8.101"/>
    </inkml:context>
    <inkml:brush xml:id="br0">
      <inkml:brushProperty name="width" value="0.08571" units="cm"/>
      <inkml:brushProperty name="height" value="0.08571" units="cm"/>
      <inkml:brushProperty name="color" value="#008C3A"/>
    </inkml:brush>
  </inkml:definitions>
  <inkml:trace contextRef="#ctx0" brushRef="#br0">18 140 7569,'-9'-8'-44,"3"-3"1,4-5-146,2-1 0,8 5 0,5 2 1,7 1 96,3-1 0,8 6 1,-2-4-1,4 3-143,2-1 1,-2 0 234,-4 6 0,12-8 0,-4-2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8.330"/>
    </inkml:context>
    <inkml:brush xml:id="br0">
      <inkml:brushProperty name="width" value="0.08571" units="cm"/>
      <inkml:brushProperty name="height" value="0.08571" units="cm"/>
      <inkml:brushProperty name="color" value="#008C3A"/>
    </inkml:brush>
  </inkml:definitions>
  <inkml:trace contextRef="#ctx0" brushRef="#br0">193 52 7569,'0'-17'42,"0"7"1,-2-3 16,-4 7 1,2 0 0,-8 6-303,-1 0 0,3 0 0,-1 2 0,-3 4 198,-2 5 0,1-1 1,1 2-1,3 1 55,-3 3 0,1 1 0,1 1 1,4-1-19,0 1 0,6-1 0,-3 1 1,3-1-38,2 1 0,0-1 0,2 1-52,3-1 0,5-5 1,8-3-1,-1-1-49,1-4 0,7-2 146,4-2 0,4-8 0,2-1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8.625"/>
    </inkml:context>
    <inkml:brush xml:id="br0">
      <inkml:brushProperty name="width" value="0.08571" units="cm"/>
      <inkml:brushProperty name="height" value="0.08571" units="cm"/>
      <inkml:brushProperty name="color" value="#008C3A"/>
    </inkml:brush>
  </inkml:definitions>
  <inkml:trace contextRef="#ctx0" brushRef="#br0">158 53 7411,'0'-12'-1350,"0"0"1261,0 8 1,2-9 65,3 7 77,-3 0 0,4 6 84,-12 0 1,2 2 0,-9 2 0,-5 4-116,-3 2 0,-2 1 0,5 7 0,1-3-18,-1-3 1,3 3 0,3-3-16,6 3 0,4 3 0,2-1-5,0 1 0,8-8 0,4-3 0,3-1-54,3 0 0,7 0 0,4-6 0,4 0-240,2 0 309,0 0 0,8 0 0,1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9.416"/>
    </inkml:context>
    <inkml:brush xml:id="br0">
      <inkml:brushProperty name="width" value="0.08571" units="cm"/>
      <inkml:brushProperty name="height" value="0.08571" units="cm"/>
      <inkml:brushProperty name="color" value="#008C3A"/>
    </inkml:brush>
  </inkml:definitions>
  <inkml:trace contextRef="#ctx0" brushRef="#br0">0 367 6310,'8'-12'470,"4"3"-540,3 1 0,3 0 0,-1 2 34,1-5 0,-3 1 0,-3-2-91,-6-1 1,-4 3 236,-2-2 1,0 7-57,0-7 0,-8 8 0,-4-2-82,-3 4 0,3 10 0,0 4 48,-1 3 1,5 3 0,2-1-60,4 1 1,4-3 0,4-1 0,6-4 14,3-3 0,3-1 0,1-6 0,2 0-10,3 0 1,-1 0 0,-5-2 0,-1-2 15,0-2 0,1-7 1,-1 1-1,-1-3-2,-4-3 1,1 1-1,-5-1 1,0 1 91,-1-1 1,-1 7 0,-4-1 275,4-1-339,-4 5 1,6 8-1,-8 11 1,0 5 25,0 1 0,0 3 0,0 1 0,0 4-30,0 3 0,6-5 0,1 6 0,1 0 4,0-2 1,3 4 0,-3-7 0,2-3-15,3-2 0,-5-1 0,0-1-162,0 1 137,-6-1 1,5-9 0,-7-8 13,0-10 1,-5-7-1,-3-7 1,0-3-11,0 0 0,-5-8 0,3 2 0,-2-6 1,3-1-1,-1-1 0,2-2 0,1 0-10,3 1 0,2 7 0,2 8 0,2 1 110,3 5 1,3 2 0,8 3 0,-1 5-67,5 5 0,1-2 1,-2 2-1,3 2 38,1 2 0,0 2 0,-5 0 0,-1 2-26,1 4 0,-7-2 1,-1 8-1,-2 1-25,-4 3 1,-2 1-1,-4 1 1,-2-1-30,-2 1 1,-8-1 0,1 1 0,-7-1-13,-3 0 0,0 1 0,3-3 0,-1-1-32,-2-2 1,0-8 0,5 1 24,1-3 0,5-2 1,2-2 52,3-3 0,1-5 0,6-8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9.622"/>
    </inkml:context>
    <inkml:brush xml:id="br0">
      <inkml:brushProperty name="width" value="0.08571" units="cm"/>
      <inkml:brushProperty name="height" value="0.08571" units="cm"/>
      <inkml:brushProperty name="color" value="#008C3A"/>
    </inkml:brush>
  </inkml:definitions>
  <inkml:trace contextRef="#ctx0" brushRef="#br0">0 28 7569,'18'-10'-1117,"-1"-5"1137,-7 13 1,3 2-1,-5 12 1,0 3 9,0 3 1,3-1 0,-3 1 0,0 1-11,0 4 1,3-1 0,-3 5 0,0-2-49,0-4 1,3 5 0,-3-3 0,0-2-137,-1-1 0,1-3 0,-4 1-126,2-1 290,0 0 0,-6-7 0,0-2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9.766"/>
    </inkml:context>
    <inkml:brush xml:id="br0">
      <inkml:brushProperty name="width" value="0.08571" units="cm"/>
      <inkml:brushProperty name="height" value="0.08571" units="cm"/>
      <inkml:brushProperty name="color" value="#008C3A"/>
    </inkml:brush>
  </inkml:definitions>
  <inkml:trace contextRef="#ctx0" brushRef="#br0">53 210 7569,'-6'-27'-279,"0"4"245,-7 3 0,9 3 63,-8-1 1,8 7-1,-2-1 45,4-2 1,10 7 0,4-1 0,5 2-260,7 0 0,-3 0 0,8 6 0,4-1 51,6-5 1,-2 4-1,5-4 1,-1 4-285,0 2 418,7 0 0,-11-8 0,6-1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7.501"/>
    </inkml:context>
    <inkml:brush xml:id="br0">
      <inkml:brushProperty name="width" value="0.08571" units="cm"/>
      <inkml:brushProperty name="height" value="0.08571" units="cm"/>
    </inkml:brush>
  </inkml:definitions>
  <inkml:trace contextRef="#ctx0" brushRef="#br0">891 0 7266,'12'0'-412,"-1"0"0,-7 2 469,2 4 1,-4-2 17,-2 7 1,0 1 0,-2 3 0,-4-1-19,-6-2 0,-3-1 0,-4 9 0,-3 1-15,-1 2 0,-8 3 1,0-5-1,-4 4 10,0 2 0,-10 2 1,8 6-1,-5 0-40,-7 0 1,5 0 0,-1 0 0,0 0 14,1 0 0,3-6 0,-4 0 1,3 0-29,3-2 1,2 1-1,4-7 1,4 2-101,6-1 0,3-3 1,5-2-232,3 1 1,4-6 331,8-1 0,8-7 0,2 4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0.029"/>
    </inkml:context>
    <inkml:brush xml:id="br0">
      <inkml:brushProperty name="width" value="0.08571" units="cm"/>
      <inkml:brushProperty name="height" value="0.08571" units="cm"/>
      <inkml:brushProperty name="color" value="#008C3A"/>
    </inkml:brush>
  </inkml:definitions>
  <inkml:trace contextRef="#ctx0" brushRef="#br0">123 158 7497,'0'-18'-64,"-2"3"1,-4 3 168,-6 6 1,-3 5-1,-1 2 1,2 3-251,3 2 1,1 8 0,-3-3-1,3 5 85,2 1 0,2 7 0,6-1 0,0-2 0,0-1-19,0-3 1,2-5 74,4-1 0,4-1 0,7 2 0,1-6 3,-1-4 0,6-2 0,1-2 0,-1-2-6,2-2 0,-5-8 0,3 1 0,-4-7 7,-1-3 1,-7-2-1,-1 3 1,0-3-3,0-2 1,-7 6 0,3-4-16,-4-1 1,-4 7 0,-4-2 0,-5 7-186,-5 8 1,-1 4 201,-1 2 0,-7-8 0,-2-1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0.267"/>
    </inkml:context>
    <inkml:brush xml:id="br0">
      <inkml:brushProperty name="width" value="0.08571" units="cm"/>
      <inkml:brushProperty name="height" value="0.08571" units="cm"/>
      <inkml:brushProperty name="color" value="#008C3A"/>
    </inkml:brush>
  </inkml:definitions>
  <inkml:trace contextRef="#ctx0" brushRef="#br0">0 105 7569,'26'0'0,"1"0"-635,0 0 505,6 0 0,-14 6 0,5 1 154,-5 3 0,4 2 0,1 5 0,-1 1-7,2-1 0,-5 1 0,3 1 1,-4 2-15,-1 3 1,-3-1 0,-1-6 117,-2 1 60,-9-1 1,3-9-135,-12-8 0,3-8 1,-7-9-1,0-3-65,0-3 0,7-2 0,-3-6 0,4 2-221,2-2 0,8-2 0,1-2 239,1 0 0,13 0 0,-3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0.900"/>
    </inkml:context>
    <inkml:brush xml:id="br0">
      <inkml:brushProperty name="width" value="0.08571" units="cm"/>
      <inkml:brushProperty name="height" value="0.08571" units="cm"/>
      <inkml:brushProperty name="color" value="#008C3A"/>
    </inkml:brush>
  </inkml:definitions>
  <inkml:trace contextRef="#ctx0" brushRef="#br0">0 245 7432,'10'-19'-291,"-4"-5"1,4 11 169,1-5 1,1 5-1,3-3 1,5 3 104,-1 1 1,8 8 0,2-2-1,3 4 47,-3 2 1,2 0-1,-8 0 77,-2 0-78,6 0 0,-7 0 0,3 2 0,-3 4-10,-3 6 1,1-3-1,-1 3 1,-1 2-4,-5 1 0,3 3 0,-7-1 0,1 0-90,0 1 1,-2-1-1,-8-1 1,-4-2-1,-6-5-139,-3-1 210,-3-2 0,3-8 0,1-4 1,5-6-1,1-3 0,-4-5 0,6-1 0,3-4 15,1-2 0,4 3 0,3-3 0,5 2-93,0 4 0,11 1 0,-3 3 0,1 1 80,0 5 0,5 3 0,-1 8 0,-2 0 0,6-8 0,1-2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1.409"/>
    </inkml:context>
    <inkml:brush xml:id="br0">
      <inkml:brushProperty name="width" value="0.08571" units="cm"/>
      <inkml:brushProperty name="height" value="0.08571" units="cm"/>
      <inkml:brushProperty name="color" value="#008C3A"/>
    </inkml:brush>
  </inkml:definitions>
  <inkml:trace contextRef="#ctx0" brushRef="#br0">1 184 7385,'9'0'-301,"-1"8"0,0-6 0,4 4 354,3-4 0,-3-4 0,-1-2 0,3-4-31,2-1 1,1-1 0,0-4-1,-1 3-4,-4-3 0,1-1 0,-5-3-60,2 1 0,-6-1 0,-1 3 15,-6 3 1,-7 4 0,-8 8 0,1 0-5,-1 0 0,1 0 0,0 2 42,-1 4 1,1 4 0,1 7 0,4 1-6,7-1 1,3 1 0,2-1 0,2 0-2,3 1 1,5-3 0,8-1 0,-1-4-17,1-3 0,-1 1 1,2-4-1,3 2-24,1-2 0,2-4 0,-3-4 0,1-4-5,-2-2 1,-1-1-1,-3-9 1,-1-1 45,-5-2 0,5 0 0,-7 3 0,1-1 62,-4-3 1,2 7 0,-2 5 203,-3-1-255,-1 5 1,-2 8-1,0 12 1,0 3 26,0 3 1,6 7-1,2 4 1,0 4 26,0 2 0,5 0 1,-1 2-1,3 3-48,3 7 1,-3-2 0,-1 1 0,-4 1-13,-3-3 0,5 7 0,-6-6 0,-2-1-73,-2-3 1,-2-4 0,0-4 0,-2-4-32,-4-6 1,-4-3 0,-7-3 0,-1-1-2,1-5 1,-3-3 0,-1-8 0,-4-2-43,-2-4 136,5-4 0,-11-23 0,6-3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1.557"/>
    </inkml:context>
    <inkml:brush xml:id="br0">
      <inkml:brushProperty name="width" value="0.08571" units="cm"/>
      <inkml:brushProperty name="height" value="0.08571" units="cm"/>
      <inkml:brushProperty name="color" value="#008C3A"/>
    </inkml:brush>
  </inkml:definitions>
  <inkml:trace contextRef="#ctx0" brushRef="#br0">0 71 7403,'10'-18'-420,"6"3"1,-7 1 188,1 2 1,5 9 0,-3-3 230,4 4 0,1 10 0,1 1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1.848"/>
    </inkml:context>
    <inkml:brush xml:id="br0">
      <inkml:brushProperty name="width" value="0.08571" units="cm"/>
      <inkml:brushProperty name="height" value="0.08571" units="cm"/>
      <inkml:brushProperty name="color" value="#008C3A"/>
    </inkml:brush>
  </inkml:definitions>
  <inkml:trace contextRef="#ctx0" brushRef="#br0">35 140 7362,'18'0'-318,"-1"0"1,-5-6-1,-2-2 1,-1 1 250,1-1 0,-6-6 0,2 3 44,-4-5 0,-2 4 0,0 1 71,0-3 1,0 4 0,-2 1 0,-4 1 24,-6 4 1,3 2-1,-3 2-43,-2 0 0,-1 2 0,-1 4-16,5 6 1,-3 3 0,8 3-1,2-1-12,2 1 0,2-1 0,0 0 0,2-1-32,4-4 0,4 3 1,7-5-1,1 0-66,-1-5 0,7 3 96,-1-2 0,16 0 0,-2-6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2.201"/>
    </inkml:context>
    <inkml:brush xml:id="br0">
      <inkml:brushProperty name="width" value="0.08571" units="cm"/>
      <inkml:brushProperty name="height" value="0.08571" units="cm"/>
      <inkml:brushProperty name="color" value="#008C3A"/>
    </inkml:brush>
  </inkml:definitions>
  <inkml:trace contextRef="#ctx0" brushRef="#br0">35 276 7569,'0'-18'-476,"0"9"0,-2 1 425,-4 8 0,4 2 0,-3 4 0,3 5 50,2 5 1,-2 1 0,-2 1-1,-2-1-3,2 1 1,2 1 0,4 2 0,2 3 35,2-3 1,7-4 0,-3-3-1,2-4 22,-1-3 1,1 5-1,5-6 1,1-2-63,-1-2 0,1-2 0,-1 0 0,1-2-62,-1-4 1,1-4-1,-1-9 1,1-2 33,-1-3 0,1-7 0,-3 2 1,-1-4 19,-3-2 1,-5 0 0,4 0-1,0 0 53,-1 0 0,-5 2 1,2 2 246,-4 2 0,-2 8-198,0-2 0,-8 11 1,-2 8-59,1 8 0,1 6 0,8 7 0,0 3-126,0 3 1,0-4 0,0 7 0,0-3 1,0 0 1,0 6 0,0-5 0,0-1-66,0 2 1,6-4 0,0 7 160,-3-3 0,-8 6 0,-5-4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2.338"/>
    </inkml:context>
    <inkml:brush xml:id="br0">
      <inkml:brushProperty name="width" value="0.08571" units="cm"/>
      <inkml:brushProperty name="height" value="0.08571" units="cm"/>
      <inkml:brushProperty name="color" value="#008C3A"/>
    </inkml:brush>
  </inkml:definitions>
  <inkml:trace contextRef="#ctx0" brushRef="#br0">1 105 7569,'11'-8'-220,"1"-4"0,-6-1-353,5 1 1,3-1 549,9 7 1,-1-2-1,7 4 1,2-2 22,2 2 0,9-5 0,3-1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2.592"/>
    </inkml:context>
    <inkml:brush xml:id="br0">
      <inkml:brushProperty name="width" value="0.08571" units="cm"/>
      <inkml:brushProperty name="height" value="0.08571" units="cm"/>
      <inkml:brushProperty name="color" value="#008C3A"/>
    </inkml:brush>
  </inkml:definitions>
  <inkml:trace contextRef="#ctx0" brushRef="#br0">0 70 7569,'0'-17'-229,"0"-1"1,0 7 38,0-1 1,2 8-1,4-2 221,6 4 0,-3 10 0,3 4 0,2 5-36,1 7 0,-3-3 0,-3 8 0,1 2 6,0 2 1,-4 2 0,3-2-1,-1-2 21,-4-2 0,-2 0 0,-2 4 0,0-2-79,0-2 0,0-5 0,0 3 0,-2-2-519,-4-4 576,4-9 0,-13 4 0,5-7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2.849"/>
    </inkml:context>
    <inkml:brush xml:id="br0">
      <inkml:brushProperty name="width" value="0.08571" units="cm"/>
      <inkml:brushProperty name="height" value="0.08571" units="cm"/>
      <inkml:brushProperty name="color" value="#008C3A"/>
    </inkml:brush>
  </inkml:definitions>
  <inkml:trace contextRef="#ctx0" brushRef="#br0">18 18 7549,'-8'-10'-148,"6"3"1,-5 16 0,7 7-1,0 5 148,0 0 0,7 1 0,5-1 0,2 4-15,-3 3 1,5-5 0,-5 6 0,5 2 25,1 2 0,-1 2 0,-2 0 0,-5-2-57,-1-4 0,4 4 0,-7-4 0,-1 2-63,-2-2 0,-2 2 1,0-7-1,-2-3-164,-3-2 0,1-1 273,-8-1 0,-7 1 0,-9-1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8.174"/>
    </inkml:context>
    <inkml:brush xml:id="br0">
      <inkml:brushProperty name="width" value="0.08571" units="cm"/>
      <inkml:brushProperty name="height" value="0.08571" units="cm"/>
    </inkml:brush>
  </inkml:definitions>
  <inkml:trace contextRef="#ctx0" brushRef="#br0">0 280 7434,'0'17'-176,"0"1"1,0-1-1,0 1 57,0-1 1,6 1 0,0-1 173,-2 1 1,0-1-1,0 1-34,1-1 0,9 1 1,-2-3-41,3-3 0,3 3 0,1-5 0,4 0 1,-3-3 0,3-5 0,-4 2-8,-1 2 0,5 0 0,1-6 0,-3 0 27,-2 0 1,-1-6 0,-1-2 0,1 1 29,-1-1 0,-1-6 0,-3 3 0,-3-5 20,-2-1 0,-2-1 0,-6-1 1,0-3-16,0-1 0,0-2 0,-2 3 0,-2-1-18,-2 2 0,-8 0 1,3-1-1,-3-1 6,2 2 1,-3 1 0,5 3 0,-1-1 21,-1 1 1,2 5-1,-3 0 26,1-1-173,8 5 104,-11 0 1,15 8 0,0 0-42,9 0 0,1 0 0,4 0 1,3 0 59,4 0 0,3-2 0,-5-1 0,2-3 15,3 2 1,7-4 0,-4 2 0,0 0 3,-4-1 0,5 3 0,-1-6 0,2 0-30,0 1 1,-8 5 0,4-4-1,-1 2-7,-1 0 0,2 1 0,-3 5-58,1 0 1,0 0 0,-5 0-173,-1 0 1,-5 0 57,-1 0 0,-1 7-638,2 5 806,-4 3 0,-8 3 0,0-1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3.326"/>
    </inkml:context>
    <inkml:brush xml:id="br0">
      <inkml:brushProperty name="width" value="0.08571" units="cm"/>
      <inkml:brushProperty name="height" value="0.08571" units="cm"/>
      <inkml:brushProperty name="color" value="#008C3A"/>
    </inkml:brush>
  </inkml:definitions>
  <inkml:trace contextRef="#ctx0" brushRef="#br0">10 123 7569,'-9'-9'-214,"9"1"0,11 6 119,5-4 0,3 4 1,2-4-1,5 4 103,1 2 1,2 0 0,6 0 0,0 0 8,0 0 1,6 0 0,-1 0 0,-1 0-29,-2 0 0,4-6 0,-1 1 1,-3 1-97,-6 2 0,0 0 0,-7-2 0,-3-2-7,-2 2 1,-1 2 0,-1 2 251,1 0-167,-8 0 0,-10 0 0,-10 2 0,-2 4 175,1 6 1,-1 5 0,-4 5 0,3 1-43,1-2 1,8 4 0,-2 1 0,5-1-67,1 0 0,1-2 1,5-5-1,6-1-26,3 1 1,3-3 0,1-1 0,3-4-9,1-3 0,8-1 0,-4-6 0,2 0-21,0 0 0,-1-2 0,3-4 0,-4-5 21,-2-5 1,-2-7-1,-7-2 1,-5 0-8,-5-1 1,-4-5 0,-2 2 0,0-2 2,0 2 1,-8-2 0,-5 8 0,-8 1 5,-9 3 0,-3 3 1,-3 5-1,-5 5-42,-6 4 1,-3 4 0,-3 4 0,-1 3-123,-4 1 0,3 8 1,-1-3-1,8 6-314,7 1 472,4 5 0,-6 0 0,-1 8 0</inkml:trace>
</inkml:ink>
</file>

<file path=ppt/ink/ink23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9:44:21.643"/>
    </inkml:context>
    <inkml:brush xml:id="br0">
      <inkml:brushProperty name="width" value="0.05292" units="cm"/>
      <inkml:brushProperty name="height" value="0.05292" units="cm"/>
      <inkml:brushProperty name="color" value="#FF0000"/>
    </inkml:brush>
  </inkml:definitions>
  <inkml:trace contextRef="#ctx0" brushRef="#br0">7268 1662 0,'25'0'172,"-1"0"-172,1 0 31,25 0-31,49 0 16,25 0 15,-99 0-15,0 0-1,99 0 1,-100 0 0,26 0-16,0 0 15,74 0 1,-25 0-1,25 25 1,25-25 0,-75 0-1,100 25 1,-1-1 0,-73-24-1,148 0 1,-50 0-1,-99 0 1,75 0 15,0 0-15,-75 0 0,25 0-1,-50 0 1,-24 0-16,0 0 15,49 0 1,-50 0 0,26 25-1,-26 0 1,1-25 0,-25 0-16,24 0 15,26 0 1,-1 0-1,-24 0 1,-1 0 0,-24 0 15,0 0-15,25 0 1296,-26 0-1312,26 0 16,-25 0-1,49 0-15,1 25 32,74-25-1,-75 0-31,0 0 15,75 25 1,25-1 15,-75-24-15,0 25-16,50-25 16,99 0-1,-124 0 1,75 0-1,-1 0 1,-99 0 0,149-25-1,25 1 1,-174 24 0,174 0-1,-25 0 1,-124 0-1,149 0 1,25 0 0,-125 0-1,100 0 17,0-25-17,-149 25 1,174-25-1,24 0 1,-98 25 0,-150 0-16,50-25 15,-99 25 1,0 0-16,-1 0 31,76 0 329,98 0-360,75 0 15,0 0-15,0 25 16,247-25 15,-48 0 0,-274 0-15,-123 0 0,98-25-16,-98 25 15,49-24 1,25 24-1,-50 0 1,-50 0 0,1 0 15,0 0-15,24-25-1,0 25 1,26 0-1,-76-25 1,76 25 0,-76 0-1,26 0 1,49 0 0,-49 0-1,-25 0 1,-1 0-1</inkml:trace>
  <inkml:trace contextRef="#ctx0" brushRef="#br0" timeOffset="5897.73">20588 1042 0,'25'0'141,"-1"0"-126,1 0 1,0 25 15,0-25-15,0 24-1,24 1 1,-24 0 0,0-25-1,0 25 1,0-25 0,-1 25-1,-24-1 1,50-24-16,-25 25 15,0 0 1,-1 0 0,1 0 15,0-25 47,0 0-47,0 0-31,-1-25 16,1-25 0,74-74-1,50-74 1,-50 74-1,199-248 1,-174 198 0,124-74-1,-74 248 17,-75 0-32,-49 0 15,-1 0 1,26 0-1,-26 0 1,1 0 0,-25 0-1</inkml:trace>
  <inkml:trace contextRef="#ctx0" brushRef="#br0" timeOffset="16381.73">7541 2406 0,'-25'0'93,"25"-25"-61,-50 0-17,25 25 1,25-24 0,-49-1-1,24 25 1,-25-25-1,26 25 1,-76-25 15,26-24-15,0 24-16,49 25 31,0 0-31,0 0 16,-99 0-1,99 0 1,0 0 0,1 0-1,-224 0 1,173 0 0,50 0-1,-49 0 1,0 0-1,24 25-15,0-1 16,-49-24 0,25 50-1,24-50 17,-24 50-17,24-50 1,25 0-1,0 24 1,25 1 0,-24-25 15,24 25-31,-25 0 16,25 24-1,0-24 1,0 25-1,0-25 17,0-1-17,0 1 1,0 0 0,0 0-1,0 25 1,0-26 15,0 1-15,0 0-1,25 0 1,-25 0 0,24-1 15,-24 1-16,0 0 17,25-25-32,-25 25 0,25-25 31,0 49-31,0-49 16,49 75-1,-49-26 1,49 1-1,-49-25 1,0-25 0,25 49-1,-26-24 32,1-25-31,0 25 15,0-25-15,0 0 15,-25 25-31,24-25 16,1 25 15,0-25-16,0 0 1,0 0 0,-1 0-1,1 24-15,74 1 16,-24-25 0,-1 0-1,-24 0 1,24 25-1,-24 0 1,-25-25 0,0 0-1,-1 0 17,26 0-1,-25 0-31,24 0 31,-24 0-15,25 0-1,-1-25 1,1 25 0,0 0-1,24-25 1,-49 25-1,0 0-15,49-49 32,-49 49-32,0 0 15,-1-25 32,1 0-16,-25 0-15,0 0 0,25 25-16,0-49 15,-25 24 1,25-25 0,-25 26-1,0-26 16,0 25-31,24-24 16,-24-26 0,0 1 15,0-1-15,-24 51-1,24-1 1,-25-75-1,-25 26 1,25 0 0,-24 24-1,24 25 1,-25-24 0,26-1-1,-26 0 1,-24 1-1,49 24 17,-25 0-32,25 25 15,-24 0 17,24 0-17,0 0 1,0-25 15</inkml:trace>
  <inkml:trace contextRef="#ctx0" brushRef="#br0" timeOffset="20006.37">15329 2133 0,'-25'0'125,"1"0"-109,-1 0-1,0-25 1,0 25 15,-24 0 1,24 0-32,0 0 15,0 0 1,-24 0 62,-26 0-62,1-24-1,24 24 1,25 0-1,-49 0 1,-25 0 0,0 0-1,49 0 1,25 0 0,0 0-1,1 0 1,-1 0-1,25 24 1,-25-24 0,-25 25-1,50 0 1,-25 0 0,1-25-1,-1 25 16,0-1-15,0 26 0,0-25-1,1 0 1,-1-1 0,25 1 15,-25-25 0,25 25-31,0 25 31,0-26-15,0 1 0,0 0-16,0 49 31,0-49-31,0 0 15,0 0 17,0 0-1,0 0 0,0-1-15,50 1 15,-50 0 0,24-25-15,-24 25 0,25 0-16,25-1 31,-25-24-16,-25 25 1,24-25 0,26 50-1,-25-50 1,0 25 0,24-1-16,1 1 15,24 0 1,-24 0-1,0 24 1,-1-49 0,50 50 15,-24-50-15,-50 0-1,24 0 1,1 0-1,-25 0 1,24 0 0,-24 0-1,25 0 1,-26 0 0,1 0 15,25 25-16,-25-25 1,24 25 0,-24-25-16,50 0 31,-26 0-31,26 0 31,24 0-15,-50-25-1,51 0 1,-1-25 0,-50 26-1,75-26 1,-74 0 0,-25 26-16,24-1 15,26-50 1,-50 1-1,-1 24 1,-24-24 0,0 49-1,0-124 17,-24 25-17,-1 75 1,-25-51-1,25 76 1,-24-26-16,-100-99 16,50 25-1,0 75 1,49-1 0,-49 0-1,-25 1 1,49 49-1,1-25 1,-25 0 0,74 25 15,-25 0-15,25 0-1,1 0 1,-1 0-1,-25 0 1,1 0 0,-51 50-1,76-25 1,-51-1 0,26-24-1,24 50 1,0-50-1,0 50 1,0-50 0,25 24 15</inkml:trace>
  <inkml:trace contextRef="#ctx0" brushRef="#br0" timeOffset="22129.9">18976 2257 0,'0'25'94,"0"0"-78,0 0-1,0 198 16,0-124-15,0-49-16,0-25 16,0-1-1,-25 76 1,25-76 15,0 51-15,0-26-1,0 1 1,0-25 0,0 0-1,0-1 1,0 1 0</inkml:trace>
  <inkml:trace contextRef="#ctx0" brushRef="#br0" timeOffset="23656.97">19372 2232 0,'0'0'0,"0"25"16,0 0 0,0 0-16,0 0 31,0 24 0,0 50 0,0-49-15,0-25-16,0 0 16,0-1-1,0 1 17,0 25-1,0 0-16,0 24-15,0 0 16,0-49 0,0 0 15,0 0-15,0 0-1,0-1 1,0 1 31,0 0 0</inkml:trace>
  <inkml:trace contextRef="#ctx0" brushRef="#br0" timeOffset="24885.71">18951 2952 0,'0'-25'47,"25"25"16,49 0-48,-49 0 1,49 0-1,1-25 1,-51 25-16,1 0 16,0-25-1,0 25 17,0 0-17,24 0 1,26 0-1,-75-24 1,49 24 0,-24 0 31,-25-25-47</inkml:trace>
  <inkml:trace contextRef="#ctx0" brushRef="#br0" timeOffset="27874.98">19794 2877 0,'0'25'172,"-25"-25"-140,1 25-17,24 0 16,-25 0-15,0-25 0,25 24-1,-25 1 1,0 0 0,25 0 30,-24 0-30,24-1 15,0 1-31,0 0 32,0 0 30,0 0 32,0-1-47,24-24 46,1 0-77,0 0 0,0 0 15,0 0 0,-25-24 0,24 24-31,1-25 16,-25-25 0,25 50 15,-25-25-31,0 1 31,0-1 16,0 0 16,25 0-63,-25 0 31,0-24-31,0 24 31,0 0 32,25 25 124,-25 25-156,24 0 1,-24 0-17,0-1 32,0 1-16,25-25-31,-25 25 47,0 0 0,25 0 16,0-1 15,-25 1-16,25-25-62,-25 25 16,24-25-1,-24 25 1,25 0 31,0-25 47,0 0-63,0 0 0,-1-25 16,-24 0 47</inkml:trace>
  <inkml:trace contextRef="#ctx0" brushRef="#br0" timeOffset="30541.89">19720 2307 0,'-25'-25'93,"0"0"-77,0 0 0,-24 1-1,-51-26 16,26 0 1,0 26-17,49-1 1,-25 0-16,1 25 16,-26-50-1,1 26 1,24 24-1,1-25 1,-1 25 0,25 0-1,-24 0 1,24 0 15,0 0-15,0 0-1,0 0 1,1 0 0,-1 25-1,-25-25 17,50 24-17,-25-24-15,25 25 16,-24 0-1,-26 49 1,25-49 0,25 25-1,0-25 17,-25 49-17,25-24 1,0-26-1,0 1 1,0 50 0,0-1-1,25-24 1,0-1 0,25 26-1,-26-26 1,26 51-1,24-26 1,-49-49 0,25 49-1,-25-49 17,-1-25-17,-24 25 1,50-25-1,-25 0 1,74 25 0,0 49-1,-49-49 1,24 24 0,-74-24-1,50 0 1,24 0-1,-24 0 1,-25-1 0,-1-24-1,1 0 1,0 0 15,25 25-15,-1 0-1,51 0 1,-26-25 0,0 0-1,-49 0-15,0 0 16,0 0 0,0 0 15,24 0-16,26-75-15,-26 51 16,1-51 0,49-49 15,-74 25-15,0 25-1,-25 24 1,0 0-1,0-123 1,0 123 0,0-49-1,-25-25 1,-25 74 0,25 1-16,-24-1 15,-26-49 1,1 0-1,49 74 1,-49-25 0,49 25-1,-25 1 1,-24-26 15,49 50-15,-49 0-1,-1-25 1,51 25 0,-26 0-1,25 0 1,0 0 15</inkml:trace>
  <inkml:trace contextRef="#ctx0" brushRef="#br0" timeOffset="65732.66">4961 3770 0,'0'0'0,"50"0"171,-26 0-171,125 0 32,50 0-1,-125 0-31,25 0 16,100 0-1,-125 0 16,125-24-15,-1-1 0,-173 0-1,49 25-15,100-25 16,-125 25 0,75-25-1,-99 25 1,149-25-1,24 25 1,-98 0 0,98 0-1,0-24 1,-98 24 0,148-25 15,25 0-16,-174 25 1,124-25 0,-49 0-1,-125 25 1,1 0 0,74-24 327,124 24-327,0 0 0,25 0-16,0 0 15,496-25 1,520 25 31,-520 0-32,-24 0 1,-324 0 0,-74 0-16,-49 0 15,273 0 1,-348-25-1,-25 25-15,26-25 16,123 25 0,-174 0-1,100-25 1,-74 25 0,-100 0-1,124 0 16,-49-24-15,-125 24 0,100 0-1,0 0 1,-99 0 0,74 0-1,-50 0 1,-49 0-1,0 0-15,0 0 32,-1 0-17</inkml:trace>
  <inkml:trace contextRef="#ctx0" brushRef="#br0" timeOffset="90716.95">8012 3795 0,'-25'0'31,"25"-25"125,-25 25-140,0 0 15,1-24-15,-1 24-1,-25 0 1,1-25-1,-1 25 1,25 0-16,0 0 16,-49 0-1,49 0 1,-49 0 0,24 0-1,1-25 1,-1 25-1,-74 0 1,74 0 15,26 0-15,-26 0 0,25 0-1,0 0 1,1 0-1,-1 0 1,-25 0 0,25 0-1,-24 0-15,24 0 16,-25 0 0,1 0-1,-1 25 1,0 0-1,26-25 1,-26 0 0,0 24-1,26-24 17,-1 0-17,-25 25 1,25 0-1,1 0 17,-1-25-17,0 25 1,0-25 0,25 24-1,-25 1 1,1-25 15,24 25-15,-25 0-1,-25 49 1,25 50 0,1-25 15,24-74-31,0 50 31,0-26-15,0 1-1,0 24 1,0-49 0,0 25-16,24 24 15,-24-24 1,0-1-1,25-24 1,-25 25 0,25-50-1,0 25 1,-25-1 0,25-24-1,-1 25 16,1 0-15,0 0 0,49 24-1,50-49 1,-99 0 0,25 25-1,123 50 1,-73-26-1,-1-24 1,-25 0 0,-24 0-1,99-25 1,0 24 0,-75-24 15,75 0-16,-50 0 1,-25 0 0,1-74-1,24 24 1,-49 26 0,74-76-1,-99 76 1,74-76-1,-50 1 1,-24 0 0,0 24-1,0-49 1,-25 50 0,0 0 15,-25-26-16,-25-24 1,26 75 0,-51-75-1,50 99 1,-24-49 0,-1-1-1,25 50 1,-49-24-1,24-1 1,-24 25 0,24 0-1,-49 1 1,74 24 0,-49-25-1,24 25 16,25 0-15,1 0 15,-26 0-15,25 0 0,0 25-1,-24-1 1,24-24-1,0 25 17,0-25-1</inkml:trace>
  <inkml:trace contextRef="#ctx0" brushRef="#br0" timeOffset="-36324.98">13146 15974 0,'0'0'0,"621"-173"16,-101 49 0,-123 49-16,-25 1 15,-24 49 1,-150 0-16,-24 25 15,-50 0 1,74-25 0,25 25 15,-173 0-15,-25 0-1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186"/>
    </inkml:context>
    <inkml:brush xml:id="br0">
      <inkml:brushProperty name="width" value="0.08571" units="cm"/>
      <inkml:brushProperty name="height" value="0.08571" units="cm"/>
      <inkml:brushProperty name="color" value="#E71224"/>
    </inkml:brush>
  </inkml:definitions>
  <inkml:trace contextRef="#ctx0" brushRef="#br0">255 18 7569,'-2'-9'-173,"-4"3"1,-4 4-76,-7 2 0,5 2 0,1 2 307,-3 2 1,-1-1-1,-3-3 190,1 4 0,-1-2-156,1 8 1,5-6-70,0 5 0,9-5-13,-3 6 1,6-8 0,4 3-1,3-1 11,3 0 1,-4 0-1,6-4-17,1 4 0,3-3 1,1 7-1,1-2-5,-1-4 1,0 4-1,1-1 1,-1 1-42,1 0 0,-1 3 0,1-5 0,-3 0 16,-3 2 0,-2-4 0,-5 7 13,7 3 0,-4-4 0,-2 1 17,-4 3 0,-2-4 0,-2 1 35,-4 3 1,2-6-1,-8-1 32,-1 1 1,-3-6-1,-1 4 1,-1-4-65,1-2 1,-1 2 0,-1 2-1,-2 1-17,-3-1 1,1-2 0,6-2 0,-1 0-22,1 0 0,-1 0 0,1 0-257,-1 0 0,3 2 1,1 2-389,3 2 675,7 0 0,4 1 0,9 3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551"/>
    </inkml:context>
    <inkml:brush xml:id="br0">
      <inkml:brushProperty name="width" value="0.08571" units="cm"/>
      <inkml:brushProperty name="height" value="0.08571" units="cm"/>
      <inkml:brushProperty name="color" value="#E71224"/>
    </inkml:brush>
  </inkml:definitions>
  <inkml:trace contextRef="#ctx0" brushRef="#br0">210 0 6808,'-10'0'205,"2"2"0,8 4-99,0 6 0,0 3 0,0 3-166,0-1 88,0 0 1,0 1 0,2-1 0,2 3-53,2 3 0,0-4 0,-6 5 0,0-3-30,0 2 0,0-3 0,0 3 0,2-5-28,3-7 1,-3 5-1,4-5 1,-2 3-616,2-2 697,-4 3 0,13-5 0,-5 7 0</inkml:trace>
  <inkml:trace contextRef="#ctx0" brushRef="#br0" timeOffset="543">18 227 7569,'-10'0'-885,"2"0"804,8 0 201,0 0 1,2 6-82,4 0 1,-2 0 0,7-6 0,3 0-4,2 0 1,1 2 0,0 1 0,1 3-24,-1-2 0,7-2 0,-1-2 0,0 0 21,2 0 0,-5 0 0,5 0 0,-2 0-69,1 0 0,1 2 0,-4 2 0,3 2 12,-3-2 1,0-2 0,1-2 0,1 0 17,-2 0 1,-1 0-1,-3 0 1,1 0-52,-1 0 1,-5-2 52,-1-4 115,1 4-95,-2-6 0,-5 8-7,-10 0 0,1 0 0,-8 0 20,-1 0 1,3 6 0,0 2 0,2 1 1,-3 3-1,3 4 1,0-3 23,0-1 0,1-3 1,3 5 20,-2-2 0,0-1-5,6 7 1,2-1-21,4 1 1,4-9 0,7-3-130,1-4 1,-1-2 0,2 0 0,3 0-179,1 0 0,0 0 0,-5-2 0,1-2 256,4-1 0,-3-9 0,5 4 0</inkml:trace>
  <inkml:trace contextRef="#ctx0" brushRef="#br0" timeOffset="693">804 87 7514,'-10'-17'-390,"2"7"1,8 4 0,0 12 43,0 6 346,-8-4 0,6 7 0,-5-5 0</inkml:trace>
  <inkml:trace contextRef="#ctx0" brushRef="#br0" timeOffset="1594">961 349 7339,'-10'2'-483,"4"4"0,2-4 765,-2 4-236,5 4 1,-9-3 0,6 7-17,-2-2 0,0-7 42,6 7-47,0-8 0,2 4 105,4-8-110,-4 0 1,6-2-38,-8-4 1,2-4-15,4-7 1,-5-1 1,5 1 0,2-1 0,0 3 13,2 3 1,1-1 0,7 5 11,-1-2 1,1 6-1,-1-3-3,0-1 1,1 6 0,-1-4 13,1 4 0,-1 2-5,1 0 0,-1 0 0,1 2 14,-1 4 1,-5-4-1,-2 6 1,-1-3 27,1 1 1,-4 6 0,5-4 5,3 1 0,-6-3 0,0 4 1,-3 0-5,1-1 0,0-3 1,-6 6 1,0-1-44,0 7 9,0-1 1,-2-1 33,-4-5 108,4-3-172,-5-8 0,7-2-213,0-4 115,0 4 105,0-13 0,0 11 1,1-6-23,5 3 1,-4-1 69,4 2 0,2-4-34,-2-7 0,7 1 1,-3 3-1,2 1 0,-1 0 1,1 1-3,-2-1 0,5 8-3,-3-2 1,-3-1 0,3-1 9,2-2 0,1 6 0,1-3 17,-5-1 0,5 6 0,-5-4-26,5 4 1,-4 2 0,-1 0-13,3 0 1,-4 0-1,-1 2 1,1 2-1,-2 4-21,0 1 0,3-3 0,-5 6-74,-2 1 1,4-3-1,-3 2-61,-1 1 1,-2 3 0,0-1 167,4-3 0,4 4 0,7-7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0:58.711"/>
    </inkml:context>
    <inkml:brush xml:id="br0">
      <inkml:brushProperty name="width" value="0.08571" units="cm"/>
      <inkml:brushProperty name="height" value="0.08571" units="cm"/>
      <inkml:brushProperty name="color" value="#E71224"/>
    </inkml:brush>
  </inkml:definitions>
  <inkml:trace contextRef="#ctx0" brushRef="#br0">524 123 7385,'0'-10'-1609,"0"1"1910,0 3-236,0 4 1,0-8-1,2 6 236,4-2 0,-4-1 53,4 1-42,-4 4-64,-2-6-92,0 8-152,0 0 1,0 8 0,0 4 5,0 3 1,0 3 0,0-1 13,0 0 0,-2 1 1,-2-1-1,-2 1-18,2-1 1,2-5-1,1 0 1,-3 1-46,-2 3 0,0-5 1,4 1-124,-4 2 1,4 1-321,-4 3 0,-1-7 150,1 1 1,-2-2 331,2 1 0,-3-3 0,-9-8 0</inkml:trace>
  <inkml:trace contextRef="#ctx0" brushRef="#br0" timeOffset="501">1 71 6694,'11'0'469,"1"0"-277,1 0 0,3 0-25,1 0-52,1 0-31,-1 0-34,1 0-27,-1 0 1,1-6 33,-1 0 0,6 0-12,1 6 1,1 0 64,-2 0-25,-3 0-31,13 0 19,-14-8-161,6 6 0,-1-5 80,-1 7 53,0-8-222,2 6 202,-5-6-4,5 8 0,-8 0-272,1 0 119,-8-8-4,5 6-274,-13-5 195,14 7-32,-14 0 210,5 0-181,-7 0 1,6 2 217,0 3 0,0-3 0,-6 6 0</inkml:trace>
  <inkml:trace contextRef="#ctx0" brushRef="#br0" timeOffset="969">786 245 7569,'18'0'0,"-1"0"-328,-7 0 277,6 0 82,-7 0-201,1 0 110,5 0 70,-5 0 1,2 0-1,-1 0 1,3 0 50,2 0 0,-5 0 1,1 0 2,1 0 0,3 0 1,1 0-43,1 0 0,-3-2 0,-1-2-33,-2-1 1,-3-9 72,3 2 0,-2 3-73,-4-3 0,-5 6 14,5-5 1,-12 7 0,-5-2-134,-5 4 1,5 2 0,-1 0 102,-2 0 1,-1 6 0,-1 1 0,3 1 49,1 0 0,1 4 1,-5-5-1,2 1 23,3 0 0,5 6 0,-4-3-5,2 5 0,1 1 1,3 1-19,-2-1 1,2 1-133,10-1 0,4-1 1,7-5-1,1-3-243,-1 0 0,2-6 352,5 3 0,3-3 0,8-2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3.312"/>
    </inkml:context>
    <inkml:brush xml:id="br0">
      <inkml:brushProperty name="width" value="0.08571" units="cm"/>
      <inkml:brushProperty name="height" value="0.08571" units="cm"/>
      <inkml:brushProperty name="color" value="#E71224"/>
    </inkml:brush>
  </inkml:definitions>
  <inkml:trace contextRef="#ctx0" brushRef="#br0">1258 0 6734,'0'10'136,"-8"-2"0,4-8 1,-6 2-77,3 3 0,-1-3-58,2 4 1,4-2-1,-6 0-3,1 2 0,3 5 0,-6-3 21,2 2 0,-3-4 0,3 5 1,-2 3 1,4-4 0,-5 1-26,-3 3 1,4 1 0,-1 3 6,-3-1 1,-1 1 0,-3-1 0,1 1 12,-1-1 1,1 1 0,-1 1 0,1 2 4,-1 3 1,1-1-1,-1-6 1,1 1-9,-1-1 1,-5 7 0,0 1 0,2 2 7,1 4 0,3-4 1,-3 2-1,-1 0-6,-2-1 0,-1 5 0,7-4 0,-1 4-31,1 2 0,-6 0 0,-1 0 0,3-3 3,2-2 1,-5 3 0,-1-4 0,0 6 7,0 5 1,1-9 0,5 4 0,-2-2 16,-3 0 1,3 0 0,7-2-1,3-3 12,-3-3 1,1 6 0,-1-4-1,2 2 10,-1 0 0,3-7 1,-2 1-1,-1-4 20,-3-1 1,5 3 0,-1 0-12,-2 1 1,-1-7 0,-1 9 0,3-5-10,1-2 0,6-5 0,-5 0 4,-3 1 1,6-3-1,1 0 1,1-1 76,0 1 0,-2-4 173,2 6-144,4-9 0,-7 11 182,3-8-23,4 0-124,-6-6-331,8 0-250,0 0 1,0 0-1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5.551"/>
    </inkml:context>
    <inkml:brush xml:id="br0">
      <inkml:brushProperty name="width" value="0.08571" units="cm"/>
      <inkml:brushProperty name="height" value="0.08571" units="cm"/>
      <inkml:brushProperty name="color" value="#E71224"/>
    </inkml:brush>
  </inkml:definitions>
  <inkml:trace contextRef="#ctx0" brushRef="#br0">36 105 7264,'2'10'-612,"3"-4"757,5-4-57,0-2-219,5 0 0,-11 0 1,8 0 93,1 0 0,-3 0 91,2 0 0,-1-2-32,7-4 1,-7 4 0,-1-6-4,-2 0 0,-2 5-12,-6-9-30,0 8 39,0-4 1,2 2-17,4 1-13,-5-1 24,7-2 0,-8 4-1,0-7 0,-2 7 1,-4-2 1,3 4 46,-9 2-47,8-8 0,-11 6 1,3-4-1,-4 4 1,-1 2 49,-1 0 1,3 2 0,1 2 13,3 2 0,-1 8-12,-5-3 0,5 5 0,2 1-9,2 1 1,3-1-1,5 1-5,0-1 1,0 1-1,0-1-55,0 1 0,5-7 1,3 1-61,2 1 1,-4-5-1,5 0 1,3-2-170,2 0 0,1-1 0,0-3 0,1 2 235,-1 2 0,9 0 0,1-6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6.083"/>
    </inkml:context>
    <inkml:brush xml:id="br0">
      <inkml:brushProperty name="width" value="0.08571" units="cm"/>
      <inkml:brushProperty name="height" value="0.08571" units="cm"/>
      <inkml:brushProperty name="color" value="#E71224"/>
    </inkml:brush>
  </inkml:definitions>
  <inkml:trace contextRef="#ctx0" brushRef="#br0">279 122 7108,'-11'-2'-339,"-1"-3"335,8 3 0,-5-6 0,5 6 0,-4-2-23,-2-2 0,4 0 0,-5 6 1,-3 0 20,-1 0 1,-3 0 0,1 0-1,-1 0 68,1 0 0,-1 0 1,1 0-5,-1 0 1,7 2 0,1 4-3,2 6 0,1-2 0,3 1-8,-2 3 1,0 1 0,6 3 11,0-1 0,0 1-39,0-1 22,0 1 1,8-7-27,3 1 0,5-8 1,1 2-1,1-4-56,-1-2 0,1 0 0,-1 0 0,1-2-19,-1-4 0,1 2 0,-1-6 0,-1 0 6,-5 1 0,5-3 1,-6-5-1,1-1-10,1 1 0,-6-1 0,3 1 8,-1-1 0,-2 7 0,-4 1 203,4 2 96,-4-5-212,5 11 1,-7 2-32,0 11 1,0 5-1,0 1-54,0 1 1,0-7 0,0 1-90,0 2 123,0-7 16,0 9-287,8-14 130,-6 6-25,6-1 150,0-5-208,1 6 242,1-8 0,6 8 0,-7 2 0</inkml:trace>
  <inkml:trace contextRef="#ctx0" brushRef="#br0" timeOffset="510">594 53 7057,'10'-10'-99,"-3"2"-47,-7 8 129,0-8 0,0 6-49,0-5 17,0 7 120,8 0-70,-6 0 21,6 0 1,-2 2 12,-1 3 1,1 5-1,-4 6 1,2-3 16,2-1 1,0-1-36,-6 7-46,7-1 50,-5 1-122,6-8 123,-8-3 0,0 1-3,8-6-114,-6 6 108,6-8-13,-8 8-66,0-7 73,0 7-20,0-8-46,0 0 55,0-8 0,2 5-54,3-9 51,-3 8-6,6-4 29,-8 1-24,0-3 12,0 0 2,0-5-13,0 5 1,2-2 9,4 1 1,-2 7 0,5-4-1,1 2-4,0 0 1,1-7-1,7 3 6,-1 0 1,1 1 0,1 5-3,5-2 1,-5 0 45,4 6 0,-3 0 4,-3 0 1,1 0 10,-1 0 0,1 0 17,-1 0 1,-1 2-1,-3 4 7,-1 6 0,-3 3-61,3 3 0,2-7 26,-9 1 0,1-1-217,-6 7 30,0-1 1,0 1-1,0-1 1,0 1 133,0-1 0,-7 1 0,-3-1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4.270"/>
    </inkml:context>
    <inkml:brush xml:id="br0">
      <inkml:brushProperty name="width" value="0.08571" units="cm"/>
      <inkml:brushProperty name="height" value="0.08571" units="cm"/>
      <inkml:brushProperty name="color" value="#E71224"/>
    </inkml:brush>
  </inkml:definitions>
  <inkml:trace contextRef="#ctx0" brushRef="#br0">1 70 7339,'9'-7'-631,"-1"5"712,-8-6-12,0 8 1,2 0 13,4 0 1,-4 2 0,4 4-17,-4 5 1,-2 5 0,0 3 0,0 3-44,0 1 1,5 0 0,1-3 0,-2 1-29,-2 2 0,0 0 0,2-5 0,2-1 21,-2 1 0,-2-1 1,-1 1-259,5-1 0,-4 1-177,4-1-39,-4-7 457,-2 5 0,0-5 0,0 8 0</inkml:trace>
  <inkml:trace contextRef="#ctx0" brushRef="#br0" timeOffset="754">1 88 6816,'11'0'28,"1"0"0,-8-2 1,4-2-167,-1-2 1,-3-2 123,8 3 1,-2 1 0,3-6 76,-1 2 0,-6 0 1,5 5-2,3-3 1,-4 0-1,1 4-20,3-4 1,1 4 0,3-4-18,-1 5 1,1 1 0,-1 1-35,1 5 1,-1-4 0,-1 6 0,-3 0 2,-1 3 1,-2-1-1,3 2-7,-1 1 0,-1 3 0,5 1 16,-4 1 0,-5-7 1,-5-1-1,2 0-66,2 0 0,0-5 20,-6 7-24,0 0 10,0 5 17,0-7 18,0-2 0,0-10-35,0-4 0,0-4 17,0-7 0,0-1 1,0 1 11,0-1 0,2 3 0,2 1-6,1 2 1,9 1 53,-2-7 0,3 7 1,3 1-2,-1 2 0,1 2 1,-1 6-3,1 0 1,-1-5 0,0-1-1,1 2 14,-1 2 1,1 2 0,-1 0 0,1 0 25,-1 0 0,1 6 1,-1 0 10,1-3 157,-1 7-198,1-8 16,-9 14 26,7-14-26,-14 13 4,13-5-26,-13 0 1,6 5 24,-8-3-12,0 3 0,2-3-70,4 0 74,-4-1 2,5 7-15,-7-1 0,0-5 16,0-1-46,0 1 1,0 0-147,0-1 155,0-7-263,0 12 53,0-7 108,0 1-335,0 6 180,0-14 253,0 13 0,-7-13 0,-3 6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35.889"/>
    </inkml:context>
    <inkml:brush xml:id="br0">
      <inkml:brushProperty name="width" value="0.08571" units="cm"/>
      <inkml:brushProperty name="height" value="0.08571" units="cm"/>
      <inkml:brushProperty name="color" value="#5B2D90"/>
    </inkml:brush>
  </inkml:definitions>
  <inkml:trace contextRef="#ctx0" brushRef="#br0">1328 1 6821,'-10'0'13,"-5"0"0,13 2 1,-6 2-16,0 1 1,6 9 0,-6-4 9,1-1 1,3 7-1,-6-4 16,2 3 1,1 1 0,3-3-1,-4-1 9,-2 1 0,1 3 0,-5 1 0,2 1 8,-1-1 1,3 1 0,-2-1-1,-1 3-10,-3 3 0,5-4 0,-1 5 0,-2-3 3,-1 2 1,3-3-1,1 5 1,-3-2-18,-1 1 0,-3 5 0,1-4 0,-1 2-9,1 4 0,-3 0 0,-1 0 0,-2-2-5,1 2 1,-3 2 0,0 4 0,0 2 0,-1 2 0,1 1 1,4-3-1,-4 4-6,-3 2 1,7-7-1,-4 5 1,2-2-2,-1 0 1,-1-1 0,4-3 0,-3 2 21,3 2 1,2-1 0,1-5-1,1 0 31,-1 0 1,-3 0 0,0 2 0,1 2-11,-1 2 0,1-1 0,7-3 0,1 2-27,-1 2 0,-3 0 0,-1-7 0,-1 1-12,1 0 0,5 0 0,0 0 0,1 0 1,1 0 0,-4-6 0,7-2 0,-1-1 44,0-5 0,-3 4 0,5-2 0,0-1 24,-2-3 1,6-1 0,-6-1 36,1 1 0,5-7 0,-4 1 14,4 1 1,2-3 15,0 2 1,-6-6 176,0 5-137,1-7-204,5 4 1,-2-8-1427,-4 0 1453,4 0 0,-14-8 0,7-2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8.773"/>
    </inkml:context>
    <inkml:brush xml:id="br0">
      <inkml:brushProperty name="width" value="0.08571" units="cm"/>
      <inkml:brushProperty name="height" value="0.08571" units="cm"/>
    </inkml:brush>
  </inkml:definitions>
  <inkml:trace contextRef="#ctx0" brushRef="#br0">18 106 7473,'-6'11'455,"0"1"-891,0-8 0,6-4 395,0-12 1,0 3-1,2-3 1,4 0 54,6 3 0,3-7 1,3 6-1,-1-1 20,1-1 0,-1 8 1,1-4-6,-1 1 1,1 5 0,-1-4-33,1 4 1,-3 10 0,-1 1 0,-5 3-39,-1 0 0,4-1 0,-4 5 1,-1-3 1,1-1 0,0 0 0,-4 5 0,1 1 7,-1-1 1,-2 1-1,-2-1 19,0 0 0,-2 1 19,-3-1 1,-5 1-4,-8-1 1,7-7 0,-1-4 32,-1-4 0,3-2-9,-2 0 0,8-8 0,-2-4-21,5-3 1,1-3 0,1 1-27,5-1 1,-2 1 0,8 0 0,1-1-11,3 1 1,1-1-1,1 1 1,-1-1 18,1 1 1,1 5-1,3 0 1,1 1 6,-2 1 1,-1 2-1,-3 8 1,0 0 8,1 0 1,-1 0-1,1 0 3,-1 0 1,-5 0 0,-2 2 0,-3 4-3,-3 6 1,4-3-1,-2 3 1,-2 2 9,-2 1 1,4 3-1,-1-1 1,-1 1 34,-2-1 1,-2 6-1,0 1 1,0-3 16,0-2 1,0-1-1,-2-1 1,-2 1-52,-1-1 1,-3 1-1,4-1 1,-4-1-1,-2-5 1,-1 3 0,-7-6 0,1-1-279,-1 1 0,1 4 261,-1-6 0,-7 7 0,-2-3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2.331"/>
    </inkml:context>
    <inkml:brush xml:id="br0">
      <inkml:brushProperty name="width" value="0.08571" units="cm"/>
      <inkml:brushProperty name="height" value="0.08571" units="cm"/>
      <inkml:brushProperty name="color" value="#5B2D90"/>
    </inkml:brush>
  </inkml:definitions>
  <inkml:trace contextRef="#ctx0" brushRef="#br0">192 106 7418,'-17'-2'-506,"-1"-4"1,7 4 417,-1-4 1,6 2 0,-6 0 0,1-4 127,1-1 1,-5 5-1,5-4 1,-2 2 52,1 1 0,5-3-84,-6 2 1,8 2 0,-4-6 25,1 3 48,5 1 13,-6 6 223,8 0-174,0 0 0,8 0-60,3 0 0,5 8-1,1 3-36,1-3-47,-1 7 58,9-5-18,-7 8 20,6-1-152,0 1 134,-5-1-11,5 0-165,0 1 154,-5 7 8,5-5-19,0 5 43,-5 0-39,13-6 0,-12 12 4,8-7 9,0 7 0,0-4 0,0 8 7,2 0-11,-5-8-5,7 14-397,-6-12 280,8 14 115,0-9-25,0 9 0,-1-4-21,1 8 47,0-9-25,0 13 0,0-12-14,0 7 19,0 1 0,6-1 1,0 1-1,-3-1 0,-1-1 1,4 6-1,2-7 1,1 3 13,5-1 1,-5-1 0,1 3 0,0-3 25,-1-2 1,1-2 0,3-7 0,-5 1-16,-6 0 0,8 4 0,-10-2 0,-1-4-9,-2 0 0,1-2 0,-6 0 0,0-4 6,-4-2 0,2 5 0,-1-7 0,-3-2 80,-2-1 1,-3-3 0,-2-1 0,-5-3-74,-1-1 1,6-1-102,-3 7 0,-3-6-362,-2-1 1,-6-1 436,-6 2 0,-4 3 0,-7-5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5.502"/>
    </inkml:context>
    <inkml:brush xml:id="br0">
      <inkml:brushProperty name="width" value="0.08571" units="cm"/>
      <inkml:brushProperty name="height" value="0.08571" units="cm"/>
      <inkml:brushProperty name="color" value="#5B2D90"/>
    </inkml:brush>
  </inkml:definitions>
  <inkml:trace contextRef="#ctx0" brushRef="#br0">1 18 7137,'2'-10'-66,"3"5"5,7 3 1,-4 4 0,0 3 81,-1 7 1,-3 2 0,6-1-1,-2-1-27,-4 1 0,-2-3 0,-2 2-42,0 1 1,0 3-107,0 1 68,0 1 51,0-1 19,0-7 0,0-4 6,0-12 1,0 2 0,-2-6 0,-2 1-28,-2-1 0,0-2 0,8-5 33,4-1 1,-4 7-1,6 1 1,-1 0-4,5 1 1,-2 3 0,1-6 20,3-1 1,1 5 36,3 2 0,-1 4-12,1 2 1,-3 2 0,-1 2-31,-2 2 0,-7 5 1,5-3-1,-2 2 11,-4 3 1,3-3 0,-1 2-17,-2 1 1,-2 3-105,-2 1 73,0 1 0,0-7 15,0 1 1,0-10-4,0-2 1,0-2-1,0-10 9,0-1 0,0-3 0,0-1 8,0-1 1,2 3 0,4 1-1,4 3-1,-1-3 1,7 1 0,-5 1 30,5 6-33,1-4 0,1 8 0,-1-3 0,1 3 15,-1 2 0,-5 0 0,0 0 1,1 0 95,3 0 0,-1 2 1,-1 1-1,-3 5-70,3 2 0,-4-4 0,-1 5-95,-1 3 1,-2 1 0,-6 3 0,0-1-79,0 1 0,0-1 0,-2 1-4,-4-1 0,2-5 0,-5 0 137,1 1 0,-6 3 0,5 1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5.894"/>
    </inkml:context>
    <inkml:brush xml:id="br0">
      <inkml:brushProperty name="width" value="0.08571" units="cm"/>
      <inkml:brushProperty name="height" value="0.08571" units="cm"/>
      <inkml:brushProperty name="color" value="#5B2D90"/>
    </inkml:brush>
  </inkml:definitions>
  <inkml:trace contextRef="#ctx0" brushRef="#br0">141 105 7569,'17'-8'0,"-7"-2"-741,-4-7 481,-4 7 0,-2 1 357,0 3 29,0-4 1,-6-2-1,-2 3-9,-2 1 0,-1 2 1,-7 6-39,1 0 1,-1 6 0,3 2 0,1-1-59,2 1 1,7 6 0,-5-3 0,0 3 0,1-2 0,5 3 1,-2-3-1,4 3-39,2 3 1,0-1-1,0 1-19,0-1 0,6-5 1,1-2-1,3-1-225,4 1 0,1-6 1,5 2-1,1-2 261,2 1 0,8-3 0,-3 6 0,6-8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6.331"/>
    </inkml:context>
    <inkml:brush xml:id="br0">
      <inkml:brushProperty name="width" value="0.08571" units="cm"/>
      <inkml:brushProperty name="height" value="0.08571" units="cm"/>
      <inkml:brushProperty name="color" value="#5B2D90"/>
    </inkml:brush>
  </inkml:definitions>
  <inkml:trace contextRef="#ctx0" brushRef="#br0">280 70 7472,'-6'-11'0,"-2"1"-205,-1 2 0,-3-3 0,-6 5 231,1 2 0,0 2 0,-1 0 0,1-2 83,-1-2 0,1 1 0,-1 5-6,1 0 1,-1 2-1,1 1-62,-1 3 1,7 8 0,1-3-62,2 5 0,2 1 0,6 1-20,0-1 0,0-5 0,0 0 0,2-1 23,4-1 1,4 0 0,7-6-94,1 1 1,-1 1 0,1-6 0,-1 0 32,1 0 1,-1 0-1,1-2 59,-1-4 1,-1 3-1,-3-9 77,-1-2 1,-3-1 94,3-3-49,4 1 0,-14 5-43,3 1 1,-3 9-63,-2 2 0,0 2 0,0 9 26,0 3 1,0 1-171,0 3 0,0-1 0,2-1-250,4-5 1,-2-1 393,8-4 0,-1-4 0,7 6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6.781"/>
    </inkml:context>
    <inkml:brush xml:id="br0">
      <inkml:brushProperty name="width" value="0.08571" units="cm"/>
      <inkml:brushProperty name="height" value="0.08571" units="cm"/>
      <inkml:brushProperty name="color" value="#5B2D90"/>
    </inkml:brush>
  </inkml:definitions>
  <inkml:trace contextRef="#ctx0" brushRef="#br0">1 88 7395,'0'-10'-500,"2"2"0,2 10 570,1 4 0,1-2 1,-4 5-1,2 1 3,2 0 1,0-4 0,-4 5-43,3 3 0,-3-4 1,4 1-2,-4 3 0,-2-4-114,0 1 63,0-7 0,-6 2 12,0-12 0,-5 2 0,5-7 1,2-3 1,2-2 0,2-1-5,0-1 1,6 7 0,2-1-1,0-1-14,-1-3 1,7 1 0,-4 1 0,1 4 15,1 3 1,0-5 0,5 6 7,0 2 1,1 2 9,-1 2 0,-1 2-15,-4 4 1,1-2 0,-7 8-17,-2 1 1,-2 3-1,-4 1-40,-4 1 1,4-7-1,-4 1-193,4 1 1,2-3 255,0 2 0,8-8 0,2 3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7.123"/>
    </inkml:context>
    <inkml:brush xml:id="br0">
      <inkml:brushProperty name="width" value="0.08571" units="cm"/>
      <inkml:brushProperty name="height" value="0.08571" units="cm"/>
      <inkml:brushProperty name="color" value="#5B2D90"/>
    </inkml:brush>
  </inkml:definitions>
  <inkml:trace contextRef="#ctx0" brushRef="#br0">70 53 7569,'10'-17'-1,"-4"7"-230,-12 4 1,2-2 0,-7 3 160,-3 1 1,4 2 0,-1 2 152,-3 0-72,6 0 0,1 2 0,7 4 1,0 5 0,0-1 1,0 2-1,1 1 8,5 3 1,-2-5 0,8 1-1,1 2-3,3 1 1,-1 2 0,-1-1 0,-2-4 0,-1 3 0,7-3 0,-3 3 17,-3 3 0,2-7 0,-9 1-2,-1 2 0,-2-5 1,-4 1-54,-4-2 0,-3-2 0,-9-6 1,1 0-213,-1 0 0,1 0 1,-1 0 231,1 0 0,-1-8 0,1-2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3.072"/>
    </inkml:context>
    <inkml:brush xml:id="br0">
      <inkml:brushProperty name="width" value="0.08571" units="cm"/>
      <inkml:brushProperty name="height" value="0.08571" units="cm"/>
      <inkml:brushProperty name="color" value="#5B2D90"/>
    </inkml:brush>
  </inkml:definitions>
  <inkml:trace contextRef="#ctx0" brushRef="#br0">420 141 7513,'0'-10'-92,"0"2"1,2 8-1,2 2 125,2 4 1,-1 4-1,-5 7-4,0 1 0,6-1 0,0 1 0,-2-1-8,-2 0 0,-2 1 0,0-1 1,0 1-83,0-1 0,0 1 0,2-1-81,4 1 1,-4-1-1,3 1-272,-3-1 0,-2-5 414,0-1 0,0-7 0,0 4 0</inkml:trace>
  <inkml:trace contextRef="#ctx0" brushRef="#br0" timeOffset="376">1 193 7569,'11'0'-154,"1"0"0,0 0 1,5 0 189,1 0 0,-1-2 0,2-2 0,3-2 2,1 3 0,2 1 1,-3 0-1,1-2-62,-2-2 1,5 0 0,-1 6 0,0 0-110,0 0 1,-2 0 0,-5 0 0,-1 0 11,1 0 66,-1 0 0,1 0 1,-1 0-1,1 0 55,-1 0 0,8 0 0,3 0 0</inkml:trace>
  <inkml:trace contextRef="#ctx0" brushRef="#br0" timeOffset="967">804 123 5983,'-10'8'1620,"3"2"-1834,-1-1 0,6 7 0,-4-4 184,4 3 1,2 3 72,0-1 1,6 0-25,0 1 0,5-6 0,-3-3-24,2-1 1,2-2-1,5-6-21,0 0 1,1-2 0,-1-2-1,1-4-29,-1-1 1,-5 3-1,0-6-37,1-1 81,3 5 0,1-8 0,1 5-22,-1-5 0,-5-1 42,-1-1-18,-7 8 43,4 3 0,-14 9 0,0 3 20,3 7 1,1 4-47,2 1 0,5 1 0,3-3-9,2-3 0,2 1 0,5-7 1,0-2-4,1-2 0,-1-2 1,1 0-1,1 0 1,5 0 1,-5 0 0,4 0 0,-3-2-1,-3-4 1,1 2 0,-1-5 0,0-1-5,1 0 1,-3-1 0,-1-5-1,-4 2 4,-2 3 0,-3-1 0,-5-5 3,0-1 0,0 1 1,-2 1-1,-1 3 0,-3 1 0,-6 6 1,4-4-1,-1 3-11,-5 3 0,-2 2 0,-1 2 0,0 0-39,-1 0 0,6 2 1,1 2-1,-1 3-174,2 3 1,-3-4 223,7 6 0,-8-1 0,5 7 0</inkml:trace>
  <inkml:trace contextRef="#ctx0" brushRef="#br0" timeOffset="1385">1730 106 7454,'17'-8'-765,"-7"-2"843,-4-7 0,-6 7 1,-4 2-68,-2 1 1,-8 5 0,3-4 66,-5 4 1,-1 2 0,1 2-14,5 4 0,-5-2 0,6 7-47,1 3 1,1-5 0,8 3-1,0 2 10,0 1 1,2 3 0,2-1-75,2 1 1,7-3 0,-3-1-1,1-5 46,1-1 1,0 0 0,5-4-1,1 2 2,-1-2 1,1-3 0,-1-1 0,1 0 1,-1 0 1,0-1 0,1-3-1,-1-4-28,1-2 0,-3 4 0,-1-5 0,-4-3 7,-3-1 1,5-3-1,-6 1 1,-2-1-18,-2 1 1,-2 5 0,0 0 0,-2-1-61,-4-3 1,-4 1-1,-7 1 1,-3 5-67,-3 1 1,4 2 0,-7 6 0,3 0 159,0 0 0,-8 8 0,4 1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0.014"/>
    </inkml:context>
    <inkml:brush xml:id="br0">
      <inkml:brushProperty name="width" value="0.08571" units="cm"/>
      <inkml:brushProperty name="height" value="0.08571" units="cm"/>
      <inkml:brushProperty name="color" value="#5B2D90"/>
    </inkml:brush>
  </inkml:definitions>
  <inkml:trace contextRef="#ctx0" brushRef="#br0">0 140 7569,'10'-8'-817,"-2"4"0,-6-5 960,4 1 0,-2 0 20,7 2 1,-5 4-37,6-3 0,-1 3 0,7 2-64,-1 0 0,-5 0 0,-1 0-23,3 0 1,2 2-37,1 3 1,-7-1 0,-2 8-30,-1 2 1,-5-5 0,4 3-63,-4 2 0,0 1 14,4 2 0,-4 1-64,4-1 102,-5-7 0,-2-2-14,-5-8 0,2 0 0,-8 0 1,8-8 40,-2-4 0,-1-3 0,1-3 13,2 1 1,2 0 0,4 1-7,4 4 1,-2-3 0,5 3 25,-1-3 0,6 5 0,-5 2 21,1 0 0,6 7 0,-5-5 7,5 4 1,-5 2-1,1 0-26,2 0 0,1 0 0,3 0 4,-1 0 0,-5 2 1,-1 4-29,3 5 0,-6-1 0,-2 2 0,-2-1-17,1-1 1,-3 5-29,4-3 1,-4-2-38,-2 1 41,0-7 48,0 4 1,0-10-63,0-4 1,0 2 0,0-7 33,0-3 0,2 1 0,2-1 1,4 2-8,1-1 0,1 3 0,4 0 1,-3 1 26,3-1 0,1 4 1,3-4-1,-1 3 32,1 3 1,-3 0-1,-1 0 1,-3-2 94,3 2 0,-4 2 0,1 2-91,3 0 0,-4 0 1,1 2-40,3 4 1,-6-2-1,-1 6 1,-1-1 21,0 1 0,0-4 0,-6 6-140,0 1 0,0-3 0,0 2-151,0 1 0,0 3 270,0 1 0,-2-1 0,-4-5 0,4-3 0,-6-8 0</inkml:trace>
  <inkml:trace contextRef="#ctx0" brushRef="#br0" timeOffset="384">943 105 7438,'18'0'0,"-1"0"-397,1 0 0,-3-2 1,-1-2 413,-2-1 1,-1-7 0,5 4 46,-5-2 0,-1 7 1,-6-5 48,2 0 0,0 4 28,-6-8 0,0 7-57,0-7 0,-2 8-93,-4-2 1,-4 4-1,-7 2 42,-1 0 0,1 6 0,-1 0 0,1 0-28,-1 2 0,7-5 0,1 9 0,0 0 29,1-3 1,5 7 0,-2-4-62,4 3 1,2 3-21,0-1 1,2-1 0,2-3 0,4-1-76,1 1 1,3-5-1,3 0 1,-1-2-83,-2 0 0,5 1 204,6-1 0,1-4 0,-7 6 0</inkml:trace>
  <inkml:trace contextRef="#ctx0" brushRef="#br0" timeOffset="884">1607 70 7569,'-17'0'-366,"-1"0"0,1-2 0,-1-2 0,1-1 503,-1 1 1,7 2 0,-1 2-65,-2 0 1,-1 0 0,-1 2-1,3 2 5,1 1 1,6 3 0,-5-4 0,-1 4 0,2 2 0,3-5 0,5 7-40,-4 2 0,4 1 0,-4 3-79,4-1 0,2 0 0,2 1 25,4-1 1,-2-7 0,7-4 0,1-2-7,-2 2 1,5-4-1,-3 3-2,3-3 0,3-7 0,-1-1 0,1 0-6,-1-2 0,-5 0 1,0-5-1,-1 1-6,-1-1 0,4-3 0,-7 1 0,1 1 19,0 2 1,0 3 0,-5-5 294,3 2-154,0 1 26,-6 1-232,0 2-55,0 24 1,0-5-129,0 13 1,0-5 0,2-3 104,4-5 0,-2 3 0,5-6 159,-1 1 0,-2-5 0,2 4 0,2-8 0</inkml:trace>
  <inkml:trace contextRef="#ctx0" brushRef="#br0" timeOffset="1310">1817 70 6213,'11'0'351,"-1"2"-269,-2 4 0,-2-2 0,-4 8-17,3 1 1,-3-3 0,4 1-34,-4 3 1,-2-4 0,0 1-48,0 3 0,0-4 38,0 1-109,0-7 54,0 4 1,0-10-11,0-4 0,0 2 0,0-7 34,0-3 1,0-1-1,0-3-12,0 1 1,2 5 0,2 0 9,2-1 1,7-3-1,-1 1 42,3 3 1,3-2-1,-1 9 30,1 1 1,-1-4 0,1 2 21,-1 2 1,1 2 0,-1 2 0,1 2-3,-1 4 0,-5-4 1,-1 6-66,3 0 1,-4 1 0,-1 9-176,-1-1 1,0 1 157,-2-1 0,-4 1 0,5-1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37.930"/>
    </inkml:context>
    <inkml:brush xml:id="br0">
      <inkml:brushProperty name="width" value="0.08571" units="cm"/>
      <inkml:brushProperty name="height" value="0.08571" units="cm"/>
      <inkml:brushProperty name="color" value="#5B2D90"/>
    </inkml:brush>
  </inkml:definitions>
  <inkml:trace contextRef="#ctx0" brushRef="#br0">88 18 6937,'0'-9'-535,"-2"1"606,-3 8 1,1 0-22,-8 0 1,6 6 0,-5 1-2,-3 3 1,6-4 0,0 4 0,3-1 6,-1 1 1,0 2 0,6 5-59,0 1 0,0-1 1,2 0 5,4 1 0,-2-1 0,7 1-11,3-1 0,1-1 0,3-3 33,-1-1 1,1-8-1,-1 2-8,1-4 0,-7-2 1,1 0-1,0-2 0,-3-4 1,5 2-1,-6-8 43,1-1 1,-5-3 0,2-1-6,-4-1 0,-2 1 1,0-1-1,0 1-27,0 0 1,-6-1 0,-2 1 0,-1-1-76,-5 1 1,4 7-1,-1 2-55,-3 0 0,-1 7 0,-3-5 16,1 4 1,-1 4-709,1 4 793,7 3 0,-5 9 0,5-1 0</inkml:trace>
  <inkml:trace contextRef="#ctx0" brushRef="#br0" timeOffset="516">368 18 7519,'17'0'-261,"-7"0"0,-2 2 366,-8 4 0,0 4-34,0 7 1,5 1 0,1-1-81,-2 1 1,-2-7 0,-2 1-13,0 1 1,0-3 0,2 0-46,4-2 0,-4-1-16,4-1 43,-4-4 0,-2 4-31,0-12 1,0-4-1,0-7-10,0-1 1,0 1-1,0 0 39,0-1 0,2 1 43,3-1 0,-1 3 0,8 3-18,1 6 0,3-2 0,1 3 71,1 1 1,-6 2 0,-1 2 14,3 0 1,1 0 0,3 0 3,-1 0 1,-5 0 0,0 2-36,1 4 1,-3-3 0,0 9-52,-3 2 1,-1-5-1,-6 3-103,0 2 1,0 1-38,0 3 1,-2-1 0,-2 0 151,-2 1 0,-7-1 0,3 1 0</inkml:trace>
  <inkml:trace contextRef="#ctx0" brushRef="#br0" timeOffset="1034">822 158 7335,'17'0'-541,"1"0"0,-1-2 670,1-4 0,-1 4 0,1-6-80,-1 1 1,-5 5 0,-1-4 3,3 4 1,0 0 0,-1-2-37,-1-2 0,-3-1 0,5 3-15,-2-2 0,-7-6 0,5 5-11,-2-3 1,0 6-18,-2-2 8,-5-4 11,7 8 1,-10-5 3,-4 7 0,3 0 0,-9 0-6,-2 0 1,5 0 0,-3 2 7,-2 3 0,5-1 1,-3 8 9,-1 2 1,-3 1 38,-1 3 1,7-7 0,2-1-1,2 0 66,0-1 1,1-3 16,5 6 1,0-6 60,0 5 0,7-7-84,5 2 0,2-2 1,-1 0 22,-1 2 0,-1-1 0,7-5-77,-1 0 1,1 0-1,-1 0-207,1 0 0,-3-2 1,-1-1-1,-2-3-17,1 2 170,-5 2 0,7 2 0,-5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23.700"/>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5B2D90"/>
    </inkml:brush>
  </inkml:definitions>
  <inkml:trace contextRef="#ctx0" brushRef="#br0">8872 3266 7569,'0'-18'0,"0"1"-67,0 0 1,0 5-1,0 0-212,0-1 1,-8 3 0,-3 0 286,-5 3 1,4-5 0,1 6-1,-3 2 29,-1 2 0,3 2 0,0 0 0,-1 0-22,-3 0 1,5 2-1,-1 2 1,0 4-10,3 2 1,-5-5 0,8 7-1,0 0-27,-1-3 0,5 7 1,-4-5 11,4 5 0,4 1 1,2 1 13,2-1 0,7-5 0,-1-2 1,3-1 22,3 1 1,5 0 0,0 3 0,-1-3-14,-3-2 1,-1 4 0,-1-5 0,0 1 0,1 0 0,-1 3 0,1-3-11,-1 2 1,-7-4-13,-4 5 1,-4-5-7,-2 6 0,0-6 0,-2 3 0,-4-1-26,-6-4 0,-3-2 0,-3 0 0,1 2-35,-1 2 0,1-1 0,0-5 1,-1 0-67,1 0 1,-1 0-269,1 0 408,7 0 0,-6 0 0,7 0 0</inkml:trace>
  <inkml:trace contextRef="#ctx0" brushRef="#br0" timeOffset="318">8854 3318 6517,'-11'-9'138,"-1"3"-40,8 4 1,-5 2 0,5 2-15,-2 4 0,-6 9 1,4 8-40,-1-1 0,-1 3 0,-4-2 0,5-1-29,1-3 1,-6-3-1,3-3 1,-3-1 58,3 1 1,-5 3-86,4 1 1,-1-5-1,-1-2-87,3-3 0,7 1 1,-4-4-153,0 2 1,0 2 248,-3-2 0,-5-5 0,7 7 0</inkml:trace>
  <inkml:trace contextRef="#ctx0" brushRef="#br0" timeOffset="-14600">8208 280 7264,'18'0'-1150,"-7"-6"1360,1 0 0,-16 0 0,-2 6-76,-7 0 1,-5 0-1,1 0-26,-1 0 0,9 8-124,3 3 0,4-1 0,2 2 0,0 1 14,0 3 0,2-1 0,4-1 0,3-2 48,1 1 1,6 3 0,-5 1-2,5 1 1,-5-3 0,-1-1-1,-2-3 100,-4 3 1,3-4 146,-1 1-254,0 1 1,-14-2 0,-3-2-1,-5-3-297,-1 1 0,-3 0 0,-3-6 259,-6 0 0,4 0 0,-1 0 0</inkml:trace>
  <inkml:trace contextRef="#ctx0" brushRef="#br0" timeOffset="-16897">5624 384 7265,'11'-5'-1254,"1"-1"1451,-8 0 1,2 6-1,-12 0-93,-6 0 0,2 0 0,-1 0-26,-3 0 1,-1 0-1,-1 2 1,3 4 34,1 5 1,6-1 0,-4 2-72,3 1 1,1 3-1,6 1-60,0 1 1,8-1 0,3-1 2,5-5 1,1-3 0,1-8 0,-1 0 4,1 0 0,-1 0 0,0 0 0,1 0 1,-1 0 0,1-6 0,-3-2 0,-1 1 5,-2-1 1,-7-4-1,5 5 1,-2-3-63,-4-4 1,-2-1 0,-4-3-77,-4 1 1,-4 5 0,-7 2-17,-1 3 0,-5 1 0,0 6 0,1 0 37,3 0 1,-4 2 0,-1 2 120,3 2 0,2 7 0,1-3 0</inkml:trace>
  <inkml:trace contextRef="#ctx0" brushRef="#br0" timeOffset="-16633">5920 245 7341,'18'-10'-529,"-3"0"1,-1 6 1041,-2-1 0,-3 1-497,3 9 0,-4 5 0,-8 8 0,0-1-6,0 1 0,0-1 0,0 0 0,0 1-20,0-1 1,0 1 0,0-1 0,0 1-198,0-1 0,0 1 8,0-1 1,0 1 198,0-1 0,0-7 0,0-2 0</inkml:trace>
  <inkml:trace contextRef="#ctx0" brushRef="#br0" timeOffset="-16008">5886 349 6817,'17'0'5,"0"0"56,1 0 1,-1 0-1,3 0 1,1 0-86,2 0 1,3 0-1,-5 0 1,4 0 27,2 0 0,-3 0 0,3 0 0,-2-2-40,-4-3 1,5 3 0,-3-4 0,-4 2 25,-5-2 1,1 4 0,-5-6 0,2 3 12,-1-1 1,-7-2 0,4 4 0,-2-4 4,0-1 0,0 3 27,-6-6 0,0 6 41,0-5-32,0 7-51,0-4 1,0 16 0,-2 4 19,-4 3 1,4 3 0,-4-1 0,4 0 3,2 1 0,0-1 1,0 1-1,0-1-14,0 1 0,0-1 1,0 1-17,0-1 0,2 1-30,4-1 0,-4-5-32,4-1 74,-4-7 1,-1 2 0,3-12-25,2-5 0,0-5 0,-4 1 0,2 1-20,2 2 1,5 1-1,-3-7 1,2 1 16,3-1 0,-3 7 0,2-1 0,1 0 13,3 3 0,1-5 1,1 8 82,-1 2 0,1 2 0,-1 2 86,1 0 0,-1 2 0,0 4-50,1 6 1,-1 3-53,1 3 1,-3-1 0,-3 1-130,-6-1 0,-2-5 0,0 0-180,1 1 1,1-3 0,-8 0-380,-3-3 636,3-1 0,-14-6 0,6 0 0</inkml:trace>
  <inkml:trace contextRef="#ctx0" brushRef="#br0" timeOffset="-15630">6759 419 7342,'17'0'-1039,"1"0"1213,-1 0 1,-5 0 0,-1 0-129,3 0 1,2 0-1,1 0 1,0 0-41,1 0 1,-1 0-1,1 0 1,-1 0 21,1 0 1,-1-6 0,-1-1-1,-3-1-20,-1 0 1,-6-3-1,4 3 32,-3-2 1,-1 4-47,-6-5 1,-2 7-21,-4-2 0,2 4 0,-7 2 0,-3 0 31,-1 0 0,-1 2 1,3 4-1,1 3 20,-2 1 0,5 4 1,-1-7-1,2 3 24,4 4 1,-3 1-84,1 3 0,0-1 1,8-1-1,4-5-73,5-5 0,5 2 0,1-2 0,1 0-72,-1 1 1,8-5-1,3 4 1,1-4 178,0-2 0,0 0 0,4 0 0,-4 0 0,4-8 0,-6-1 0</inkml:trace>
  <inkml:trace contextRef="#ctx0" brushRef="#br0" timeOffset="-15313">7492 384 7569,'18'-17'-909,"-1"-1"568,1 1 0,-7-1 391,1 1 1,-8 0 0,0 1 27,-8 4 1,-6-1 0,-7 7-1,-1 2-44,1 2 1,-1 2 0,1 0 0,-1 0 39,1 0 1,-1 0-1,3 2-28,3 4 0,-1-2 0,7 7-37,2 3 0,2 2 0,2 1 0,2 0-15,4 1 0,-2-3 0,7-1 1,1-2 7,-2 1 0,5 1 0,-3-1 0,3-1 6,3 2 1,-3-5 0,-1 1 0,-4 0-2,-3-1 1,5-3 27,-6 6 51,0 0 0,-8-3 1,-4-3-74,-6-4 1,-3-2 0,-3 0 0,1 0-125,-1 0 1,1 0 0,-1 0-105,1 0 1,5 0 214,1 0 0,-1 0 0,-5 0 0</inkml:trace>
  <inkml:trace contextRef="#ctx0" brushRef="#br0" timeOffset="-15097">7737 314 7569,'9'0'-411,"7"0"0,-8 2 523,3 4 1,3 4-1,-8 7-111,-2 1 0,-2-1 1,-2 1-1,0-1-65,0 1 0,0-1 0,0 1-682,0-1 746,0 1 0,0-9 0,0-1 0</inkml:trace>
  <inkml:trace contextRef="#ctx0" brushRef="#br0" timeOffset="-14914">7876 175 7569,'0'-18'-65,"0"1"-232,0-1 22,0 9 0,0 3 0,0 12 275,0 5 0,0 5 0,0 1 0</inkml:trace>
  <inkml:trace contextRef="#ctx0" brushRef="#br0" timeOffset="-17545">4960 419 6425,'10'0'206,"-3"0"1,-7 8 0,0 4-134,0 3 0,0 3 0,0 1 0,0 2-26,0 3 0,6-1 0,0-4 1,-2 3-76,-2 1 1,-2 0 0,0-3 0,0 1-121,0 2 1,0 1-29,0-7 0,0 1 0,0-1-70,0 0 0,2-7 246,4-4 0,-4-4 0,5-2 0</inkml:trace>
  <inkml:trace contextRef="#ctx0" brushRef="#br0" timeOffset="-17258">5047 576 7569,'0'-23'-1129,"0"0"1070,0 0 0,0-1 0,0 1 1,2 2 204,4 1 0,4 5 0,7 1-75,1 3 1,-1 7 0,1-2 0,-1 4-34,1 2 0,-1 0 1,0 0 24,1 0 1,-1 0-1,1 0-77,-1 0 0,-5 6 1,-2 1-59,-3 3 0,-1-4 56,-6 6 1,-2-1 0,-4 5 7,-5-5 1,-5-1 0,-1-6 0,-1 2 5,1-2 0,-1 0 0,1-1 0,0 3-138,-1-2 0,6-2-373,1-2 513,-1 8 0,10 2 0,4 7 0</inkml:trace>
  <inkml:trace contextRef="#ctx0" brushRef="#br0" timeOffset="-2029">6741 3074 7447,'10'0'-644,"6"0"750,-15 0 1,13 2-40,-8 4 1,0 3 0,-4 9 0,1-1-48,3 1 0,0 1 0,-6 2 0,0 3-39,0-3 1,0 0-1,0 1 1,0 1-65,0-2 1,0-1 0,0-3 0,0 1-91,0-1 0,0-5 1,0-1-68,0 3 1,2 0 239,4-3 0,-4 5 0,6-6 0</inkml:trace>
  <inkml:trace contextRef="#ctx0" brushRef="#br0" timeOffset="-1571">6636 3301 7569,'-17'0'-576,"7"0"0,-3-2 641,7-4 0,2 4 9,10-4 1,4 4-1,7 2-20,0 0 1,1 0-1,-1 0-44,1 0 1,-1 0 0,1 0 0,-1 0-36,1 0 0,-1 0 1,1 0-1,-1 0 24,1 0 1,5 0 0,0 0-48,-1 0 0,3 0 65,-2 0 1,0 0 0,-5 0 2,-1 0 0,7 0 0,-1 0-5,-2 0 0,-7 0-68,-3 0 53,-7 0 1,2 0 0,-10 2-8,-2 4 1,-7-4 0,3 6 54,0 0 0,-3 1 32,7 9 1,0-1 0,6 1-42,0-1 0,0 1 1,0-1-29,0 1 0,6-7 0,2-1-62,1-2 0,3 3 0,6-5-59,-1-2 0,0-2 0,1-2 0,-1 0-280,1 0 1,-1 0 389,1 0 0,-1-8 0,1-1 0</inkml:trace>
  <inkml:trace contextRef="#ctx0" brushRef="#br0" timeOffset="-1404">7283 3126 7569,'-2'-11'-87,"-4"-1"0,2 8-475,-8-2 1,7 4 157,-7 2 404,8 8 0,-11 2 0,5 7 0</inkml:trace>
  <inkml:trace contextRef="#ctx0" brushRef="#br0" timeOffset="-979">7527 3301 6610,'-17'-8'70,"5"6"0,0-4-113,-1 4 0,-1 4 0,1 2 0,1 4 117,-2 2 0,7-4 0,-1 5-54,0 3 1,6-5-1,-4 3-20,4 2 0,8-5 0,2 1 0,0 0 26,0-1 0,5-5 0,-1 2-36,3-4 1,3-2-1,-1 0 1,3 0 18,3 0 0,-4 0 1,5 0-1,-5 0 31,-2 0 1,1-2-10,-1-4 1,-1-3-1,-4-9-13,-7 1 0,-3-1 1,-2 1-1,0-1-34,0 1 0,-2 5 1,-3 1-1,-7-1-67,-4 2 1,-1 2-1,-2 8 1,-3 0-16,-1 0 0,-6 0 0,6 0-1,1 0 0,5 2 1,3 2-1,4 4 99,3 2 0,1 1 0,6 7 0</inkml:trace>
  <inkml:trace contextRef="#ctx0" brushRef="#br0" timeOffset="-445">7911 3231 7569,'10'8'-884,"4"-4"864,-9 7 1,7-5 0,-4 4 29,2-2 1,-7 5 0,5-1 24,0 3 1,-6-3 0,6 0-11,-1 1 1,-5 3-17,4 1-25,-4 1 0,-2-7-14,0 1 0,-2-8-13,-4 2 1,3-4 0,-7-4 22,2-4 1,2 2-1,6-8-25,0-1 1,0 3-1,0-2 1,0-1 7,0-3 0,0 5 0,0-1 0,2-2 20,4-1 0,4-3 0,7 3 22,1 3 1,-1-1-1,1 7 1,-3 0 37,-3-2 0,3 6 1,-3-4 25,3 5 0,3 2 0,-3 5-22,-3 6 1,2-2-1,-7 1-48,3 3 0,-6 1 0,4 1-16,0-4 0,-7 3 0,5-3-3,-4 3 0,4-3-245,0 0 1,7-9 264,-1 3 0,4 4 0,1 0 0</inkml:trace>
  <inkml:trace contextRef="#ctx0" brushRef="#br0" timeOffset="-4237">4698 3458 7410,'8'0'-504,"-8"0"0,-8 0 564,-9 0 1,5 6-1,2 2 14,2 1 0,3-3 0,3 4 1,-2 0-20,-2-1 1,0-3 0,6 6 0,0 1 1,0-3 0,2 2-67,4 1 1,-2-5-1,7-2 1,3-2-36,2 2 1,1-5 0,0 5 0,1-4 49,-1-2 0,3 0 1,1-2-1,2-2 4,-1-1 0,-3-3 0,-1 2-7,-1-6 0,-7 3 0,-2-3-36,-1-2 1,-7-1 27,0-3 1,-7 3 0,-11 1-1,1 5-111,-1 1 1,-5 2 0,-2 6-1,-1 0-309,1 0 426,-6 0 0,12 8 0,-6 2 0</inkml:trace>
  <inkml:trace contextRef="#ctx0" brushRef="#br0" timeOffset="-3571">5257 3423 6367,'-10'-8'33,"-5"6"1,11-5 175,-8 7-76,8 0-52,-4 0-18,8 0 1,0 7-1,0 5-22,0 4 1,0-5 0,0 1-1,0 3-6,0 7 1,6-3 0,0 4 0,-2-3-23,-2-3 0,-2 7 0,2-1 0,2 0-32,2 2 1,-1-5 0,-5 5 0,0-2 0,0 1 1,6-1 0,0-6 0,-2 1 3,-2-1 1,-2-5 0,0 0-244,0 1 1,0 3-274,0 1 389,0-7 0,-2-2 141,-4-8 0,-4-8 0,-7-2 0</inkml:trace>
  <inkml:trace contextRef="#ctx0" brushRef="#br0" timeOffset="-3153">5082 3493 7569,'2'-17'0,"2"-1"0,2 1 0,2 5 0,-3 0-626,7-1 466,-4-3 0,7 5 0,-3-1 101,4-2 1,-7 5 0,-1-1 0,0 2 76,3 4 1,-1 0-1,2 1 48,1-3 0,3 0 0,1 6-39,1 0 0,-1 0 1,1 0-1,-1 0 16,1 0 0,-1 6 0,-1 1-11,-5 3 0,5-4 0,-7 6-59,1 1 0,4 3 37,-8 1 1,5 1-19,-5-1 0,0 1-7,-6-1 1,-6-5 0,-2-3 27,-1-1 0,-3 0 0,-6-4 0,1 2 3,0-3 1,-1-1 0,1-2 0,-1 0-9,1 0 1,-1 0 0,1 0 4,-1 0 1,1 0-192,-1 0-563,9 0 741,1 0 0,8 0 0,0 0 0</inkml:trace>
  <inkml:trace contextRef="#ctx0" brushRef="#br0" timeOffset="-2741">5711 3371 6428,'-10'0'24,"-5"0"0,11 0 1,-6 2 26,2 3 1,1-1 0,3 8-7,-2 2 0,0 1 0,6 3-79,0-1 68,0 1 14,0-9-67,8 7 1,-4-9-1,7 5 32,3-6 0,1 2 0,3-2-34,-1-3 1,1-1 0,-1-2 0,1 0 14,-1 0 0,1-5 0,-3-3 0,-1 0 5,-3 0 0,-1-5 0,4 1-1,-3-3 1,-7-3 0,2 1 0,-4-1-8,-2 1 1,0 5 0,-2 0 3,-4-1 1,-3-1 0,-9 3-55,1 5 0,-1 4 1,1 2-37,-1 0 1,1 0 0,-1 0 0,1 0 94,-1 0 0,9 8 0,-7-7 0,6 7 0</inkml:trace>
  <inkml:trace contextRef="#ctx0" brushRef="#br0" timeOffset="-2308">6043 3318 7569,'17'0'-233,"1"0"0,-1 0 1,1 0 218,-1 0 1,0 0-1,1 0 57,-1 0 1,1 6-1,-3 2-18,-3 2 1,4-5 0,-7 7-45,1 2 0,4-5 0,-9 3 48,-1 2 0,4 1-194,-2 3 1,-2-7 150,-10 1 35,-4-8 1,-5 2-1,1-10 1,4-4-28,3-2 1,-5 4-1,4-5 43,-1-3-96,5-1 32,-4-3 29,8 1 1,0 7-147,0-6 133,0 7-8,0-1 11,0-5-132,8 5-18,-6 0-112,13-5 229,-5 13 10,7-14 0,-5 14 31,0-4 0,-9-3 0,21 7 0,-5-6 0</inkml:trace>
  <inkml:trace contextRef="#ctx0" brushRef="#br0" timeOffset="-5509">3406 3563 7451,'-10'0'-620,"2"0"516,8 0 173,0 0-65,0 8 1,0-5 52,0 9 0,0-6 1,0 6-1,2 1-23,4 3 1,-4 1 0,4 1 0,-2-1 2,1 1 0,-3 5 1,4 2-1,-4 0-39,-2 1 0,6-1 0,0-4 1,-2 2-190,-2-1 191,-2-3-141,0-1-16,0-1 94,0-7 0,5 5 0,1-3-271,-2 3 281,-2-5-284,-2-2 166,0-8 171,8 0 0,-6 0 0,5 0 0</inkml:trace>
  <inkml:trace contextRef="#ctx0" brushRef="#br0" timeOffset="-5079">3423 3615 7569,'0'-17'0,"0"7"-394,8-5 0,-4 7-15,7-4 352,1 4 0,0 3 82,-1-1 0,1-2 19,5 2 0,-5 4 0,0-4 64,1 4-71,3 2 0,1 0-5,1 0 0,-1 0 0,1 0-48,-1 0 50,1 0 0,-1 0-1,1 0 1,-7 6 0,-1 2-63,-2 2 1,3-4-1,-3 3 1,0 1-1,1 0 7,1 3 0,-6-3 0,4 2 14,0 1 1,-6 3 0,5 1 5,1 1 1,-6-7 0,4 1 7,-4 1 1,-4-5 0,-2 0 0,-4-2 6,-2 0 0,5 1 1,-7-3-1,-2 2-3,-1-2 0,-1 0 1,3 0-1,1 2-9,-1-3 5,-3-1 4,-1-2-3,-1 0 1,6 0 2,1 0 1,5 0-146,-6 0 1,7 0 21,-7 0-50,8 0 163,-4 0 0,16-7 0,2-3 0</inkml:trace>
  <inkml:trace contextRef="#ctx0" brushRef="#br0" timeOffset="-4616">3947 3528 7267,'17'0'-466,"-5"0"0,0 0 1,1 0 662,3 0 0,-4 0 0,-1 0-171,3 0 0,1 0 1,3 0-1,-1 0 34,1 0 1,-1 2-1,1 2-7,-1 2 0,1 1 1,-1-3-45,0 2 1,-5 6 0,0-5-78,1 3 0,-3 2-7,2 5 1,-8 1 51,1-1 1,-3-5 0,-4-3 11,-3-1 1,-5-2 58,-8-6 1,1 0 18,-1 0 1,7-6 40,-1 0-98,8-7 1,-3 9-1,7-8 1,1 1 5,5 1 0,-4-6 0,6 5 0,0-5-41,3-1 1,-1 5-1,2 1 1,-1-3-45,-1-2 1,4 5-1,-7 1 1,1 0-225,0 1 0,6 5 293,-3-2 0,5-4 0,1 1 0</inkml:trace>
  <inkml:trace contextRef="#ctx0" brushRef="#br0" timeOffset="-20800">314 314 7569,'8'-9'-746,"-6"-1"1,2 4 780,-8-5 0,0 3 0,-7 0 85,-3 0 1,-1 6-1,-3-3-19,1 3 1,-1 2 0,1 0-61,-1 0 1,1 0-1,-1 2 1,1 1-3,-1 3 0,3 2 0,1-4 0,3 4-43,-3 1 0,4 1 1,1 4-1,-1-5 40,0-1-32,6 6 0,-5-7 1,5 7-1,-2-2 0,2 1-11,2 3 1,4-1 0,4-3 0,4-4 2,-1-1 1,7-5-1,-3 4 1,7-4-2,3-2 0,2 0 0,-3 0 0,1 0 6,-2 0 0,-1-2 0,-1-2 0,2-3-3,3-3 0,-3 4 1,-7-6-1,-3-1 1,3-3 1,-1 5 0,-1-1 0,-4-2 8,0-1 1,-6 3 0,5 3 0,-1-1 15,0 0 0,0 4 2,-6-5-48,0 7 27,0-4 0,0 10 1,0 4 7,0 5 1,0 5 0,0 1-1,0 1 1,0-1 4,0 1 1,0 1 0,0 3 0,0 1-9,0-2 1,2 1 0,2-1 0,1 4 6,-1 2 1,4 0-1,0 5 1,0-5 15,-1-2 0,-1 6 0,-6-2 0,0 4-8,0 2 1,0-2 0,0-2-1,0-4-3,0-2 0,0 5 1,-2-5-1,-2 0-2,-1 0 1,-9-1 0,4-7 0,-1 0-11,-1 1 1,-6-6 0,-5-3 0,2-1 86,1-4 1,1-2-1,-2-2-74,-3 0 1,1 0 0,6-2 0,-1-2 100,1-2 1,5-9 0,2-1 0,1-5 0,1-2-52,0-3 1,2 5 0,6-8 0,0-2-139,0-2 1,2-2-1,4-2 1,6-2-116,3-2 0,3 3 0,-1 7 0,1 3-412,-1 3 0,8 2 592,4 5 0,12-7 0,4-2 0</inkml:trace>
  <inkml:trace contextRef="#ctx0" brushRef="#br0" timeOffset="-18838">3545 157 7110,'0'-11'-353,"0"-1"0,2 2 552,4-1 0,-4 1 206,4 4-325,-4 4 1,-2-4-17,0 12 0,0-2 0,2 8 3,4 1 0,-5 3 0,5 1 0,-4 3-14,-2 3 0,0-4 0,0 5 0,0-5 0,0-1 0,0 5 0,0 0 0,0-2-45,0-1 0,0 3 0,0 0 1,2-1-323,4-3 0,-4-1 0,6-1-69,-1 1 1,-3-3 382,8-3 0,0 3 0,5-5 0</inkml:trace>
  <inkml:trace contextRef="#ctx0" brushRef="#br0" timeOffset="-18545">3947 140 6157,'10'0'425,"-1"0"1,-5 2-340,2 4 1,0 3 0,-6 9-1,0-1-24,0 1 1,6-1 0,0 1-1,-3-1-54,-1 1 0,-2-1 0,2 0 0,2 1-60,2-1 0,0 1 0,-6-1 0,0 1-55,0-1 0,0 1 1,2-3-1,2-1 107,2-3 0,-1 1 0,-5 6 0</inkml:trace>
  <inkml:trace contextRef="#ctx0" brushRef="#br0" timeOffset="-18312">3737 367 8242,'18'0'128,"-1"0"1,3 0 0,1 0 9,2 0 0,3 0 0,-5 0 0,4 2-374,2 4 1,-5-4-1,3 3 1,-2-3 99,1-2 0,-1 6 1,-6 0-1,1-2 136,-1-2 0,1 6 0,-1 1 0</inkml:trace>
  <inkml:trace contextRef="#ctx0" brushRef="#br0" timeOffset="-18117">4261 314 7031,'18'0'337,"-1"0"0,-1 2-365,-5 4 0,5-4 0,-6 6 1,1-2-185,1 0 1,-6 5-1,5-3 19,3 2 0,-4-6 193,1 1 0,1 5 0,5 0 0</inkml:trace>
  <inkml:trace contextRef="#ctx0" brushRef="#br0" timeOffset="-17846">4698 332 7266,'10'-8'20,"-3"6"0,-9-6 58,-3 8 1,-5 8 0,-7 4 5,-1 3 0,6 1 0,1-2 0,-3-3-27,-1 3 1,3 1-1,0 3 1,-1-1-30,-3 1 1,1-1 0,1 1-1,3-1-44,-3 1 1,0-1 0,1-1 0,3-3 17,2-1 1,-3-1 0,3 7-257,-2-1 0,6 1 1,-3-1-233,-1 1 0,6-1 486,-4 1 0,4-1 0,2 1 0</inkml:trace>
  <inkml:trace contextRef="#ctx0" brushRef="#br0" timeOffset="-20130">1694 367 6594,'0'-12'-120,"-2"3"185,-4 1 0,2 2 1,-5 4-1,-1-2 78,0-2 0,5 0-66,-7 6 0,0 0-52,-5 0 0,5 2 0,2 4-27,3 6 0,-1 3 0,4 3-11,-2-1 1,0 1-1,6-1 27,0 1 1,0-7-1,2-1-3,4-2 1,-2 3-1,8-5-6,1-2 0,3-2 0,3-2 0,3 0-10,1 0 0,0 0 0,-3-2 0,1-2 3,2-2 1,0-7 0,-5 1 1,-1-3 1,-7-3-1,-4 1-19,-4-1 0,-2 1 1,0-1-1,-2 1-53,-4-1 0,-4 7 1,-7 1-1,-3 2-77,-3 4 1,4 3 0,-4 1 0,3 0-7,3 0 1,-1 0-1,1 0 155,-1 0 0,9 0 0,-7 7 0,6 3 0</inkml:trace>
  <inkml:trace contextRef="#ctx0" brushRef="#br0" timeOffset="-19600">2288 0 6343,'-18'0'77,"3"2"1,1 2 0,5 4-3,1 1 1,-4-3 0,4 6 0,1 1 1,-1 3 1,-4 1 0,6 1-69,3-1 1,1 1 0,0-1 0,-2 3 8,-2 3 0,0-4 0,6 7 0,0-3 6,0 0 1,0 0 0,0-3 0,0 1 6,0 3 1,0 1 0,0-4 0,0 2 3,0-1 1,0 3 0,2 0 0,2 0 3,2 1 1,5 3 0,-3-4 0,0 0-4,0 0 0,0 1 1,-5-5-1,3 2-16,-2-1 1,0-3 0,0-2 0,2 1-7,-2-1 1,-2 1 0,-2-1 25,0 1 1,-2-1-10,-4 1 1,-4-9-1,-7-3 0,-1-4 0,1-2 0,-1 0-35,1 0 0,-1 0 0,1-2-161,-1-4 0,7 3 0,-1-7-79,-2 2 0,1-6 0,-1 5-42,3-1 0,7-5 1,-2 3 285,4-4 0,2-1 0,0-1 0</inkml:trace>
  <inkml:trace contextRef="#ctx0" brushRef="#br0" timeOffset="-19441">2061 559 7263,'0'-17'49,"0"-1"0,8 6 77,3 1 0,5 7 0,1-4 0,1 2-197,-1 0 0,6 1 0,3 5 0,-1 0 71,0 0 0,6 0 0,-4 0 0</inkml:trace>
  <inkml:trace contextRef="#ctx0" brushRef="#br0" timeOffset="-6115">227 1310 7001,'10'0'-1250,"-2"-2"1250,-8-4 0,-2 4 0,-2-6 0,-2 1 0,-2 5 0,2-4 0,2 4 2,-7 2 1,5 0 0,-4-2 25,3-4 0,-5 2 0,4-5 11,-2 1 1,5 0 0,-7 2 1,8 2 0,-4-5 16,1 1 0,5 0 105,-4 2 92,-4 4-140,8-13-65,-6 13 0,8-4 0,2 10-14,4 2 1,-2 6 0,8-5 0,1 3-11,3 4 0,1-5 0,1 3 0,1 1-9,4 3 1,-1 1 0,7 1-33,2-1 33,-6 1 1,8-1 0,-4 3 0,4 1-15,2 2 1,6 1 0,2-5 0,-1 2 5,1 3 0,5 7 0,-1-4-7,4 0 0,3 6-10,4-4 19,4 4-1025,8 2 976,-8 0 46,6 0 3,-6 0-41,0 0 37,6 7-3,-14-5 1,14 6-6,-6 0 6,1-6-8,4 13 1,-4-13 86,6 4-82,1 3 0,0-7 1,0 6-1,0-2 0,0-1 1,0 1 0,1-4-1,1 0-2,-2-2 0,4 4 0,-8-10 0,4 4 0,-1 2 1,-3 0-1,-13-2 1,-1-2 41,1-2 0,-1-2 0,0 4 1,-1-4 27,-5-2 1,-1 4 0,-6-5 0,2-3-46,-3-2 0,-1-1 0,-4-1 0,-2-1-6,-2-4 1,-7 1 0,1-5 0,-4 0 351,-1-1 1,-3 1 0,-1-4-448,-2 2-50,-8 0-123,3-6 1,-14 0 248,-5 0 0,-4 0 0,-1 0 0</inkml:trace>
  <inkml:trace contextRef="#ctx0" brushRef="#br1" timeOffset="24694">5920 4052 6954,'0'11'134,"0"1"1,0 0-1,-1 5-93,-5 1 1,2-1-1,-6 1 1,2-1 9,4 1 1,-3 5 0,-1 2-1,0 2-18,0 4 0,-3 0 1,5 0-1,0-2-28,-2 3 1,5 6 0,-9 3-97,-2-2 107,7-2 1,-9 4-1,6 1 1,-1 1 37,-1 0-30,0-3-57,-13 3 0,6 0 52,-5 3 1,3 5-1,0-7 1,-3 3 6,3 0 1,2-3 0,1 5-1,1-3 1,-1 3 1,1-5 0,1 3-1,3 0 5,1-3 1,2 7 0,-3-5 0,3 5-11,2 1 0,-5-2 1,3-1-1,-2-2 2,1 1 0,1 3 1,-3 1-1,3-2-5,2-3 0,-4 1 1,5-7-1,-1-2 12,0-2 1,-4-2 0,7 0 0,-1-2 21,-2-4 1,6 2-1,-4-8 1,4-2 115,2-1 1,-2-3-62,-3 1 0,3-1 71,-4 1 7,4-9-114,2-1-733,0-8-454,0 0 1115,-8 0 0,-2 0 0,-7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8:59.011"/>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
    <inkml:brush xml:id="br2">
      <inkml:brushProperty name="width" value="0.08571" units="cm"/>
      <inkml:brushProperty name="height" value="0.08571" units="cm"/>
      <inkml:brushProperty name="color" value="#AB008B"/>
    </inkml:brush>
    <inkml:brush xml:id="br3">
      <inkml:brushProperty name="width" value="0.08571" units="cm"/>
      <inkml:brushProperty name="height" value="0.08571" units="cm"/>
      <inkml:brushProperty name="color" value="#F6630D"/>
    </inkml:brush>
  </inkml:definitions>
  <inkml:trace contextRef="#ctx0" brushRef="#br0">2795 839 6050,'0'-10'-38,"-2"3"0,-4 7-4,-6 0 0,2 0 35,-1 0 1,5 0 111,-6 0 33,8 0 124,-11-8 33,13 6-134,-6-6-130,8 8 1,2 0 13,4 0 1,4 0-1,7 0 1,1 0-1,-1 0 0,1 0 0,-1 0 0,2 0-15,5 0 1,-3 0 0,6 0 0,0 0-13,1 0 1,-5 0-1,4 0 1,0 0 14,0 0 0,-5 0 0,1 0 0,-4 0 7,-1 0 0,-1 0 0,1 0 0,-1 0-35,1 0 1,-1 2-1,1 2 1,-1 2-12,1-2 1,-7-2-1,1-2-121,1 0 0,3 0-227,1 0 1,1 0 106,-1 0 247,-7 0 0,6 7 0,-7 3 0</inkml:trace>
  <inkml:trace contextRef="#ctx0" brushRef="#br0" timeOffset="788">3773 1258 6600,'-12'0'-450,"0"0"679,8 0-112,-3 0 30,7 0-40,0 0 0,7 0-1,5 0 1,-2 0 0,1 0-21,3 0 1,-4 0-1,1 0 8,3 0 1,1 0 0,3 0-29,-1 0 1,1 0-1,-1 0-37,1 0 0,-1 0 1,1 0-23,-1 0 0,1 6 1,-1 0-6,1-2 1,-1-2 0,0-2-4,1 0 1,-6 0 0,-1 0-188,3 0 1,-5 0-148,3 0 1,-6 0 334,6 0 0,-9 0 0,5 0 0</inkml:trace>
  <inkml:trace contextRef="#ctx0" brushRef="#br0" timeOffset="1993">4663 909 6594,'-17'0'-380,"5"0"342,0 0 1,7 0 231,-7 0-138,8 0 1,-6 0 0,7-2 142,-3-4-85,0 4-114,6-6 1,2 8 0,4 0-20,5 0 1,5-1 0,1-3 0,1-2 16,-1 2 0,7 2 0,-1 2 1,0-2 8,2-4 1,-5 4 0,3-5-1,-2 1 10,3 0 1,-5 0 0,4 6 0,-3-2-6,-3-4 1,6 4 0,1-3 0,-3 3-8,-1 2 1,-3-2 0,0-2-6,1-2 1,-1 0 0,1 6-6,-1 0 0,1 0 0,-1 0 1,-7 2 0,-4 4 2,-4 6 0,-2-3 0,0 3 4,0 1 1,-8 3 0,-2 1 0,-1 1 0,-1-1 1,0 1-1,-5-1 1,1 1 0,5-1 1,-5 1 0,5-1 0,-5 1 9,-1-1 0,1 1 0,2-1 0,3 2-11,-3 5 1,-1-5-1,-3 4 1,3-3-6,3-3 0,-3 1 0,5-1 1,-2 1 3,1-1 0,5 1 1,-4-1 11,2 1 0,0-3 0,5-1 6,-3-3 1,-6-5-1,4 4 18,-1-2 0,3-3-8,-6-5 0,6 0 0,-5 0-13,-3 0 0,6-2-29,3-3 1,3 1 25,2-8 0,2 8 15,3-2 1,-1 4 0,8 2-4,2 0 0,1 0-29,2 0 0,1 0 0,1 0 0,5 0 0,1 0 1,4 0 9,-6 0 0,2 0 1,-1 0-1,-3 0-74,-1 0 0,-3 0 0,0 0-214,1 0 0,-1 2-170,1 4 451,-1-4 0,1 14 0,-1-7 0</inkml:trace>
  <inkml:trace contextRef="#ctx0" brushRef="#br0" timeOffset="2458">4733 1206 6814,'-15'-2'-627,"3"-4"1371,4 4-707,8-6 8,0 8 1,2 0-1,4 0 16,6 0 0,3 0 0,3 0 0,-1 0-4,0 0 1,1 0 0,1 0-42,5 0 0,-5 0 0,4 0 0,-3 0-157,-3 0 0,1 0 0,-1 0 0,3 2-123,3 4 1,-4-4-1,5 4 264,-5-4 0,6 6 0,2 1 0</inkml:trace>
  <inkml:trace contextRef="#ctx0" brushRef="#br0" timeOffset="3072">5554 1206 7569,'12'-2'-781,"-1"-4"836,-7 4-24,4-6 0,-6 8 0,2 2 7,1 4 0,1-2 0,-6 8-29,0 1 1,0-3 0,0 2-5,0 1 1,-2 3-1,-2 1-24,-1 1 0,-3-1 0,4 1 11,-2-1 0,-5-5 0,3-1 0,-2 1 3,-3-2 0,3 3 0,-2-5 0,-1 0-2,-3 0 1,-1 3 0,-1-5-3,1-2 1,-1 0 0,1 0-3,-1 1 1,7 1 0,-1-6 9,-2 0 0,5-8-35,-3-3 0,8-5 27,-2-1 1,4-1-1,4 3 6,4 3 0,-2 4 0,8 8 0,1 0 90,3 0 1,3 0-42,5 0 0,-5 0 1,4 2-1,-3 2-47,-3 2 0,-5 6 1,-3-4-1,1-1-24,0 1 1,-4 4 0,3-5-107,-1 3 0,6-4-617,-3 6 748,-3-9 0,8 5 0,-7-8 0</inkml:trace>
  <inkml:trace contextRef="#ctx0" brushRef="#br0" timeOffset="3418">5938 1241 6936,'-6'11'0,"0"1"15,3 2 0,-5-5 0,0 3 0,0 3-15,1 7 0,-5-7 0,4 7 1,0-1 29,1-2 1,-7 1 0,4-3 0,-1 3 12,-1 3 1,2-4 0,-3 7 0,1-3-21,-1 0 0,-3 2 0,-1-3 0,-1 3-16,1 2 1,-1-5-1,1 1 1,-1-2 5,1 2 0,5-3 0,0 3-102,-1-3 1,5-3 0,0 0-262,1 1 0,5-6-249,-4-1 599,4-7 0,2 4 0,0-8 0</inkml:trace>
  <inkml:trace contextRef="#ctx0" brushRef="#br0" timeOffset="4030">5886 1747 7157,'-10'0'-293,"2"0"1,8-2 321,0-4 1,6 3 44,0-9 0,8 2 0,-5-3-34,1 1 1,5 8 0,-3-2 7,4 4 0,1-3 1,1-1-76,-1 2 0,0 4 0,1 4-24,-1 2 1,-7 1 0,-2-3 0,-2 4-3,-1 2 1,1-5-1,-6 7 16,0 2 1,0 1 0,0 3 23,0-1 1,0-5 0,0-1 0,-2 1 7,-3-2 1,1 3-1,-8-5 16,-2 2 0,-1 0 1,-1 3-1,3-3-3,1-2 0,6-1 41,-5-1-29,7-4 45,-4 6 1,10-8 0,4-2-26,5-4 1,-1 4-1,2-4 1,-1 2-16,-1-1 0,6 3 1,-5-4-1,5 4-31,1 2 1,1 0-1,-1-2 1,1-2 14,-1-2 0,1 0 0,-1 6 0,1 0-7,-1 0 0,0 0 1,1 0-66,-1 0 0,-5 0 0,0 0-132,1 0 0,-3 0-130,2 0 0,-7 0 325,7 0 0,-8 0 0,4 0 0</inkml:trace>
  <inkml:trace contextRef="#ctx0" brushRef="#br0" timeOffset="4426">6497 1188 7116,'10'0'-293,"-3"0"555,-7 0-151,0 0 1,2 6-49,4 0-205,-4 0 0,8-6-587,-4 0 729,-4 0 0,13 8 0,-5 1 0</inkml:trace>
  <inkml:trace contextRef="#ctx0" brushRef="#br0" timeOffset="6038">7423 752 6625,'0'17'132,"0"1"-253,0-1 0,0 1 1,-2-3-1,-2-1 160,-2-3 0,-2-1 0,4 4 0,-3-5 12,-3-1 1,4 4 0,-4-4-28,3 1 0,-7-5 1,2 2-17,-3-4 1,3-2 0,1 0-23,-3 0 0,-2 0 1,-1 0 1,5-6-1,3-2 1,-3 1-20,-4-1 0,9-4 1,-9 4-20,6-1 1,-1-3 0,5-5 0,0-1 0,6 1 23,0-1 1,0 7 0,2-1 34,4-2 0,-4 5 4,4-3 0,-4 6 48,-2-6 1,2 7-32,3-7 1,-1 8-1,8-2-6,1 4 1,3 2-1,1 0-20,1 0 0,1 0 1,3 0-1,1 0-3,-2 0 1,5 0-1,-3 0 1,0 0-3,2 0 1,1 0 0,5 0 0,-4-2 15,-2-3 1,4 3 0,-4-4-1,3 4-7,3 2 0,-6 0 1,-2 0-1,-4 0-7,-1 0 1,-1 0-1,1 0 1,-1 0-1,1 0 0,-1 0 0,1 0-21,-1 0 0,1 0 0,-1 0 1,1 0-1,-1 0-76,1 0 0,-7 0 0,1 0-214,1 0 311,-5 0 0,0 8 0,-8 1 0</inkml:trace>
  <inkml:trace contextRef="#ctx0" brushRef="#br0" timeOffset="6713">6934 1258 6810,'17'0'65,"1"0"0,-1 0 1,0 0-1,1 0 1,-1 0-36,1 0 0,5 0 1,2 0-1,-1-2-28,-5-4 0,10 5 1,-6-5-1,8 4 15,4 2 1,6-2 0,2-2-1,0-2-42,-1 2 0,7 2 0,-3 2 0,3 0 3,-3 0 0,3-6 1,-8 1-1,-3 1 6,-1 2 1,-4 2 0,-2 0 0,-3 0-11,-3 0 0,4 0 1,-6 0-1,-1 0-23,-3 0 1,-2 0-1,1 0-108,-1 0 0,-5 0-451,0 0 608,-9 8 0,-3 1 0,-9 9 0</inkml:trace>
  <inkml:trace contextRef="#ctx0" brushRef="#br0" timeOffset="9231">9431 857 7006,'-17'0'-62,"5"0"0,2 1 100,2 5 1,3-2-1,3 6 1,-4-2-76,-6-4 1,2 5-1,-1 1 55,-3 0 1,5 3-1,-3-7 1,0 0-20,3 2 1,-7-4-1,4 7 1,-3 1 6,-3-3 1,1 5 0,-1-6 0,1 2-21,0 3 0,5-3 0,0 0 1,1-1-16,1 1 0,-4-4 29,9 5 0,-1-5 36,6 6-14,0-8 1,7 5 0,5-5-9,4 2 1,1 0-1,1-6 1,-1 0 14,0 0 0,1 0 1,-1 0-1,1 0-49,-1 0 0,1 6 0,-1 0 0,1-3-62,-1-1 1,1-2 0,-1 0-85,1 0 0,-1 2 0,1 2-49,-1 2 0,-5 0 215,-1-6 0,-7 8 0,4 1 0</inkml:trace>
  <inkml:trace contextRef="#ctx0" brushRef="#br0" timeOffset="9596">9047 1398 7009,'11'10'204,"-1"-3"-155,-2 1 1,5-6 0,-1 4 0,4-4-15,1-2 1,1 0 0,-1 0-1,0 0-9,1 0 0,-1 0 1,1 0-79,-1 0 0,1 0 1,-1 0-1,-1 2-333,-5 4 1,5-4 384,-4 3 0,3 5 0,3 0 0</inkml:trace>
  <inkml:trace contextRef="#ctx0" brushRef="#br0" timeOffset="7813">7056 1852 6883,'10'0'-63,"-3"2"1,-5 2 112,4 2 0,-2 1 0,8-3-17,1 2 1,-5 2 0,0-4 0,-2 4-21,-1 1 0,7-3 1,-4 6-38,1 1 0,-3 1 0,4-1 1,0-3-5,-1-2 0,-3 4 1,4-5-1,0 1-2,-1 0 0,-3 3 0,6-5-36,1-2 0,-3-2 40,2-2 1,-3-2 34,3-4 1,2 2 0,-9-7-1,-1-3 0,4-1 0,-2-3 0,-2 1 8,-2-1 1,-2 1 0,0-1-1,0 1-17,0-1 0,-6 1 0,-2 0 0,0-1-12,1 1 0,-5-7 0,4 1 0,0 2 16,1 1 1,-5 3 0,4-1 0,1 1 18,-1-1 1,0 1-1,4 0-4,-2-1 1,0 1 0,6-1-15,0 1 0,0 5 0,0 0 24,0-1 0,0 3 20,0-2 0,2 9-32,4-3 1,4 4 0,7 2-2,1 0 1,-1 0 0,1 0-21,-1 0 1,7-6-1,-1 0 1,-2 2-3,-1 2 1,3 2 0,0 0-1,-1 0 9,-3 0 0,0 0 0,3 0 0,1 0 12,-2 0 1,5 0 0,-3 0 0,-2 0-10,-1 0 0,-3 0 1,0 0-1,1 0-67,-1 0 1,1 0-79,-1 0 0,1-2-78,-1-3 0,1 3-14,-1-4 0,-5 4 231,-1 2 0,-7-8 0,4-2 0</inkml:trace>
  <inkml:trace contextRef="#ctx0" brushRef="#br0" timeOffset="8508">7580 1835 7468,'-12'0'-496,"0"0"1,9-2 520,-3-4 1,4 2 0,2-8-33,0-1 0,0 3 0,2-2 47,4-1 0,3-3-11,9-1 1,-1 1 0,1 3-22,-1 1 0,1 8 0,-1-2-4,1 4 0,-1 2 0,0 0-10,1 0 1,-6 2-1,-1 2 1,1 4-2,-2 2 1,-1-5 0,-5 7 0,2 2-1,-2 1 0,0-3 0,0 0 0,1 1-5,-1 3 1,-2-5 0,-2 1-22,0 1 1,0 3-39,0 1 75,0 1-2,-7-8 1,3-5 23,-8-10 1,8 1 0,-2-8 4,4-1 1,2-3 0,0-1-27,0-1 0,0 6 0,0 1-7,0-3 0,6-1 0,2-3 0,2 3-1,3 3 1,-3-2 0,2 7 0,1-1-3,3 0 0,1-3 0,3 3 2,3-2 0,-4 6 1,5-2-1,-5 4-2,-2 2 1,7 0-1,-1 0 1,-2 0 25,-1 0 1,-3 0 0,1 2 0,-1 2 10,1 2 0,-3 8 0,-3-3 1,-6 5-49,-5 1 1,5 3-1,0 1 1,-2 2-30,-2-1 0,-2-3 0,0-1 1,-2-1-184,-4 0 0,2 1 228,-7-1 0,-1 1 0,-5-1 0</inkml:trace>
  <inkml:trace contextRef="#ctx0" brushRef="#br0" timeOffset="11287">9833 2411 7569,'7'10'-774,"-3"-1"806,8-3 1,-6-4-1,5 4-52,3-4 0,-4-2 0,1-2 32,3-4 0,1 2 0,1-7 1,-2-1 39,-3 2 1,-1-5 0,3 3 0,-3-5-26,-2-7 0,6 5 0,-5-6 0,3-1-8,0-3 1,-7-4-1,7-2 1,0-2-18,-3-3 1,7 1-1,-5-8 1,5-1-78,1-3 0,1-7 0,1-2 0,3 0 11,1 0 0,0-10 0,-3 4 0,1 2 50,2 2 0,1 4 0,-9 7 1,-1 3-12,-3 1 1,-1 8 0,2 0 0,-6 6 89,-5 4 0,-1 2 0,0-2 0,0 6-66,0 3 0,0 3 1,0-1-1,0 1-61,0-1 0,0-7 36,0-4 1,0 4-1,0 2 32,0 3 148,0 3-120,0-1 0,-1 9-28,-5 3 0,4 6-9,-4 6 1,4-3 15,2 9 1,2 0 0,2 5 59,2 1 0,-1-1 0,-5 1 0,2-1-45,4 1 1,-4-1-1,4 2 1,-4 3-12,-2 1 1,6 0 0,1-5 0,1-1-6,0 1 0,4-1 0,-5 1 1,3-1-11,4 1 0,-1-1 0,1-1 1,-2-3-10,1-1 0,3-3 0,-1 5 1,-1-2-5,-3 1 1,1-5 0,5 0 0,1-2 7,-1-1 0,1 1 0,-1-6 0,1 0-24,-1 0 0,-5 0 0,0 0 1,1-2 13,3-3 0,-5 1 1,1-8-1,0-2-18,-3-1 0,7-3 0,-6 1 0,1 0 18,1-1 0,-6-1 1,3-3-1,1-1 10,0 2 1,-6 1-1,1 3 1,-3-1 7,-2 1 1,6-1 0,0 1-5,-2-1 0,-2 1 7,-2 0 1,0 5-82,0 0 67,0 8-2,-8-3 0,4 7 65,-7 0 1,7 2 23,-2 3 0,4-1 0,2 8-5,0 1 1,0 3 0,0 1-29,0 1 1,0-1-1,0 1 1,2-3 1,4-3 0,-4 4 0,5-5 0,-1 5 2,0 1 1,0-5-1,-4-1-56,4 3 0,3 2-87,9 1 1,-1-1-1,1-5-203,-1-5 1,-3-4-1,1-2 294,5 0 0,9 0 0,-2 0 0</inkml:trace>
  <inkml:trace contextRef="#ctx0" brushRef="#br0" timeOffset="11868">12120 734 7476,'0'-9'-839,"-7"3"843,-5 12 1,-3-3-1,-3 7 1,1 0 12,-1 0 0,1-5 0,-1 5 1,1 0-7,-1 0 1,1-1 0,-1 5-1,1-3-5,-1 3 0,1-4 0,0 1-17,-1 3 19,1 1 1,1-3 0,2-2 0,3 0-5,-3-1 1,5-3 6,-3 6 1,8-6 61,-2 5 1,6-7-12,6 2 0,4-4 1,7-2-22,1 0 0,-1 0 1,1 0-1,-1 0 4,1 0 0,-1 0 0,0 0 0,1 0-42,-1 0 1,1 6 0,1-1-119,5-1 1,1 4 0,4-2-217,-6-2 0,-3 4 131,-3-3 0,-5 3 200,-1-2 0,-7-4 0,4 6 0,-8-8 0</inkml:trace>
  <inkml:trace contextRef="#ctx0" brushRef="#br0" timeOffset="12176">11754 1241 7358,'0'9'-326,"2"-1"1,3-8 420,7 0 0,-2 0 0,1 0 0,3 0 8,2 0 0,3 0 0,2 0 0,3 0 0,-3 0 1,-2 0 0,1 0-1,1 0-38,2 0 1,3 0 0,-5 0 0,2 0-108,-1 0 0,-3 0 1,-2 0-1,1 0-186,-1 0 0,1 0 0,-1 0-141,1 0 0,-9 2 369,-3 4 0,4-4 0,0 6 0</inkml:trace>
  <inkml:trace contextRef="#ctx0" brushRef="#br0" timeOffset="33510">13029 542 6536,'11'0'91,"1"0"-10,1 0 0,3 0 0,1 0 3,1 0 0,-6 0 0,-1 0-25,3 0 1,1 0 0,3 0 0,-1 0-45,1 0 0,1 0 0,2-2 0,3-2-21,-3-1 0,4-1 0,-1 6 0,-3 0-61,-2 0 0,5-2 0,-1-2-55,-2-2 116,-1 0 10,5 6-24,-6 0 9,7 0 1,-9 0-145,0 0 0,-5-6-227,0 1 311,-1-1-217,-1 6 288,6 0 0,-7 0 0,9 0 0</inkml:trace>
  <inkml:trace contextRef="#ctx0" brushRef="#br0" timeOffset="34152">14042 1084 6697,'0'-10'346,"1"2"-250,5 8 1,4 0-84,7 0 0,1 0 1,-1 0-1,1 0-19,-1 0 0,1 0 0,-1-2 0,1-2 6,-1-2 1,3 1 0,1 5-1,2-2-36,-1-4 0,3 4 0,-2-4 0,-2 4-39,-1 2 1,-3 0 0,1 0 0,-1 0-109,1 0 0,-1 0-54,1 0 1,-7 0 236,1 0 0,-8 0 0,4 0 0,-8 0 0</inkml:trace>
  <inkml:trace contextRef="#ctx0" brushRef="#br0" timeOffset="34548">14251 891 7569,'10'-1'-98,"-4"-5"-504,-4 4 444,-2-6 1,2 8 108,3 0 0,-3 2 198,4 4 0,-4 3 43,-2 9 0,0-1-121,0 1 1,0-1 0,0 1-31,0-1 1,0 1-1,0-1 1,0 1-56,0-1 1,0 1-1,2-1-78,4 1 1,2 5-1,3 0-77,-5-2 1,2-1-1,0-5 169,1-3 0,3 4 0,5-7 0</inkml:trace>
  <inkml:trace contextRef="#ctx0" brushRef="#br0" timeOffset="32269">12976 857 6931,'8'-10'148,"2"2"19,-1 0-145,7 6 0,-12-5 0,7 7 13,3 0 0,-4 0 1,1 0-11,3 0 1,1 0-1,3 0-19,-1 0 1,1 0-1,-1 0 1,1 0-20,-1 0 0,-5 0 0,0 2 13,1 3 1,-3-3 0,0 6 0,-1-2-9,1 0 1,-6 7 0,4-3 24,-1 0 0,-5 5 0,4-3 13,-4 3 0,-2-3 1,0 0-19,0 1 1,0 3 0,-2 1-8,-4 1 1,4-7-1,-5-1 1,-1 0-11,-4-1 1,-1-3 0,-1 4 0,2 0-40,-1-1 1,-3-5 0,-1 4-24,-1 0 0,1-6 0,1 6 0,3-3 9,1 1 0,6 0 1,-3-4-735,1 4 792,-6-4 0,12 5 0,-5-7 0,7 0 0</inkml:trace>
  <inkml:trace contextRef="#ctx0" brushRef="#br0" timeOffset="32849">13500 804 7569,'0'-10'-1299,"0"1"1117,0 3 312,0 4 0,-2-6-54,-4 8 0,3 0-11,-9 0 0,0 0-37,-5 0 1,-1 0-1,3 2 43,3 4 0,-1-2 0,5 6 23,-2-3 0,6 1 0,-4-2-48,1 6 1,5-3 0,-4 3-1,2 0-18,-2-3 1,4 7-1,-4-5-5,5 5 1,-1-4 0,-2-1-5,-2 3 0,0 1 0,6 3 9,0-1 1,2-5 0,2 0-3,2 1 0,1-3 0,-1 1-9,6 3 0,-2-6 0,-1 0-16,-1-1 1,6-5-1,-3 6-33,5 0 1,1-6-1,1 4-53,-1-4 0,-5-2 0,0 0 0,1 0 23,3 0 1,1-2-1,1-2-187,-1-2 1,-5-2 0,-1 2 248,3-5 0,-6-5 0,-1-1 0</inkml:trace>
  <inkml:trace contextRef="#ctx0" brushRef="#br1" timeOffset="90868">3720 3843 7032,'0'-10'-853,"2"2"968,4 8 105,-4 0 18,6 0-102,-1 0 1,3-5-46,8-1 1,-7 0-1,1 6-41,1 0 0,3 0 0,1 0 30,1 0-220,-1 0 187,1 0 1,-1 0-8,1 0-200,-1 0 194,1 0 1,-1 0-234,1 0 1,-9 0 193,7 0 1,-12 6-1,7 0-31,-7-1 33,12 3-382,-14-6 385,5 6 0,1 0 0,2 1 0</inkml:trace>
  <inkml:trace contextRef="#ctx0" brushRef="#br1" timeOffset="92256">4698 4000 6330,'10'8'17,"0"-6"0,-5 4 58,7-4-34,-4-2-8,7 0 29,-13 0-6,14 0-38,-14 0 0,7 0 1,-5-2-3,2-4 1,6 2 39,-6-8-99,7 8 0,-9-11 84,8 3-139,-1-3 116,-1-3-5,6 1 0,-13-1-13,9 1 7,-8-8-2,12 5 1,-15-7 4,5 4 1,2 1-9,-2-7 0,0 2 1,-6-2 3,0-4 0,0 6 11,0-8-9,7 0-17,-5 0 0,6 6-21,-8 0 33,0 0 1,0 2 2,0 3-11,0-3-18,0 8 0,6-12 1,0 7 1,0 1 0,-6 6-1,0-1 24,0 1 1,0 5-1,-2 2 28,-4 3-42,4-7 11,-6 12 0,8-4 0,0 12 6,0 6-6,0 3 1,-2 3 0,-2-1 18,-2 1 0,1-1 0,5 1 0,0-1 6,0 1 0,0-1 1,0 0-1,0 1 3,0-1 1,0 1 0,0-1 5,0 1 1,0-5 0,0 3 0,0 3 0,0 1 15,0-1-27,0-1-15,7-1 0,-5 1-10,4-1 0,-2 0 0,0 1-3,2-1 0,2-1 0,-5-3 1,3-1-2,-2 2 0,4-5 0,0 3 5,1 2 1,1 1 0,4 1 0,-5-3 3,-1-1-1,6 0 0,-12-3-2,13 7 2,-13-14 1,14 5 0,-7 1 0,9-6 0,-9 6-33,7-8 0,-6 6-197,7 0 64,1-1 104,-1-5 1,-5 0-233,-1 0 258,1 0-42,-2 0 0,3-2-185,-7-3 261,0 3 0,2-6 0,-6 0 0,5-2 0</inkml:trace>
  <inkml:trace contextRef="#ctx0" brushRef="#br1" timeOffset="92827">4611 3581 6324,'8'-10'67,"-5"3"-23,9 7 0,-6 0 22,6 0-111,-9-8 80,5 6 0,0-6 0,-6 8 85,13 0-87,-5 0 1,8-2-1,-1-2 21,1-2 0,-1 1 0,0 5-27,1 0 1,-1 0 0,1 0-41,-1 0 45,9 0-2,-15 0-45,20 0 1,-19 0-23,11 0 45,-3 0-106,-3 0 0,1 0 36,-1 0 47,0 0 8,1 0 0,-1 0-11,1 0-252,-1 0 44,1 0 1,-7 0 225,1 0 0,0 0 0,5 0 0,1 0 0</inkml:trace>
  <inkml:trace contextRef="#ctx0" brushRef="#br1" timeOffset="93578">5624 3703 7229,'9'0'-1019,"7"0"986,-14 0 29,6 0-4,-8 0 1,2 0 92,3 0 1,-1 0 14,8 0 0,-8 2 5,2 4 1,-4 4-53,-2 7-18,0 1-6,0-1-106,0 1 104,0-9 0,0 7 6,0-7-76,0 9 59,0-1 1,0 1 0,0-1-88,0 1 67,-8-9 1,4 7-1,-6-4 1,1 3-26,-1 3 22,-2-9-48,3 7 1,-7-12 38,4 7 0,3-7 0,-3 2-20,-2-4 25,7-2-36,-9 0 27,6 0 18,-7 0 0,0 0 0,-1-2 7,1-4 0,5-1 0,2-7 0,2 2 6,5-1 1,-1 3 0,0-2 15,-2-1 1,0-3-20,6-1 1,2 1 0,4 5-17,6 5 0,3 4 0,3 2-12,-1 0 1,-5 0 0,-1 0 21,3 0 1,1 0 65,3 0 0,-6 0-16,-1 0 0,1 0 0,5 2-23,1 4 0,-7-4 1,-1 5-1,0-1-36,0 0 1,-5 6 0,7-5-73,2 3 0,-1-4 1,1 4-70,-3-3 0,1 5 1,4-4 20,-5 1 127,5-5 0,-7 4 0,9-8 0</inkml:trace>
  <inkml:trace contextRef="#ctx0" brushRef="#br1" timeOffset="93898">6113 3895 7115,'2'-15'-1126,"2"1"1330,1 3 0,3 7-26,-2-2-118,-4 4 1,4 4-60,-12 4 0,-2 3 0,-5 9 0,1-1 13,-2 1 0,5 5 0,-3 0 1,-2-1 16,-1-3 1,-3 4 0,1 3-1,0-1 10,-1 0 1,-1 0 0,-3-3 0,-1 3-25,2 2 1,1-4 0,3 4 0,-3 1-30,-3-1 1,4-6 0,-5 4 0,5-1-22,2-1 0,1 0 1,2-5-1,3-1-251,-3 1 0,5-1-183,-3 1 467,0-1 0,3-7 0,1-3 0</inkml:trace>
  <inkml:trace contextRef="#ctx0" brushRef="#br1" timeOffset="94530">6060 4367 7110,'-9'2'-589,"1"2"562,0 1 98,6 1 0,-7-8-61,3-3 0,4 1 1,-4-8-1,6 0-2,6 3 1,-2-5 0,7 6 0,3 1-20,1-1 0,-3 0 0,0 4 0,1-2 16,3 2 0,1 3 0,1 1-15,-1 0 1,1 1 7,-1 5 0,-1 4 0,-5 7-46,-5 1 0,-4-1 0,-2 1 0,0-1 15,0 1 0,-2-1 0,-2 1 0,-4-1 52,-1 1 1,-3-1-1,-5-1 1,-1-3 1,1-1 1,-1-1 0,1 5-1,-1-2 2,1-3 0,1-5 1,3 4-1,3-1 39,2 1 1,-3-4 2,5 6 21,0-8-64,6 3 1,8-7 0,3-2-7,5-3 0,1 3 1,1-4-1,-1 4-29,1 2 0,-1 0 0,1-2 0,-1-2 20,1-2 1,-1 0 0,1 6 0,-1 0 8,0 0 0,1 0 0,-1 0 0,1 0 1,-1 0 1,1 0 0,-1 0-1,1 0-11,-1 0 0,1 0 1,-1 0-74,1 0 1,-7 6-489,1 0 165,0 8 390,-3-5 0,-9 9 0,-9-1 0</inkml:trace>
  <inkml:trace contextRef="#ctx0" brushRef="#br1" timeOffset="95298">6689 3808 7414,'8'-10'-448,"-6"1"371,4 3 194,-4 4 0,-1-6-206,5 8-92,-4 0-230,6 0 411,-8 0 0,8 0 0,1 0 0</inkml:trace>
  <inkml:trace contextRef="#ctx0" brushRef="#br1" timeOffset="96098">7981 3284 7569,'10'-2'-493,"-4"-4"-291,-4-5 820,-2 3 1,-2-6-25,-4 9 1,-2-3 0,-5 4 0,1-2-17,-1 2 1,-3 2 0,-1 2 0,-1 0 12,1 0 1,-1 6-1,1 0 1,-1-2 2,1-2 1,-1 4 0,3 1 0,1 1 3,3 0 1,-1 5-9,-6-1 1,3 4 0,3 1-2,6 0 0,5-5 0,1 0-11,0 1 1,7-5 0,5 0 3,3 0 1,3-6-1,-1 3 10,1-3 1,-1 4 0,1 0 0,-1-2-6,1-2 0,-1 0 0,1 2-6,-1 1 0,1 7 0,-1-4-2,1 2 1,-3-5 0,-1 5 0,-5 0-6,-1-1 0,4 3 0,-6 6 3,-3-1 0,-1-5 1,-4-1 21,-3 3 0,1-4 1,-8-1 26,-1-1 0,-3 0 0,-1-4 1,-1 2 17,1-3 1,-1-1 0,1-2-27,-1 0 0,1 0 0,-1 0-98,1 0 1,-1 0-106,1 0 0,7-2 0,2-1-442,1-3 609,5 0 0,-6-2 0,8-2 0</inkml:trace>
  <inkml:trace contextRef="#ctx0" brushRef="#br1" timeOffset="96586">7335 4087 7448,'10'-7'-1097,"5"5"1123,-3-4 0,4 4 1,1 2-1,1 0 29,-1 0 0,1 0 0,-1 0 0,0 0-17,1 0 0,5-6 0,2 0 0,3 2-7,3 2 0,0 1 0,2-3 1,-2-2-9,0 2 1,11-4 0,-7 0 0,2 1 54,0-1 0,10-6 0,-1 5 1,-1-3-48,0 0 0,-3 8 1,7-1-1,-5 1-13,-1-2 0,4 4 0,-9-4 0,-3 4-171,-4 2 0,-7 0 0,3 0-210,-2 0 1,-2 8 362,-5 4 0,-8 3 0,-3 3 0</inkml:trace>
  <inkml:trace contextRef="#ctx0" brushRef="#br1" timeOffset="97482">7667 4821 7514,'12'2'-347,"-1"4"1,-7-2-1,2 7 335,-4 3 1,0 1 0,2 3 0,2-1 33,-2 1 1,-1-1 0,3 1 26,6-1 1,-2 1-1,-1-1 35,-1 0 0,6-5-62,-3 0 0,-1-8 1,0 3-25,-3 1 0,7-6-7,-2 4 0,-5-6 1,1-6 1,0-6 1,-6 3-1,4-3 1,-2-1 29,1-3 1,-3-1 0,4-1 0,-4 1 0,-2-1 1,6 1 0,0-3 0,0-1-34,1-2 0,-5-3 0,4 5 0,-2-2-38,2 1 0,-4 1 0,4 0 0,-4-3 19,-2 3 0,0 2 0,0 1 1,-2 1-5,-4-1 0,2 1 0,-8-1 11,-1 1 0,3-1 0,0 1 1,1 2-12,-1 3 1,4-4 41,-6 5 0,7-5 16,-7-1-17,8 7 1,-2 0-5,12 4 1,4 5 0,7-5 12,1 4 0,-1 2 1,1 0-1,-1-2 2,1-4 1,5 4 0,0-4-1,-2 4 30,-1 2 0,3 0 1,0-2-1,1-2-5,1-1 1,-6-1-1,7 6 1,-3 0-35,0 0 1,2-6 0,-3 0-1,1 2-14,-2 2 1,-1 0 0,-1-1-1,2-3-24,3 2 1,-1 2 0,-5 2-41,-1 0 1,0 0 0,1 0-196,-1 0 1,-5 2 92,0 4 1,-8-2 168,1 7 0,-10 1 0,-5 5 0</inkml:trace>
  <inkml:trace contextRef="#ctx0" brushRef="#br1" timeOffset="98086">8243 4873 7448,'-17'0'-325,"-1"0"0,9-2 0,3-3 310,4-7 1,10 2 0,3-1-15,5-3 0,1 0 0,1 1 1,-1 3 100,1 2 1,-1-3 0,1 5-1,-3 0 3,-3-2 0,3 6 0,-3-3-76,4 3 0,1 2 1,1 2-1,-1 1 6,0 3 1,-5 6 0,0-4-47,1 1 1,-3 3-1,0 5 16,-3 1 0,-1-1 1,-6 1 23,0-1 1,0 1 0,0-1 1,0 1 1,0-7 0,-2-1 103,-3-2 0,1 3-35,-8-5 0,6 0-44,-5-6 0,7-2 0,-2-4-23,4-5 0,2-5 0,0-1-30,0-1 1,6 1 0,1-3-1,3-1-1,4-2 1,-1-1-1,1 7 1,-2 0 8,1-1 1,3 1 0,1-1 0,1 3 26,-1 3 0,1 2 1,-1 6-1,0-1 8,1 1 0,-1 2 0,1 2 0,-1 2-5,1 4 1,-3-3 0,-1 9-1,-2 0-8,1-3 1,-3 13 0,0-5-1,-3 3-5,-3-1 1,4 0 0,-2 3 0,-2 1-47,-2-2 1,-4-1 0,-4-1-1,-4 3-79,0 1 0,-5 0 0,3-5 0,-3-1 127,-3 0 0,-7-7 0,-2-2 0</inkml:trace>
  <inkml:trace contextRef="#ctx0" brushRef="#br1" timeOffset="98947">10077 3616 6323,'-8'-10'157,"5"2"0,-9 8-127,-2 0 0,-1 6 0,-3 0 1,1 0-14,-1 2 0,1-4 0,-1 5 1,3 1 6,3 0 1,-7-5 0,5 5 0,1 0-64,-3 0 1,1-5-1,-3 7 31,1 2 1,-1-5 0,1 1 0,1 0 28,5-1 1,-3-3-19,8 6 0,-5-6 3,5 5 1,2-7 0,10 2-1,5-4 0,5 0 1,1 2-1,1 2-4,-1-2 0,7-1 1,1 1-1,0 2-14,0-2 1,4 4 0,-5 0 0,-1-1-47,2 1 0,-4 0 1,7-4-1,-3 1 41,-4-1 1,-1 6-1,-1 0-247,4-1 0,-3 7 264,3-4 0,-6 3 0,-5 3 0,-12-9 0,-10-1 0</inkml:trace>
  <inkml:trace contextRef="#ctx0" brushRef="#br1" timeOffset="99178">9693 4157 7437,'17'0'-250,"-5"0"1,0-2-1,1-2 256,3-1 1,1-1 0,1 6-1,-1 0 22,1 0 1,5 0-1,0 0 1,-1 0-26,-3 0 1,4 0 0,1 2 0,-3 2-67,-2 1 1,-3 3 0,-3-4 0,-1 4-198,2 2 260,1-7 0,3 13 0,-1-6 0</inkml:trace>
  <inkml:trace contextRef="#ctx0" brushRef="#br1" timeOffset="100273">10531 5083 7433,'0'-12'-168,"0"1"1,2 1 0,2-4 0,4 5 192,2 1 0,-5-4 0,5 4 0,-2-1 22,-4-5 0,3-1 0,1-3 1,0 1-17,0-1 0,3 1 0,-3-3 0,0-1-31,0-2 0,5-8 0,-1 2 0,1-4-43,-1-2 1,4-2 0,-5-4-1,5-4-50,1 1 1,1-12-1,-3 3 1,-1-1 25,-3-1 0,1 1 0,6-2 0,-1-4 11,1-2 1,-1 3 0,-1-3 0,-3 2 81,-1 4 1,-8 2-1,3 3 1,-1 5 37,0 5 0,0 4 0,-6 4 1,0 4 75,0 6 1,0-3-1,0 3-110,0 2 1,0 7 0,-2 4-40,-4 3 1,2-5-254,-7 6 202,7 0 0,-6 6 87,4 0 0,2 0 0,-5 2 3,1 4 1,0 2 0,4 5-1,-2-1-3,2 2 0,3 1 1,1 5-1,-2 1-17,-4 2 1,4 1-1,-4-7 1,6 0-20,6 1 0,-4 5 1,6 0-1,-1-1 64,5-3 1,-2-1 0,1-1 0,3 1-41,1-1 0,-3 1 0,0-1 0,1-1-4,3-5 0,1 3 1,1-6-1,-1-1-25,1 1 0,-1-2 0,2-6 0,3 0-17,1 0 0,0 0 1,-3 0-1,1 0-5,2 0 0,1-6 0,-7-2 0,1-1 10,-1-5 1,-1-2 0,-3-1 0,-1-2-4,1-5 0,-3 5 0,0-6 0,-2 1 27,-4 1 1,-1 0 0,1 5 0,2 1 62,-2-1 0,-2 1 3,-2 0 0,0-1-32,0 1-103,0 7 45,0 2 0,0 10 1,0 4 45,0 6 1,0-3 0,0 3 58,0 1 1,0 3 0,0 1 0,0 1-39,0-1 0,6 3 0,0 1 0,-1 2-32,3-1 0,-6-3 1,4-1-1,-2-1-145,2 1 0,-3-1 0,9 0-489,2 1 625,-7-1 0,9 1 0,-6-1 0</inkml:trace>
  <inkml:trace contextRef="#ctx0" brushRef="#br1" timeOffset="100898">12644 3406 6277,'-17'2'88,"-1"2"1,3 4-39,3 2 1,-9-5 0,3 7 0,-1 0-30,0-3 0,1 7 1,1-6-1,1 1-3,5 1 0,-5-2 0,6 3 0,-1-1-27,-1 1 0,2-3 0,-3 2 22,1 1 0,6 3 36,-5 1 0,7 1-29,-2-1 0,12-7 0,4-2 0,1-2 0,1-1 0,-1 1 0,9-6 0,1 0-7,2 0 1,1 0-1,-5 0 1,3 0-16,1 0 0,2 0 0,-4 0 0,5 0-47,1 0 0,-4 2 0,4 2 0,-2 2-83,-3-2 1,-3 4-1,-1-3 1,-1 1-100,1 2 0,-3-4 231,-3 7 0,3 1 0,-5 6 0</inkml:trace>
  <inkml:trace contextRef="#ctx0" brushRef="#br1" timeOffset="101102">12400 4000 7091,'12'0'158,"-1"0"1,3 0-202,1 0 0,9 0 0,-1 0 0,0 0 48,2 0 1,-3 0 0,5 0-1,0 0-79,0 0 1,2 6-1,6 2 1,0-1 73,0 1 0,0 6 0,0-5 0</inkml:trace>
  <inkml:trace contextRef="#ctx0" brushRef="#br1" timeOffset="101926">13745 3564 7402,'11'-6'-513,"-1"-2"0,0 0 508,-1 0 0,-3-3 1,6 5 25,1 2 1,3-4 0,1 2 0,1 3 36,-1 1 1,1 2-1,1 0-41,5 0 0,-5 0 0,4 0 0,-3 2-26,-3 3 0,-5-1 0,-1 8 15,3 2 0,-6 1 0,-2 3-18,-5-1 0,-1 0 1,0 1 9,0-1 1,0-5 0,-1 0 0,-3 1 0,-4 1 4,-2-3 0,-1 5 0,-7-4 0,1 1-4,-1-1 1,1 1 0,-3-5 0,-1 0 1,-2 0 1,-1 3-32,7-5 1,-1 0-1,3-4 1,1 2-210,3 2 1,5-1 238,-6-5 0,8 0 0,-3-7 0,7-3 0</inkml:trace>
  <inkml:trace contextRef="#ctx0" brushRef="#br1" timeOffset="102322">14181 3476 6943,'10'-17'-56,"-4"7"1,-12 4 40,-6 4 1,3 4-1,-3 2 1,0 4 55,3 2 0,-7-5 0,4 7 0,-3 0 1,-3-3 0,7 7 1,1-4-1,0 1-2,1-1 0,3 3 0,-4-3 0,2 3-16,5 3 0,1-1 0,2 1 1,0-1-9,0 1 0,0-1 0,2-1 0,3-3 4,7-1 1,4 0 0,1 3-45,0-3 1,1 1 0,1-7 0,3 0-16,1 2 1,0-6-1,-5 4 1,1-5-84,4-1 0,-3 0 0,3 0-221,-3 0 1,-3-7 342,0-5 0,-7-11 0,-2-4 0</inkml:trace>
  <inkml:trace contextRef="#ctx0" brushRef="#br1" timeOffset="102830">13745 3197 6839,'17'0'24,"1"0"0,-1 0 0,2 0 1,3 0-17,1 0 0,2 0 0,-3 0 0,3 0 0,0-2 7,0-4 0,6 4 1,-2-4-1,3 4-7,-3 2 1,4-6 0,-6 1-1,2 1-20,0 2 1,-8 2 0,3 0-166,-5 0 0,-1 0-334,-1 0 511,0 0 0,1 8 0,-1 1 0</inkml:trace>
  <inkml:trace contextRef="#ctx0" brushRef="#br0" timeOffset="-1375">2568 1066 6934,'7'-17'-174,"-5"5"1,6 2 307,0 3 0,-4 1-85,7 6 1,1 0 0,5-2-10,1-4 1,-1 4 0,1-4-1,-1 4-8,1 2 0,-1 0 1,1 0-1,-1 0-5,1 0 1,-1 0 0,0 0 0,1 0-26,-1 0 0,-5 0 0,0 0 0,1 2 7,3 4 0,-5-2 0,1 8-17,2 1 1,-5-3 0,1 1-12,-2 3 1,0-4 0,-5 1 81,3 3 0,0 2-40,-6 1 0,-2-2 0,-2-1 0,-3-2 0,-3-1 3,-4-1 1,5 4 0,-3-7-1,-2 1 10,-1 0 1,-3 4 0,1-5-1,-1 1-24,1 0 1,-1 0 0,1-4 0,0 1-79,-1-1 1,6 4 0,1-2-167,-3-2 0,5 3-60,-3-1 0,2 2-451,-1-2 743,3-4 0,8 6 0</inkml:trace>
  <inkml:trace contextRef="#ctx0" brushRef="#br0" timeOffset="-796">3214 1084 7009,'0'-10'-645,"0"2"733,0 0 1,0 4 159,0-7-177,0 7-54,0-4 1,-8 8-23,-4 0 1,-3 6 38,-3 0 1,1 0-1,1-4 190,5 3 0,-5-3-104,5 4 0,-5 4 0,0 2-94,5 3 0,-3 3 0,6-1-38,-1 0 1,5 1 0,-2-1-29,4 1 1,-4-7-1,0 1 58,3 2 0,1 1 1,4 1 26,3-5 1,-1 3 0,6-6 0,0-1-9,-1 1 0,3 4 1,6-4-24,-1 1 0,-5-3 1,-1 4-1,3 0-48,1-1 1,-3-5 0,0 4 0,1-2-40,3 0 1,1 5-1,1-5-7,-1-2 1,1 4 0,-1-2-1,1-3-152,-1-1 0,0-4 1,1-1 231,-1-3 0,1-16 0,-1 3 0</inkml:trace>
  <inkml:trace contextRef="#ctx0" brushRef="#br1" timeOffset="88731">2533 3633 6143,'-12'0'97,"0"0"72,8 0-13,-11 0-6,13 0-85,-6 0 1,8-2-23,0-3 1,0 1-1,2-6 0,4 2 1,-2-3 0,7 3-12,3-2 1,-4 6-1,1-2 0,3 5 1,-4-5 0,1 0-34,3 2 1,1 2 0,3 2-5,-1 0 0,1 0 1,-1 2-1,1 2-2,-1 2 0,1 1 0,-1-3 0,1 2 2,-1-2 1,1 6 39,-1 1 0,0 5 1,-1 1-11,-4 1 1,-5-7 0,-5 1 0,2 2 2,2 1 1,0 3 0,-6-1-5,0 1 0,-8-1 1,-4 1-1,-3-1-19,-3 0 0,1 1 0,0-3 1,-1-1 2,1-2 0,-1-3 0,-1 5 13,-5-2-15,13-9-122,-12 5 124,13 0-2,-8-6-4,1 6-256,-1-1 115,1-5-1,7 6-152,-5-8 131,5 0-19,0 0 136,3 0-41,-1 0 34,6 0-88,-6 0 139,8 0 0,8 0 0,2 0 0</inkml:trace>
  <inkml:trace contextRef="#ctx0" brushRef="#br1" timeOffset="89213">3022 3581 6088,'-10'-2'489,"4"-4"-418,-4 4 1,1-5-13,-9 7 1,7 0 0,1 1-22,2 5 1,0-4 0,4 6 0,-1 0 80,1 3-92,-6-3 0,6 8 1,-6-5-1,3 5 0,3 1 1,-4 1-1,0-1 1,1 1 8,-1-1 0,-4 1 1,6-1-9,2 1-35,2-9 0,2 7 1,0-5 1,0 5 1,0 1 0,2 1-1,4-3 2,6-3 1,3 2 0,3-7 0,1 1-35,5 0 0,-5 0 1,6-4-1,-2 1-116,1-1 9,7-2 129,-12-2-174,14 0 1,-11 6 18,7 0 135,-8 0-22,4-6 1,-7 5-40,-1 1 96,1 0 0,-1-6 0,1 0 0</inkml:trace>
  <inkml:trace contextRef="#ctx0" brushRef="#br1" timeOffset="90011">2533 3232 6121,'-18'0'26,"8"0"0,-5 0 150,3 0 128,5 0-206,-1 0-74,8 0 0,2 0 1,4 0 8,5 0 1,-1 0-1,1-2 1,3-2-19,2-2 1,7 0 0,0 6-1,-1 0-5,-3 0 1,4-6-1,2 1 1,3 1 11,3 2 1,0 2-1,0 0-12,-2 0 0,0 0 0,4 0 0,-4 0 0,-4 0-1,1 0 0,-7 0 0,4 0 1,-3 0-71,-3 0 1,1 0-1,-1 0-94,0 0 1,-5 2 0,0 2-373,1 1 342,3 9 185,-6-12 0,5 13 0,-5-5 0</inkml:trace>
  <inkml:trace contextRef="#ctx0" brushRef="#br2" timeOffset="134410">2148 1450 5862,'-15'-2'28,"1"-1"75,3-3-86,7 0 0,-12 6 0,7-2 15,-1-4 0,-6 4-28,5-4 0,-5 10 0,-1 4-6,-1 2 0,1-4 0,-1 3 1,1 1-7,-1 0 0,1-5 0,-1 5 0,-1 0 5,-4 0 0,3-5 1,-3 7-1,4 0 10,1-3 0,-5 7 0,0-4 0,-1 3-2,-1 3 1,4-1 0,-6 0 0,-1 1-2,1-1 1,4 1 0,-6-1-1,0 3 2,2 3 1,-4-4-1,5 5 1,1-5 5,0-1 0,-4-1 0,5 0 0,1 1-4,-2-1 1,6 3-1,-5 1 1,5 2-4,1-1 0,-5-1 1,-2 0-1,0 3-2,-1-3 1,1 4-1,4 1 1,-2-1-1,1 0 1,-5 6-1,0-2 1,-2 4-6,0 2 0,0-2 0,-6 0 0,2-2 1,4 0 0,-4 10 0,3-10 0,-3 0 0,-1 2 0,4 0 0,3 2 1,0 0-1,0 0 1,4 0 0,-5 0 0,3 0-1,4-1 0,2 1 0,-1 0 0,-1 0 1,-3 0 0,1 0 0,6 2 0,-1 2 0,1 2 0,1-1 0,3-5 0,1 0 0,-2 0 0,1 0 0,-1 0 0,3 0 0,-3 0 0,4 0 0,-1 0 0,-1 2 0,2 3 1,-5-1 0,5 6 0,-1-3 3,-1-3 1,6 6 0,-4-1 0,1 3-3,-1 0 0,6-7 0,-2 5 0,4-2 2,2-5 0,0 5 0,0 0 0,0 0 3,0-1 1,0 5 0,0-6 0,2-1-9,4 3 1,-2-4 0,6 5 0,-1-1-1,1-4 0,-4 4 0,4-1 0,-3 1 1,-3 0 1,4-3 0,0-5-1,-1 2 1,1 4 0,4-4 1,-6 4-1,0-3 13,1 3 0,-3-4 1,6 4-1,-2-4-2,-4-2 1,3 5 0,1 1 0,0-2-5,0-2 0,3-2 1,-3 0-1,0 0 1,0-1 1,3-4-1,-3-1 1,2 0-1,3-2 0,-3 6 0,2-4 0,1 2-1,3-2 0,-1 4 0,-1-6 0,-3 2-6,3 1 1,2-3 0,1 4 0,0-2-6,1 2 1,-1-4 0,1 2-1,-1 0 15,1-1 1,1 5 0,3-6-1,1 2-4,-2 0 1,4-2-1,1 4 1,1-4-3,4-2 1,-4 5 0,2-5-1,2 0-1,2 0 1,2 4-1,2-5 1,2-1-2,1 2 0,1-5 0,-6 5 0,0-2-13,0 0 0,0 1 1,0-7-1,0 3 18,0 3 0,-2-4 1,-2 5-1,-2-7 10,2-5 0,2 3 0,2-3 0,0 3 3,0 3 0,0-7 1,1 1-1,3 0 2,2-3 0,0 5 0,-6-6 0,-2 0-12,-4-1 0,4 5 0,-4-4 1,4-1-2,2 1 1,-2-2-1,-2-4 1,-2 2-8,2 2 1,-4-1 0,2-5 0,0 0-7,-1 0 1,5 6 0,-6 0 0,0-2-53,-4-2 1,2-2-1,-1 0 1,-3 2 25,-2 4 0,-1-4 0,-1 3 0,1-3-62,-1-2 1,-5 0 0,-2 2 0,-1 2-198,1 2 1,-4 0 286,5-6 0,-7 0 0,12-8 0,-6-2 0</inkml:trace>
  <inkml:trace contextRef="#ctx0" brushRef="#br2" timeOffset="135007">2323 6690 7569,'-10'0'-1258,"3"-2"1289,7-4-58,0 4 1,0-4-1,2 10 8,3 2 0,-1 5 0,6-3 22,-2 2 0,3-4 0,-3 3 1,0 1-5,0 0 1,3 1 0,-3 5 3,2-4 1,-4 3 0,5-3 1,3 3 0,-5 1 0,1-3 1,0-3-6,0-2 1,-5 4 0,5-5 2,-2 3 0,0-6 0,-5 4-23,3-1 19,0-5 0,-6 8 3,0-4 1,0-2 23,0 7 0,0-5-14,0 6 0,0-6 1,0 5 0,-2 1 0,-4 5 0,4-5 0,-5-2 1,1-1 10,0 1 1,-6-4 0,5 4 0,-1-1-9,0 1 1,-5 0 0,1 3 0,-2-1 14,3 2 1,-5-5 0,4 3 0,-3 2-12,-3 1 1,1 3-1,-2-3 1,-3-1-41,-1-3 0,0 1 0,5 5 0,1 1-76,-1-1 0,1 1 1,-3-1-1,-1 3 96,-2 3 0,-8-4 0,4 7 0</inkml:trace>
  <inkml:trace contextRef="#ctx0" brushRef="#br2" timeOffset="137204">3388 6672 6558,'10'0'-480,"0"0"502,-4 0 1,-3 6-1,7 2 66,-2 1 0,-2-3 1,-6 6-38,0 1 1,0-3-1,0 2 14,0 1 0,0 3 0,0 1 0,0 1-35,0-1 1,0 1-1,0-1 1,-2 3-24,-4 3 1,4-4 0,-4 5 0,4-5 5,2-2 0,0 1 1,0-1-1,0 1 4,0-1 0,0-5 1,0 0-1,0 1-14,0 3 1,0-5 0,0 1 20,0 2 1,0-5-7,0 3 54,0-8 0,2 4 90,4-8-161,-4 0 0,14 0-4,-5 0 1,5-6 0,1 0 4,1 2 1,-7 2 0,1 2 0,1 0 5,3 0 1,1 0 0,1 0 0,-1-2 19,1-4 1,-1 4 0,1-3 0,-1 3-15,1 2 0,-1 0 1,1 0-1,-1 0 1,1 0 0,-1 0 1,0 0-1,1 0-49,-1 0 1,1 0 0,-1 0-327,1 0 1,-7 0 0,1 0 359,2 0 0,1 7 0,3 3 0</inkml:trace>
  <inkml:trace contextRef="#ctx0" brushRef="#br2" timeOffset="138277">4471 7091 7569,'-10'-7'-408,"3"5"0,1-8 0,-2 6 376,-2-2 1,5-2 2,-7 3 0,0 3 0,-5-6 65,-1 0 1,7 6-1,-1-4 1,-2 4 4,-1 2 0,-3 0 0,1 0 6,0 0 1,-1 0-38,1 0 0,1 8 0,3 2 10,1 0 1,6 5 0,-4-3 19,3 3 1,1 3 0,6-1-11,0 1 1,0-1-1,0 1-7,0-1 0,2-1 0,4-5-10,5-5 1,-1-4-1,2-2 1,1 0-14,3 0 1,1 0 0,1-2 0,-1-4-28,0-5 0,1 1 0,-3-2 0,-1-1-14,-2-3 0,-3 4 1,5 1 13,-2-3 1,-8-1-5,1-3-7,-3 9 26,-2 1 1,-2 8 41,-3 0 1,3 8 34,-4 3 1,6 3 0,4-1 0,3-1-22,3 2 1,0-5-1,3 1 1,-1 0-18,2-1 0,1-5 0,3 4 0,-1-2-18,1 0 0,-1 0 1,0-6-1,1 0-16,-1 0 0,1 0 0,-1-2-14,1-4 0,-1 2 1,1-8-17,-1-1 0,1-3 0,-3-1 24,-3-1 1,1 1 0,-7-1-1,-2 1-30,-2-1 0,-2 7 0,0-1 1,0-2-39,0-1 1,-2-1-1,-4 3 1,-5 3 62,-5 2 0,-1-3 1,-1 5-1,1 2 16,-1 2 1,1-4-1,-1 0 25,1 3 1,-1 1 12,1 2 0,1 2-12,5 3 0,3-1 12,8 8 0,2-8 1,4 2 90,5-4-119,-3-2 0,8 0 0,-3 0 0,7 0 10,3 0 0,0 0 0,-3 0 0,1 0-10,2 0 0,1 0 0,-7 0 1,0-2 6,1-4 1,-1 4 0,1-4 0,-1 4 6,1 2 0,-1 0 0,1 0-14,-1 0 1,-5 0 0,-1 0-9,3 0 0,-4 0 0,-1 2-7,-1 4 0,-2-2 0,-4 5 0,2 1 6,2 0 1,0-4 43,-6 5-41,0 1 0,0 0 0,0-1-14,0 3 1,0 1 0,0 3-95,0-1 1,0-5 0,1 0-25,5 1 1,-2-3 0,8 0 0,3-3-308,7-3 437,-3 6 0,14-8 0,-6 6 0</inkml:trace>
  <inkml:trace contextRef="#ctx0" brushRef="#br2" timeOffset="138855">5589 7004 7569,'10'-18'-169,"-5"1"-80,-10 0 1,1 7 0,-8 4 141,-2 4 0,-1 2 0,-3 0 112,1 0 0,0 0 0,-1 0 0,1 0 12,-1 0 0,1 0 1,-1 0-1,1 0 3,-1 0 0,1 2 1,-1 2-1,1 4-11,-1 1 1,7-3 0,1 6 0,0-1 8,1-1 1,5 6-1,-2-5-6,4 5 1,4-4 0,4-1-16,5 3 1,5-6 0,1-1 2,1 1 1,1-6 0,3 4-10,1-4 0,0-2 0,-5 0 1,-1-2-9,1-4 1,-1 2 0,-1-8-1,-3 1 7,-1 1 0,-2-5 1,3 3 9,-1-4 0,-8 5-2,1-1 9,-3 8 1,-4-2 8,-3 12 1,3-2 0,-4 8 53,4 1 0,-4 3 0,0 1 0,2 1 0,2 1-30,2 5 0,0-5 1,0 6-1,0-2-6,0 1 1,0 5-1,0-4 1,0 0-27,0 0 0,0 1 0,0-5 0,0 2-16,0-1 0,0 3 1,0-2-11,0-1 1,-7-3 15,-5-2 0,-3-7 1,-3-4-1,1-4-15,-1-2 0,-5-2 0,0-4 1,-1-6-13,-1-3 1,6-3 0,-5-1 0,5-2-129,1-3 1,1-1 0,2 4 0,3-4 156,6-3 0,-4-1 0,1-6 0</inkml:trace>
  <inkml:trace contextRef="#ctx0" brushRef="#br2" timeOffset="139431">5938 7074 6684,'8'-10'-183,"-4"2"0,7 8 173,3 0 1,2 0 0,-1-2 36,-3-3 1,3 3 67,-3-4 0,3-4-72,3-2 1,-7 3-1,1-3 0,-8 0-97,2-5 1,-4 5 59,-2 1 0,-8 7 0,-4-2 20,-3 4 0,-3 2 1,1 0 27,-1 0 1,1 0 0,0 0-17,-1 0 1,1 0 0,-1 2 0,3 4-12,3 6 0,-4-3 0,7 3 1,-3 1 19,0 3 0,7-4 0,-5-1 1,2 3 19,4 1 0,-3-3 1,1 0 15,2 1 1,4 3-1,6-1 26,5-3 0,-1 1 0,2-7 0,1 0-39,3 2 1,7-6 0,0 6 0,1-3-7,1 1 0,-6 0 0,5-6 0,-5 0-2,-2 0 1,7 0 0,-1 0 0,-2 0 54,-1 0 1,-3 0-43,1 0 0,-1-6-308,1 0 253,-9 1 0,-1-3 0,-8-2 0</inkml:trace>
  <inkml:trace contextRef="#ctx0" brushRef="#br2" timeOffset="140225">7737 6829 7569,'-18'0'-35,"1"0"0,0 0-123,-1 0 0,-5 0 1,0 0-1,1 0 1,3 0-1,-1 0 101,-3 0 0,2 2 1,-6 2-1,1 2 84,5-2 1,2 4-1,1-3 1,3 1 29,3 2 0,-2-4-10,9 8 0,-1-7 1,6 7-23,0 2 1,2-5 0,3 1-11,7-2 1,-2 0 0,1-5 0,5 5-5,5 2 0,-1-6 0,3 3 0,-2-1 1,3 0 1,-5 6 0,6-4-1,-1-1-8,-1 1 1,0 4 0,-5-5 0,-1 1 6,1 0 0,-1 0 1,0-4-1,-1 3-6,-4 3 0,1 2 1,-7 5-1,-2 1 1,-2-1 0,-2 1 0,0-1 1,-2-1 0,-4-3-1,-6-3 16,-3-2 1,-3 3 0,1-5 0,0-2-16,-1-2 1,1-2 0,-1 0 0,1 0-5,-1 0 0,-5 0 0,0 0 0,1 0-40,3 0 1,-4-2 0,-1-2 0,3-2-121,2 2 1,1-3-62,1 1 0,7-2-214,4 2 432,12 4 0,11-13 0,11 5 0</inkml:trace>
  <inkml:trace contextRef="#ctx0" brushRef="#br2" timeOffset="140725">8313 7074 7313,'0'-12'-1166,"0"1"1124,0-3 0,0 4 47,0-1 0,-2 7 27,-3-2 0,1 2 0,-8 0 0,-2-2-20,-1 2 1,-5 2-1,-1 2 1,-2 0 68,1 0 1,1 0-1,0 0 1,-2 0-6,1 0 1,3 2 0,1 4-40,1 6 1,5 1-1,2 1 1,3-2-22,3 1 1,2 3-1,4 1-10,4 1 1,1-7 0,7-1-1,-2 0-10,1-1 0,3-5 1,1 2-1,1-4-29,-1-2 1,6 0-1,1 0 1,-3 0-16,-2 0 1,5 0 0,-1-2 0,-2-2 20,-1-2 0,-3-5 1,1 3 6,-1-2 1,1 1 0,-3-5 95,-3 2 75,-4 9-99,-8-5-66,0 8 0,0 2-30,0 4 1,5-3 0,1 9-79,-2 2 1,0-1 0,0 1 121,2-3 0,7-7 0,-3 4 0</inkml:trace>
  <inkml:trace contextRef="#ctx0" brushRef="#br2" timeOffset="141351">8593 7004 7569,'0'-10'-665,"0"2"1,7 8 680,5 0 1,2 2 0,-1 2 0,-3 4-2,-2 2 1,3-4 0,-5 5 0,0 3 28,2 1 0,-6 3 0,4-1 6,-5 1 1,5-7 0,0 1-34,-2 2 0,0-1 0,0 1-17,2-3 0,1-7-33,-1 2 0,-2-4 1,6-4-16,-2-4 0,-1 2 0,-3-7-1,2-3 0,6-1 1,-5-3 25,3 1 1,-4-1 0,6 3 33,1 3 0,-3-3 1,1 5-1,3 0 1,2 4 0,1-1 0,1 1 0,-1 2 15,0 2 0,1 2 0,-1 0 0,1 0 22,-1 0 0,1 6 0,-1 2-24,1 1 1,-3 3 0,-1 3 0,-4-1-18,-3-2 1,5-1 0,-6 7 0,-2-1-10,-2 1 0,-2-7 0,0 1-24,0 2 0,0 1-4,0 3 55,0-9 0,0-3 0,0-12-25,0-5 1,0 1-1,0-2 1,0-1-10,0-3 1,1-1 0,3-1 0,4 1-19,2-1 0,1 1 0,7 1 1,-1 3 19,1 1 1,-1 6 0,1-3 4,-1 1 0,1 2 0,-1 6 0,1 2-4,-1 4 0,1-2 0,-1 7-9,1 3 1,-3-4-1,-1 1-54,-3 3 1,-7 1 0,2 3 0,-4-1 32,-2 1 0,0-1 35,0 1 0,-8-1 0,-2 1 0</inkml:trace>
  <inkml:trace contextRef="#ctx0" brushRef="#br2" timeOffset="141714">9623 6952 7409,'18'-10'-456,"-7"2"1,1 8 449,1 0 1,-3 6 0,0 2-1,-2 1 43,-5 5 1,5-4-1,-2 1 1,0 3 3,2 1 1,-6 3-1,3-1 1,-3 3 2,-2 3 1,0-2 0,0 7-1,0-1-16,0 0 0,0-4 0,0 6 0,0 0-40,0-1 0,0 3 0,0-6 0,0 2-28,0 4 1,0-6 0,0-1-1,0-5-66,0-2 0,2 1 0,2-1-42,2 1 1,0-7 2,-6 1 1,0-10 144,0-2 0,0-8 0,0-17 0,0-2 0</inkml:trace>
  <inkml:trace contextRef="#ctx0" brushRef="#br2" timeOffset="142019">9693 7021 7453,'2'-17'-164,"4"-1"1,-2 7 0,9 1 177,7 2 0,-3 3 1,8 5-1,-1 0-162,-1 0 0,8 0 0,-2 0 1,2 2 137,-2 3 1,2-3 0,-6 4-1,1-2 59,-1 2 0,-4-2 0,-7 5 24,-3-1 1,-7 6-41,2-3 1,-4 5-1,-4-1 1,-4-1-27,-5-2 1,-7-3-1,-3 5 1,-2-4-20,1-3 0,-3 1 1,0-4-1,0 2-30,-1-2 0,-3-2 0,4-2 0,0 0-5,0 0 1,1 0 0,7-2 0,-1-2-14,1-2 0,5-2 0,3 2 60,1-5 0,2-5 0,6-1 0</inkml:trace>
  <inkml:trace contextRef="#ctx0" brushRef="#br2" timeOffset="142409">10269 6358 7569,'10'0'-778,"0"2"701,-5 4 0,-1-3 103,8 9 1,-8 0-1,4 5 1,-3 1 6,1-1 0,0 3 0,-6 1 0,2 4 28,4 2 1,-4-5 0,4 3 0,-4-2 6,-2 0 1,0 8 0,2-3 0,1 1-11,3 0 1,0-6 0,-6 4-1,0-2-28,0-3 0,6 3 0,0-2 0,-2-1-36,-2-3 0,-2-1 1,0-1-1,1-1-169,5-5 1,-4 5 0,6-7-221,0 1 1,-6 0 394,4-4 0,3-12 0,1 4 0</inkml:trace>
  <inkml:trace contextRef="#ctx0" brushRef="#br2" timeOffset="142954">10688 6864 6439,'18'0'82,"-8"0"0,5 0 1,-3 0-73,3 0 0,3 0 1,-1 0-38,1 0 1,-1 0 45,1 0 1,-3-8 0,-3-3 24,-6-5 1,1 5 0,-1-1-34,-2-2 1,-2-1-1,-4-3 4,-4 1 0,2 1-79,-7 5 1,1 1 0,-4 6 36,3-2 1,-1 1-1,-5 7 24,-1 3 0,1-3 0,1 6 0,3 0 6,1 3 0,2-1 1,-3 2-1,1-1 18,-2-1 1,5 6 0,-1-5-1,0 5 71,1 1 0,5 1 0,-2-1-54,4 1 1,2-1-1,0 1 1,0-1-15,0 1 1,0-1 0,0 0 13,0 1 1,2-6 3,4-1 1,3-1-1,9 2 39,-1-7 1,1-3 0,-1-2-9,1 0 1,-1 0 0,1 0-13,-1 0 0,1 0 0,-1-2-27,1-3 0,-1 3 1,-1-6-37,-5 0 0,3 4 0,-6-5-309,1 1 1,-3 0-336,6 2 646,-8 4 0,3-6 0,-7 8 0</inkml:trace>
  <inkml:trace contextRef="#ctx0" brushRef="#br3" timeOffset="154036">2009 4175 5970,'-18'0'7,"7"0"0,-1 0 1,-2 0 1,5 0-1,-3 2 18,-2 4 1,-1-5 0,-1 7-3,5 0 0,-5-4-17,5 7 1,-5-7-1,1 4-3,3 0 1,-2-4 0,7 5 0,-1 1-4,0 0 0,-6 2 0,3 5 1,-5 0 1,5-7 0,1-2 0,0 0 5,0 3 0,5 5 0,-7 1 1,0 1 3,3-1 0,-7 1 0,5 1-11,-5 4 0,4-3 1,1 3-1,-3-2 6,-1 3 1,-3-5-1,1 4 1,1-1-14,5 1 0,-5-4 0,4 7 0,-1-3 8,1 0 1,-3 1 0,3-5 0,-4 2-3,-1 3 0,5 1 0,1-4 0,-3 2 0,-1-1 0,-3 5 0,1 2 0,-1 2 1,1-2 1,-1 4 0,1-4 0,-3 4 2,-3 2 0,4 0 0,-5 0 0,5 0-3,2 0 0,-1 0 1,1 2-1,-1 2 0,1 1 0,-1 1 0,1-6 0,-1 0-1,1 0 0,-1 2 0,1 1 0,1 3 2,5-2 1,-5 4 0,5-1-1,-5 1 7,-1 0 1,1 3 0,2-3-1,5 0 3,1-1 0,-4 7 0,5-2 0,-1 1-5,0-1 1,-4 1 0,5-5 0,-1 0-4,0-1 1,2 7-1,4-3 1,-1 5-1,-3 1 1,0 1 0,4-1 0,-2 0-2,-2 1 1,0-1-1,6 0 1,-2 1-6,-3-1 1,3 1 0,-4-1 0,4 0 0,2 1 0,0-1 1,0 1-1,0-1 1,0 0 0,8 1 0,1-1 0,1-1 4,-4-5 0,4 5 0,-1-5 0,3 3 6,0-3 1,-3 5-1,5-5 1,-2 3-9,1-3 1,8 5 0,3-6 0,-1 1 2,2 1 0,-3-3 1,7 5-1,0-3-3,-2 3 0,6-4 1,-4 1-1,4 1-2,2-3 1,0 5 0,2-8 0,2-1-3,1 3 1,3-6 0,-4 6 0,4-3 7,1 1 0,-3 0 0,5-6 0,3-2 11,1-4 0,9 4 0,1-4 0,0 2-10,0-2 1,10 2 0,-2-8 0,2-1 2,4-3 1,-1 4 0,-3 1-1,-2-3-3,-4-2 0,4 5 1,-6 1-1,0 0-1,-4 0 0,3 1 1,-1-5-1,0 2-3,0-1 0,4-3 0,-6 0 1,-1 3-1,-3 1 1,4 0-1,0-7 1,-1-3-2,-3-1 0,-2 0 0,1 5 1,-1-1-1,0-5 1,1 3 0,-1-6 0,-1 0-5,-5-1 1,3-1 0,-7-4-1,1 2 0,0 2 1,-2 0 0,-8-6 0,-2 0 0,-2 0 1,-8 0-1,2 0 1,-3 0-13,-3 0 0,-5-2-114,0-4-285,-9 4 412,5-6 0,-16 0 0,-1-1 0</inkml:trace>
  <inkml:trace contextRef="#ctx0" brushRef="#br3" timeOffset="154690">3947 9466 6064,'0'10'89,"0"6"-65,0-5 0,0-1 10,0 2 0,0-1-21,0 7 0,6-1 1,2-1-1,1-3 3,5-1 0,-4-2 0,1 3 0,3-1-4,2 1 0,-5 3 0,1 1 0,1 1-5,3-1 0,-1-5 1,-1 0-1,-2-1-3,1-1 0,-3 4 0,2-7-15,1 3 0,-3 0 50,2 1 1,-7-3 367,7-8-337,-8 0 0,2 2-71,-12 4 1,-2-2 0,-5 6-1,3-1-3,2 1 1,-4 2 0,5 5-1,-3 0-6,-4 1 1,5-1 0,-3 3 0,0 1 33,3 2 0,-7 8 1,5-3-1,-7 1-2,-5 0 0,3 0 1,-5 6-1,2-2-29,0-4 1,-7 8-1,7-4 1,2 0-92,1 0 1,3 4-1,1-8 1,3 4 97,1 2 0,8 0 0,-3 0 0</inkml:trace>
  <inkml:trace contextRef="#ctx0" brushRef="#br3" timeOffset="156418">5798 9466 7175,'0'-9'-986,"0"-7"1034,0 5 1,0 1-3,0-2-20,0 1 1,0-1-1,-2 2-32,-3 2 0,-5 3 0,-8 5 0,1 0 15,0 0 0,-3 2 1,-3 1-1,-4 5-1,0 2 1,-6 2-1,5 5 1,1 0-5,4 1 1,-2-1-1,1 1 1,5-1 1,5 1 1,1-1-1,7 1 13,2-1 0,2-5 0,4-1-2,4 3 0,4-6 0,7 0 0,1-3-11,-1 1 0,6 0 0,3-6 0,-1 0 3,0 0 1,4 0 0,-4 0 0,1 0-6,-1 0 1,-2 0 0,-5 0 0,-1 0 3,0 0 1,-1 2 0,-2 2-1,-5 4-9,-1 1 1,4-3 0,-6 6-1,-3 1 0,1 3 1,0 1-2,2 1 0,0-1 1,-6 1-1,0-1-4,0 1 1,-8-1 0,-2 1 34,1-1 0,-1-5 1,4-3-11,-6-1 1,-3 4 0,-4-6 0,-3-2-10,-1-3 1,-6 5 0,4 0-1,-1-2-24,1-2 0,-4-2 1,6 0-1,1-2-33,3-4 1,3 2 0,3-5 0,3-1-76,2 0 1,3 4-1,7-3 122,3 1 0,5-13 0,8 1 0</inkml:trace>
  <inkml:trace contextRef="#ctx0" brushRef="#br3" timeOffset="157152">6148 9676 6201,'9'0'78,"-1"2"1,-6 2 0,2 4-36,2 1 1,0-3-1,-6 6-16,0 1 1,0-3-1,2 0 1,1-1-26,3 1 0,0-4 1,-6 6-69,0 1-28,0-5 88,0 7 0,0-15 0,2 2 0,2-7-7,2-5 0,0 4 0,-5-6 0,3-1 5,2-3 0,2-1 0,-2-1 18,5 1 1,-1-1 0,2 1-11,1 0 0,3 1 0,1 4 0,1 7 0,-1 3 0,-5 2 0,0 0 19,1 0 0,3 0 1,1 0 5,1 0 1,-7 5 0,-1 3 0,-2 2 14,-4 3 1,3 3-1,1 1-36,2 1 0,-6-1 0,2 1 0,-5-1 6,-1 1 1,2-1-1,2 1-10,2-1 0,0-5-82,-6-1 91,0-7 0,0 2 0,0-12 1,0-5-11,0-5 1,0-1 0,2-1 0,2 1-9,2-1 1,1 1 0,-3-1 0,4 1-11,2-1 1,1 1 0,7 1 0,-3 3 9,-3 1 0,7 6 1,-5-3-1,0 1-3,1 4 1,1 2 0,1 2 3,0 0 0,1 8 0,-1 2 0,-1 1-9,-4 1 1,1 0-1,-5 5-34,2 0 0,-6 1 0,3-1 0,-1 1-55,0-1 1,2 1 105,-3-1 0,5 1 0,8-1 0</inkml:trace>
  <inkml:trace contextRef="#ctx0" brushRef="#br3" timeOffset="158168">7423 9711 7569,'2'-12'-803,"3"1"0,-3 5 798,4-6 0,-10 6 0,-4-3 0,-1 1 67,-5 4 0,-1 2 0,-3 2 1,1 0-19,-1 0 1,-5 0 0,0 0-1,1 0 25,3 0 0,1 2 1,-1 2-1,0 4-63,1 1 0,-3-3 0,11 6 0,-1-1-6,-1-1 1,8 6 0,-2-5 13,4 5 1,2 1-20,0 1 0,2-3 1,2-1-1,4-4 8,2-3 0,3-1 0,8-6 0,5 0-25,1 0 0,-4 0 0,4-2 0,-1-2-29,-5-1 1,4-9-1,-2 4 1,-1-1 30,-3-1 1,-7 2 0,-3-3-23,-1 1 1,-2 6 194,-6-5-106,0 7 0,0-2-15,0 12 1,0-2 0,0 7 25,0 3 0,2 1 0,4 3-44,5-1 1,-1-1 0,2-3 0,1-3-7,3-2 0,1 3 0,1-3-29,-1 2 1,1-6-1,-1 2 1,1-4-7,-1-2 0,1 0 0,-1 0 0,1-2 2,-1-4 0,0 2 0,1-8 0,-3-1 14,-3-3 0,2-7 1,-8-2-1,-1-1-9,3 1 1,-6-6 0,4 2 0,-4-4-10,-2-2 0,6 0 0,-1 0 1,-1 0-27,-2 0 0,-2 2 1,0 2-1,0 4 50,0 2 0,-2-4 0,-2 6 0,-3 1 6,-3 3 0,4 1 1,-4 1 4,3-1 0,-5 7 0,4 1 11,-1 2 1,3 3 9,-6 5 1,6 7 0,-3 5 0,1 3 32,4 3 0,-4 7 1,2 4-1,2 4-10,3 2 0,1 6 1,0 0-1,0-3-8,0-1 0,7-2 0,3 0 0,2 0-14,-1 0 0,1-2 0,5-2 0,1-4-24,-1-2 1,1-1 0,-1-7 0,1 1-11,-1-1 1,1-1 0,1-5 0,2-3-6,3 0 1,-1-6 0,-6 4 0,1-4-26,-1-2 1,1-8 0,-1-4 0,1-3-37,-1-3 0,-5-7 0,0-4 0,-1-4-8,-1-2 0,-2 0 0,-6 0 1,1-2 28,3-4 0,0 5 0,-6-5 1,0 4 10,0 2 0,-6 2 0,-1 2 0,-1 4 170,0 2 1,-4 1 0,5 7 112,-3-1-142,6 9-83,-4 1 1,8 16 0,0 5 0,0 7 41,0 3 0,0 6 0,2-4 1,2 2 25,2 4 1,6 2 0,-5 2 0,1 0-85,0 0 1,5 6-1,-3 0 1,2-2-40,-1-3 1,-3-1 0,8-2 0,3-2 75,0-1 0,1-3-39,-3 2 0,9 4 0,1-6 0</inkml:trace>
  <inkml:trace contextRef="#ctx0" brushRef="#br3" timeOffset="159048">9379 9886 7569,'9'0'-265,"-1"0"1,-6 0 106,4 0 1,-2-6 0,5-2 173,-1-2 1,4 4 0,-4-5-8,1-3 1,3-1 0,3-3-1,-1 1-14,-2-1 0,-1 1 1,7-1-1,-1 1-26,1-1 0,-1 1 0,1-2 0,-3-3-2,-3-1 0,1-6 0,-5 6 0,0-1 28,0-1 1,-1 6 0,-3-5-1,2 5-9,-2 1 0,-2 1 0,-4 1 16,-4 5 1,2-3 19,-7 8 0,-1 1 0,-5 5-20,-1 0 1,1 0 0,1 2 0,4 3 1,-1-1-1,7 8 1,2 1 4,2 3 0,2 1 1,2 1-4,4-1 1,4 1 0,7-1 0,1 1 5,-1-1 0,6 1 0,3-1 0,-1-1-5,0-5 0,4 9 0,-4-7 1,1 1 3,-1 1 1,-2 1-1,-5 1 1,-3 1 0,-3-1 0,1-5 0,-7 0 0,-2 1 36,-2 3 0,-2-5 1,0 1-14,0 2 1,-8-1 0,-3 1 0,-5-4 0,-1-3 0,-1-1 44,1 2 1,-1-6-74,1 4 0,-7-4 1,1-2-1,2 0-1,1 0 0,3 0-345,-1 0 152,1-8 1,7 4-1,6-6 188,8 2 0,6 3 0,7 5 0,16-8 0,4-2 0</inkml:trace>
  <inkml:trace contextRef="#ctx0" brushRef="#br3" timeOffset="159499">10357 9641 7569,'15'-17'-302,"-3"-1"0,-4 6 0,-8 1 74,0-3 0,0 5 231,0-3 0,-2 2 0,-4-1-16,-6 5 1,-3 4 0,-3 2 0,1 0 92,-1 0 0,1 0 1,-1 0-1,1 0-21,-1 0 0,1 0 1,-1 2-20,1 4 1,1 3 0,3 7-1,3-3-33,2-1 0,3 0 0,5 5 0,0 1-13,0-1 1,1-1 0,5-3 0,6-1 4,3 1 0,-3-5 1,2 0-1,3-2-16,5 0 1,1-1 0,-4-5 0,3 0-27,1 0 0,0-2 0,-5-1 1,-1-5 25,1-2 0,-1-2 1,-1-5-4,-5 0 1,-3-1 62,-8 1 59,0-1-89,0 8 1,-2 3 0,-2 9-34,-2 3 0,0-1 1,6 8-41,0 2 0,0 1 1,2 1-1,2-3 26,2-1 1,8-6-1,-3 3-64,5-1 98,1-2 0,1 2 0,-1 1 0</inkml:trace>
  <inkml:trace contextRef="#ctx0" brushRef="#br3" timeOffset="160082">10653 9519 6805,'12'8'-253,"-2"3"276,-2 5 0,3 1 0,-5 1 0,-2-1-69,-2 1 1,0-1 0,2 1 51,2-1 1,-1-5 15,-5-1 0,0-5-23,0 6 0,2-8 4,4 1 1,-4-5 0,6-3 0,-2-5-31,-1-2 1,7-2 0,-4-5 0,0 0-4,-1-1 0,5 1 0,-4-1 0,1 1 21,5-1 0,-4 3 0,1 1 38,3 2 1,2 9-1,1-3-30,0 4 1,1 2 0,-1 2 42,1 4 1,-7 3 0,1 11-15,2 3 1,-1-4 0,-1 5 0,-4-5-15,-1-1 0,-3-3 0,6-1 0,-2-3-12,-4 3 1,3-4 4,-1 1 0,0-5 4,-6 6 0,0-10-32,0-2 1,0-8 0,0-10 0,0 1-15,0-1 0,6 1 1,2-2 12,1-5 0,3 3 1,5-6-28,1 2 0,5 1 1,1 7 48,-3-1 1,-2 9 0,-1 3-1,-1 4 8,1 2 0,-7 2 0,1 4 3,2 5 0,-7 5 0,1 1-16,0 1 0,-6-1 0,4 1 0,-4 1-33,-2 4 0,0-1 1,1 5-208,5-2 245,-4-2 0,22-5 0,-5-1 0</inkml:trace>
  <inkml:trace contextRef="#ctx0" brushRef="#br3" timeOffset="160160">11422 9781 7569,'35'0'0</inkml:trace>
  <inkml:trace contextRef="#ctx0" brushRef="#br3" timeOffset="160403">11649 9519 7569,'10'-2'-1167,"-3"-2"1003,1-2 1,-4 0 257,8 6 0,-8 2 0,1 4-66,-3 6 1,0 9 0,2 2 0,2-1 11,-2-3 1,-2 4 0,-2 3-1,0 1-6,0 4 1,2 0 0,2 0 0,1-2-26,-1 2 1,0 2-1,0 2 1,2-2-28,-2-4 1,-2 2 0,0-6 0,2 1-36,1-1 0,1-2 0,-6-5-127,0-1 1,6 1 17,0-1 0,0-9 162,-6-8 0,0-8 0,-2-11 0,-4-5 0,-4-3 0,-7-8 0</inkml:trace>
  <inkml:trace contextRef="#ctx0" brushRef="#br3" timeOffset="160673">11666 9554 7434,'12'-18'0,"0"1"-306,1-1 0,-3 7 172,2-1 1,1 6-1,9-3 1,1 1 97,-2 4 1,1 2-1,-1 2 1,2 0 87,-2 0 0,7 8-26,1 3 1,-6 5 0,-4 1 0,-7 1 3,-4-1 1,-2 1 0,-6-1 0,0 1-21,0-1 0,-2 1 0,-2-1 0,-4 1-15,-2-1 0,-1-5 1,-7-1-1,1 1 6,-1-2 0,-5 3 0,-2-7 1,0-2-31,-1-2 0,-3-2 0,4 0 1,0 0-66,0 0 1,1-2 0,7-2 0,1-4 93,5-1 0,-5-11 0,6-7 0</inkml:trace>
  <inkml:trace contextRef="#ctx0" brushRef="#br3" timeOffset="161058">12173 8838 7569,'0'17'-309,"2"1"0,2-1 1,3 1 328,3-1 0,-6 6 0,4 3 1,-2-1 14,-1 0 1,1 4 0,-4-4 0,2 2-5,2 5 0,0-5 1,-6 2-1,0 0 5,0-2 1,6 4 0,-1-8 0,-1 1-16,-2 1 1,4-6-1,0 7 1,-2-3-26,-2 0 1,3 0 0,1-5-17,-2-1 0,0 1 0,0-1-286,2 1 1,0-7-72,-6 1 377,0-8 0,7-4 0,3-10 0</inkml:trace>
  <inkml:trace contextRef="#ctx0" brushRef="#br3" timeOffset="161640">12505 9449 7334,'17'0'-975,"-5"0"977,-1 0 0,1 0 0,6 0-9,-1 0 1,0 0 0,1 0 30,-1 0 1,1 0 0,-1 0 20,1 0 0,-7-6 0,-1-2 0,0-1-18,0-5 1,-5 4 0,5-1-28,-2-3 0,-2-1 0,-6-3 1,2 3-2,3 3 1,-3-4 0,2 7-30,-8-1 0,0-5 11,-7 3 1,-1 4-1,-5 2 27,-1 4 0,1 2 1,-1 0-4,1 0 1,-1 2 0,1 4-4,-1 6 1,1 3 0,1 3-1,3-1-5,1 1 1,6-1-1,-5 1 1,-1-1 23,2 1 0,1-1 0,5 0 0,-2 1 8,2-1 1,2 1 0,2-1 0,0 1-14,0-1 1,0 1 0,0-1 11,0 1 0,2-1 1,4 1 7,6-1 1,1-5-1,1-3 1,-3-1 2,3-4 0,-4-2 1,1-2-1,3 0-8,1 0 1,-3 0 0,0 0 0,1 0-1,3 0 0,1 0 0,-1-2 1,-3-2-46,-1-2 1,0-1 0,5 3-29,1-2 0,-1-6 20,1 6-71,-1 1 0,-5 5-111,-1 0-191,-7 0 1,4 2 394,-8 3 0,0 5 0,0 8 0</inkml:trace>
  <inkml:trace contextRef="#ctx0" brushRef="#br3" timeOffset="170119">10898 158 6995,'0'-17'-1174,"0"5"1217,0 0-29,0 8 1,-2-5 2,-4 3 0,2 4-1,-7-4 0,5-2 1,-4 1 4,2-3 0,1 6 0,3-4-13,-2 0 1,-2 6-14,2-3 1,2 3 0,-5 0 3,1-4-3,-6 4 1,5-6 1,-9 8 1,7 0 0,-1 0 4,-2 0 1,-1 0-4,-3 0 1,1-2 0,-1-2 0,1-1 1,5-1-1,1 6 20,-3 0 0,4 0-7,-1 0 1,5 0-13,-6 0-2,1 0 0,-7 0 0,1 0-1,-1 0 1,7 2 0,-1 2-2,-2 1 0,-1 3 0,-3-4 1,1 2 0,0 2 1,-1-4-1,1 1 1,-1-1 1,6-2 0,1 0-1,-3 2 3,-1 2 0,3 0 1,0-6 2,-1 0 1,-3 5 4,-1 1 1,-1 0 0,3-4-13,3 4 0,3-4 1,3 6-2,-6-1 1,2-3-1,-1 8 0,-1 0 1,-5 5 0,1 0 1,3-1-1,3-2 1,2-3 0,-6 1 0,5 5 0,-1 1 0,-5-1 0,5 1 0,-2-1 0,1 1 0,5-3 0,-6-1 0,0-3 0,3 3 0,-5 1 0,6 3 0,1-1 0,-1 1 0,-4-1 0,4 1 0,1-1 0,-1 1 0,-4-1 0,5 1 0,-1-1 0,0 1 0,-4-1 0,5 1 0,-1-1 0,0 0 1,-4 1 0,5-1 0,-1 1-1,0-1 1,-3 7 0,3-1 0,0-2 3,0-1 1,0-3-1,5 1 1,-3-1-3,2 0 1,-4 1 0,2-1-1,0 1-1,-1-1 0,5 1 0,-4-1 0,4 1 0,2-1 1,0 1 0,-2-1-3,-4 1 1,4-7 0,-4 1 0,5 1-1,1 3 5,0 1 0,0 1 0,0-1 1,0 1 0,0-1 1,-6 1 0,0-1 0,2 1-2,2-1 0,2 3 0,-2 1 0,-2 2 1,-2-1 1,1-3 0,5-2 0,0 3-5,0 3 0,0-4 1,0 7-1,0-3-1,0 0 0,5 3 0,1-5 0,-2 4 1,-2 2 0,-2-3 0,2 3 0,2 0 2,2 0 0,0-4 1,-5 4-1,3 1-1,2-1 1,0-6 0,-4 4 0,2-1 4,2-1 0,5 6 0,-3-4 0,0 1-5,0-1 1,3 6 0,-3-4-1,0 2-1,0 0 1,3-2 0,-5 4-1,0-3 3,2-3 0,-1 4 0,7-6 0,-4 0-2,-3 3 0,7-7 1,-2 4-1,3-3 4,3-3 0,1 1 1,2-1-1,5 1-4,1-1 0,-4 1 0,4-3 0,0-1-1,1-3 0,-5-5 0,4 4 0,-2 0 8,-3-1 0,3-5 1,-2 2-1,-2-4 9,-1-2 1,3 6 0,0 0 0,1-3-10,1-1 1,-6-2 0,7 0-1,-1 0-6,4 0 1,-2 0 0,2 0-1,2 0-6,2 0 0,0-5 0,-2-3 1,-4 0 10,-1 0 1,3-3 0,-4 3 0,0 0 3,0 0 1,-1-3 0,-7 3 0,1 0-7,-1 0 1,1-5 0,-3 1 0,-1-1 1,-3 1 0,1-4 0,5 5 0,-1-5-9,-4-1 1,3-3 0,-3-1 0,1-2-2,-1 1 0,3-3 0,-5 0 1,2 0 9,-1 0 1,-5-5 0,4 5 0,0 0 4,-1 0 1,-5-4 0,4 3 0,-2 1-5,0 0 0,1-4 0,-3 4 0,2-1-7,-2 1 0,4-4 0,-2 4 0,-1-2-15,3-4 1,-4 0-1,8 0 1,-1 1-19,-1-1 1,4-7 0,-7-3-1,3 2 23,4 2 0,-5-6 1,1-1-1,0-3 5,-1 1 1,-5 5-1,4-6 1,-2 1 18,0 1 1,0-3 0,-4 5 0,1 0 8,3 1 1,6-7-1,-6 2 1,0-3 1,1-2 1,-5-1 0,4 1 0,-4 1-1,-2 5 1,0-5 0,-2 7 0,-4-3-39,-5 1 1,-5 9 0,-3 0-1,-5 8-68,-5 4 1,-6 3 0,-5 11 0,-7 5-243,-3 4 1,-13 10 320,-6 3 0,-9 12 0,-9 5 0</inkml:trace>
  <inkml:trace contextRef="#ctx0" brushRef="#br3" timeOffset="171985">11177 3075 7346,'0'-12'-1428,"0"0"1492,0 8-42,0-11 1,-5 11 5,-1-8 0,-2 8-25,2-1 0,2-3-5,-7 2 0,5 0 12,-6 6 1,1 0 0,-7 0 1,1 0 0,5 0 0,0 0-7,-1 0 1,3 0 0,-2 0-4,-1 0 0,-1 2 0,1 2 0,1 2-16,-2-2 1,-1 5 10,-3 3 0,1 2 1,1-1-1,3-3-2,1-2 0,6 5 12,-5-1 1,1 3-1,-4 3-1,3-1 1,1 1 0,-3-1-1,3 1-5,2-1 1,-4 1 0,5-1 0,-3-1 0,-4-5 0,5 5 0,-3-5 0,0 5-5,3 1 0,-7 1 1,5-1-1,-5 1 1,-1-1 1,5 1 0,0-1 0,-1 1 2,-3-1 0,-1 1 1,1 1-1,3 2 3,1 3 0,0-1 0,-5-6 1,-1 1 0,1-1 1,5 1 0,1-1 0,-1 1-1,2-1 1,-5 7-1,5-1 1,-2-2-1,1-1 0,1 3 0,-4 0 0,5 0-4,1 3 1,-4-7 0,5 6-1,-1-1 1,0-1 0,-4 2 0,7-4 0,-1 3 4,-2-3 1,6-2 0,-6-1 0,3-1 5,-1 1 1,0-1 0,6 1 0,0-1-6,0 1 0,-6-1 0,0 1 1,2-1-8,2 1 0,2 5 1,0 0-1,0-2-2,0-1 1,0-3 0,2 1 0,2-1-1,2 1 0,2-1 1,-4 1-1,3-1 0,3 1 0,-4-1 0,6 0 0,-1 1 1,-1-1 1,4 1 0,-7-1-1,1 1 1,0-1 0,5 1 0,-3-1 0,2 1 0,-1-1 0,-5 1 0,6-1 0,0 1 0,-3-1 0,7 0 0,-5 1 0,5-1 0,1 1 0,3-1 0,1 1 0,4-1 0,3 1 0,-1-7 0,4 1 0,-2 2 0,2 1 0,2 1 0,2-3 0,0-1 0,0 1 0,0 3 0,-2-1 0,-2-1 0,-2-2 0,0-3 0,4 3 0,-2-4-1,-2 0 0,-6-6 1,6 3-1,0-1 1,-1 2 0,5-4 0,-6 4 0,2-4 10,0-2 1,-6 0 0,4 0 0,1 0 2,-1 0 0,-4-2 1,4-2-1,0-2 7,1 2 1,-5-4-1,6 1 1,0-3 1,-2-4 0,4 5 0,-7-3 0,-3-2-15,-2-1 0,5-3 0,-1 1-14,-2 0 1,-1-1 0,-3 1 0,1-3 1,-1-3 1,-1 4 0,-3-7 0,-1 1 3,1-4 0,1-2 0,0 0 0,-5 2 8,-1-2 1,4-2 0,-5-2 0,1 0 9,0 0 1,0 2 0,-4 2 0,1 2-4,-1-2 1,4-2-1,-2 0 1,-2 2-2,-2 2 1,4 0-1,-1-6 1,-1 0-13,-2 0 1,-2 0-1,0 0 1,0-2-1,0-4 1,0 2-1,-2-7 1,-2-1-3,-1 3 0,-7-7 1,4 5-1,-2-5 0,-3-1 1,-9 1 0,-1 5-1,0 5-5,-2 4 0,-2 4 0,-10 2 1,-2 6-98,-2 6 0,-15-1 0,-4 14 1,-12 2-51,-10 2 0,-13 12 153,43-2 0,-1 2 0,-2 1 0,-2 3 0,-4 3 0,0 1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0.569"/>
    </inkml:context>
    <inkml:brush xml:id="br0">
      <inkml:brushProperty name="width" value="0.08571" units="cm"/>
      <inkml:brushProperty name="height" value="0.08571" units="cm"/>
      <inkml:brushProperty name="color" value="#5B2D90"/>
    </inkml:brush>
  </inkml:definitions>
  <inkml:trace contextRef="#ctx0" brushRef="#br0">52 157 6546,'0'-9'23,"0"1"0,-2 8 149,-3 0-114,3 0 0,-8 6 0,6 1 1,-2 3-15,2 4 1,1 1 0,-1 3 0,-2-1-31,2 1 0,2-7 0,2 1-14,0 1 0,0 3 1,2-1 7,4-3 0,3 2-1,9-9 0,-1 1 0,1-6-4,-1 0 0,1-6 0,-1-1 0,1-1-7,-1 0 1,-5-5 0,-1 1-5,3-4 14,2-1 0,-7 0-23,-1-1 18,-8 1 1,0-1 0,0 1 0,0-1-35,0 1 0,-2 5 1,-4 2-64,-5 3 1,-7 1 0,-3 6-306,-2 0 347,-1 0 1,7 0 0,-1 2-1,1 2-91,-1 1 1,3 9 144,3-2 0,-3 3 0,5 3 0</inkml:trace>
  <inkml:trace contextRef="#ctx0" brushRef="#br0" timeOffset="462">402 105 6559,'6'11'150,"-1"1"-133,-1 2 1,0-1 0,0 1 29,2-3 0,0 1-221,-6 6 225,0-9 32,0-1-59,0-8 0,0-2-17,0-4 1,0-3-1,0-9 1,0 1 0,2-1-51,3 1 51,-3-1 0,14 3 167,-5 3-163,5-3-2,-6 13 25,5-6 1,-5 2-1,7 0 36,1 2 1,-1 2-1,1 2 1,-1 0-37,1 0 1,-1 0-1,1 2-60,-1 4 1,-1-2 0,-3 6 0,-3-1-121,-2 1 1,-2-4 0,-6 6-60,0 1 1,0 3 0,-2-1-78,-4-3 281,4 3 0,-14-13 0,7 6 0</inkml:trace>
  <inkml:trace contextRef="#ctx0" brushRef="#br0" timeOffset="862">856 157 7569,'17'0'-190,"-7"0"1,0 0 0,-6-2 61,1-4 0,7 3 0,-4-7 0,1 0 134,5 0 0,-4 7 0,-1-5 35,-1 0-12,-2 6 36,2-13-42,-6 13 0,13-14-6,-13 6 0,8 1 1,-6 1 113,2 0-112,-1 6 1,-7-11-21,-3 7 1,-5 0-1,-8 6 18,1 0 0,5 6 0,3 2 1,-1-1 10,0 1 0,6 6 1,-1-3 29,3 5 1,-4 1 0,0 1-2,2-1 0,2 1 0,4-1-2,4 1 1,-2-7 0,7-1 10,3-2 1,2 0-1,1-5 1,0 3-20,1-2 0,-1-2 1,1-2-1,-1-2-117,1-4 0,-1 4 1,1-3-328,-1 3 0,-5-4-104,-1 0 501,-7 0 0,4 14 0,-8 2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004"/>
    </inkml:context>
    <inkml:brush xml:id="br0">
      <inkml:brushProperty name="width" value="0.08571" units="cm"/>
      <inkml:brushProperty name="height" value="0.08571" units="cm"/>
      <inkml:brushProperty name="color" value="#5B2D90"/>
    </inkml:brush>
  </inkml:definitions>
  <inkml:trace contextRef="#ctx0" brushRef="#br0">0 53 6010,'0'-10'44,"0"2"174,0 1-154,0 5 0,0-8 84,0 4-132,0 4 125,0-6-6,0 8 10,0 0-71,0 8 1,2 2-59,4 7 1,-2 1-1,6-1 44,-2 1-62,5-9 0,-9 7 1,8-4 9,1 3 1,-3 3 0,2-1-1,1 2 1,3 3 10,1 1 1,6 6 0,1-4 0,-1 1-18,2-1 1,-3 6-1,5 0 1,0 6 1,0 4 9,2-1-654,6 3 651,0 2 3,0-1-58,0 7 1,6-7 53,-1 9 0,9-9-874,-4 15 870,-1-21-18,7 21 15,-7-15-8,1 9 0,5 1 0,-5 0-7,0-1 1,5 3-1,-3-9 1,1 3 4,-1 2 0,1 1 0,-7-3 0,-2-1 197,-2-3 0,1-7 0,-1 2-155,-4-4 0,-2-2 0,2-2 1,-2-2-1,-3-4 52,-3-2 0,0 4 0,-4-6 0,3-1-29,-3-3 0,-2-1 0,-1-1 0,-1 1 264,1-1 0,-1-5 0,1-1-390,-1 3 1,-5-6 0,-2-1 11,-3 1 1,1-6-667,-2 4 723,-4-4 0,-2-2 0,-10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448"/>
    </inkml:context>
    <inkml:brush xml:id="br0">
      <inkml:brushProperty name="width" value="0.08571" units="cm"/>
      <inkml:brushProperty name="height" value="0.08571" units="cm"/>
      <inkml:brushProperty name="color" value="#5B2D90"/>
    </inkml:brush>
  </inkml:definitions>
  <inkml:trace contextRef="#ctx0" brushRef="#br0">1 0 7345,'0'18'-24,"0"-1"0,2 0 0,2 1 0,4-1 0,-1 1 30,1-1 0,-2 1 0,-4-1 0,2 1-75,2-1 0,-1 1 0,-5-1-124,0 1 1,6-7-162,0 1 1,0-6 353,-6 5 0,-8-7 0,-2 4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765"/>
    </inkml:context>
    <inkml:brush xml:id="br0">
      <inkml:brushProperty name="width" value="0.08571" units="cm"/>
      <inkml:brushProperty name="height" value="0.08571" units="cm"/>
      <inkml:brushProperty name="color" value="#5B2D90"/>
    </inkml:brush>
  </inkml:definitions>
  <inkml:trace contextRef="#ctx0" brushRef="#br0">1 18 7569,'0'10'-945,"8"-3"995,3-7 0,-1 0 0,2-2 0,1-1 47,3-3 0,3 0 0,3 6 0,1-2-75,-2-4 1,6 4-1,1-4 1,1 4-39,0 2 1,-6 0-1,4 0 1,0 0-143,1 0 0,-7 0 0,2 0 0,-3 0-152,-3 0 1,1 0 309,-1 0 0,0 0 0,1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4.331"/>
    </inkml:context>
    <inkml:brush xml:id="br0">
      <inkml:brushProperty name="width" value="0.08571" units="cm"/>
      <inkml:brushProperty name="height" value="0.08571" units="cm"/>
      <inkml:brushProperty name="color" value="#5B2D90"/>
    </inkml:brush>
  </inkml:definitions>
  <inkml:trace contextRef="#ctx0" brushRef="#br0">36 0 6505,'-10'8'377,"-4"1"-284,9 9 0,-1-6 0,6-1 3,0 3 1,0 1-33,0 3 0,2-1-67,4 1 1,1-7 0,7-1-30,-2-2 0,-7 0 0,7-5-5,2 3 1,-5 0-1,3-6 15,2 0 1,-1-2 0,1-2 0,-5-3 1,-1-3 0,4 4 0,-6-6 8,-3-1 0,5 3 0,-2-2 21,-2-1 0,-2 3 74,-2-1-66,0 7 0,0-2-11,0 12 0,0-2 1,0 7-6,0 3 0,0 1 0,0 3 4,0-1 0,2-1 0,4-3 19,5-1 0,5-8 1,1 2 9,1-4 0,-7-2 0,1 0-9,2 0 1,1-6 0,1-2 0,-3 0 10,-1 0 0,-6-5 0,3 1-31,-1-3 0,-2-3 0,-6 1 0,0-1-76,0 1 0,0 5 1,-2 1-32,-4-3 1,2 6 0,-7 2 11,-3 4 1,-1 2 0,-3 2-361,1 4 450,-1-4 0,9 14 0,1-7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4.678"/>
    </inkml:context>
    <inkml:brush xml:id="br0">
      <inkml:brushProperty name="width" value="0.08571" units="cm"/>
      <inkml:brushProperty name="height" value="0.08571" units="cm"/>
      <inkml:brushProperty name="color" value="#5B2D90"/>
    </inkml:brush>
  </inkml:definitions>
  <inkml:trace contextRef="#ctx0" brushRef="#br0">52 192 7569,'10'-2'-298,"-4"-3"-318,-4 3 542,-2-6 226,0 8 0,-8 8-93,-3 3 0,-3 5 0,2 1 0,5 1-21,-1-1 1,6-5-1,-4 0-5,4 1 0,4 3-1,4 1 1,9-7 0,9-4 5,-3-4 0,4-2 1,-1 0-1,-3-2 7,-2-4 0,-1 2 0,-1-8 0,1 1-1,-1 1 0,-1-6 0,-3 5 0,-3-5-54,-2-1 0,-2-1 0,-6 1 0,-2-1-100,-4 1 1,-4-6 0,-7-1-1,-3 3-594,-3 2 704,-4-7 0,-16-1 0,-2-8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5.619"/>
    </inkml:context>
    <inkml:brush xml:id="br0">
      <inkml:brushProperty name="width" value="0.08571" units="cm"/>
      <inkml:brushProperty name="height" value="0.08571" units="cm"/>
      <inkml:brushProperty name="color" value="#5B2D90"/>
    </inkml:brush>
  </inkml:definitions>
  <inkml:trace contextRef="#ctx0" brushRef="#br0">53 71 7424,'-12'-6'-404,"1"0"0,5-6 1,-4 5 279,2-3 175,3 6 0,5-6 74,0 4 1,1 5-92,5-5 0,-2 4 0,8 4 0,1 2-7,3 1 1,1 1 0,3-4 0,1 2-25,2 2 1,8 6 0,1-5-1,4 3 2,5 4 0,13-5 0,1 3 0,3 1 21,2 3 0,6 1 0,-2 3 0,4 1 16,2 3 0,8 5 0,3-4 0,4 2-25,3 4 1,3 2 0,0 0 0,-2-2-16,3-2 1,1 0 0,-46-12 0,1 1 0,2 0 0,1-1 24,0 1 0,1-1 1,5 1-1,0-1 1,-3 0-1,-1 1 1,1-1-1,1 1-59,-2-1 1,0 1-1,5-1 1,-1 1-1,-5-1 1,1 1-1,1-1 1,0 1 41,3-1 1,-1 1 0,-4-4-1,1 1 1,1-1 0,0 1-1,-2-1 1,-1 1 6,-1-2 0,1 1 0,2 2 0,1 1 0,-5-3 0,1-1 0,0 2 0,1-1 15,-2 1 1,0-1 0,2-3-1,-1 0 1,44 14 0,-1-2 20,2 1 1,-12-1 0,3-6 0,-7 1-30,-5-1 0,-8 1 1,-6-1-1,-6 1-25,-9-1 1,-6-5-1,-6-3 1,-4-1 5,-6-4 1,-5 0 0,-5 0-63,-1 2-507,-8-1 296,3-5 0,-8 0 1,-5 2-1,-6 2 435,-3 2 1,-5 2-168,-3-2 0,-4 3 0,-8 9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172"/>
    </inkml:context>
    <inkml:brush xml:id="br0">
      <inkml:brushProperty name="width" value="0.08571" units="cm"/>
      <inkml:brushProperty name="height" value="0.08571" units="cm"/>
      <inkml:brushProperty name="color" value="#5B2D90"/>
    </inkml:brush>
  </inkml:definitions>
  <inkml:trace contextRef="#ctx0" brushRef="#br0">280 123 5971,'0'-17'393,"-2"5"1,-4 0-433,-5-1 1,1-1 0,0 1 0,1 3 47,-1 2 0,-2-3 0,-5 5 0,-1 2 10,1 2 1,-1 2-1,1 0 1,-1 0 30,1 0 0,-1 0 1,1 0 7,0 0 1,5 6-1,2 2-40,2 1 0,3 3 0,5 5-22,0 1 1,7-1-1,5-1 1,2-3 21,-3-1 0,5-2 0,-3 3 0,7-1 21,3 2 1,0 1 0,-5 1 0,-1-3-25,1-1 0,-1-1 0,1 7 0,-1-1-18,1 1 0,-7-1 1,-1 1-1,0-3-3,-1-3 1,-5 3 0,2-3-20,-4 4 0,-2 1 9,0 1 0,-8-7 0,-3-1-64,-5-2 0,-1-3 1,-1-5-1,1 0-119,-1 0 0,1 0 1,-1 0-262,1 0 460,7 0 0,-5-7 0,5-3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541"/>
    </inkml:context>
    <inkml:brush xml:id="br0">
      <inkml:brushProperty name="width" value="0.08571" units="cm"/>
      <inkml:brushProperty name="height" value="0.08571" units="cm"/>
      <inkml:brushProperty name="color" value="#5B2D90"/>
    </inkml:brush>
  </inkml:definitions>
  <inkml:trace contextRef="#ctx0" brushRef="#br0">0 122 7430,'8'10'-473,"-6"-2"0,14-8 514,-5 0 1,5-6 0,1 0 12,1 2 0,-3 1 0,-1-1-29,-3-2 0,1-8-12,6 3 1,-3 1 0,-3-2 27,-6-1 1,-5 3-2,-1-2 0,0 6-8,0-5 1,-7 7 0,-5-2 21,-3 4 0,3 4 0,0 2 1,1 4 0,1 1 1,-4 3-1,7 6-18,-3-1 1,6 1 0,-2-1 0,4 2-47,2 5 1,0-5-1,0 4-13,0-3 1,8-3 0,4-1 0,1-3-72,-1-1 0,3-6 1,-3 4-1,4-3-130,1-3 1,0-2 0,1-2 0,-1 0 222,1 0 0,-1 0 0,1-2 0,-1-4 0,1-3 0,-1-9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857"/>
    </inkml:context>
    <inkml:brush xml:id="br0">
      <inkml:brushProperty name="width" value="0.08571" units="cm"/>
      <inkml:brushProperty name="height" value="0.08571" units="cm"/>
      <inkml:brushProperty name="color" value="#5B2D90"/>
    </inkml:brush>
  </inkml:definitions>
  <inkml:trace contextRef="#ctx0" brushRef="#br0">1 18 7266,'0'18'-1046,"5"-7"1147,1 1 0,2-2 0,-4 3 0,2-1-41,-2 1 0,-2-3 0,-1 2-22,5 1 1,-2 1 0,6 0-1,0-5-16,-1-1 1,-5 0 0,4-4 3,0 1 0,-4 1 51,7-6 0,1-2-56,5-3 1,-7-5 0,-2-6 0,-2 3-13,-1 1 0,3 0 0,-4-5-189,2 0 1,0-1 0,-6 1 0,0-1-128,0 1 1,-2 7 306,-4 4 0,2 2 0,-8-2 0,1 5 0,-7-7 0</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8:38:26.448"/>
    </inkml:context>
    <inkml:brush xml:id="br0">
      <inkml:brushProperty name="width" value="0.05292" units="cm"/>
      <inkml:brushProperty name="height" value="0.05292" units="cm"/>
      <inkml:brushProperty name="color" value="#FF0000"/>
    </inkml:brush>
  </inkml:definitions>
  <inkml:trace contextRef="#ctx0" brushRef="#br0">16222 5159 0,'0'-24'141,"0"-1"-126,0-50 1,0-73 15,0 98-15,0-25 0,0 26-1,25-75 1,0 25-1,-25 49 1,49-99 0,-24 25-1,-25 75 1,100-125 0,-26 0-1,-49 100 1,24-50-1,26 25 1,-50 49 0,24-24-1,-24-1 1,25 26 15,-26 49-15,-24-25-1,25 0-15,0 25 16,25-50 0,49 1-1,-50 24 1,51-25 0,-1 1-1,-50 49 1,26-50-1,-1 25 1,26-49 0,-1 24 15,-50 50-15,-24 0-16,0-24 31,0 24 16</inkml:trace>
  <inkml:trace contextRef="#ctx0" brushRef="#br0" timeOffset="2114.96">17512 2456 0,'0'24'47,"25"-24"47,0 0-78,-25 25-16,25-25 15,24 0 1,1 25-16,-1 0 31,-24-25-15,0 0-1,-25 25 1,25-25 0,-25 24-1,25-24 16,-1 0 1,1 25-17,0-25 1,0 25 0,0-25-1,24 25-15,-24-25 16,0 25-1,0 0 1,-1-25 0,1 0 31,-25 24-47,0 1 46,0 0 1,-25-25-31,1 50 15,-1-50-31,-25 49 16,25-49-1,-99 99 1,100-49 0,-51 24-1,50-49 1,1-25 0,24 25-1,0 0 16,-25-25 16</inkml:trace>
  <inkml:trace contextRef="#ctx0" brushRef="#br0" timeOffset="9015.29">3349 6623 0,'24'0'375,"1"0"-359,-25 25-16,25-25 16,0 24-1,0-24-15,-1 0 32,26 50-1,-25-50-16,0 0 1,-25 25-16,24-25 16,1 0-1,0 0 17,-25 25-32,25-25 31,0 24-16,0-24 1,-1 25 15,1-25 79,-25 25-95,25-25 17,0 0-17,-25 25 32,25-25-31,-1 0 124,1 0-93,0-50-31,25-24-16,-1-25 15,26-1 1,-51 1 0,26 25-16,24-50 15,1-25 1,49-49 0,-25 73-1,99-123 1,-98 124-1,49-49 1,-1 24 0,-73 99-1,-26-24-15,1 74 32,49-74-17,-74 74 1,25-25-1,-26 0 1,-24 0 47,25 25-17</inkml:trace>
  <inkml:trace contextRef="#ctx0" brushRef="#br0" timeOffset="44321.22">20637 12750 0,'-24'0'188,"-26"24"-173,25 1-15,0-25 16,1 25-16,-1 0 16,0 0 15,0-25-16,25 24 17,-25-24-17,25 50-15,-24-25 16,-1 0 0,0 99-1,0-100 1,0 76-1,25-75 1,-24-1-16,-1 51 16,25 49-1,-25-50 1,0 25-16,-24 50 16,-26 174 15,26-100-16,49-149 1,-25 1 0,25-50-1,0-1 1,0 1 0,0 0-1,0 0 16,0 0 32,0-1-47,0 1-1,0 25-15,49 24 16,-49 1-1,25 24 1,-25-25-16,25 1 16,-25 73-1,0 51 1,0-125 0,0 50-1,0-99 1,0 0-1,0 0 17,25 0 46,-25-1-78,0 1 31,0 0-15,25 0 31,24 0-32,50 24 1,-49-49-1,0 50 1,-26-50 0,1 0-1,0 0 1,-25 25 0,25-25 15,-25 24-16,0 1 1,25-25 0,-25 25-1,24 0 17,26-25-17,74 0 1,99 0-16,-49 0 15,-25-25 1,-149 0 0,49 25-1,-24-49 1,0-26 0,124-198 15,-75 100-16,-74 148 1,75-74 0,-26-1-1,-49 76 1,75-100 0,-26 74-1,-24 25 1,0-24 15,-25-1-15,0-173-1,0 24 1,-25 26 0,25 73-16,-25 26 31,25 0-16,0-100-15,-99-471 16,99 347 0,-25 26-1,25 247 1,0 0 0,-25-149 15,1-495-16,-1 495 1,25 75-16,-25 74 16,25 0-1,0 0 48,-25 25-48,25-24 17,-25 24-32,1 0 15,-1-25 17,-25 25-17,25 0 1,-49-25-1,0 25 1,49 0-16,-25 0 16,1 0-1,-1 0 17,25 25-17,-24 24 1,-51 51 15,76-76-31,-76 100 31,-24 50-15,99-124 0,1-50-16,24 49 15,-50 1 1,50 24-1,-50 26 1,50-26 0,-24-24-1,-1-1 1,0 50 0,25-74 15,0 25-31,-25-25 15,0 24 1,25 26 15,0-51-15,-24 26-16,24-25 16,-25 24-1,0-24 1,25 0 15,0 0 16</inkml:trace>
  <inkml:trace contextRef="#ctx0" brushRef="#br0" timeOffset="45831.33">21630 12576 0,'0'-25'125,"24"25"-125,-24-25 16,25 25-16,0-24 0,25-26 15,-25 50 1,24-25-16,1 0 16,-1 25-1,150-74 1,24 49 15,-49 0-15,-100 25-1,-24 0 1,24 0-16,75 0 16,-75 0-1,100 25 16,0 25-15,-100-25 0,100 24-1,-50 26 1,-75-51 0,26 1-16,-51 0 15,1-25 1,-25 25-1,25-25 17</inkml:trace>
  <inkml:trace contextRef="#ctx0" brushRef="#br0" timeOffset="48216.15">24333 12700 0,'-24'0'15,"-1"0"64,0 25-48,0-25-16,-24 25 1,24-1-16,-99 51 31,74-26-15,25 1 0,1-25-16,-51 74 31,50-74-16,0 74 1,-24 0 0,24-74-1,-25 74 1,50 1 0,-24-51-1,-26 50 1,50 1-1,0-76-15,0 51 16,0-26 0,0 51-1,0 48-15,0-98 16,25 74 0,0-49-1,-25-1-15,0 0 31,49 75-15,-49-99 0,25 49-1,0-49 1,-25-26 0,25-24-1,-25 50 1,24-50 15,51 50-15,-25-26-1,-26 1-15,1-25 16,25 25 0,-25-25 15,-25 25 0,24-25 0,1 0-15,0 0 15,25-25-15,-26 0-1,1 0 1,0-24 0,49-26-16,-49 26 15,25-125 1,-25 100 0,-1 24-16,1-49 15,0-50 16,-25-25-15,0 100 0,25-100-1,-25-24 1,0 124 0,0-100-1,0 149 1,-25-24-16,25 24 15,-25-74 1,0 49 0,25 25-16,-24-25 15,24 26 1,0-1-16,-25-25 31,0 1-15,25-1-1,0-24 1,-50-75 0,26 99-1,24 1 1,0 24 0,-25 0 15,25 0 31,-25 25-46,0 0-16,0 0 31,1 0 0,-1 0 32</inkml:trace>
  <inkml:trace contextRef="#ctx0" brushRef="#br0" timeOffset="50951.69">21233 11609 0,'-25'-25'94,"25"-25"-79,0 25 1,0-24 15,0 24-15,0-25-1,0 26 1,0-1 0,0 0-1,0 0 32,0 0-31,0 1 15,25-1-31,-25 0 16,0 0-1,25-25-15,-1 1 16,1-1 0,0 25 15,-25 1-31,25-1 15,-25 0 64,25 25 155,-25-25-234,0 0 31,24 25-31,1 0 78,-25-24-62</inkml:trace>
  <inkml:trace contextRef="#ctx0" brushRef="#br0" timeOffset="53861.26">21580 10443 0,'0'25'109,"-25"-25"-93,25 24 0,-25 1 15,25 0-31,-24 25 31,-1-26 0,25 1-31,-25-25 16,25 25 0,-25-25-1,0 0 63,1 0-46,-1 0-17,0 0 63,0 0-46,0 0-1,1 0 0,24-25 32,-25 0-32,25 1 47,0-1-47,25 0 0,-1 25-15,-24-25 0,25 25-1,-25-25 1,25 25 0,-25-24-1,25 24-15,0 0 16,-25-25-1,24 25 1,-24-25-16,25 25 31,0 0-15,-25-25 0,25 25-1,0 0-15,-1 0 31,26-25-15,0 1 0,-26 24-16,1 0 15,25 0 1,0-50 0,-26 50-1,51-25 1,-1 0-1,-49 25 1,25 0 0,-50-24 15,24 24-15,1 0 390</inkml:trace>
  <inkml:trace contextRef="#ctx0" brushRef="#br0" timeOffset="71419.71">24705 12402 0,'0'-24'281,"0"-1"-250,25 25 1,0-50-1,0 50-15,0 0-1,-1 0 16,1 0-15,0 0 15,-25 25-31,25-25 16,-25 25 15,0 0-15,25-25-1,-25 49 1,0-24 0,25 49-1,-25-49 1,0 0 0,0 0-1,0 0 32,0-50 141,0-25-173,0 25-15,0 1 16,0-1-1,0 0 1,0 0 31,0 0-16,0 1 16,0-1-16,0 0-15,24 0 0,-24 0 30,25 25 17,0 0-1,0 0-46,0 0 0,-1 0-1,1 0 1,0 0-16,0 0 31,0 25 16,-25 0-31,24 0 62,-24 0-16,0-1 1,0 1 15,0 0-16,0 0 1,0 0-1,0-1-46,0 1 0,0 0-1,0 0 1,0 0 0</inkml:trace>
  <inkml:trace contextRef="#ctx0" brushRef="#br0" timeOffset="73533.24">25425 12229 0,'25'0'94,"-1"0"-63,1 0 1,0 0-32,25 0 31,-26 0-31,26 0 15,-25 0 1,0 0-16,24 0 31,-24 0-15,-25 25 93,0-1-77,-25 1-32,0-25 31,1 25-16,-1 0-15,0-25 16,0 0 0,25 25-1,-25-25 1,1 0 15,24 24-15,-25-24-1,0 0 17,25 25-1,-25-25 47,25 25-78,-25-25 31,25 25 1,-24-25 30</inkml:trace>
  <inkml:trace contextRef="#ctx0" brushRef="#br0" timeOffset="74912.47">26045 12452 0,'-50'0'62,"26"0"-46,-26 0-1,0 50 17,25-50-1,1 24-15,-1-24 15,0 25-31,0-25 15,25 25 1,-25-25 0,1 0-1,-1 0 48,0 25-16,0-25-16,0 0 63</inkml:trace>
  <inkml:trace contextRef="#ctx0" brushRef="#br0" timeOffset="78223.5">24135 13643 0,'0'49'219,"25"26"-219,24-1 15,1 0 1,-25-24-16,74 99 31,0-25 1,-74-75-17,0-24 1,0-25-1,-25 25 1,24-25 0,-24 25-16,0 0 15,25 49 1,0-74 0,25 75-1,-1-1 16,-24-24-15,49 24 0,-49-24-1,0-1 1,0-24 0,0 25-1,0-50 1,-25 24-1,0 1 48,24-25-47,-24 25 15,0 0 0,0 0 94</inkml:trace>
  <inkml:trace contextRef="#ctx0" brushRef="#br0" timeOffset="80135.09">24705 15106 0,'0'0'0,"25"0"141,0 0-125,0 0-1,0 0 1,24 25-1,-24-25 1,25 25 15,-25-25-15,-1 0 15,-24 24 16,25-24-47,0 0 31,0 0 94,0-24-62,-1-26-48,1-24 1,0 24 0,0 0-1,-25-49 1,25 99 0,-25-25-16,0 1 31,0-1 31</inkml:trace>
  <inkml:trace contextRef="#ctx0" brushRef="#br0" timeOffset="83376.84">24507 15999 0,'25'-25'219,"24"0"-188,-24 1-31,25-1 16,24 0-1,-24 0 17,-25 25-1,-1 0-15,1 0 15,0 50-16,0-1 1,0 1 0,-25 49-1,0-49 1,0-1 0,0-24-1,0 0 1,0 0-1,0 0 142,-25-25-142,0 0 17,0 24 14,25-48 95,0-1-125,0 0-1,0-25 17,0 26-32,0-1 15,25-25 1,0 1-1,-25 24 1,25-25 0,0 50 15,-25-25-15,0 1-1,0-1 32,0 0 47,24 25-47,-24-25-32,0 0 48,25 25 171,-25 25-203,0 0 1,0 0-1,25 24-31,0 26 16,0-26 15,-25 1-31,49 0 31,-49 24-15,25-24-1,0-26 1,-25 1 31,25-25-32,-25 25 1,24-25 47,1 0-17,0 0 1,-25-25 16,0 0-32,0 1-31,0-1 94</inkml:trace>
  <inkml:trace contextRef="#ctx0" brushRef="#br0" timeOffset="85089.7">24581 15677 0,'0'24'141,"25"-24"-79,0 0-62,25 0 16,123-74 15,-73 49-15,-76 0-1,1 25-15,25-24 16,-1-1 15,-24 0-15,25 25 15,-25 0-15,-25-25-1,24 25 63</inkml:trace>
  <inkml:trace contextRef="#ctx0" brushRef="#br0" timeOffset="88492.72">25400 16966 0,'-25'0'250,"0"0"-250,1 0 31,-1 0 16,-25 0-31,25 0 15,1 0 0,-1 0-15,0 0 15,25 25-15,-25-25-1,-24 50 1,49-25 15,-25-25 0,25 24 47,0 1-15,0 0-47,0 0 15,0 0 16,0-1 31,49-24 0,-24 0-47,0 0-15,0 0 15,0 0-15,-1 0 15,1 0-15,-25-24-1,25 24 1,0 0-16,0 0 31,-1-25-15,1 25-1,0 0 1,0 0 15,-25-25 0,25 25 63,-1 25-16,-24 0 0,0-1-46,0 1-32,0 0 62,0 0 1,-24-25-63,24 25 15,0-1 1,-25-24 0,25 25-1,-25-25 16,25 25-15,-25-25 0,25 25-1,-25-25 1,1 25 0,-1-25 15,-25 24 0,25-24-15,1 0 15,-1 0-15,0 0-1,0 0 32,0 0 16,1 0-17,-1 0 126</inkml:trace>
  <inkml:trace contextRef="#ctx0" brushRef="#br0" timeOffset="104328.98">25797 14858 0,'-25'0'31,"0"0"-15,0 25-16,1 0 31,-100-1 0,99 1 0,0-25-31,0 0 32,0 0-17,25 25 1,-24-25-1,24 25 1,-25-25 0,0 0-1,0 25 1,-49-1 0,49-24-1,-25 25-15,26 0 16,-51 25-1,50-50 17,-49 24-17,0 1 1,49-25 0,0 25-16,0-25 15,-25 25 1,1-25-1,24 25 1,-49-1 0,49 1-1,0-25 1,-25 0 0,26 0 15,-1 25 0,0-25-15,0 0-1,25 25 1,-25 0 0,-24-25-1,49 25 1,-25-25-1,0 24 17,0-24-17,25 25 1,-24-25 0,24 25-16,-25-25 31,25 25-16,-25-25-15,25 25 16,-25-1 15,0 1-15,1 0 0,24 25-1,-25-50 1,25 49 15,-25-24-15,0 25-16,0-1 15,25 1 1,0-25 0,-24-1-1,24 26 1,0 0-1,0-26 1,0 1 15,0 0-15,0 25-16,0-26 16,0 51-1,0-50 1,24 24-1,-24-24 1,0 25 15,25-25 1,-25-1-17,25 26 1,-25-25-16,0 24 31,25 1-31,0-50 16,-1 74-1,-24-24 17,25 0-17,-25-26-15,25 1 16,0 50-1,24 24 1,-24-74 0,25 24-1,-1-24 454,-24 25-469,0-26 16,49 26-1,50 99 17,-74-124-17,-50-1 1,50-24-16,-26 25 31,26 25 0,-25-25-31,0 0 16,0-25 0,-1 0-1,1 24 1,25-24-1,-1 50 1,1 0 0,-25-50-1,0 24 1,24 1 0,26-25 15,-51 25-16,51-25 1,-75 25-16,74 0 31,-49-25-15,74 49 0,-74-49-1,74 0 1,-74 0 15,0 0-15,0-25-1,-1 1 1,1 24 0,-25-25-16,50-25 15,0-24 16,-26 49-31,-24 0 16,0-24 0,50-26-1,-50-49 1,25 50 0,0-50-1,-25 74 1,24 0-16,-24 26 15,0-26 1,0 25 0,0-24-1,0-51 1,0 51 0,25-26-1,-25 51 1,0-1 15,0 0 0,0 0-15,0 0 0,0 1-1,-25-1 1,25 0-1,-49-49 1,49 49 0,-75-75-1,51-24 1,-26 75 0,25-75-1,-25 0 1,1-25 15,24 75-31,25 24 16,0 0-1,0 1 1,-25-1 0,0 25 15,25 1-16,0-1 79,-24 25-94,24-25 16,0 0 31,-25 25-32,25-25 48,-25 25-48,0 0 17,25-25-1,0 1-31,-25 24 31,25-25-31,-24 25 31,24-25-31,-25 25 47,0-25-15,25 0 14,-25 25 1,25-24 0,-25 24 16,1 0 46,-1 0-78,25-25 16,-25 25-31,0 0 31,0 0-32,1 0 17,-1 0-17,0 0 95</inkml:trace>
  <inkml:trace contextRef="#ctx0" brushRef="#br0" timeOffset="109281.68">24234 16644 0,'-25'0'250,"25"25"-250,-24 0 16,-1-25 0,25 24-16,-25-24 15,0 50-15,-49 0 31,-25 24 1,24-49-17,50 0 1,-74-1 0,74 1-1,0-25-15,1 25 16,-26 0-1,25-25 1,0 0 0,-24 0-1,-1 25 1,1-1 0,-51-24-1,1 0 1,50 0-1,-1 0-15,0 0 16,-24 0 0,24 0-1,1 0 1,-50-24 0,24-1-1,50 25-15,-24-25 16,-26 0-1,50 25 1,-74-49 15,25 24-15,24 0 0,-74-25-1,25 1 1,49 24-1,-49-49 1,0 24 0,49 25-1,-24-49 1,-1-1 0,51 75-1,-1-24 1,0-26-1,-25 0 17,-49-99-32,25 25 31,24 75-15,25 24-1,25 0 1,0 0-1,-24 25 1,24-24 0,0-1-1,-25 25 1,25-25 0,-25 25 15,25-25 0,0 50 157,0 0-157,0 0-31,0-1 31,0 51-31,0-1 16,0 100-1,0-149 1,-25 124 0,0-100-1,25 1 1,0-25-1,0-1 1,0 1 47,0 0 62,0 0-32,0-75 64,0 25-142,0-24 1,0-1-1,0-24 1,0-26 0,0 51-1,0 24-15,25 0 16,-25 0 0,0 1-1,0-1 1,0 0-1,0 0 17,0 0 30,0 1 16,0-1-31,0 0-47,25 25 16,-25-25-1,0 0 17,25 25 15,-25-24-47,0-1 15,25 25 1,-1 0-1,1 0 1,0-25 0,0 25-1,24 0 1,1 0 0,49 0-1,0 0 1,-49 0-1,0 25 1,-1-25-16,1 0 31,-25 0-15,0 0 15,-1 0 63,1 0-78,25 25-1,-25-25 1,24 0-16,-24 0 15,0 0 1,0 0 0,-1 0 15</inkml:trace>
  <inkml:trace contextRef="#ctx0" brushRef="#br0" timeOffset="160751.23">8657 5234 0,'0'25'204,"-50"-25"-173,25 0-16,-24 24 17,24-24-17,0 0 1,0 0 15,1 0-31,-1 25 31,0 0-15,-25 0 0,26-25-1,-1 25-15,-50-1 16,51 1 0,-26 0-1,25-25 1,0 25-1,1-25 1,-1 25 15,0-1-15,25 1 0,-50 0-1,25 25 1,-24-1-1,24 1 1,-25-25 0,50-1-1,-24 1 1,24 0 15,-25 0-15,25 0-1,0 0 1,0-1-16,-25 1 16,0 25-1,25 24 17,0-49-17,0 49 1,0-24-1,0 24 1,0 1 0,0-50-1,25-1-15,-25 26 16,50 0 0,-50-26-1,24 1 16,-24 0-15,25-25 15,-25 25-15,25 0 0,0-25 15,-25 24-16,25 1 1,-25 0 0,24 0-1,-24 0-15,25-25 16,0 24 0,0 1-1,0-25 1,0 25-1,-1 0 1,1-25 0,0 0 15,25 0-15,-1 25-1,26-25 1,24 0 15,-74 0-15,24 0-16,1-25 15,49 25 1,-74-25 0,49 0-16,-49 25 15,49-25 1,-49 1-1,25-1 1,-1 0 0,-24 25 15,0-25-15,0-24-1,0 24 16,0 0-15,-25 0-16,24-24 16,1-1-16,-25 0 15,25-49 1,-25 74 0,0-49-1,25-75 1,-25 75-1,25-100 1,-25 100 0,0 49 15,0 0-15,-25-25-1,0 26 1,25-1-1,-25 25 1,0-50 0,-24 1-1,-26-1 1,1 0 15,49 26-15,-25-26-1,-24 25 1,49 25 0,-74 0-1,49-25 17,26 25-32,-1 0 15,-25 0 1,25 0 15,1 0-15,-51 0-1,50 0 1,-24 0-16,24 0 31,0 0 0,0 0-15,-49 25-16,49-25 16,0 25 31</inkml:trace>
  <inkml:trace contextRef="#ctx0" brushRef="#br0" timeOffset="164437.12">13345 6226 0,'-25'0'203,"0"25"-187,-49 0-1,24-25-15,25 0 16,1 0-1,-76 24 17,76 1-17,-1-25 1,0 0 0,0 25 15,0-25-31,-24 0 15,-1 25 1,-24-25 0,49 25-1,-74-25 1,74 24 0,0-24-1,0 25 1,1-25-1,-1 0 1,25 25 15,-25 0-15,0-25 0,-24 49-1,24-24 1,-25 25-1,-24-25 1,49-1 0,0 1-1,25 0 1,-25 0 15,25 0-15,-25-1-1,25 1 1,0 0 0,0 0 15,25 49-31,0-24 16,-25-25-1,25 0 1,0-1-1,24 26 1,-49-25 0,75-25-1,-50 25 1,24-1-16,1-24 16,49 25-1,50 25 1,-75-50-1,50 25 1,-74-1 0,74-24-1,-25 0 17,-24 0-17,-1 0-15,-49 0 16,49 0-1,-24 0 1,-25-24 0,74-1-1,-74 0 1,24 25-16,-24-25 16,74-24-1,-74 49 1,49-50-1,-49 50 1,0-50 0,-25 26 15,25-1-15,-25 0-1,25 0 1,-25-24-1,0 24 1,0-99 0,-50 0-1,50 74 1,-50-49 0,26 49-1,-1 25 1,0 1-1,25-1 1,-50 0 15,1 0-31,24 25 32,0-25-17,0 25 1,1 0-1,-1 0 1,-50 0 0,-24 0-1,50 0 1,-51 0 0,76 0-1,-26 0 16,25 0 16,0 0 0,0 0-16</inkml:trace>
  <inkml:trace contextRef="#ctx0" brushRef="#br0" timeOffset="168449.95">13171 5383 0,'0'0'0,"0"-25"15,-49 0 32,24 25-31,-99-25 15,99 25-31,0-25 16,0 25-16,-24 0 31,24 0-31,-25 0 31,1 0-15,-26 0 0,26 0-16,-50 25 15,49-25 16,25 25-15,0-25 0,1 25 15,-1-25-15,25 25-1,-25-1 1,0 1 15,0-25-31,25 25 16,-49 0 15,49 0-31,-25-1 16,0 1 30,25 0-14,0 0-1,-25 0 0,25-1 0,0 1-31,0 0 63,0 0-1,0 0-30,0-1-1,25-24 0,-25 25 0,25-25-15,0 0 0,-25 25-16,25-25 31,-25 25-31,0 0 47,24-25-32,1 0 1,0 0 15,-25 25-15,25-25 0,0 0-1,-1 0 1,1 24-1,0-24 1,0 0 0,0 0-16,-1 25 31,1-25 0,-25 25-15,25-25-1,0 0 1,0 0 0,-1 25-1,1-25 1,0 25 0,25-25-1,-26 0 1,1 49-1,25-49 1,-25 0 15,-1 25 1,1-25-1,0 0-16,0 0 1,0 0 0,-1 0-1,1 0 17,0 0-32,0 0 15,0 0 1,-1 0-1,1 0 1,0 0 15,0 0-15,0 0 0,0 0-16,-1 0 15,1 0 1,0 0-1,49-50 1,-24 26 0,24-26-1,-24 25 1,0-24 0,-1 24-1,-49 0 1,25 25-1,0-25 1,-25 0 0,25 25-1,-25-25 17,24 25-32,-24-24 31,0-1-16,25 25 1,-25-25 0,0 0-1,0 0 1,0 1 0,0-1 15,0 0-16,0 0 1,0 0 15,-25 1-15,1 24 0,-1-25-1,-25 0 1,1 0-1,-26 0 1,1 25 0,24-24-16,1-1 15,-26 25 1,26-25 0,-1 0 15,25 25-16,0 0 17,0 0-17,1 0 1,-1 0 15,0 0-15,0 0-1,25 25-15,-25-25 16,1 0 15,-1 0 1,0 0-17,0 25 1,0-25-1,1 0 1,-26 0 0,25 0-16,0 0 31,1 0-15,-1 25 15,0-25-16,0 0 95</inkml:trace>
  <inkml:trace contextRef="#ctx0" brushRef="#br0" timeOffset="173993.31">11063 5531 0,'-25'-24'31,"0"24"-15,25-25-1,-25 25 17,25-25-17,-24 25 1,24-25-1,-25 25 1,0 0 0,0 0 15,0-25-15,1 25-1,-1 0 1,-25 0-16,1 0 15,-1 0 1,25 0 0,0 0-16,1-24 31,-1 24-15,0 0-1,-25 0 1,26 0-1,-1 0 17,0 0-32,0 0 15,0 0 1,1 0 15,-26 0-15,0 0 15,50 24-31,-24 1 31,-1 25-15,0-25 0,0-25-1,25 24 16,0 1-31,-25-25 32,25 25-32,0 0 31,-24 0-15,24-1-1,0 1 16,0 0-15,-25 0 15,25 0-15,0-1-16,0 1 16,-25 50-1,25-50 1,0-1-16,0 1 15,0 50 1,0-1 15,0-24-31,0 24 32,0-49-17,0 24 1,25-24-1,-25 25 1,49 24 0,-49-24-1,50-1 1,-50-24 0,25 0-1,-25 0 1,25 0-1,24 24 1,26 1 15,-51-1-15,1-24 0,0 0-1,0-25 1,-25 25-1,25 0 17,-1 0-17,1-1-15,25 1 16,-1 0 0,-49 0-1,25 0 1,0-1-1,0-24 17,0 25-17,-1 25 1,51-1 0,-50-49-1,-1 50 1,1-25-1,0 0 1,0-1 0,24-24-1,-24 25-15,25 0 16,49 0 0,-49 0-1,-25-1-15,24-24 16,1 25-1,-1-25 1,-24 0 0,0 25 15,0-25-15,24 0-1,1 0 16,-25 0-31,0-25 16,-1 0 0,1 25-1,0-49 1,0 24 0,0-49-1,-1 24 1,-24 25-1,0-24 1,25 24 15,-25 0-15,0-25 0,0 26-1,0-26 1,0 25-1,-25-24 1,25-1 0,-24-74-1,-1 74 1,0 25 0,25-74-1,-25 50 1,25-1-1,0 25 17,-25 25-17,1-74 1,-1 74 15,25-25-15,-25 0-1,-25 0 1,26-49 0,-26 49-1,0-49 1,26 49 0,24 0-1,-50-24 1,25 24-1,-24-25 1,24 25 0,-50-24-1,1-26 1,24 26 0,50 24-1,-49 0 1,24 0 15,0-24-15,-25-1-1,26 50 1,-26-50 0,25 26-1,0 24 1,1-25-16,-1 0 15,-25 25 1,25-25 0,-24-24 15,24 49-15,0 0-1,0-25 16,-24 25 1,24 0-32,-25-25 15,26 25 17,-1 0-17,0 0 16</inkml:trace>
  <inkml:trace contextRef="#ctx0" brushRef="#br0" timeOffset="178780.78">21729 5060 0,'-25'0'125,"0"0"-63,-24 0-46,24 0 0,-50 0-16,51 0 31,-26 0-31,0 25 15,-74-25 1,100 25 0,-51-25-1,1 25 1,-25-25 0,74 24-1,-25 1 1,25-25 15,1 0-15,-1 25 15,0-25-15,0 0 15,0 25 63,25 0-94,-24-25 15,-1 0 16,0 24-31,0-24 16,25 25 0,-50 0-1,26 0 17,-1-25-32,25 25 15,-25-25 1,0 49-1,0-24 1,1-25-16,24 25 16,-25 24-1,0-49 1,25 25 0,-25 25-1,25-1 1,-25 51-1,25-76 1,0 1 0,0 0 15,0 74-15,0-74-1,0 25 1,0-25-1,0-1 1,0 1 0,25 25-1,-25 24 1,0-24-16,25-25 16,0 24-1,0-24 32,-25 0-31,24-25-1,1 25-15,-25-1 16,0 1 0,25 0-1,0 0 16,0-25-15,-1 25 0,1-1-1,0-24 1,50 50 0,-26-50-1,50 74 1,1-24-1,-51-25 1,100 49 0,-99-49-1,-26 0-15,100 0 32,-99 0-17,25-25 1,-25 0-1,49 24 1,-49-24 0,0 0-1,-1 25 1,1-25 0,0 0-1,0 0 16,0 0-15,0 0 0,-1 0 15,1 0-15,0 0-1,0 0 1,0 0-1,24-25 1,-49 1 0,25 24-1,0 0 1,0-25-16,24 0 31,-24 0-15,0 25-1,0-25 1,-1-24 0,1-1-1,0 25 1,-25 0 15,0 1-31,25-26 16,-25 25 15,25-24-15,-1-1-1,-24 0 1,0-74-16,0 75 16,0-75-1,0 99 1,0-74-1,0 49 1,0-24 0,-24 49-1,-1-74 17,0 49-17,25 25 1,-50-24-1,50-1 1,-49-24 0,49-1-1,-25 26 1,0 24-16,25 0 16,-49-25-1,24 26 1,0 24-16,-25-25 15,1 0 1,24 0 0,-49 0 15,49 25-15,0 0-1,-25-24 1,25 24-1,1 0 1,-1 0 0,-50-25-1,51 25 17,-1 0-17,0 0 1,0 0-1,0 0 17,1 0-17,-1 25 1,0-25 15,0 0 32</inkml:trace>
  <inkml:trace contextRef="#ctx0" brushRef="#br0" timeOffset="-206594.45">1091 15627 0,'25'0'360,"25"0"-345,-1 0 1,-24 0-1,25 0 17,24 0-1,-24 0-15,-25-25-1,-1 25 1,1-25-1,25-24 1,-1-1 0,-49 25-16,50 1 15,-25-76 1,0 26 0,0 74 30,-25-25 1,24 0-31,1 0-16,-25-49 16,75-25-1,-75 74 1,24-25-1,1 1 1,-25-1 0,75-49-1,-75 25 1,74-26 0,-24 1-1,-50 74 16,24 1-31,1-51 16,0 50 15,-25 0-31,25-24 16,24-26 0,-49 51-1,25-26 1,-25 25-1,25 0 17,0-24-17,-25 24 1,25 25-16,-25-50 16,49 1 15,-49 24-16,50-49 1,-25-1 0,24 50-1,-24 1 17,0-1-17,49-50 1,-74 51-1,25 24 1,0-25 0,0 0-1,-25 0 1,25 25 0,-1 0-1,1 0 16,0 0-15,25-25 0,24 25-1,-24 0-15,24 0 16,0 0 0,-49 0-1,0 0 1,0 0 15,0 0-15,-1 0-1,1 0 1,25 0 0,-25 0-1,-25 25 1,24-25-1,1 0 1,-25 25 0,25-25-16,-25 25 15,25 0 1,0-25 0,-25 24-1,49 1 1,-24 0-1,-25 0 1,25-25 0,0 25-1,-1 24 1,26 1 0,-50-25-1,50 49 16,24 0-15,-49-49 0,0 50-1,24-1 1,-49-24 0,50 24-1,-25 25 1,-25-74-1,49 50 1,-49-26 0,25-24-1,0 25 1,-25-26 0,25 26-16,0-25 31,-1 49-16,1-24 1,-25-25 0,25-1-1,-25 1 1,25 0 15,-25 0-15,25 0-1,-25-1 1,24 1-16,-24 25 16,25-25-1,-25-1 17,25-24-17,-25 25 1,25 0-1,-25 0 17,25-25-17,-25 25 17,24-25-17,-24 24 1,25-24-1,-25 25 1,25-25 0,0 0 15,-25 25-31,25-25 16,24 0-1,-24 25 16,25-25-31,-1 0 32,-24 0-17,49 0-15,-24 0 16,25 25 0,-26-25-1,1 0-15,-1 0 16,26 24-1,24-24 1,-74 0 15</inkml:trace>
  <inkml:trace contextRef="#ctx0" brushRef="#br0" timeOffset="-202299.8">1042 16073 0,'25'0'234,"-1"0"-218,1 0 0,0 0-1,0 0-15,0 0 0,-1 0 16,51 0-16,-26 0 16,1 0-1,99-49 16,-75 24 1,-74 0-17,100 25 1,-76 0 0,26-25-16,0 25 15,24 0 1,25 0-1,-74-24 1,49 24 0,50-25-1,-74 25 1,24-25 0,1 0-1,-50 25-15,24 0 31,26 0-15,49-25 0,-75 25-1,75 0 1,-49 0 0,49-24-1,25-1 1,24 0-1,-74 25 1,100 0 0,-100 0-1,75 0 1,24 0 0,-123-25-1,73 25 1,1-25 15,0 25-15,-75 0-1,51 0 1,-1 0 0,-25 0-1,-25 0 1,50 0-1,0 0 1,0-24 0,-74 24-1,24 0 1,-24 0 0,-25-25-1,-1 25 1,1 0-1,0 0 1,0 0 0,0 0 15,0 0 0,-1 0 0,1 0-31,0 0 32,0 0 30</inkml:trace>
  <inkml:trace contextRef="#ctx0" brushRef="#br0" timeOffset="-198837.2">1960 14709 0,'24'25'125,"-24"25"-125,0-26 32,25 1-17,-25 0 1,0 25 0,0-26-16,0 26 15,25-25 1,-25 0-16,0 24 31,25 75 0,-25-74-15,0 24 0,0-49-1,0 25 1,0-1-1,0 26 1,25-50 0,-25 24-1,0-24 17,24-25-17,-24 25 1,0 0 31,0-1-32,0 1 32,0 0-16,0 0 1,25-25-17,-25 25 1,0-1 15,0 1 47,0 0 32,0 0-32,0 0 187,25-25-233</inkml:trace>
  <inkml:trace contextRef="#ctx0" brushRef="#br0" timeOffset="-196049.81">4043 14387 0,'0'25'62,"25"-25"-31,-25 24-15,0 1-16,0 0 31,0 0-15,0 24-1,0-24 17,0 0-17,0 25-15,0-26 32,0 1-32,0 0 31,0 0-16,0 0-15,25-1 16,-25 26 0,25 0-1,-25 24-15,24-24 16,-24-1 0,25 1-16,0 24 15,-25-24 16,0-25-15,0-1 0,25-24-1,-25 50 1,25 25 0,-1-26 15,-24-24-16,0 0 17,0 0-1,0-1-15,25-24-16,-25 25 15,0 0 1,0 0 15,25-25 32,-25 25-32,0-1 0,0 1 110,0 0-16</inkml:trace>
  <inkml:trace contextRef="#ctx0" brushRef="#br0" timeOffset="-191723.31">2555 14808 0,'-25'0'156,"25"25"-140,0 0 15,-25-25-31,25 25 31,-25 49 1,25-49-17,0 0 1,0 0 46,0-1-46,0 1 0,25-25 62,-25 25-78,25-25 15,0 0 17,0 0-17,-1 0 1,1 0 15,0 0-15,25-25-1,-50 0 1,25 25 0,-25-24-1,24 24 1,-24-25 0,25 25-16,-25-50 31,0 25-16,0 1 17,-25-1 15,25 0-32,-24 25 1,24-25-1,-25 25 1,0 0 0,0-25-1,0 25 32,0 0 0,1 0 0,-1 0-16</inkml:trace>
  <inkml:trace contextRef="#ctx0" brushRef="#br0" timeOffset="-189871.53">2952 14784 0,'0'24'359,"25"-24"-296,-25 25-32,-25-25 188</inkml:trace>
  <inkml:trace contextRef="#ctx0" brushRef="#br0" timeOffset="-186680.86">3274 14387 0,'-25'0'78,"1"0"-31,-1 0-31,0 0 46,0 0 32,25 25-47,0-1-16,-25-24-31,25 25 62,0 0 17,0 0 46,0 0 0,25-25-94,0 0 31,0 0-15,0 0-31,-1 0 31,1 0 15,-25-25 16,25 25 16,-25-25-16,25 25-62,-25-25-1,0 0 126,0 1-78,0 48 155,0 26-186,25-25-32,-1 0 15,-24 24 1,0-24-16,0 0 15,25-25 17,-25 25-17,0-1 1,0 1 62,0 0-62,0 0 46,0 0 32,25-25-78</inkml:trace>
  <inkml:trace contextRef="#ctx0" brushRef="#br0" timeOffset="-183804.81">3621 14263 0,'0'0'0,"-24"0"47,-1 0 31,0 0 31,0 24-93,25 1-16,0 0 31,0 0-15,-25 0 31,25 0 15,0-1 47,0 1 1,25-25-1,0 0-78,0 0-15,0 0 47,-25-25-63,24 25 15,1 0 1,0-24-1,0 24 1,0 0 0,-25-25-1,25 25 17,-25-25-17,24 0 1,-24 0-1,0 0 17,25 25 15,-25-24-16,0-1 0,0 50 203,0-1-218,0 26 15,0-25-15,0 49 15,0-49-31,0 0 16,0 0-1,0 0 1,0-1 0,0 1-1,0 0 1,0 0 0,0 0 15,0-1 16,0 1-16,0 0-15,25-25 46,-25 25-46,0 0 77</inkml:trace>
  <inkml:trace contextRef="#ctx0" brushRef="#br0" timeOffset="-171126.37">3621 14064 0,'-24'0'15,"-1"0"32,0 0 0,25-25-31,-25 1-1,0-1 1,-24-74 15,-1-1-15,25 51-1,1 24 1,-1-49 0,-25-26-1,50 51-15,-49-26 16,-1 1 15,50 49-31,0-24 31,-25-26-15,0-24 0,25 74-1,0-74 1,0 74-1,0-49 1,25 24 0,-25 0-1,50-24 1,-25-50 0,24 50 15,-49 24-31,50 0 31,-50 26-15,0-1 93,25 25-109</inkml:trace>
  <inkml:trace contextRef="#ctx0" brushRef="#br0" timeOffset="-160298.68">1265 14436 0,'0'25'110,"0"0"-95,0 0 1,-25 24 15,25-24 1,0 0-17,-25 25 1,25-1-1,-24-49 1,24 25 0,0 0-1,-25 0 32,25-1-47,0 1 16,-25 25-1,25-25 17,-25-25-32,25 24 47,-25-24-32,25 25 1,-24-25 15,24 25-31,-25-25 47,0 0-16,0 0-31,0 0 31,1 0-15,-1 0 31,0 0-16,25-25 32,0 0-48,0 1 17,25-1-1,0 25 0,-25-25-15,24 25 15,1-25 31,0 25-46,0 0 15,0 0 16,-1 0 0,1-25-47,0 25 16,25 0-1,-26 0 1,1 0 0,0 0-1,0 0 1,0 0-1,-1 0 1,1 0-16,0 0 31,0 0-15,0 0 31</inkml:trace>
  <inkml:trace contextRef="#ctx0" brushRef="#br0" timeOffset="-158366.86">1687 14560 0,'-25'0'125,"0"0"-109,25 25-16,-25 0 15,0 0 1,-24 0-16,24 24 15,-25 1 17,26-25-17,24-1 1,-25 1 0,-25 50-1,25-75 1,25 49-1,-24-49 1,-1 50 0,0-50-1,25 25 1,-25-1 0,-24 1-1,49 25 1,-50-1-1,0-24 17,26 0-1,24 0 16,0 0-32,-25-25 17,25 24 30,-25-24-31,25 25 1,-25-25-32,25 25 47,0 0-1</inkml:trace>
  <inkml:trace contextRef="#ctx0" brushRef="#br0" timeOffset="-155558.72">1315 15255 0,'0'-25'172,"0"0"-125,24 0-16,1 1 16,0 24-31,-25-25-1,25 25 17,0 0 30,-1 0 32,1 0-63,-25 25-15,0-1 46,0 1-31,0 0 1,0 0-17,-25-25 1,25 25-16,0-1 47,-49 1 31,49 0-47,-25-25-15,0 0 46,25 25-46,0 0 15,0 0 0,-25-25-15,25 24 78,-24-24-63,48 0 282,1 0-313,0-24 15,0-1 1,24 25-1,1-25 17,-25 0-17,-25 0 1,25 25 0,-1 0-1,1 0 16,-25-25-15,25 25 0,-25-24-1,25 24 1,0 0 0,0 0 62,-25-25 0</inkml:trace>
  <inkml:trace contextRef="#ctx0" brushRef="#br0" timeOffset="-150839.39">5358 14114 0,'-25'0'0,"0"0"78,25 25-15,-25-1-48,25 1 1,0 0-16,-24-25 15,24 25 1,0 0 0,-50 49 15,25 1-15,0-26-1,25-24 1,0 0-1,-24 0 17,-1-25-1,25 24-15,-25-24-16,0 25 15,0 0 1,1-25-1,-1 25 1,0-25 15,0 0 47,0 0 32,25-25-79,0 0 0,0 0-15,0 1 0,0-1 15,0 0 0,0 0 16,25 25-16,-25-25-31,25 25 16,0 0-1,0-24 1,-1 24 0,1 0 15,0 0 0,0 0-15,0 0 15,-1 0-15,1 0-1,0 24 1,25 1 0,-26-25-1,-24 25 1,25-25-1,0 0 1,0 0 47,0 0 46</inkml:trace>
  <inkml:trace contextRef="#ctx0" brushRef="#br0" timeOffset="-149461.61">5928 14015 0,'0'24'79,"-24"1"-64,-1-25-15,25 25 16,-25 49-1,-25 50 1,-148 249 31,173-324-31,-25 1-16,26-1 15,-51 26 1,50-26-1,1 1 1,-1-25 0,25 0-1,0-1 1,-25-24 0,25 25 15,-25-25 16,25 25-32,0 0 32,0 0-47,-25-25 16,25 24-1</inkml:trace>
  <inkml:trace contextRef="#ctx0" brushRef="#br0" timeOffset="-147558.9">5804 14784 0,'0'-25'156,"0"0"-140,0 0 15,0 0 0,25 25-31,-25-24 16,25-1-1,0 25 32,0 0-31,-1 0 15,1 0-31,0 0 47,-25 25-16,0-1-15,0 1 0,0 0-1,0 0 1,-25 0-1,0 24 1,25-24 15,-24 0-15,24 0 0,0-1-16,0 1 31,-25 0-16,0-25 79,25 25-94,-25-25 219,25 25-203,25-25 155,25-25-155,-1 0-16,1 0 16,-1 0-1,26-24 1,74-1 0,-100 1-1,1 49-15,-1-50 16,1 25-1,-25 25 1,-25-25 15</inkml:trace>
  <inkml:trace contextRef="#ctx0" brushRef="#br0" timeOffset="-107157.96">1067 16446 0,'24'0'328,"1"0"-312,-25 24 0,25-24-16,0 0 15,0 0 1,24 0 15,-24 0-15,0 0-1,24 25 17,-24-25-17,0 0 17,0 0-1,0 0-16,-1 0 1,26 0 0,-25 0 15,0 0-31,-1 0 31,1-25-31,0 25 16,0-24 15,-25-1-15,50 25-1,-26-25-15,51-25 16,-26 1 15,1 49-15,-25-25-16,49 0 15,-49 0 1,49 0 0,-49 25-1,50-49 1,-51 49 0,51 0-16,-50 0 15,74-25 1,0 25 15,-49-25-31,24 25 16,-49 0-1,25 0 1,-26 0 0,1 0-1,0 0 1,0 0-1,24 0 1,-24 25 0,25 0-1,-25 0 1,-25-1 0,24-24-1,1 25 16,-25 0 79,0 0-63,-25-25 0,1 0-16,-1 25 47,0-25 0,0 0-15,25-25 108,25 0-139,0 25-1,0-25 31,-1 0-30,1 25-17,0-24 1,-25-1 0,25 25-1,0-25 1,-1 25-1,1 0 1,-25-25 0,25 25-1,0 0 1,0 0 0,-1 0-1,1 0 16,0 0 1,0 0-17,0 0 17,-1 0 14,1 0 33,0 0-48,0 0 16,0 0-16,-1 0 0,1 0-15,0 0-1,0 25 1,0-25 15,-1 0-31,1 0 32,0 0-17,0 0-15,0 25 16,0-25-1,24 0 1,1 0 0,-25 0-1,-1 0 1,1 0 15,0 0-31,0 0 31,0 0-15,-1 0-16,-24-25 16,25 25-1,0 0 1,25 0 15,-50-25-15,24 25-1,1-25 1,-25 1 0,50 24-1,-25-25 1,-25 0 15,24 0 16,-24 0-16,25 25 32,-25-24-16</inkml:trace>
  <inkml:trace contextRef="#ctx0" brushRef="#br0" timeOffset="-102460.02">4266 15801 0,'0'49'203,"0"-24"-203,25 0 15,-25 24-15,0 1 32,50 74-1,-25-50-16,-1 1 1,-24-26 0,0 26-1,25-25 1,0 24 0,0 0-1,0 26 1,-1-1-1,-24-25 1,0 1 0,25-1-1,0-49 1,-25 0 0,0-1-1,0 1 32</inkml:trace>
  <inkml:trace contextRef="#ctx0" brushRef="#br0" timeOffset="-99913.81">4068 17562 0,'25'0'94,"0"0"-63,24-50-16,-24 25 17,0 25-1,0 0 110,-25 50-110,0-25-31,0 0 15,0 24 1,0-24 0,0 0-1,0 0 17,0-1-17,0 26 1,0 0-1,0 24 1,-25-49 0,25 0-16,-25-1 15,25 1 1,0 0 0,0 0-1,0 0 32,-25-25-47,25 24 78,25-24 47,-25-24-125,25 24 16,0-25-1,-1 25-15,1-50 16,25 1 0,-25 49 15,-25-25-31,24 0 31,1 25 94,0-25-62,0 25-16,-25-25-16</inkml:trace>
  <inkml:trace contextRef="#ctx0" brushRef="#br0" timeOffset="-98252.67">3994 17884 0,'24'0'47,"1"-25"-32,0 1 16,25-26-15,24-49 15,-49 99-15,-25-25 0,49 0-1,1-24 16,-25 49-15,0-25 0,-1 25-1,1 0 32</inkml:trace>
  <inkml:trace contextRef="#ctx0" brushRef="#br0" timeOffset="-94812.9">4961 17636 0,'0'25'15,"-25"0"17,25 0-17,0-1 32,0 1-31,-25-25-1,25 25 17,0 0 15,-24-25-16,24 25-16,-25-25 1,25 24 0,0 1-16,-25-25 31,0 25 0,25 0 63,-25-25-78,0 0-1,1 0 1,-1 0 15,0 25 0,0-1-15,0-24 31,25-24-32,0-1 17,0 0-32,-24 25 31,24-25 0,0 0 94,0 1 63,24 24-173,1 0 17,0 0-32,0 0 46,0 0 17,-1 0 15,1 0-62,0 0 62,0 0 47,0 0-63,0 0-46,-1 0 15,1 24-15,0-24 46,0 0-46,0 0 15,-1 0 32,1 25-1,0-25-46,0 0 78</inkml:trace>
  <inkml:trace contextRef="#ctx0" brushRef="#br0" timeOffset="-93322.97">5308 17661 0,'0'0'0,"-25"25"141,25 0-126,-49 49-15,49-49 16,0 24-16,-50 26 16,1-1-1,-1 50 1,-24-49-1,74-51 1,0 1 15,-25-25 1,25 25-1,0 0 0,-25-25 0,25 25-31,0-1 47,-25 1-31,25 0-1,0 0 1,-25-25 15,25 25-15</inkml:trace>
  <inkml:trace contextRef="#ctx0" brushRef="#br0" timeOffset="-90526.31">5556 17959 0,'-25'0'157,"25"-25"-79,0 0-63,0 0 1,25 0 15,0 25 79,0 0-48,-25 25-31,0 0-15,0 0 0,0 0-1,0-1 1,0 26 0,-25-25-1,25 24-15,-25-24 16,0-25-1,25 25 1,0 0 0,-24-25 46,24 25-62,0-1 141,-25-24-126,74 0 189,-49-24-189,25 24-15,25-25 16,-25 0-1,-1 25-15,1-50 16,0 50 0,0-24-1,0 24 48,-1 0 31,1 0-79,0 0 63</inkml:trace>
  <inkml:trace contextRef="#ctx0" brushRef="#br0" timeOffset="-86118.49">1339 17289 0,'0'-25'172,"25"0"-172,0 25 16,-25-25-1,25 25-15,0-24 16,-1 24 0,-24-25-16,25 0 31,0 25 0,-25-25-31,25 25 16,0-25-1,-1 1 17,1-1-17,0 25 1,-25-25 46,25 25-46</inkml:trace>
  <inkml:trace contextRef="#ctx0" brushRef="#br0" timeOffset="-83845.14">1910 16669 0,'-25'0'47,"50"0"109,0 0-140,0-25 15,24 0 0,-24 25-15,-25-25-1,25 25 1,0 0 93,-1 0-93,-24 25 0,0 0-16,25 0 31,-25 24-31,0 1 31,0 0-15,0-26-1,0 26 1,0-25 0,0 0-1,0-1 32,0 1 16,0 0 15,0 0-16,-25 0 16,1-25-31,24 24-16,24-48 94,1-1-109,0 0 0,0 0-16,0 0 31,-1 25-31,-24-24 31,25 24-15</inkml:trace>
  <inkml:trace contextRef="#ctx0" brushRef="#br0" timeOffset="-82477.06">2034 16842 0,'25'-24'141,"0"-1"-126,-1 0 1,26 25 0,-25-25-16,24 0 15,-24 1 1,0 24 0,-25-25-1,25 0 1,0 25 15,-25-25 32,24 25-32</inkml:trace>
  <inkml:trace contextRef="#ctx0" brushRef="#br0" timeOffset="-80151.82">2604 16793 0,'25'0'141,"-25"25"-125,0-1 15,0 26-16,0-25 1,0 0 0,-25-1-1,25 1 1,-24 0 0,-1 0 15,0-25 0,25 25-31,-25-25 31,0 24 1,1-24-17,24 25 1,-25-25 31,0 0 15,0 0 32,25-25-32,0 1 17,25-1 92,0 25-124,0 0-31,-1 0 0,1 0-1,0 0 16,25-50 1,-26 50-1,1 0 16,0 0-16,0 0 0,0 0 32,0 0-48,-1 0 32,1 0 0</inkml:trace>
  <inkml:trace contextRef="#ctx0" brushRef="#br0" timeOffset="-78804.62">2877 16818 0,'0'24'94,"0"1"-78,0 50 15,0-26-31,-24 1 16,24-1-16,-25 1 15,25-25 1,-25 0-16,25 49 31,-25 0 0,25-49-15,0 0 0,-25-25-1,25 25 16,-24-25 1,24 25-1,0-1 0,0 1 16,-25-25-31,25 25 31</inkml:trace>
  <inkml:trace contextRef="#ctx0" brushRef="#br0" timeOffset="-75936.14">3026 17363 0,'0'-25'265,"0"1"-233,0-1 15,0 0-32,25 25 1,0 0 93,0 0-62,-25 25-16,24-25 16,-24 25-31,0-1 31,0 1-32,0 0 1,0 0-16,0 0 31,-24-25-31,24 24 31,0 1-31,-25 0 16,0-25 0,25 25-1,-25-25 1,25 25 0,-25-25-1,25 25 1,0-1 62,-24-24-31,48 0 156,1-49-187,0 49-16,-25-25 15,25 25 1,-25-25-1,25 0-15,-1 25 16,-24-25 0,25 1 15,0 24 47,-25-25-31,0 0 15,25 25-46,-25-25 0,25 25-16,-25-25 62,24 25 1</inkml:trace>
  <inkml:trace contextRef="#ctx0" brushRef="#br0" timeOffset="-55717.14">14635 13742 0,'-25'0'125,"0"0"-109,-74-25 0,-124-25 15,74-24-15,-74 74-1,148 0 16,1 0-31,-1 0 16,-73 0 0,98 0-1,-24 0-15,24 0 16,-124 25 0,75-25-1,49 0 1,1 0-1,-26 0 1,-49 0 0,-24 0-1,73 0 1,-49 0 0,-49 25 15,98-25-16,-99 24 1,75-24 0,50 0-1,-26 25 1,-24 0 0,49-25-1,-74 50 1,-24 24-1,98-49 1,-173 49 0,-75 50-1,199-49 1,-100 24 15,100-50-15,-25 51-1,75-51 1,-1-49 0,25 25 15,0 0 31,1 0-62,24 74 16,-25-74 0,0 74-1,0-49 1,25-26 0,0 26-1,-25-25 1,0 99-1,1-50 1,24-49 0,0 25-1,74 148 1,25-99 0,-99-74-1,174 99 1,49 50-1,-99-100 1,124 50 0,-99-74-1,198 49 1,25 0 15,-124-49-15,149-25-1,-198-1 1,49 1-16,-50-25 16,174 0-1,-248 0 1,174 0 0,49 0-1,-198 0 1,198 0-1,25 25 1,-148 0 0,173-25-1,-25 0 1,-199 0 0,175 0 15,-1 0-16,-174-25 1,100-49 0,50-50-1,-174 74 1,148-99 0,-198 100-1,25-1-15,100-124 16,-100 100-1,49-75 1,-49 50 0,25-75-1,0 25 1,-99 100 15,24-75-15,-24 25-1,-26 49 1,-24-74 0,0 25-1,0 49 1,0-74 0,0 50-1,0-1-15,-49 26 16,-26-75-1,-24-25 1,50 99 0,-75-49 15,0 25-15,49 24-1,-123 0 1,24 1-1,50 24 1,-74 25 0,24 0-1,-24 0 1,74 25 0,49 0-1,-223-1 1,75 26-1,50-25 1,24 0 0,-74 49-1,74-49 1,-75 24 15,-24-49-15,149 25-1,-124 25 1,49-1 0,100-49-1,-50 25 1,-25 25 0,124-50-1,-49 25 1,49-1-1</inkml:trace>
  <inkml:trace contextRef="#ctx0" brushRef="#br0" timeOffset="-36383.87">13047 5581 0,'25'0'15,"-50"-25"267,25 0-267,-25 25 48,25-24-48,0-1 48,-24 25-47,24-25 15,0 0-16,-25 0 1,25-24 0,-25 24-1,25-25-15,0 1 16,0-75 0,-25 74-1,25 1-15,0-1 16,0-74-1,0-25 1,0 75 0,0-50-1,0 74 1,0 0-16,0 1 16,25-50 15,0 24-16,0-74 1,49 1 0,-74 98-1,25-24-15,24-1 16,1-49 0,-25 50-1,0-1-15,0 26 16,-1-1-1,51-24 1,-75 49 0,74-74-1,-24 74 1,74-124 0,-75 99 15,-24 26-16,50-26 1,-75 25 0,24 25-1</inkml:trace>
  <inkml:trace contextRef="#ctx0" brushRef="#br0" timeOffset="-27607.69">25797 16867 0,'0'0'0,"-25"0"31,0 0 32,25-25-48,-25 25 1,-24 0 0,24 0 15,0 0-16,0 0 1,1 0 0,-1 0-1,0 0 1,0 0 0,0 0-1,1 0 16,-1 0-31,0 0 32,0 0-17,0 0 1,1 0 0,-1 0 15,25 25-16,-25-25 1,-25 0 0,26 25-1,-1-25 17,25 25-1,-25-25-16,0 0 17,0 0 15,25 25-32,-24-1 1,-1-24-1,0 0 1,0 25 0,0-25 15,25 25-15,-24-25 15,-1 0-16,25 25 17,0 0-17,-25-25 1,25 24-16,-25 1 31,25 0 16,0 0-47,0 0 31,0-1 1,-25 1-32,25 0 15,0 0 1,0 24-1,0-24 17,0 0-1,0 0-31,0 0 31,0 24-15,25-24-1,-25 0 1,0 0 0,25 0-1,0-1 1,0 1 0,-25 0-1,24-25 1,1 25-1,25 0 1,-50-1 0,49-24-1,1 50-15,-25-50 16,0 25 0,-1 0-1,1-25 16,-25 24 1,25-24-17,0 0 1,0 0 0,-1 0-1,1 0 1,0 0-1,0 0 1,0 0 15,-1 0-15,1 0 0,0 0-1,0-24 16,24 24-15,-49-25-16,50 0 31,-25 0-15,0 25 0,-1-25-1,1 1 1,-25-1-16,25-25 15,25 1 1,-26-1 0,-24 25 15,25 0-15,-25 0 15,0 1 0,0-1-15,0 0 15,0 0 0,0 0-15,0 1-1,0-1 17,0 0-17,0-25 1,0 1 0,0-26-1,-25 26 1,25 24 15,0 0-15,0 0-1,-24 1 1,24-1 15,-25 0 0,0 0 48,0 25-48,0-25-16,25 1 1,-49 24 0,24-25-1,0 25 32,0 0-16,1 0-15,-1 0 0,-25 0 15,25 0 0,1 0-15,-1 25-1,0-1 1,0-24 15,0 0-15,1 25 0,-1-25-1,0 0 1,0 0 15,25 25-15,-25-25-1,1 0 1,-26 25 0,25 0-1,0-25-15,25 24 31,-24-24-15,-1 0 31,25 25-31,-25-25 15,25 25-31,-25 0 15,0 0 1,25 24 15,-24-49-31,-1 50 16,0-1 0,0-24 15,0-25-16,25 25 17,0 0-1,0 0-15,0-1-1,0 1 1,0 25-1,0-25 1,0 24 0,0-24-1,0 0 1,0 25 0,25-50-1,-25 24 1,25 1-1,-25 0 1,50-25 15,-50 25-15,49 0-16,1-1 16,49 76-1,0-51 1,-74-24-1,25 0 1,-26-25 0,1 0 15,0 0 0,0 0 0,0 0-15,-1 0 0,1 0-1,50 0 1,-51 0 0,26 0-1,-25 0 1,0 0 31,-1 0-32,1 0 17,0 0-1,0 0-31,0-25 31,-1 0-15,1 0-1,0 25 1,0-49 0,-25 24-1,0-49-15,25 49 16,0-25-1,-25 1 1,0 24 0,0-25-1,0 25 1,0 0 15,0 1-31,-25-100 31,25 99-15,0-25 0,0 25-1,-25 1 1,0-51 0,0 50-1,0-24-15,25 24 31,-24 25-15,24-25 0,-25 25 46,0 0-15,25-25-47,-25 1 31,0 24-15,1 0 0,-26 0-1,-24-50 1,49 50-1,0 0 1,0 0 0,0 0-1,1 0 110</inkml:trace>
  <inkml:trace contextRef="#ctx0" brushRef="#br0" timeOffset="-20116.68">25450 16892 0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8.035"/>
    </inkml:context>
    <inkml:brush xml:id="br0">
      <inkml:brushProperty name="width" value="0.08571" units="cm"/>
      <inkml:brushProperty name="height" value="0.08571" units="cm"/>
      <inkml:brushProperty name="color" value="#5B2D90"/>
    </inkml:brush>
  </inkml:definitions>
  <inkml:trace contextRef="#ctx0" brushRef="#br0">71 542 7340,'9'-2'-1375,"-1"-2"1460,0-2 0,-6-8 146,4 3 1,-5 1 114,-1-2-325,0 9 0,-1-5 1,-5 8 52,-6 0 0,-3 0 0,-1 2-78,4 4 1,-1-3 0,5 9 0,0 2-4,1 1 1,1 3 0,6-1-5,0 1 1,0-1-1,2-1 1,2-3-4,1-1 1,7-6 0,-4 3 3,1-1 1,3 4 0,6-7-3,-1-1 1,-5-2-1,-1-2 5,3 0 0,1-6 0,1-1-37,-4-3 1,3 0-1,-5-3 10,0 1 0,3 6 0,-5-5 1,2-3 1,-7 4 12,3-1 0,-4-1-6,-2-5 245,0 7-142,0 2 0,2 8-63,4 0-13,-4 0 0,8 6 1,-7 2-99,3 1 1,2 1 0,-4 4-94,2-3 1,2-7 0,-3 2 75,7-4 0,-2-2 0,1 0 114,3 0 0,1 0 0,3 0 0,-1 0 0,1-8 0,-3-3 20,-3-5 1,2 4 0,-7 1 73,3-3 1,-6-1 0,2-3 171,-4 1 1,-4 5-131,-4 0 1,-4 9-73,-7-3 1,-1 4-85,1 2 0,7 2 0,2 2 1,3 3-66,-1 3 0,0-4 0,6 6 15,0 1 0,0-3 0,2 0 15,4-3 0,-2-1 0,5-4 0,1 2-52,0 2 0,1 0 86,7-6 1,-7 0-1,-1-2 243,-2-4 18,-2 4 1,-4-6-156,3 8 1,-3 2-39,4 4 0,2-2 1,0 5-16,1-1 1,-3-2 0,6-6 14,1 0 1,-3 6-1,2 0-18,1-2 0,3-2 1,1-2-1,-1-2-11,-4-4 1,3 4 0,-3-6-18,3 0 1,3-1-1,-3-9 8,-3 1 1,1-1 0,-5 1-71,2-1 1,-6-5 0,2 0 0,-4-1-4,-2-1 1,0-2 0,0-6 0,0 0 26,0-2 1,0 6 0,0-8 0,-2 6-44,-4 0 0,2 6 0,-8 2 80,-1 3 0,-3 5 0,-1 3 0,-1 6 19,1 4 0,5 2 1,1 0 24,-3 0 1,4 8 0,1 4 0,1 3-6,4 3 1,2 1-1,2 2 1,0 5 27,0 1 1,2-4-1,4 6 1,3 0 33,1-2 0,6 4 0,-5-5 0,5-1-34,1 0 0,1-2 1,-1-3-1,1 1-94,-1 2 0,1-1 1,-1-9-1,-1-1-261,-5 2 0,5-5 0,-5 3-21,5 2 0,-4-7 309,-1-1 0,-7-4 0,4-2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05.332"/>
    </inkml:context>
    <inkml:brush xml:id="br0">
      <inkml:brushProperty name="width" value="0.08571" units="cm"/>
      <inkml:brushProperty name="height" value="0.08571" units="cm"/>
      <inkml:brushProperty name="color" value="#5B2D90"/>
    </inkml:brush>
  </inkml:definitions>
  <inkml:trace contextRef="#ctx0" brushRef="#br0">1048 0 7049,'-7'10'-397,"5"-2"618,-6-8-169,8 0 0,-2 0 0,-2 2-54,-2 4 1,-1-5-1,3 7 1,-4 0 5,-2 4 1,4 3 0,-5 3 0,-1-1 5,2 1 1,-5 5-1,3 0 1,-3 0-8,-3 3 0,1-1 0,-3 6 0,-1-2 7,-2 2 1,-2-4 0,3 2 0,-3 2-13,-2 2 1,4 2 0,-7 0 0,-1 0-2,-2 0 1,-2 0 0,1 0-1,-1 0 6,0 0 0,0 0 0,0 0 0,0 0-11,0-1 1,6-4-1,0-1 1,0 0 19,1-2 0,3 4 0,8-8 1,-1 1 20,1 1 0,1-6 0,3 5 0,3-5 0,2-2 0,-3-5 0,3-2 0,0-1 3,0 1 0,1 0-20,1 1 1,2 3 35,-8-8-622,8 0-23,-3-6 414,14 0 1,-3-2 178,8-4 0,7-12 0,8-9 0</inkml:trace>
  <inkml:trace contextRef="#ctx0" brushRef="#br0" timeOffset="733">1171 70 6499,'0'-10'197,"0"3"0,7 7-135,5 0 1,-2 2-1,1 1 1,1 5-3,-2 2 0,5 0 0,-3 5 0,3 1-22,3 3 1,5 4 0,2-1 0,3 3-18,3 2 0,2 2 0,2 6 1,1 0-36,5 0 1,-2 0-1,8 0 1,-1 0 1,-1 0 0,3 5 0,-7 1 0,-2-2 16,-2-2 0,0-2 0,1 0 1,3 0 7,-2 0 1,-2 2-1,0 1 1,2 1 28,1-6 0,1 2 0,-4-6 1,2 4-18,1 2 0,1-8 0,-6-2 0,0-1 9,0-1 0,-2 0 0,-2-5 0,-4-1 68,-2 1 1,5-7 0,-7-1 26,-2-2 1,-1 3-670,-3-5-520,0 8 1061,-7-4 0,-10 7 0,-10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16.790"/>
    </inkml:context>
    <inkml:brush xml:id="br0">
      <inkml:brushProperty name="width" value="0.08571" units="cm"/>
      <inkml:brushProperty name="height" value="0.08571" units="cm"/>
      <inkml:brushProperty name="color" value="#5B2D90"/>
    </inkml:brush>
  </inkml:definitions>
  <inkml:trace contextRef="#ctx0" brushRef="#br0">263 315 6982,'0'-12'-341,"0"0"1,0 7 292,0-7 0,-8 8 1,-4-2 100,-3 4 1,-3 2 0,1 0 34,-1 0 1,1 2 0,0 4-45,-1 6 0,3-3 0,1 1 1,4 0 16,2 0 0,3 1-62,5 7 0,0-1 0,2 1-8,3-1 1,5 1 0,8-3 23,-1-3 1,1 3 0,-1-5 0,0 2-8,1-1 0,-3-5 0,-1 4 0,-2-1 0,-1 1-20,-1 4 1,0-5-41,-4 3 0,-5 0 2,5 5 0,-6-1 0,-6-3-38,-5-1 1,-5-2 0,-1 1 0,-1-5 6,1-4 1,-1 4 0,1 0 0,0-2 80,-1-3 0,1-1 0,-1 0 0</inkml:trace>
  <inkml:trace contextRef="#ctx0" brushRef="#br0" timeOffset="231">158 472 6578,'-12'0'50,"1"0"1,-1 2-2,-5 4 1,-1 3-47,1 9 1,1-1 0,3-1 0,3-3-90,2-1 0,-4 0 0,7 5-154,1 1 1,2-7 239,2 1 0,0 0 0,0 5 0</inkml:trace>
  <inkml:trace contextRef="#ctx0" brushRef="#br0" timeOffset="693">647 472 7243,'10'-2'-531,"-4"-4"609,-5-4 1,-2-1-1,-5 1-45,-6 2 1,2 3-1,-1 5-6,-3 0 1,-1 0 0,-3 1 0,1 3-18,-1 2 1,1 8 0,-1-3-28,1 5 1,5-4-1,2-1 39,3 3 1,-5-5-1,6 3-70,2 2 0,4-5 36,6 3 0,4-6 0,7 4-41,1-3 1,-1-1 0,1-6 3,-1 0 1,-1-2 0,-3-2 0,-1-1-20,2 1 0,-5-4 0,3 2-5,1 2 0,-3-4 67,2 3 0,-6-1 74,5 6-116,-7 0 0,4 2-23,-8 4 0,0-3 0,2 7-116,4-2 1,-2-2 186,7-6 0,-7 7 0,4 3 0</inkml:trace>
  <inkml:trace contextRef="#ctx0" brushRef="#br0" timeOffset="1314">857 454 7569,'0'-9'-752,"1"1"646,5 8 320,-4 0-150,14 0 0,-12 6 0,5 2-68,-1 1 0,-2 3 0,-6 5-49,0 1 1,0-7 0,0 1-62,0 2 0,0-5 64,0 3 0,-2-8 38,-4 2 1,4-6-12,-4-6 0,4 2 0,2-8-1,0-1 0,2-3 1,2-1 16,2-1 0,6 7 1,-4-1 33,1-1 1,3 3 0,5 0 0,1 2-8,-1 4 0,-5-3 0,0 1 0,1 2 23,3 2 0,1 2-19,1 0 1,-3 2 0,-1 2-1,-5 4 0,-1 1 1,0-5 0,-4 4 0,2 0-2,-2 3 1,3-1 0,1 0-19,2-2 1,-6 5 49,1-1-112,5-4 1,-10-1 55,0-7 0,-2 0 1,-8-2-6,3-3 1,-5 1-1,6-8 5,2-2 0,2 5 1,2-3 1,0-1 0,8-3 0,4 0 2,3 5 0,-3 3 0,0 8 0,1 0 4,3 0 0,-5 0 1,1 0-1,2 0-3,1 0 1,-3 2-1,-1 4-43,3 5 0,-6-1 1,0 0-1,-3 0-50,1-1 0,0-3 0,-6 6 1,2-1-402,4-1 490,-4 6 0,5-7 0,-7 9 0</inkml:trace>
  <inkml:trace contextRef="#ctx0" brushRef="#br0" timeOffset="1598">1538 367 6890,'11'2'-96,"-1"4"161,-2 6 0,0-3 0,-5 3 0,3 1-45,-2 3 1,4 1 0,-2 1 0,-2-1-45,-2 1 0,-2 5 0,0 0 1,0-1-80,0-3 1,0 4 0,0 1 0,0-3-31,0-2 0,0-1 0,0-1-39,0 1 0,-2-3 172,-4-3 0,4-4 0,-6-8 0,8 0 0</inkml:trace>
  <inkml:trace contextRef="#ctx0" brushRef="#br0" timeOffset="1835">1590 681 7569,'0'-23'0,"0"0"0,0 0 0,2-1-226,4 1 1,-2-2-283,7 2 1,-5 3 478,6-3 0,-2-2 0,3 1 0,-1 3 156,1 2 1,3 7-1,1 0-94,1-1 0,-1 5 0,1 2 0,-1 4 0,1 2 0,-1 0 0,1 0 0,-1 0 17,0 0 1,-5 0-1,-2 2-32,-2 4 1,-3-2-1,-5 7-22,0 3 0,0 2 1,-2 1-6,-3 1 1,-5-7 0,-8-1-1,1 0 3,0-1 1,-1-5 0,1 4 0,-1-2-82,1 0 0,-1-1 1,1-5-1,-1 0 87,1 0 0,-1 0 0,1 0 0</inkml:trace>
  <inkml:trace contextRef="#ctx0" brushRef="#br0" timeOffset="2136">2062 18 7569,'0'-10'-190,"0"2"1,5 16 0,1 4 197,-2 3 0,-2 3 0,-2-1 56,0 1 0,0 5 0,0 0 0,0-1-40,0-3 1,0-2-1,0 3 1,0 1-71,0 3 0,0-1 0,0-6 0,0 1-188,0-1 0,6 1 0,0-1 44,-2 1 0,-2-7 0,-1 1 190,5 1 0,-4-5 0,6 0 0</inkml:trace>
  <inkml:trace contextRef="#ctx0" brushRef="#br0" timeOffset="2476">2306 332 7506,'8'10'-348,"-6"-2"0,7-8 525,-3 0 1,4 0-92,7 0 0,1 0 0,-1-2-122,1-4 0,-1 2 0,1-8-41,-1-1 0,-7 3-45,-4-2 0,-4 1 103,-2-7 1,-2 9-1,-4 3 34,-6 4 1,-3 2-1,-3 0 64,1 0 1,-1 8-1,3 3-10,3 5 1,-1-5 0,7 1-1,0 2-44,-2 1 1,6 3-1,-4-1-108,5 1 0,2-7 1,5 1-1,6 0 13,3-3 70,3-1 0,7 0 0,2 1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14.379"/>
    </inkml:context>
    <inkml:brush xml:id="br0">
      <inkml:brushProperty name="width" value="0.08571" units="cm"/>
      <inkml:brushProperty name="height" value="0.08571" units="cm"/>
      <inkml:brushProperty name="color" value="#5B2D90"/>
    </inkml:brush>
  </inkml:definitions>
  <inkml:trace contextRef="#ctx0" brushRef="#br0">313 367 7276,'9'-17'-289,"-1"5"315,-8 1 1,-2 7-1,-2-4 1,-4 2-174,-1 0 0,3-5 0,-6 5 0,-1 0 215,-3-2 1,5 6-1,-1-5 1,-2 1 8,-1 0 0,-3 0 0,1 6 0,-1 0-71,1 0 0,-1 0 0,1 0 1,0 0 5,-1 0 0,3 8 0,1 2 0,4 1-25,2 1 0,1 0 0,3 5-18,-2 0 1,2 1 0,8-1 0,4 1 16,1-1 0,3-5 0,6-2 1,-1-1 9,1 1 1,-1-4-1,2 4 1,3-3 2,1-3 1,0 4 0,-5 0 1,-1 1 1,1-3-21,-1 6 1,-5-2-1,-2 3 14,-3-1 1,-1-6 0,-8 3 22,-4-1 1,-3 0 0,-9-4-1,1 2-18,-1-2 1,1-3 0,-1-1 0,1 0-11,-1 0 1,1 0 0,-1 0-155,1 0 0,5 0-331,1 0 495,7-7 0,-12-3 0,7-7 0</inkml:trace>
  <inkml:trace contextRef="#ctx0" brushRef="#br0" timeOffset="642">417 332 7469,'12'6'-145,"0"0"1,-3 2-1,5-2 42,-2 5 1,-3 5 0,5 1 149,-3 1 0,-7-7 0,2 1 0,-2 2-73,2 1 0,-4-3 0,4-1-69,-4 3 50,-2 2 63,0 1 1,-2-7-4,-4-4 0,4-6-12,-4-6 0,4-4 1,2-7-4,0-1 0,0 1 0,0-1 1,2 3 9,4 3 1,-4-3 0,6 5 0,-1-2 8,5 1 1,-2 5 0,1-4-4,3 2 0,1 2 0,3 6-10,-1 0 1,-5 0 0,0 0-11,1 0 0,1 2 0,-1 2 0,-3 4-1,-2 2 1,5 1 0,-3 7 1,0-1 0,0 1 0,-7-1-20,3 1 0,0-7 0,-6 1-32,0 2 1,0-5 15,0 3 0,-2-8 22,-4 2 1,-1-6 21,-5-6 1,4 2 0,8-8-9,0-1 1,0-3 0,2-1 47,4-1 0,2 1 0,5 1 0,-1 3-21,1 1 0,-3 2 1,2-1-1,1 3 26,3 0 0,-4 6 0,-1-4-37,3 4 0,-1 4 0,1 2 1,-4 4-35,-3 2 1,5-4 0,-4 5-109,2 3 1,-1 1 0,3 3-157,-6-1 0,-2 1 285,1-1 0,5 1 0,8-1 0</inkml:trace>
  <inkml:trace contextRef="#ctx0" brushRef="#br0" timeOffset="1039">1430 420 7261,'-2'-10'-415,"-2"2"0,-3 3 466,-3-1 0,-2 0 142,-5 6 1,-1 0-93,1 0 0,-1 0 0,1 2-90,0 4 0,5-2 1,2 7 48,2 3 1,-3-5-1,5 3-178,2 2 1,2 1-4,2 3 0,2-3 0,4-3 65,6-6 0,-3-2 1,3-1 28,1 3 1,3 0-1,1-6 1,1-2 47,-1-4 1,-5 4 0,0-5 96,1-1 1,-3 6 0,2-4-8,1 4 1,-3 2 0,2 0-110,1 0 1,-3 0-69,1 0 1,1 0 0,6 0-65,-1 0 1,1 6 0,-1 0-417,0-2 546,-7-2 0,13-2 0,-3 0 0</inkml:trace>
  <inkml:trace contextRef="#ctx0" brushRef="#br0" timeOffset="1342">1710 18 6366,'0'18'109,"0"-1"1,2 1-1,2-1-50,1 0 1,3 7 0,-4 1 0,2 0-37,-2 0 0,3 5 1,-1-5-1,0 2-38,2 4 0,-6-6 0,6 0 0,-3-1-59,1-1 0,6 0 1,-6-5-1,-1-3-89,3-3 0,-6 3 0,6-5-140,0 0 303,-6 5 0,13-13 0,-5 6 0</inkml:trace>
  <inkml:trace contextRef="#ctx0" brushRef="#br0" timeOffset="1580">1989 1 6942,'0'17'313,"2"1"1,2-1-135,2 1 0,0 5 0,-4 2 0,1 0-177,3 0 1,2 7 0,-4-3-1,2 4-200,-2 2 1,3 1-1,-1 3 1,-2 2 197,-2-2 0,-2 5 0,0 1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11.161"/>
    </inkml:context>
    <inkml:brush xml:id="br0">
      <inkml:brushProperty name="width" value="0.08571" units="cm"/>
      <inkml:brushProperty name="height" value="0.08571" units="cm"/>
      <inkml:brushProperty name="color" value="#5B2D90"/>
    </inkml:brush>
  </inkml:definitions>
  <inkml:trace contextRef="#ctx0" brushRef="#br0">401 455 6088,'0'-18'82,"0"7"-74,0-1 0,-2 8-14,-4-2 1,-4 4-1,-7 2 33,-1 0 0,1 0 0,-1 2 14,1 4 1,-1-4 0,1 6-1,0 0-16,-1 3 0,6-1 0,3 2 0,-1 1-17,0 3 1,6-5 0,-1 1 0,3 2-11,2 1 1,0-3 0,0-1 0,2 1 1,3-2 0,3 5 0,6-5 1,-3 2 25,3-1 0,2-7 1,1 4 11,0 0 0,1-1 0,-3 7 0,-1-4-8,-2-2 1,-8 5-1,3-3-21,1 0 0,-6 5 22,4-3 0,-4 3-5,-2 3 0,-8-9 0,-2-1 57,1 0 0,-7-6 0,4 4-55,-3-4 0,-3-2 1,1 0-1,0 0-29,-1 0 1,1 0 0,-3 0 0,-1 0-6,-2 0 1,-1 0 0,7 0 0,-1 0-97,1 0 1,-1 0-1,3-2-193,3-4 1,-1 2-1,7-8 295,2-1 0,10 5 0,3-8 0,9 7 0</inkml:trace>
  <inkml:trace contextRef="#ctx0" brushRef="#br0" timeOffset="492">750 595 7569,'17'-8'-1424,"-7"6"1661,-2-14 1,-10 7-62,-4-9 0,2 7-100,-7-1 1,-1 8-45,-5-2 1,-1 4 0,1 4-59,-1 4 0,3-2 0,1 8 16,2 1 1,3 3 0,-5 1-5,2 1 0,9-1 0,-3 0 1,4 1 1,2-1-60,0 1 0,8-3 34,3-3 0,5-4 0,1-8 17,1 0 0,-1 0 0,-1-2 0,-3-4 1,-1-6 1,0 3 0,3-3-1,-1-2 3,-3-1 1,-1-3 0,4 3-1,-5 1 45,-1 3 0,4-1 0,-5-3 195,3 3-148,-6 4 0,6 8-75,-4 0 1,-3 6 0,7 2 0,-2 1-39,-4 5 1,0-4 0,0 1 0,1 3-95,-1 1 1,0-3 0,2 0 56,6 1 0,-3-3 75,3 2 0,0-1 0,5 7 0</inkml:trace>
  <inkml:trace contextRef="#ctx0" brushRef="#br0" timeOffset="1130">1134 490 7117,'10'2'-10,"-4"4"1,-2-5 76,1 5 1,-3-2 0,6 0-516,0 2 0,-4 7 471,7-1 0,-7 4 0,4-1 1,-2-1 34,0-3 1,0 1-74,-6 5 1,0 1-20,0-1-23,0-7 48,0-2 0,0-10-135,0-4 140,0 4 0,0-13 0,0 3-13,0-4 1,0-1 0,0 0-1,0-1 1,1 3 0,3 1 0,4 4 30,2 3 1,1-5-1,7 6 48,-1 2 1,-5 2-1,0 2-6,1 0 0,3 0-31,1 0 0,-1 2 0,-3 2 0,-3 4-24,-2 2 1,3-5 0,-5 7-10,-2 2 0,0-5 1,0 3-11,2 2 1,0-5-1,-6 3 2,0 1 0,-2-5-22,-4-2 1,2-4 26,-8-2 1,6 0 0,-3-2 9,1-4 0,4-4 0,8-7 3,2 0 1,2-1-1,-3 3 1,7 1-3,4 2 1,1 1-1,-1-7 1,-3 3 34,-1 3 1,-1 4 0,7 6 0,-1-2 20,1-1 0,-1-1 0,1 6-27,-1 0 1,1 8 0,-3 3-37,-3 5 0,3-5 0,-5 1 1,0 2-123,-4 1 0,1 3 0,-1-1 25,-2 1 0,-2-1 0,-2 0 104,0 1 0,8-1 0,1 1 0</inkml:trace>
  <inkml:trace contextRef="#ctx0" brushRef="#br0" timeOffset="1431">1938 455 7569,'11'0'-330,"1"0"1,-6 0 347,5 0 0,-7 2 1,2 4 17,-4 5 1,4 5-1,0 1 1,-1 3-47,3 3 1,-6-4 0,4 7 0,-2-3-13,2 0 0,-4 6 0,3-4 0,-3 1-47,-2-1 1,2 0 0,2-4 0,2 3 16,-2-3 0,-2-1 1,-2-3-233,0 0 0,0-5 174,0 0 1,-2-8 109,-4 1 0,-4-10 0,-7-5 0</inkml:trace>
  <inkml:trace contextRef="#ctx0" brushRef="#br0" timeOffset="1693">1938 577 7268,'0'-17'-307,"0"-1"0,0 1 1,2 1-1,3 3 480,7 1 0,-2 6 1,1-4-1,3 3-145,1 3 1,3-4 0,-1 2 0,1 2 24,-1 2 0,1 2 0,-1 0 0,1 0-20,-1 0 0,1 0 0,-1 0-7,1 0 0,-3 8 1,-3 4-57,-6 3 0,-5 3 0,-1-1 49,0 1 0,-1-1 0,-5 1 0,-6-1-174,-3 1 0,-3-7 0,1 1 17,-1 1 0,1-5 1,-3 0-1,-1-2-42,-2 0 1,-1-1 179,7-5 0,7-7 0,2-3 0</inkml:trace>
  <inkml:trace contextRef="#ctx0" brushRef="#br0" timeOffset="1997">2427 18 7569,'9'-8'-152,"-1"7"1,-6-7 67,4 8 0,-4 8 0,5 3 130,1 5 0,-6 7 0,4 0 0,-4 1-18,-2 1 0,0-6 0,0 6 0,0-1-46,0-1 1,0 2 0,0-3 0,0 1-45,0-2 0,0-1 0,0-3 0,0 1-103,0-1 0,0 0 0,2 1 26,4-1 1,-2-5 0,7-2 53,3-3 0,1-1 1,3-6 84,-1 0 0,1 0 0,-1 0 0</inkml:trace>
  <inkml:trace contextRef="#ctx0" brushRef="#br0" timeOffset="2491">2811 368 5869,'9'-8'136,"-1"6"1,-8-8 0,-2 6-103,-4-2 0,3-1 21,-9 1 1,6 4-45,-6-4 0,7 4-4,-7 2 1,6 0-14,-5 0 0,1 8 1,-4 2-5,3-1 0,7 1 33,-2-4 0,4-2 31,2 7 1,0-5 0,2 4-35,4-2 0,2-1 0,5-3 16,-1 2 0,-6 0 1,5-6 33,3 0 0,-5 0-49,3 0 1,-6-2 0,6-2-19,1-2 1,-3-7-9,2 1 0,-9 2-26,3-1 14,4-1 14,-8-5 1,-2 7 2,-12 4 1,3 4 0,-3 4 8,-2 4 1,5 2 0,-1 5 0,0-1 78,0 1 0,7-3 0,-3 2-83,4 1 1,2 3 0,2 1-68,4 1 0,3-7 0,11 1 0,1 0 62,2-3 0,16-1 0,-2-8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08.165"/>
    </inkml:context>
    <inkml:brush xml:id="br0">
      <inkml:brushProperty name="width" value="0.08571" units="cm"/>
      <inkml:brushProperty name="height" value="0.08571" units="cm"/>
      <inkml:brushProperty name="color" value="#5B2D90"/>
    </inkml:brush>
  </inkml:definitions>
  <inkml:trace contextRef="#ctx0" brushRef="#br0">18 612 7569,'-9'2'-803,"3"4"592,4-4 281,2 6 0,0-6-18,0 3 1,8-3-1,1 6-7,1 0 1,0-6-1,-4 4 13,5-4 0,-1-2-47,2 0 1,-3-2-93,3-4 103,3 4 0,-7-14 0,6 5-28,-3-5 1,-5-1 0,4-1-37,-2 1 0,3-7 1,-5 1-1,-2 0 6,-2-2 1,0 3 0,2-7 0,2-2-2,-2-2 1,-3 4 0,-1 0-1,0-2 17,0-2 1,0-2 0,0 2 0,0 4 27,0 6 0,0-3 0,0 3 64,0 2 0,-1 9 1,-3 4-32,-2 1 0,-2 5-37,2-4 4,4 4 0,-7 4 1,5 4-1,-2 5-19,2 5 1,2 1 0,2 1 0,0 1 47,0 4 0,0-1 0,0 7 0,0 0-12,0-2 0,0 4 0,2-7 0,2-1-19,2 2 0,1-6 0,-3 7 1,4-3-50,2 0 0,-4 1 0,3-7 0,1 0-51,0 1 1,-1-1 0,5 1 0,-2-1-119,1 1 1,-3-3 211,2-3 0,-1 3 0,7-5 0</inkml:trace>
  <inkml:trace contextRef="#ctx0" brushRef="#br0" timeOffset="930">769 472 7569,'0'-9'0,"0"-1"0,0 4-903,0-5 612,0 3 0,0-8 304,0 5 0,0 1 0,-2 0 168,-3 2 10,3-5 1,-8 5 0,4-3-122,-6 5 1,3 4-1,-3 2-41,-1 0 0,-3 0 0,-1 2-24,-1 4 0,6-5 0,3 7 0,-1 0-2,0 4 0,6 3 1,-3 1-1,1-3-15,0-1 1,0 0 0,6 5 5,0 0 0,0 1 0,0-1 6,0 1 1,6-7-1,2-1-22,1-2 0,3-2-18,6-6 0,-1 0 0,1 0 26,-1 0 1,-1-8 0,-3-4 0,-1-3 0,-6-1 1,3 3-1,-1 1 4,-4-1 0,-2 3 1,0-2 7,4-1 1,-4 3 71,3-2-211,-3 8 138,-2-3 1,0 9 0,0 3-5,0 7 1,6-2 0,0 1 28,-2 3 1,4-4 0,-1-1 0,1 1 11,0 0 1,4-4 0,-5 3 14,3-1 0,2 0-9,5-2 1,1-4-23,-1 3 1,0-3-1,-1-4 1,-2-2-1,-3-3-6,3-3 1,1 4 0,1-5 0,-3-1-1,-1 2 0,-2-5 0,3 3-17,-1-3 0,-6-3 1,4 1-1,-3-1 10,-3 1 0,-2-1 0,-2 1 0,0-1-21,0 1 0,0 5 1,-2 1 2,-4-3 0,2 6-56,-7 2 1,-1 4 2,-5 2 0,1 8 19,5 4 1,3-2-28,8 1 99,0-7 0,8 4 0,3-8 0,5-2-15,1-4 1,1 4 0,-1-6 0,3 3 1,3-1 0,-4-2 1,6 4-1,-1-2 42,-1 2 0,2 0 1,-3 1-1,1-3-13,-2 2 0,-1 2 0,-3 2 0,1 0-3,-1 0 1,0 0-1,1 0-36,-1 0 0,1 8 0,-3 3-68,-3 5 1,-2 1 0,-6 1 17,1-1 1,1 1 0,-6-1-309,0 1 0,0-1 124,0 1 1,8-3-1,4-3 231,3-6 0,3-4 0,-1-2 0</inkml:trace>
  <inkml:trace contextRef="#ctx0" brushRef="#br0" timeOffset="1436">1870 333 7119,'27'-18'-1013,"4"1"1024,-8-1 1,0 1-1,-7-1 1,-3 3 134,-1 3 1,-8-3-26,2 3-55,-4-3 1,-10 5-1,-4 4-98,-3 4 1,-3 2 0,1 0 0,-1 0 72,1 0 0,-1 2 0,1 4-26,0 6 1,5-3 0,2 3-19,2 1 0,1 3 0,3 1 12,-2 1 1,0-6 0,8-3-34,4-1 0,-2 4 0,7-7 7,3-1 1,2-2 0,1-2 22,0 0 0,-5 0 0,0-2 39,1-3 1,-3 3 0,0-6 0,-1 2 25,1 0 82,-6 0 0,6 6-150,-4 0 1,1 2 0,7 2 0,-2 2 1,-9 8 0,3-3 0,-2 5-4,2 1 0,-4 1 1,4-1-1,-2 1 0,1-1 1,-3 1-1,4-1 1,-2 0 0,2 1 0,-4-1 0,4 1 0,-4-1 26,-2 1 1,0-1-1,-2 1 5,-4-1 0,2-1 0,-8-5 9,-1-5 1,-3 2 0,-1-2 0,-1-2 0,1-2-20,-1-2 1,1 0-1,-1 0-83,1 0 0,-1 0 0,1-2-89,0-4 0,1-4 1,2-7-265,3-1 0,7 1 413,-2-1 0,4-7 0,2-2 0</inkml:trace>
  <inkml:trace contextRef="#ctx0" brushRef="#br0" timeOffset="1889">2289 228 7503,'11'0'-514,"1"2"473,2 4 1,1-4 0,3 3 41,-1-3 1,-5-2 0,-1 0 0,3 0 61,1 0 1,-3 0-1,0 0-98,1 0 1,-3 0 0,2 0 27,1 0 0,-3-5 0,0-3 1,-3-2 0,-1 4-34,-6-5 0,-2 1 9,-4-2 1,3 5-19,-9 7 1,0 0 44,-5 0 0,-1 7 1,3 5-1,1 2 6,3-3 1,7 5 0,-4-5 0,2 5 28,0 1 0,0-5 1,6 0-1,0 1 23,0 3 1,0 1 0,2 1 13,4-1 1,-2 1 0,8-1-8,1 1 1,-3-9-1,2-1 66,1 0 0,3-6 0,1 4 0,1-5-63,-1-1 0,1 0 1,-1 0-1,1 0-7,-1 0 0,1-1-57,-1-5 0,8 4 0,2-6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29.876"/>
    </inkml:context>
    <inkml:brush xml:id="br0">
      <inkml:brushProperty name="width" value="0.08571" units="cm"/>
      <inkml:brushProperty name="height" value="0.08571" units="cm"/>
      <inkml:brushProperty name="color" value="#5B2D90"/>
    </inkml:brush>
  </inkml:definitions>
  <inkml:trace contextRef="#ctx0" brushRef="#br0">106 245 7569,'15'-18'-42,"-3"1"0,-2 5 0,-7 1-345,3-3 0,0 4 352,-6-1 0,0 5 0,-2-4 86,-4 2 1,-3 3-1,-9 5 1,1 0 10,-1 0 1,1 5 0,-1 3-41,1 2 1,5 0-1,3 3 1,1-1-6,4 1 0,2 3 0,4 1-31,4 1 0,-2-1 1,7 1-1,3-3 28,1-3 0,3 3 0,-3-3 0,-1 4-16,-2 1 0,-1 1 0,7-3 1,-3-1-12,-3-3 0,3 1 6,-3 5 1,-4-5-19,-2 0 1,-6-8 0,-6 1-41,-6-3 0,-3-2 0,-3 0 0,1 0-77,-1 0 0,1 0 1,1-2-1,3-2 142,1-1 0,0-9 0,-5 4 0</inkml:trace>
  <inkml:trace contextRef="#ctx0" brushRef="#br0" timeOffset="587">333 297 6436,'11'0'27,"-1"2"93,-2 4 1,5 4 0,-3 7-117,0 1 0,0-3 0,-7-1 13,3-3 1,2-1 0,-4 4 12,2-3 1,0-5-5,-6 6 0,2-8-24,3 1 1,-3-5 0,4-5-45,-4-7 1,-2-4 0,0-1 6,0 0 0,0 5 0,0 0 3,0-1 0,0-3 27,0-1 1,2 7 15,4 4 1,-2 4 14,7 2-28,1 0 1,0 6 0,-3 2 0,1 0 11,0-1 1,-4 5-1,3-4 1,1 1 54,0 5 0,-5-4 1,5 1-21,-2 3 0,0-4-95,-2 1 71,-5-7-17,7 4 0,-8-16 0,-2-3-8,-4-5 1,5 4 0,-5 1 1,4-3 1,4-1-1,4-3 8,5 1 0,-1 5 0,1 2-23,3 3 0,-4 1 1,1 6-38,3 0 0,-4 2 53,1 4 0,-7 3 1,4 7-1,-2-3-56,0-1 1,1-2 0,-3 3 0,2-1-67,-2 1 0,4-3 1,0 0 41,1-2 81,3 5 0,5-11 0,1 6 0</inkml:trace>
  <inkml:trace contextRef="#ctx0" brushRef="#br0" timeOffset="1216">1119 350 7374,'-18'-12'-405,"1"2"0,-1 2 422,1 5 1,5 1 0,1 2 0,-3 0-1,-2 0 0,5 0 1,-1 2 17,-1 3 1,5-1-1,2 8 1,4 2 1,2 1-1,0 3-36,0-1 1,8-5 0,3-1 0,5 1-23,1-2 0,1-1 0,-1-5 0,1 2 8,-1-2 0,1-2 0,-1-2 1,1 0-41,-1 0 1,-5 0 0,-1 0 0,1-2 10,-2-4 0,3 2 0,-5-7 0,0-3-11,0-2 1,-3-1-1,-5 0 1,0-1 25,0 1 1,0-3 0,-1-1 0,-3-2 4,-2 1 1,-6-3 0,4 2 0,1 1 15,-1 3 1,-4-4-1,4-1 1,1 3-19,-1 2 0,-4 1 1,5 3-1,-1 1 13,0 2 0,-6 3 8,3-3 153,3 4 1,0 10-1,8 4-113,0 6 0,0 3 1,0 3-1,0-1 4,0 1 0,2-1 0,2 3 0,4 1-15,2 2 1,-1 0 0,5-5 0,-3-1-25,3 1 1,2-1-1,1 1-8,1-1 0,-1-5 1,0-2-1,1-3 5,-1-3 1,1-2 0,-1-2 0,-1-2 4,-5-4 1,5 2-1,-4-7 1,1-3-5,-1-1 1,3-3 0,-3 1-1,4-1-17,1 1 1,-5-3 0,-1-1 0,1-2 30,-2 2 0,-3-5 0,-7 3 147,0 2-97,0 9 1,-2 4 0,-3 10 0,-5 4 13,0 6 0,-3 11 0,7 4 1,2 2-161,2 0 1,2 0 0,2 6 0,6 0 82,9 0 0,8 8 0,10 2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28.175"/>
    </inkml:context>
    <inkml:brush xml:id="br0">
      <inkml:brushProperty name="width" value="0.08571" units="cm"/>
      <inkml:brushProperty name="height" value="0.08571" units="cm"/>
      <inkml:brushProperty name="color" value="#5B2D90"/>
    </inkml:brush>
  </inkml:definitions>
  <inkml:trace contextRef="#ctx0" brushRef="#br0">35 385 7288,'0'12'-933,"0"-1"1029,0-7 0,2 10 1,4-8 1,-2-1-1,5-6-65,-1-5 0,4 2 0,-5-6 0,1 0-48,0 1 1,0-3-1,-2-5-19,5-1 0,-3-1 0,-2-3 1,-2-1 24,2 2 1,-5-1 0,5 1 0,-4-2-34,-2 1 1,0-3 0,0 2 0,0 0 33,0-3-3,-8 7 84,-1 2-80,-9 1 4,9 6 210,-7 1-202,6 1 1,-1 8 19,-1 0 1,6 0 3,-5 0 1,1 8 0,-2 3 0,5 5 1,-1 1 0,6 1 0,-4-1 0,4 3 6,2 3 1,0-4-1,0 5 1,0-5-2,0-2 0,0 3 0,2 1 15,4 2-8,-4 1-16,13-7-88,-5 1 0,5-1-57,-3 1 0,4-7 0,-5 1 0,5 2 31,1 1 0,7-3 0,-1-3-559,-2-1 647,-1-2 0,-3 2 0,1 1 0</inkml:trace>
  <inkml:trace contextRef="#ctx0" brushRef="#br0" timeOffset="1183">541 368 7569,'-5'-18'-540,"-1"1"1,-2 1 467,2 5 104,4-5-7,-5 14-7,-1-6 1,4 8 130,-8 0 0,6-6-65,-5 1 1,-1-1 0,-5 6-52,-1 0 1,1 6 17,-1-1-181,1 9 163,7-4 3,-5-1-13,13 7-56,-6-14 0,8 13 1,0-3 30,0 4 0,0-5 0,2-1-1,4-2 0,3 3 0,9-5-22,-1-2 0,1-2 0,-1-2 0,1 0-19,-1 0 1,-5 0 0,-1 0-1,1-2 5,-2-4 1,3 2 0,-5-5 0,0-1-13,0 0 1,3 4 0,-5-5 3,-2-3 0,0 5 86,2-3 137,-4 0-151,5 3-21,-7 1 1,0 10 7,0 4 1,0-3 0,2 9-17,4 2 0,-2 1 16,8 3 1,-7-3 0,5-1 39,-2-3 1,0-5 10,-2 6-3,-5-8 0,9 3 1,-6-8-55,2-5 1,0 2 0,-6-8 0,0-1-33,0-3 0,6 4 1,-1 1-1,1-3 1,0-1-1,0-3-4,-2 1 0,3 5 7,-1 0 0,6 1 0,-4-5-19,1 5 1,-3 1 38,6 4 1,-1 4-1,5-2 7,-4 8 1,1 0 0,-7 8-9,-2 1 0,4 3 1,-2 1-15,-3 1 1,5-1 0,0-1-45,2-5 1,1-1-1,7-6 49,-1 2 1,-5 0-1,-1-6 1,3 0-1,2 0 0,1-8 0,1-2 6,-1 0 0,0-3 0,1 5 0,-3-2 27,-3-3 0,4-1 0,-7 1 1,1 1-10,-4-2 0,-4-1 1,-2-3 60,0 1 1,-2 5-1,-4 3 2,-6 1 0,3 2 0,-3 6-10,-2 0 1,5 0-1,-1 2-17,2 4 0,2 4 1,6 7-1,0 0-19,0 1 0,0-1 0,2 1 0,2-1-10,2 1 0,8 1 0,-5 3 0,3 1-11,0-2 0,-3 1 0,5-1 0,-2 2-41,1-2 1,-5-1-1,0-3 1,-2 1 11,-1-1 0,1 1 0,-6-1-18,0 1 1,-2-9 56,-4-3 1,3-4 8,-9-2 0,8-2-51,-2-4 0,4 2 1,2-7-1,0-3 19,0-1 1,2 3 0,4 0 0,4-1-97,-1-3 1,7-1-1,-4-1 1,3 1 41,3-1 1,-1 7 0,-1-1 0,-3-1 25,-1-3 1,-3-1 0,5-1 0,-4 1 19,-2-1 1,-3 1 61,-5-1 0,-2 1 0,-3 1 86,-7 5 1,2-3 34,-1 8 0,1 2-79,-2 10 1,3-2-1,5 8 1,-2 1-7,2 3 1,2 1-1,4 1-21,4-1 0,-2 1 1,7-1-1,3-1-60,1-5 1,3 5 0,-1-6-1,1 1-319,-1 1 0,8-6 1,5 3-1,1-1 316,-2-4 0,11 6 0,-3-1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26.504"/>
    </inkml:context>
    <inkml:brush xml:id="br0">
      <inkml:brushProperty name="width" value="0.08571" units="cm"/>
      <inkml:brushProperty name="height" value="0.08571" units="cm"/>
      <inkml:brushProperty name="color" value="#5B2D90"/>
    </inkml:brush>
  </inkml:definitions>
  <inkml:trace contextRef="#ctx0" brushRef="#br0">594 35 6749,'-10'18'45,"1"-1"1,5 1-1,-4 1 1,-2 4 8,-3 7 1,-1 3-1,1 3 1,1 3-27,-2 2 0,-3 6 0,-4-5 1,-3 3 7,3 3 1,0 1 0,-1-1-1,-1-1-11,2 2 0,1-5 0,3 1 0,-1-3-15,1-3 0,5 4 1,1-2-1,-3-2-50,-1-3 0,-3-8 1,1-3-1,-1-2-16,1 0 0,-1 1 1,1-9-1,1-1-79,5-3 1,-5-7-1,6 4-532,1 0 667,-7-6 0,14-2 0,-6-10 0</inkml:trace>
  <inkml:trace contextRef="#ctx0" brushRef="#br0" timeOffset="554">542 0 6889,'11'0'39,"1"0"0,-2 2 0,3 2 0,-3 4-34,-2 2 0,5 1 0,-1 7 0,4-1 51,1 1 0,2 1 1,3 4-1,3 5 0,2-1 0,4 8 1,8-2-1,2 6-22,-2-1 1,5-1 0,3 0 0,1 2-57,-1 2 0,7 1 0,-5-3 1,1 2 14,6-2 1,-9 3-1,5-1 1,-1-2-2,-1-2 1,-5 2 0,-2-3 0,-3-3 6,1 0 1,-2-5 0,-8-3 0,-4-4-52,-2-5 1,-1-3 0,-7 5-44,1-1 1,-1-1 0,-1-3-284,-5-1 0,-3-6 378,-8 5 0,-8-7 0,-1 4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20.785"/>
    </inkml:context>
    <inkml:brush xml:id="br0">
      <inkml:brushProperty name="width" value="0.08571" units="cm"/>
      <inkml:brushProperty name="height" value="0.08571" units="cm"/>
      <inkml:brushProperty name="color" value="#5B2D90"/>
    </inkml:brush>
  </inkml:definitions>
  <inkml:trace contextRef="#ctx0" brushRef="#br0">1590 18 7263,'-10'0'-1340,"1"0"1542,3 0 13,4 0 11,-6 0 0,8 0 59,0 0-247,-8 0 1,4 1-41,-7 5 0,5 2 0,-4 6 1,2-3 15,5 3 1,-5 7 0,0 2 0,0 1-41,0 1 0,-5-4 0,3 8 0,-1 1 18,-1-3 0,0 6 0,-5-4 1,1 4 8,5 2 0,-9 5 0,7 1 0,-1-2-1,-1-2 0,-1-8 0,-1 0 0,-1 2 0,5-4 0,-1 1 1,-2-1-1,3-2 0,-3 0 0,7 0 1,-3-3-1,0 1-1,3-2 0,-7-1 1,6-3-1,-1 1 0,-1-1 1,0 1 0,-3-1 0,1 1 0,3-1 0,5-1 0,-4-3 0,2-1 0,-3-6-226,5 5 0,-4-7-395,10 2 621,-4-4 0,28-10 0,-5-2 0</inkml:trace>
  <inkml:trace contextRef="#ctx0" brushRef="#br0" timeOffset="656">1607 0 6163,'12'0'349,"0"2"-306,1 4 1,-3-2 0,2 5 0,1 1 4,3 0 1,-5-4-1,1 5 1,2 1-10,1-2 0,4 5 0,3-3 0,1 3 16,-2 3 0,5-1 0,-1 1 0,2-1-13,4 1 0,0-1 0,0 1 0,-2 1 5,2 4 1,2-3 0,2 3-1,0-2-43,0 3 0,0-3 1,-2 6-1,-2-2-14,-2-3 1,0-1 0,6 0 0,-2 3 41,-4-3 1,4 0 0,-5 1 0,1 1 10,0-2 1,-2-1 0,2-3 0,-4 1-9,0-1 0,-5-5 0,3-1 0,-3 1-45,-3-2 0,0 3 0,1-7 0,-3 0-90,-3 2 1,4-4-300,-5 7 1,-3-5 398,-2 6 0,-12-1 0,-4 7 0</inkml:trace>
  <inkml:trace contextRef="#ctx0" brushRef="#br0" timeOffset="1689">1 1188 6286,'9'11'564,"-3"1"-672,-4 2 0,4 1 1,0 2-1,-2 1 135,-2-1 1,-2 1 0,2-1 0,1 3 8,3 3 0,0-4 0,-6 7 0,2-3-9,4 0 1,-4 1-1,4-7 1,-3-1 31,3-5 1,-4 5 0,6-5 23,0 5 1,-4-6-1,5-3 82,-1 1 0,6-6-76,-3 4 0,5-4 1,1-2-28,1 0 0,-1-2 0,1-2-73,-1-2 1,1 0-1,-1 6-94,1 0 1,-1 0-267,0 0 0,1 0 115,-1 0 1,1 0-1,-3-2 256,-3-3 0,4 3 0,-7-6 0</inkml:trace>
  <inkml:trace contextRef="#ctx0" brushRef="#br0" timeOffset="2960">682 1415 7569,'-10'0'0,"-4"-2"-222,9-4 25,-9 4 1,10-6 163,-7 8 0,5 0 8,-6 0 1,0 0 23,-5 0 1,5 6 0,3 2 3,1 1 1,-4 3 0,6 6-4,3-1 1,1 1 0,2-1-30,0 0 1,2-5-1,3-2 7,7-2 0,-2 3 0,1-5-29,3-2 1,1-2 0,3-2 5,-1 0 1,1-8-8,-1-4 0,-1-3 0,-3-3 11,-1 1 0,-8 0 70,2-1 1,-4 1 190,-2-1-117,0 8 11,0 3-63,0 7 1,0 2 0,2 1 0,2 5-1,3 2 18,3 4 1,0 1 0,3 1-26,-1-5 0,-6 3 20,5-8-26,-7 7 0,6-11 13,-4 4 0,-4-2 3,4 2 0,-3-4 1,3 3 1,-4-5-54,4-5 0,-2 3-21,2-4 0,-4-4 1,3-1-54,-3-5 1,-2-1 1,0-1 0,0 1 0,0-1-9,0 1 43,8 7 19,-6 2 63,6 0-65,-8 7-39,0-7 1,8 8 14,1 0 1,3 0 1,0 0 0,-1 8 2,7 3 17,-9-3 2,7 7-17,-14-13-75,13 14 0,-5-8 1,8 3-14,-1-5-55,1 4 11,-9-8 102,15 6-94,-13-8 161,14 0 0,-7 0 0,-1 0 0,1 0 0,-9 0 0,7 0 1,-6-2-1,7-4 0,-7 4 0,5-14 1,-11 12-43,8-7 86,-8-1 1,5 0 0,-5 1 141,2-3 1,0-1 0,-8-1-29,-4 5 1,2 1-1,-7 6-78,-3-2 0,-1 0 0,-3 6-14,1 0 0,5 0 1,0 0-1,1 2-110,1 4 0,-5 4 0,5 7 14,0 1 1,2-1-1,8 3 5,0 3 0,0-10 0,0 5 0,0-3 1,2 1 7,4 1 1,2-5-1,5-2 1,-1-2-14,2-5 28,1 7 0,3-8 0,-1 4 1,1-4 0,-1 4 0,1-1 0,-1-1-8,0-2 37,1 6 0,-3-4-26,-3 8 0,-2-7 0,-4 7 1,-2-2-7,7 1 1,-7 5-2,2-4 1,-4-3 2,-2 3 1,0-6 0,-2 3-35,-4-1 22,-4 6 0,-1-12 0,-1 4 1,-2-5-1,-1-1-50,-3 0 1,9-1 25,3-5 0,4-4 0,2-7-2,0-1 0,8 1 1,3-1-1,5 3 8,1 3 0,1-4 1,-1 7 38,1-1 1,-7-4 0,1 7-1,2-3 30,1-4 1,-3 5-1,-1-3-12,3-1 1,-6 3 0,-2-2 3,-4-1 0,-2 3 0,0-2 102,0-1 1,-2 5-14,-4 2 0,2 4-41,-8 2 0,6 2 1,-3 4-1,1 6 12,4 3 1,2 4 8,2 5-176,0 3 1,6-6-36,0-3 0,7-5 0,-1 5 1,4-1-1,1-1 113,1-5 0,7 5 0,2-6 0</inkml:trace>
  <inkml:trace contextRef="#ctx0" brushRef="#br0" timeOffset="3632">2568 1502 6299,'15'-12'16,"-3"1"1,4 7 0,-7-4 0,3 2 7,0 0 1,-7-5 0,5 3 0,0 0 31,0 0 1,-7-5-53,3 1 1,-4 3 0,-4-1 0,-4 2 1,-3 2 0,-9 6 0,1 0-1,-1 0 1,7 0 0,-1 0 66,-2 0 0,7 2-30,1 4 0,4 4 0,4 7-11,4 1 0,3-7 0,9 1 1,-1 2-27,1 1 0,-1 3 0,1-1 0,-1-1-11,1-5 1,-3 5-1,-1-5-14,-3 5 0,-1 1 52,2 1-36,-5-1 0,-8-1 1,-5-5-1,-6-5-21,-3-4 1,-3-2 0,1-2-50,-1-4 1,7 4-1,1-5-667,2-1 741,2-2 0,6-15 0,0-2 0</inkml:trace>
  <inkml:trace contextRef="#ctx0" brushRef="#br0" timeOffset="4223">2882 1467 7197,'10'0'-826,"4"-2"1018,-9-4-47,9 4 0,-4 2-113,7 12 0,-7-2 1,-2 1-34,-1 3 0,1 1 0,4 3-143,-6-1 119,-4 1 123,-2-1-62,0-7 0,0-4 0,0-12-33,0-6 0,0-3 0,0-3 10,0 1 0,0-1 22,0 1 0,1 0-29,5-1 1,4 6-1,7 3-5,1 1 1,-1 2 0,1 6-1,-1 2-5,1 4 1,-1-2 0,1 7-5,-1 3 0,-5-4 0,-3 1 3,-1 3 1,0 0 0,-4-1 0,2-1-30,-2 1 0,-2-3 67,-2 2 111,0-8-133,0 3 1,0-9-1,0-3-4,0-7 0,0 2 1,0-1-4,0-3 0,1-2 0,3-1-14,2 0 0,6 5 0,-4 2 25,1 2 0,3-3 0,5 5 12,1 2 0,-1 4-17,1 6 1,-3-2 0,-1 7 23,-2 3-71,-9 2 0,7 1 0,-6 0 0,2 1 0,-2-1-348,-2 1 1,3-1-101,1 1 485,8-1 0,-4 1 0,7-1 0</inkml:trace>
  <inkml:trace contextRef="#ctx0" brushRef="#br0" timeOffset="4990">3878 1572 7569,'-2'-12'-86,"-4"1"-46,-6-3 1,3 6-1,-3 0 57,-2 1 1,5 5 0,-3-4 107,-2 4 0,5 2 0,-3 0-9,-1 0 0,3 0 0,0 2-35,2 4 0,1-2 4,1 7 1,4 1-45,-4 5 0,6-5 31,6 0 0,4-8 0,7 1 19,0-3-2,1-2 0,-1 0 0,1 0 0,-1 0-1,1 0 0,-1 0 0,1 0 0,-1 0 8,1 0 1,-1 0 0,-1-2-1,-3-2-3,-1-1 1,-6-1 0,3 4 33,-1-4 1,-2-4-19,-6-7 0,6-1 0,0 1-16,-3 0 0,-1-1 1,-2-1 3,0-5 0,0 5 0,0-4 0,0 3-7,0 3 1,0-6 0,-2-3-1,-1-1-69,-3-4 0,-6-2 1,6-2-1,1 2 54,-3 4 0,4-2 0,-6 8 98,2 1 0,3 9-20,5 1 0,-6 6-51,0-5 0,0 9 0,4 2-19,-4 9 1,4 7 0,-3 1 0,3 1 8,2-1 0,0 7 1,0 1-1,0 2 2,0 4 1,2 2-1,1 2 1,5-2-5,2-4 0,-4 4 0,5-6 0,1 2 15,-2 0-11,5-7 10,-5 11-8,7-14 0,3 6 0,1-7 0,2-3 0,-1-1 13,-3-2 0,5-7 0,-1 5 0,-2-2 1,-1-4 0,3-2 1,0-2-1,-2 0-17,-1 0 1,-3-2-1,1-2 1,-3-4-23,-3-2 0,2-1 1,-7-7-1,1 1-39,0-1 1,0 1 0,-5-2 0,3-3 38,-2-1 0,-2-6 0,0 4 1,2-1 11,2 1 1,0-4 0,-6 6 0,0 1 89,0 3 1,0 2 78,0-1 0,-2 8 1,-2 7-108,-2 6 0,-6 7 0,6 10 0,1 3-79,-3 6 1,6 4 0,-4 2 0,4-2-119,2-4 0,8 10 0,6-4 144,7 2 0,6-1 0,8-1 0</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8:46:02.216"/>
    </inkml:context>
    <inkml:brush xml:id="br0">
      <inkml:brushProperty name="width" value="0.05292" units="cm"/>
      <inkml:brushProperty name="height" value="0.05292" units="cm"/>
      <inkml:brushProperty name="color" value="#FF0000"/>
    </inkml:brush>
  </inkml:definitions>
  <inkml:trace contextRef="#ctx0" brushRef="#br0">3795 12427 0,'0'-25'32,"-25"25"61,25 25-77,-49 0 0,-51 49 15,26 1-15,49-26-1,-24 1-15,24-25 16,-25 0-1,25 49 17,-24-49-17,24 49 1,-25 1 0,50-51-1,-24-24-15,24 25 16,0 0 31,0 0-16,24 0-31,1-25 16,0 49-1,0-24 1,0 99 15,-25-49-31,0 73 16,-50 1-1,25-25 17,25-49-32,-25-1 15,1 100 1,24-26-1,0-98 1,24 99 0,-24-124-16,25 24 15,0 26-15,-25 24 16,25 25 0,-25-74 15,25-1-31,-25 26 31,0-1-31,24 50 31,1 0-15,0-49 0,-25-1-1,25-24 1,0-26-1,-1 26 1,1-25 0,0 24-1,0 26 1,0-1 0,-1-24-16,-24-25 15,25 49 1,0-74-1,-25 25 1,0 0 0,0-1-1,50 76 282,24 48-281,1-73-1,24 49-15,-50-25 16,26 0 0,24 1-16,-49-26 15,49 0-15,50 50 32,24-24-1,-98-76-16,-1 1 1,-49-25 15,0 0-31,0 0 16,24 0 0,-24 0-1,0 0 1,0-25-1,-25 1 1,24-26-16,1 25 16,25-99-1,24-49 1,-24 123 0,-1-74-1,-24 50 1,0 24-16,-25-24 15,50-75 17,-26-50-17,-24 125 1,25-125 0,-25 125-1,0-75 1,0-24-1,0 73 1,0-73 0,0 24-1,0 99 1,0-49 0,0 25-1,-25-174 1,1-100-1,-26 51 17,0 123-17,-24-74 1,-25 25 0,24 99-1,1 24-15,-25 26 16,49 0-1,-49-26 1,24 51 0,51 49-1,24-25-15,-25 25 16,-25-25 296,1-24-296,-1 24 0,-24-25-1,49 25 1,-50 1 0,26-26-1,24 25 1,0 25-1,-24 0 1,49-25 0,-25 25-16,-25 0 31,1 0-15,24 0-16,0 0 15,-49 0 1,24 0-1,25 0 17,0 0-1,1 0 78</inkml:trace>
  <inkml:trace contextRef="#ctx0" brushRef="#br0" timeOffset="3452.46">8458 12427 0,'0'25'78,"0"0"-62,-24 0-1,-1-1 1,-74 100 0,-149 124 15,123-124-15,76-49-1,-50-1 1,74-49-1,0 0-15,25 0 32,-25 0-17,0 24 1,1-49 0,-1 99-1,0-49 1,0 49-16,0-49 15,-49 123 1,49-49 0,25-74-1,-25 0-15,25 24 16,0 124 0,0-123-1,0 74 1,50 24-1,-25-98 1,24 49 15,26 25-15,-75-100 0,49 75-1,-24-25 1,0-74-1,-25 0 1,0 0 15,25-25 1,-25 25-1,25-25-31,-1 0 31,-24 25 16,25-25-31,0 0 15,-25 24 31,74 26 266,26 99-312,-1-25-16,25 74 16,0-49-1,-25 0-15,50 49 32,-50-49-1,-49-99-16,-50-25 1,25-25 0,-25 24-1,24-24 1,1 0 15,25 0-31,-25-49 16,74-26-1,25-24 17,-50 50-17,26-51 1,-26 75 0,-49-24-16,24 24 15,1-49 1,-25-26-1,0 26 1,-1-25 0,-24 24-1,0 26 1,0-75 0,25-99-1,-25 74 1,0-50-1,0 125 1,0-25 15,-25-75-15,1 100 0,-26-75-1,0 25 1,26 49-1,24 50-15,-25-24 16,0-50 0,0 49-1,0-99 1,1 25 0,24 99-1,-25-74 1,0 0 15,0 25-31,-24-125 31,-26 25-15,50 75 0,-74-99-1,49 123 1,1 1-1,-1 49 1,1-24 0,24 24 15,0 25-15,-25 0-1,26 0 1,-1 0-1,0 0-15,0 0 32,-49 0-17,49 0 1,-25 0-16,1 0 31,24 0-15,0 0 15,0 0-15,-24-25-1,-50 25 1,49 0 0,-24-25-1,49 25 1,-25 0 46</inkml:trace>
  <inkml:trace contextRef="#ctx0" brushRef="#br0" timeOffset="6630.51">2009 11410 0,'0'0'0,"25"0"110,0 0-95,0 25 1,49-25 15,0 25-15,-49-25-16,0 25 16,0-1-1,0-24 1,-1 0-1,-24 25 17,25-25-17,0 0 79,0 0-78,0 0-1,-1-49 1,1-1-16,25-24 16,49-175-1,-24 76 1,-51 98-1,26-98-15,24-1 32,150-198-17,-175 298 1,-24 24 0,49-49-1,-74 74 1</inkml:trace>
  <inkml:trace contextRef="#ctx0" brushRef="#br0" timeOffset="8713.83">3249 10840 0,'0'49'78,"0"-24"-62,0 49 0,0-24-16,0 124 31,0 272 0,0-247-15,0-125-1,0-24-15,0-1 16,0 26 0,0-51-1,-24-24 110,-1-49-109,0-1-1,0-24 1,25-1-16,-25 26 16,1-26-1,24 26 1,0-1-16,0 25 16,-25 1-1,0-125 1,0 0 15,25 75-15,0 24-16,0 0 15,0-24 1,0 24 0,0 25-1,0-49 1,0 24-1,25-24 1,0 24 0,0 50-1,-1-49 1,76-1 0,-51 25-1,-24 1-15,49-1 31,-49 0-15,25 25 0,-25 0 46,-25 25-46,24 0 15,-24-1 0,0 1-31,0 0 16,0 0 0,0 24-1,0 1-15,0 0 16,0 74-1,0-75 1,0 100 15,0-99-15,0-1-16,0-24 16,-24 50-1,24-51 16,-25-24 16,0 0-31,0 0 0,0 0 15,-24 0-31,24 0 31,0 0-15,0 0 46,1 0 1</inkml:trace>
  <inkml:trace contextRef="#ctx0" brushRef="#br0" timeOffset="11528.99">7913 10567 0,'-25'-25'78,"0"25"-63,0 0 1,-24 0 0,24 0-16,0 0 31,0 0-31,-49 0 31,49 0-15,0 0-1,0 25 1,-24 49 15,24-49-15,25 0-16,-25-25 16,25 25-1,-25-25 16,25 24-15,0 1 15,0 0-15,0 0 0,0 0-1,0-1 16,0 1-15,0 0 15,25 25-15,0-50 0,25 24-1,-1 1 1,-49 0-1,50-25 1,-25 0 0,-25 25-1,24-25 1,1 0 0,0 0-1,0 0 1,49 0-1,-49 0 1,25 0 0,-26 0-1,1 0 1,0 0 0,0 0 15,0 0 0,0 0 0,-25 25-15,24-25 0,-24 24-1,0 1 1,0 0-1,0 0 1,0 0-16,0 0 16,0-1-1,0 1 1,-49 50 0,-1-75-1,25 24 1,0 1-1,1-25 17,24 25-32,-25-25 31,0 0 0,0 0-15,0 0-1,-24 0-15,24 0 16,-49-25 0,24 25-1,25 0-15,0 0 16,1 0 0,-1 0 15,0 0-16,0 0 17,0-25-17,1 25 1,-1 0 0,0-24-1,0 24 32</inkml:trace>
  <inkml:trace contextRef="#ctx0" brushRef="#br0" timeOffset="18106.64">8161 14139 0,'25'0'156,"-1"0"-140,1 0-1,0-25 1,0 25-16,24 0 16,1 0-1,49 0 1,25 25 15,-99-25-15,-25 24-1,0 1 17,25-25-32,-25 25 31,25-25-16,-25 25 1,0 24 0,0-24-1,0 25 1,0-25 15,-25-25-31,25 25 16,0-1-1,-25 1 1,25 0 15,-25-25-31,25 25 16,-25-25 15,1 0 16,-1 0 16,0-25-1,25 0-46,-25 0-1,25 1 1,0-1 0,0-25-1,0 25 1,0-24-1,0-51 1,0 76 0,0-51-1,25 50 1,-25 1 0,25-1-16,-25 0 31,0 0-16,0 0 1,25 25 0,-25-24-1,0-1 17,24 25-17,-24-25 16,0 0 79,0 50-32,0 0-47,-24 0-15,24-1-1,0 1 1,0 25 0,0-25 15,0-1-31,0 1 16,24 50-1,-24-51 1,25 1-1,-25 0 1,25 0 0,-25 0 15,25-25-15,0 24-1,-1 1 1,1 0-1,0 0 17,0 0-1,0-25-15,-1 25 30,1-25 1,0 0-15,0 0-32,24 0 15,-24-50 1,25 25-1,-25 0-15,0 0 16,-1-24 0,1 24-1,0 0 1,-25 0 0,25 25 15,-25-24 0</inkml:trace>
  <inkml:trace contextRef="#ctx0" brushRef="#br0" timeOffset="19635.12">8062 13742 0,'0'25'32,"0"-1"61,24-24 1,26-24-78,0-1-1,24 0-15,-24 0 32,49-24-32,-50-1 15,75-24 1,-24 24-1,48-24 1,-48 24 0,-76 50-1,1-25-15,0 25 16,0 0 15</inkml:trace>
  <inkml:trace contextRef="#ctx0" brushRef="#br0" timeOffset="22342.93">8706 13146 0,'-24'0'62,"-1"0"1,25-24-48,-25-1-15,0 0 32,0 0-17,-24 0-15,-1-24 31,-74-26 1,99 75-17,1-24 1,-1 24 0,0-25-1,-25 0 1,26 25-1,-1-25 1,0 25 0,0 0 15,-24-25-15,24 25-16,0-24 31,0-1-16,0 25-15,-24-25 16,-26-25 0,-24 1-1,74 49 1,-74-25 0,25 0-1,24 25 1,-24-25-1,-1 1 17,26-1-32,-1 25 31,-24 0-15,49-25-1,-25 25 1,1 0-1,24 0 1,0 0 0,0 0-1,0 0-15,1 0 16,-76 0 0,75 25-1,-74 24 16,25-49-31,24 25 16,25 0 0,-49 0 15,49-25-15,-99 25-1,99-1 1,-24 1-16,-1-25 15,1 50 1,-1-50 0,25 25 15,0-25-15,1 24-16,-26 1 15,-24 25 1,-1-1-1,50-24 1,0 0 0,1-25 15,-26 74 0,25-49-15,0 50-16,-24-51 15,24 26 1,0-50 0,0 75-1,1-51 1,-1 26 0,0 0 15,25-26-16,-25-24 1,25 25 0,0 0 62,-25 0-63,25 0 1,-24-1 0,-1 1-1,25 0 1,-25 0 0,0 0 46,25-1-46,0 1 15,-25-25-31,1 25 31,24 0 0</inkml:trace>
  <inkml:trace contextRef="#ctx0" brushRef="#br0" timeOffset="25511.1">3820 15379 0,'25'0'47,"-25"-50"-47,74-99 31,1-74 0,-51 174-15,-24 24-1,0-74 1,0 24 0,0 50-1,0-24 1,0-26 15,0 51-15,0-1-1,0-124 1,-24 50 0,-1 99-1,25-25 1,0 0 0,-25 0 46,0 0 1,0 25-32,25-24-16,0-1 1,-24 25 15,24-25-31,0 50 172,24 0-156,1-1-1,-25 26-15,50 0 16,-25-1 0,-1 26-1,1-50 1,-25-1 0,25 1-1,0 0 16,-25 0 1,25 0-17,24-25 32,-24 0-16,0 0 1,0 0 15,-1 0-1,1 0 48,-25-25-78,25-25-16,0 1 15,-25 24 1,0 0 0,25-25-1,-25 25 1,0 1 15,0-1-15,0 0-1,0 0 1,0 0 0,-25 25 15,25-24-15,0-1-1,-25 25 1,25-25-1,-25 0 1,0 25 93,1 0-62,24 25 0,0 0-31,24 0-1,-24-1 1,25 1-16,0 25 16,25-1-1,-26 1 1,1-50 0,-25 25-1,0 0 16,25-25 16,0 0-15,0 0 46,-1-25-63,1 25 17,0-25-32,0 25 15,0-25 16,-1 0 16,-24 1-31,25-1 0,-25 0 15,0 0 78</inkml:trace>
  <inkml:trace contextRef="#ctx0" brushRef="#br0" timeOffset="44237.15">19248 1215 0,'-24'-24'16,"-1"24"0,0 0-1,0 0-15,0 0 16,-99-25 31,25 0-32,74 25 1,-74 0 0,50-25-1,-1 25-15,25 0 16,-74 0 0,49-25 15,1 25-16,-1 0 1,0 0-16,1 0 16,-50 0 15,24 25-15,-24 0-1,49-25 1,1 0-1,24 25 1,0-25 15,0 0-15,1 25 0,-1-1-1,0 1 1,0 0-1,0 0-15,1 24 16,-26 1 0,25 0-1,0-1 17,1 26-17,-26 74 1,50-125-1,-25 51 1,25-26 0,0-24-1,0 0 1,0 0 0,0 24 15,0-24-16,0 0-15,0 25 16,0-1 0,0 1-1,0-1 1,0 26 15,25-26-15,-25 1-1,25 24 1,24 1 0,-24-1-1,25-24 1,24 0 0,-49-26-1,124 51 1,-25-50-1,-50 24-15,1-24 16,148 25 15,-49-1-15,198 26 0,0 24-1,-199-74 1,100-1-1,0 1 1,-124 0 0,-25-25-16,25 0 15,99 0 1,-75 0 0,199-25-1,50-24 1,-25-26 15,-199 50-31,224-49 16,-248 24 15,74-24-15,-75 0-1,-73 49 1,-1 0-1,0-74 1,-74 49 0,124-173-1,-25-124 1,-75 173 0,26-124-1,-1 149 1,-74 25-1,25 50 1,-25-25 15,0 74-15,-25-49 0,-74-26-1,-25 76 1,-124-76-1,74 51 1,-223-26 0,25 1-1,199 49 1,-224 0 0,-25 1-1,224 24 1,-150 0-1,26 24 1,-1 26 15,150-25-15,-100 24 0,124-49-1,-99 50 1,0 24-1,149-49 1,24-25-16,1 50 16,-124-25-1,123-1 1,-24 26 0,49-25-1,-74 24 1,-25 1-1,25 0 1,75-26 0,-125 51 15,1-1-15,123-49-1,-24 25 1,24-50-1,25 24 1,0-24 0,1 0 15,24 25 31</inkml:trace>
  <inkml:trace contextRef="#ctx0" brushRef="#br0" timeOffset="76732.74">3597 12799 0,'-25'0'31,"0"0"110,-25 0-110,26 50-31,-26-25 16,0 74-1,26-74-15,-51 24 16,50 26 0,-49-26-16,49 26 15,-49 24 16,24 50 1,50-124-17,0 24-15,0 1 16,0 24 0,0-49-1,0 25-15,0-26 31,0 1-31,0 0 16,0 0 0,0 0-1,0 24 17,0-24-1,0 0-16,0 24 1,0 26 0,0-26-16,0 26 15,0-1 1,0 26 0,25-51-1,0 75 1,0-74-1,-1 74 1,26 0 0,0-25-1,-26-25 17,1 50-17,0-74 1,25 0-16,-50-1 15,49 1 1,-49 24 265,0-49-281,25 50 16,25 49-16,24 49 31,0 50 0,-24-123-15,-25-51 0,0 26-1,0-51 1,24 76 0,-24-51-16,0 1 15,0-25 1,24 99-1,-24-124 1,-25 49-16,50 1 31,-50-25-15,0 0 0,24-25-1,1 49 1,25-24-1,-25-25 1,49 74 0,-24-74-1,24 50 1,-49-25 0,0 0-1,-1-1 1,51 1-1,-50-25-15,24 0 16,1 25 0,-25 0-1,24-25 1,1 0 0,-1 0 15,-24 0-16,-25 25 1,25-25 0,50 0 31,-1-50-32,25 25-15,-49 0 31,-25 1-15,74-51 0,-74 75-1,-1 0-15,1-25 16,0 1 15,0-1 0,-25 0 16,0 0-47,0 0 32,25 1-17,-25-1 1,0 0-16,0 0 31,0 0-15,24-24-1,26-125 1,-50 100 0,0-26-16,25 1 15,0 25-15,-25-1 16,24 1-1,-24 49 1,0-49 0,25-1-1,-25 26 1,0-1 0,0 25 15,0 1-16,0-1 1,0 0 0,0-49-16,0-1 15,0-123 1,0 123 0,0-24-1,0 49 1,0-74 499,-25 25-499,-24-50 0,-50-173 15,-75-174-15,149 397-1,-24-25 1,-1-50-1,0 75 1,1 0 0,-1-1-1,1 51 1,24-1 0,-25 0-1,25 26 1,25-1-16,-25-25 15,-24 1 1,24 24 0,-25-25-1,-24-49 17,24 74-17,1-49 1,49 49-1,-25 25 17</inkml:trace>
  <inkml:trace contextRef="#ctx0" brushRef="#br0" timeOffset="82233.27">4068 14263 0,'25'0'125,"0"0"-78,-1 0-16,1 0-31,25 24 16,-25 1-1,-1-25 1,1 0-1,0 25 1,0-25 31,-25-25 62,0 0-93,-25 1-16,0 24 31,0-25-15,1 25-16,-26 0 31,25 0-15,-24 0-1,24 25 1,0-1 0,0-24-16,0 25 15,1 25 16,24-25-31,-25-25 32,25 25-17,0-1 1,0 1-16,25 0 16,74 25-1,0 24 1,-49-74-1,24 0 1,0 0 0,-49 0 15,-25-25 0,0 0-15,0-49-16,-25 24 31,1-24-15,-26 49-1,25 25 1,-24-25 0,-1 25-1,25 0 1,-24 0-16,24 0 15,-25 25 1,25 0 0,1 25-16,-1-26 15,-25 76 17,50-51-17,-25-24-15,25 0 16,0 0-1,25-25 17,0 0-17,25 0 1,49-75 0,-25 26-1,-49 24 1,-25-25-16,25 25 15,0-49 1,-25 49 0,0 0-1,-50 0 17,25 25-17,-24 0 1,-1 0-1,25 0 1,0 25 15,25 0-31,0 25 16,0-1 0,0 1 15,25-50-16</inkml:trace>
  <inkml:trace contextRef="#ctx0" brushRef="#br0" timeOffset="87365.14">8533 13791 0,'0'0'0,"-25"0"16,0 0-1,0 0 1,1 0 46,24 25 1,-25 0-63,25 25 16,-25 24-1,25 75 1,0-75-1,0-24 1,0-25 0,0-1-16,0-48 93,25-1-77,-25-25-16,0 1 0,0-26 31,0 26-15,0 24-16,0-25 16,0 25-1,0 1 48,0 48-1,0 1-46,25 25-1,-25-25 1,24-1-16,1 26 16,25 0-1,-25-26 1,24 1 0,1-25-1,-25 0 1,-1 0 15,1 0 0,-25-74-15,0 49-16,0-25 16,0-24-1,0 49 16,0 50 48,25 0-64,0 49 1,0-24-16,24 49 15,1-49 1,-25-1 0,-1-24-16,1 25 15,0-50 1,-50 0 46,-24-50-46,-51-74 0,26 50-1,24-1-15,-24 26 16,0-26 0,74 50-1,-25 1 1,0 24-1,25-25 17</inkml:trace>
  <inkml:trace contextRef="#ctx0" brushRef="#br0" timeOffset="94889.55">3770 12477 0,'0'0'0,"-24"0"218,-1 0-186,0 0-17,-25 25 1,1-1-1,-1 26 17,25-50-17,0 25 1,-24 24 0,24 1-1,0-50 1,0 74-1,1-49 1,24 0-16,-25 25 16,-25-1-1,25-24 17,25 0 14,0 0-30,-24-25 0,24 49-1,-25-24 1,0 49 0,25-49-1,0 75 1,0 48-1,0-48 1,0 98 0,0-99-1,0-24-15,0-51 469,0 1-453,0 25-16,0-25 15,0-1-15,0 26 16,0-25-16,0 99 16,0 50 30,0-125-30,25 26-16,-25-1 16,25 50-1,-25-25 1,24-49 0,1 49-1,0-74 1,-25 24-16,25 1 15,0 49 1,-1-24 0,1-26-16,0 26 15,25 49 17,-26 0-17,26-75 1,0 51-1,-26-51 1,26 50 0,0 25-1,-25-99 1,-1 25-16,-24-25 16,25-1-1,0 26-15,-25-25 16,50 24-1,-50 1 1,24-25 0,1 74-1,0-49 17,0-25-32,24 49 31,-24-49-16,0 0-15,-25-1 16,25-24 359,0 50-375,49-50 16,-49 50-1,24-26-15,75 76 32,-24-51-1,-1-24-16,-50 0 17,1 0-32,0-25 15,24 24 1,-49 1 0,0-25-1,0 0 1,-1 0-1,1 0 1,25 0 0,24 0 15,-24 0-31,24-25 31,-49 25-15,0 0-1,0 0 48,-25-24-63,24-1 31,1-25 0,-25 25-15,25-74 0,0 74-1,-25-49 1,0 24 0,25-24-1,-25-75 1,0 75-1,24-100 1,-24 100 0,0-26-1,0 51 1,0-1 0,0 25-1,0 1 1,0-1-16,0-25 31,0 25-15,0 1-16,0-1 0,0 0 31,0 0-15,0 0 15,0 1-16,0-26 1,0 0 0,25-74-1,-25 75 1,0-1 0,0 25 15,0 0 672,0-173-703,0-75 16,0 75-16,0 173 15,0-25 1,-25 26-1,-49-150 17,74 99-17,-25 1 1,0 0-16,1-1 31,-1-24-15,0 74-1,0-49 1,0-1 0,1 51-1,-1-51 1,25 26 0,-25 24-1,25 0 16,-50-25-15,50 26 0,-24-26-16,-1-24 15,0 49 1,25 0-16,-25 0 31,25 0-15,0 1-1,-49-26 1,49-25 0,-25 75-1,0-49 1,0 24 15,25 0-15,-25 25-16,0-49 15,-24-1 1,-26 25 0,51 0-1,-76-24 17,1-1-17,50 25 1,-100 1-1,74-1 1,26 0 0,24 0-1,0 25 1,0 0-16,1 0 16,-26 0-1,25 0 1,0 0-1,1 0 1,-26 0 0,25 25-1,-24-25 1,-1 0 0,0 0 15,1 25-16,24-25 1,0 0 15,0 0 1,25 25-17,-25-25 16,1 0 1,-1 24 61,25 1-93,-50-25 32,25 25-32,1 0 47,-1 0 15,25-1-46,-25-24-16,0 25 15,0 0 1,1 0 46,24 0 17,-25-1-48,25 1-16,-25-25 1,25 50-16,0-25 31,0 24-15,-25-49 0,25 25-16,0 0 15,0 0 1,0 0-1,0-1 17,0 1-17,0 0-15,0 0 16,0 74 0,0-49-1,0-1-15,0 26 16,0 24-1,0-50 1,0 1-16,0 0 31,25 74-31,0-50 32,24 50-17,-24-74 1,-25-1-16,0 1 15,25 24 1,0-49 0,-25 0-1,25 0 1,-25 0 0,24-1-1,1 26 1,-25-25-1,25 0 1,0-1 0,0-24-1,-25 25-15</inkml:trace>
  <inkml:trace contextRef="#ctx0" brushRef="#br0" timeOffset="100681.58">5234 13618 0,'0'-25'203,"0"0"-188,0 0 1,0-24 0,0 24-1,25 0 1,-25-24 0,49-26 15,-49 50-31,25 1 15,0-26 1,24 0 0,-49 25-1,50-24 1,0-1 0,-1 1 15,-24-1-16,49-49 1,-74 74 0,75-49-1,-26 24 1,1 25 0,49-24-1,1-1 1,-26 0-1,50 1 1,74-50 0,-123 99-1,148-50 1,-49 0 0,-25 26 15,99 24-16,-50 0 1,-173 24 0,124-24-1,-100 0 1,-24 25 0,25 0-1,-1-25 1,-24 25-1,25-25 1,-26 25 0,1-25 31,-25 24-16,0 1-16,25-25 1,0 25 0,25 25-1,-26-1 1,51 26 0,-75-26-1,25-49 1,-1 25-1,-24 0 48,0 0-1,0-1 95</inkml:trace>
  <inkml:trace contextRef="#ctx0" brushRef="#br0" timeOffset="104273.78">9079 13965 0,'0'0'0,"0"-50"16,-25 26-1,0-1 1,25 0 31,-25-25 0,0 50-47,25-24 15,-25-1 1,1 0 0,-1 0-1,0 0 1,-25 1-1,26-1-15,-1 0 16,-25 25 0,25-25-1,-49 0 17,24 1-17,1-1 1,24 0-1,-25 25 1,1 0 15,-26 0-15,51-25 0,-26 25-1,25 0 1,0 0-16,1 0 15,-1 0 1,0 0 0,0 25-1,-24-25 1,24 50 15,0-26-15,-25 51-1,-24-1 1,49-49 0,0 25-1,0-26 1,25 1 15,-24 0-15,24 74-1,0-49 1,-25-25 0,25-1-16,0 1 15,0 25 17,0-1-17,0-24 1,0 25-1,25-1 1,-1 1 0,76 99-1,-26-50 1,-49-49 0,49 24-1,-49-24 1,25-25-16,-50 24 15,25-24 1,-1-25 0,1 25-1,50 24 1,-51-49 0,51 25 15,49 25-16,-75-25 1,75 24 0,-49-49-1,-50 0 1,49 0 0,0 0-1,-49 0 1,0 0-1,25 0 1,-50-25 0,49 1-1,1-51 17,-50 50-17,50-49 1,-1-25-1,-24 49 1,25-74 0,-26 75-1,26-75 1,-50 24 0,0 26-1,0-100 1,0 25-1,0 100 1,0-1 0,0 25-1,0 1 17,0-1 30</inkml:trace>
  <inkml:trace contextRef="#ctx0" brushRef="#br0" timeOffset="123791.14">8682 15776 0,'0'25'235,"24"-25"-235,-24 24 15,25 1 1,-25 74-1,25 1 17,-25-51-17,25 1 1,-25-1 0,0-24 30,0 0 64</inkml:trace>
  <inkml:trace contextRef="#ctx0" brushRef="#br0" timeOffset="126606.55">9004 15726 0,'0'25'63,"-25"0"-48,25 0 16,0-1 1,0 1 15,0 0-32,-25-25 1,25 25-1,0 0 32,0-1 31,0 1-62,0 0 0,0 0 31,0 0-16,0-1-16,0 1 1,0 0 15,0 0 47,0 0-15,25-25 46,0 0-93,0 0 0,0 0-1,24 0 1,-49-25-1,25 25-15,0 0 32,0 0-1,-25-25-31,25 25 31,-25-25 63,0 0-63,0 1 16,0-1-16,0 0 1,0 0-1,0 0-16,0 1-15,0-1 32,-25 0-1,25 0-31,-25 0 16,25 1-1,-25-1 1,0 0-1,1 25 17,-1 0 46,25-25-63,-25 25 1,0 0 15,0 0 1</inkml:trace>
  <inkml:trace contextRef="#ctx0" brushRef="#br0" timeOffset="129486.91">9451 15701 0,'0'25'172,"0"0"-156,0 0 0,-25 24-1,0-24 1,25 0-1,0 0 1,-25-25-16,25 25 31,0-1 126,0 1-48,0 0-62,0 0 15,25-25-30,0 0-17,-25 25 1,25-25-1,-1 0 17,1 0-1,0 0-31,0 0 16,0 0-1,-1 0-15,1 0 16,0 0-1,25 0 17,-26 0 15,1 0 31,-25-25-47,0 0-31,25 0 16,0-49-1,-25 49 1,0 0-1,0 0 32,-25 1 0,25-1-31,-25 25-1,0 0 17,1 0-17,-1-25-15,0 25 16,0-25 15,0 25-15,1 0 15,-1 0 32,0 0-32,0 0-16,0 0 1,1 0-16,24 25 16,-25-25-1,0 0 1,0 0 0</inkml:trace>
  <inkml:trace contextRef="#ctx0" brushRef="#br0" timeOffset="131075.96">8062 15652 0,'24'0'62,"1"0"-46,0 0-1,0 0 1,24 0-16,51-25 16,-1-25-1,50 26 17,-100 24-1,-24-25-31,25 0 15,49-25-15,-25 26 32,1-26-32,24 0 15,50-24 1,-75 49 0,125-49-1,-1-26 1,0 51-1,-98-1 1,73 1 0,-49-1-1,-49 25 1,49 25 0,-50 0-1,-24 0-15,-1 0 31,26-25-15,-50 25 0,-1 0 15</inkml:trace>
  <inkml:trace contextRef="#ctx0" brushRef="#br0" timeOffset="133249.26">9178 14635 0,'0'-25'94,"25"25"-78,24-25-1,150-74 17,-100 49-17,-25 26 1,-49 24-1,0 0 48,-25 49 62,0-24-109,0 0-1,0 0 1,0-1-1,0 51 1,0-50 0,0-1-16,0 26 15,0 0 1,0-26 15,0 1-31,0 0 31,0 0 16,0 0 141</inkml:trace>
  <inkml:trace contextRef="#ctx0" brushRef="#br0" timeOffset="136172.91">10120 14337 0,'-24'0'140,"-1"0"-108,0 25-17,0 0 1,0 0 0,25-1-1,-49 1 1,24-25 93,25 25-93,0 0 31,0 0-47,-25-1 15,25 1 1,-25 50-16,25-51 31,0 1 16,0 0 16,0 0 124,25-25-124,-25 25-1,25-25-46,0 0 15,-1 0 0,1 0-15,0 24 31,25-24-32,-25 0 1,24 0 0,-24 0-1,0 0 16,-25-24-15,25 24 0,-1-25 31,1 0-16,-25 0-31,25 25 15,-25-49 1,25 49 0,-25-25-1,0 0 17,0 0-17,0 0 16,0 1 1,0-1-1,0 0-15,0 0 15,-25 25-16,0-25 32,0 25-15,1-24-17,-1 24 16,25-25-31,-25 25 47,0 0 0,0 0-31,1 0-1,-1 0 17,0 0 15,0 0-16,0 0 78</inkml:trace>
  <inkml:trace contextRef="#ctx0" brushRef="#br0" timeOffset="145491.09">10592 15949 0,'0'25'156,"0"0"-140,0 0-16,0 0 31,0-1 16,0 1 31,0 0-15</inkml:trace>
  <inkml:trace contextRef="#ctx0" brushRef="#br0" timeOffset="149152.85">3870 15801 0,'0'24'156,"0"1"-141,0 50 1,0-26-16,0-24 16,0 25 15,0-26-15,0 1 15,0 0 0</inkml:trace>
  <inkml:trace contextRef="#ctx0" brushRef="#br0" timeOffset="151032.16">4093 15825 0,'0'-24'16,"0"48"171,0 1-187,0 0 32,0 0-32,0 0 15,0-1 17,0 1 14,0 0-30,0 0 0,25 24-1,-1-24 1,-24 25 0,25-25-1,0-25-15,-25 24 16,25-24-1,0 0 17,-25 25-17,24-25 1,1 0 0,-25 25-1,25-25 32,-25-25-16,25 0-31,-25 1 32,0-1-17,25 25 16,-25-25-15,0 0 0,0-24-1,-25 49 1,25-25 0,-25 0 15,25 0-16,-25 0 17,0 25-17,1-24 1,24-1 0,0 0-16,-25 25 31,0 0 16,0 0-32,25-25 1,-25 25-16,1 0 78</inkml:trace>
  <inkml:trace contextRef="#ctx0" brushRef="#br0" timeOffset="152724.24">4440 15677 0,'0'49'172,"25"1"-157,0 24 1,-25-24-16,24 24 16,-24-49-1,0 0-15,25 24 32,0 26-1,0-50-16,0-25 1,-1 0-16,1 24 16,25 1-1,-25 0 17,-1-25-17,1 0 1,0 0-1,0 0 1,25-25 0,-26 25-1,-24-25 1,25 25 15,-25-24-15,0-1 15,0 0-31,0 0 16,-25 0-1,1-49 1,-1 49 0,0 0-1,0 25-15,25-24 31,-25 24-31,0-25 0,-49 0 32,49-25-17,-49 50 1,74-24 0,-75-1-1,26 0 1,-26 25-1,51 0 1,-1 0 47</inkml:trace>
  <inkml:trace contextRef="#ctx0" brushRef="#br0" timeOffset="154555.25">5085 15602 0,'25'0'109,"-25"25"-46,0 0-48,0 24-15,25 1 16,-25 0-1,0-1-15,0 1 16,0-1 0,24-24-1,-24 0 17,0 0-1,25-25-16,-25 25-15,25-25 16,0 0 15,-25 24-15,25-24 0,-1 0-1,1 0 1,0 0-1,0 0 17,0 0 61,-25-24-77,24-1 0,-24 0-16,0-49 31,0 49-15,0-25-16,0 25 15,0-24 1,0 24-1,0-25 1,-24 26 0,-1-26 15,0 50-15,0 0-1,0-25 1,1 25-1,-1 0 1,25-25 15,-25 25-15,0 0 46,0 0-30,1 0-17,-1 0 1,0 0 0,0 0-1,0 0 1,1 0 15,24 25-15,-25-25 15</inkml:trace>
  <inkml:trace contextRef="#ctx0" brushRef="#br0" timeOffset="183190.24">18678 2729 0,'0'24'63,"50"-24"-17,24 25-30,50-25 0,0 0-1,-50 0 1,100 0 0,-25 0-1,-100 0 1,1 0-16,25 0 15,73 0 17,-98 0-17,99 25 1,49 25 0,-74-50-1,149 24 1,25-24-1,-125 0 1,249 0 0,25 0-1,-249 0 1,174 0 0,-223 0-1,25 0-15,-26-24 16,76 24-1,-150-25 17,50 25-17,-74-25 1,-26 25 0,1 0-1,0 0 48,-50 0 234,0 0-282,-49 0-15,24 0 16,-74 0-1,-99 0 17,149 0-17,-50 25 1,24-25 0,-98 25-1,-25-25 1,99 24-1,-124 1 1,149-25 0,-150 0-1,26 25 1,-25 0 0,149-25-1,-174 0 1,99 0-1,-98 0 17,48 0-17,100 25 1,-124-1 0,50 26-1,123-25 1,1 0-16,-25-25 15,49 0 1,25 24-16,1-24 16,-1 0-1,99 0 188,-49 0-187,49 0 0,1 0-16,98 0 15,398-24 1,-298-1 0,49 25-1,-24 0 1,248 0-1,-75-25 1,-273 25 0,75 0-1,-99-25 17,-125 25-17,1 0 1,-25 0-1,-25-25 32,-25 25-31,0 0 0,-49 0-1,-25 0-15,-75 0 16,-223-49-1,-74 49 17,272 0-17,-222 25 1,-100 24 0,298-24-1,-224 25 1,125-26-1,173 1 1,-99-25 0,149 0-1,49 0 1,-49 0 0,49 25-1,25 0 1,1-25-1,-26 0 17,25 0-17,0 25 32,0-25-31,1 24-1,-26 1 1,-49-25 0,74 0-1,-124 0 1,-24 25 0,73-25-1,-73 25 1,98 0-1,51-25 1,-1 0 0,50-25 93,24 25-109,75-25 16,0 25-1,223-50 1,-123 50 0,-51-24-16,199-1 15,-173 0 1,98 0 15,-73 25-15,197-49-1,-197 24 1,197-25 0,1-49-1,0 25 1,-249 49-1,150-25 1,-174 25 0,-25 25-16,0 0 15,49-49 1,-73 49 0,-76 0-1,1-25 1,0 25-1,-50 25 95,-24-25-95,-26 25-15,-49 24 16,0-24 0,-223 49-1,-25 1 1,198-50 0,-173 24-1,297-49 1,1 25-1,-1-25 1</inkml:trace>
  <inkml:trace contextRef="#ctx0" brushRef="#br0" timeOffset="-90013.27">15503 10939 0,'-25'0'16,"50"0"171,25 0-171,-1 0-1,26 25 1,-26-25-16,1 24 16,74 51 31,-99-50-32,-1-1 1,1 51-1,-25-50 1,0 0-16,0-1 16,25 51-1,-25-1 17,0-49-17,-25 0-15,0 49 31,25-49-31,-49 0 16,-26 49 0,51-49-1,-1 0 17,0-25-1,25-25 78,0 0-93,0-24-1,50-1-15,-26 0 16,-24 1 0,25-26-1,25 1 1,-50 49 0,25 0-16,-25 1 15,24-76 1,1 51-1,0-75 1,0 74 0,-25-24 15,0 49-15,0-25-16,0 25 15,25-24 1,-25 24 15,0 0 0,0 75 172,0-25-187,0 24 0,-25 1-1,25-1 1,0 1-16,-25-25 16,25 24-1,0-24 1,0 0-1,0 0 17,0 0-17,0 24 1,0 1 0,0 0-1,25-1 1,-25 50-1,0-74 1,25 25 0,-1 24-1,-24-24 1,0-25 0,25 24-1,-25-24 16,25-25 32,0 0-47,0 0-1,24 0 1,-24 0-1,0 0-15,0 0 16,-1 0 0,-24-25 15,25 25-15,0 0 15,-25-25-16</inkml:trace>
  <inkml:trace contextRef="#ctx0" brushRef="#br0" timeOffset="-87207.29">15280 12229 0,'24'0'0,"51"0"15,49 0 17,124 0-1,-149 0-16,-74 0-15,25-25 16,49 25 0,74-50-1,-49 25 1,75-24 0,-100 49-1,75-75 1,24 1 15,-99 74-31,100-50 31,-100 26-15,-25-1-16,-24 25 16,49 0-1,-74-25 1,0 25-1,0 0 1</inkml:trace>
  <inkml:trace contextRef="#ctx0" brushRef="#br0" timeOffset="-84207.82">15677 13171 0,'0'-25'125,"0"1"-110,24-1 17,1 0-32,0 0 31,0 0 0,24 1 0,-24 24-15,0 0 0,0 0-1,0 0 17,-1 24-32,1 1 15,50 74 1,-51-49-1,1 0 17,-25-25-32,0-1 15,25 51 1,-25-50 0,0 24-1,0-24 1,0 0 15,0 0 32,0-1 15,0 1-47,0 0 0,0 0 47,0-75 16,0 1-78,0-1-16,0-24 31,0-26-15,0 76-1,0-26-15,0 25 31,25-25-15,-25 26 0,25-1-1,-25-25 17,24 50-32,-24-25 15,25 1 1,-25-1-1,25 25 1,0-25 0,0 25-1,-25-25 1,24 0 0,1 1 30,0 24 1,0 24-31,0-24-16,24 50 16,1-25-1,-25-25 1,-25 25-1,25-1 17,-1-24-32,1 25 31,-25 0-31,25 0 16,-25 0-1,0-1 1,0 1-1,25 0 17,-25 0-17,0 0 32,0 0 16,0-1 93</inkml:trace>
  <inkml:trace contextRef="#ctx0" brushRef="#br0" timeOffset="-82627.45">16570 11013 0,'0'25'141,"24"-25"-126,-24 25-15,25-25 16,0 0-1,-25 25-15,25-1 32,-25 1 15,25-25-16,-1 0 78,1 0-93,25-49-1,24-26 1,50-98 0,-25 49-1,50-75 1,-50 50 0,-49 100-1,-25-1-15,24 1 16,-49-1 15</inkml:trace>
  <inkml:trace contextRef="#ctx0" brushRef="#br0" timeOffset="-77194.02">16842 10046 0,'-24'-25'15,"-1"25"16,0-25-15,0 0 0,0 25-16,1 0 31,-1 0-15,0 0-16,0 0 31,0 0 0,1 0 0,-1 0-31,0 0 16,25-24 0,-50 24-1,26 0 1,-1 0-1,0-25-15,-50 0 16,51 25 0,-51 0-1,50 0 1,1 0 0,-1 0-1,0 0-15,0 0 16,-49 25-1,49-25 1,-49 25 15,24-25-15,25 24 0,0-24-16,1 25 15,-1-25 1,-25 25-1,25-25 1,-24 25 0,-1 0 15,25 0-15,1-1-16,-51 26 15,50-25 1,-49 24-1,24 26 17,25-50-1,1-1-31,-1 26 31,-25 0-15,50-26-16,-49 76 15,24-51-15,-25 26 16,-24 123 0,-1-49-1,1 74 1,0-49 0,74-125-1,-25 100 1,0-74-1,25-51 1,0 51 15,0-26 266,0-24-281,0 99-1,0-74-15,-25 173 32,25 224-1,25-348-31,0 25 16,49 99-1,1 25 1,-1-149-1,100 174 1,-50-74 15,-50-100-15,50 50 0,-49-75-1,-51-24 1,26-1-1,-25-49 1,24 25 0,1 25-1,-25-50 1,24 25-16,-24-1 16,50-24-1,-26 25 1,50 25-1,25-25 17,-49-1-17,-26-24 1,76 0 0,-51 0-1,50-49 1,0-1-1,-25 1 1,50-26 0,-25-24-1,-25 24 1,-49-24 0,24-50 15,-24 25-31,24-124 15,-49 100 1,0 24 0,0-25-1,0-50 1,-25 26 0,0 98-1,0-74 1,0 75-1,0-50 1,0 99 0,0-24-1,0-1 1,0 0 0,-25 1-1,25-51 1,-25 51-1,0-1 17,25 25-17,-50-24 1,50-1 0,-99-99-1,50 75 1,-1 0-1,50 49-15,-25 0 16,-24-99 0,24 99-1,0-74-15,-25-50 16,-24 25 0,74 99-1,-25-24 1,0-1-1,1 25 17,-26-24-17,0-1 1,26 0 0,-26 1-1,0-1 1,26 25-1,-1 1-15,-25-26 16,25 0 0,1 26-1,-1-1 1,0 0 0,0 25 46</inkml:trace>
  <inkml:trace contextRef="#ctx0" brushRef="#br0" timeOffset="-75444.98">17512 11460 0,'25'25'15,"-25"-1"1,0-48 156,0-1-172,0-50 15,0 26 1,0 24-16,25-25 31,-25 1-15,25 24-16,-25-25 15,24 1 1,26 24 0,-50 0-1,50-49 1,24-1 0,-49 26-1,24-1 1,51-24 15,-26-1-31,50 1 31,50-1-15,-125 26 0,125-1-1,0-24 1,-26 49-1,125-49 1,-174 74 0,25 0-16,0 0 15,149-25 1,-124 0 0,-25 25-16,124-50 15,-124 26 1,-25 24-1,1-25 1,-1 0-16,50 0 31,-75 25-15,-24 0-16,-1-25 16,26 25-1,-50 0 32</inkml:trace>
  <inkml:trace contextRef="#ctx0" brushRef="#br0" timeOffset="-74016.06">20786 9748 0,'0'25'93,"25"-25"-77,-25 25 0,25-25-1,49 25 1,-24-1-1,0-24-15,74 50 32,-75-50-32,26 50 31,-26-26-15,-24-24-1,0 0 48,-25 25-32,0 0-15,0 0-1,-25 25 1,0-1-1,-49 75-15,24 0 16,1-25 15,24-99-15,0 75 0,0-50-1,25-1 16,-25-24-15</inkml:trace>
  <inkml:trace contextRef="#ctx0" brushRef="#br0" timeOffset="-70766.43">22002 9079 0,'0'49'172,"49"50"-157,26 50 1,-26 0-16,1-50 15,0 50 1,24 0-16,-24-25 16,24 25-1,-24 24 32,-50-148-31,-50-50 218,50-24-218,-74-26-1,49 1-15,0 24 16,-25 1 0,50-1-1,-24-24 17,-1 49-17,0-25 1,25 1-16,0 24 15,-25-25 1,25 25 15,-25 25 1,25-24-17,0-1 1,0-25-1,0 25 1,0 1 0,0-1 15,0 0 0,0-25-15,0 26 15,0-1-15,0 0-1,0 0 1,0 0 0,0-24-1,0-50 1,0 49-1,0 25-15,25 25 16,-25-49 0,25 49-1,0-25 1,74 25 0,-25 0-1,-49 0 1,74 0-1,-74 0 1,0 0 15,0 0-15,-25 25 15,49 24-15,-49 1-1,50 99 1,-25-50 0,0-50-1,-25-24-15,25 0 16,-25 0 15,0 0 0,0-1 1,-25-24-32,0 25 15,-25-25 1,25 25 0,1-25-16,-26 25 15,-24 0 1,49-25-1,-25 24 1,25-24 0,1 0-1,-1 0 17,0 0-17,-25 0 1,26 25-1,-1-25-15,0 0 16,-25 25 15,26-25-15,-1 0 62</inkml:trace>
  <inkml:trace contextRef="#ctx0" brushRef="#br0" timeOffset="-63570.4">25028 11286 0,'-25'0'109,"0"0"-47,25-25-46,-49 1-16,24 24 31,-74-25-15,74 25-16,-50-25 31,51 25-15,-26 0-1,25 0-15,-24 0 16,-26 0 0,1 0-1,-75 0 1,25 0 0,74 0-1,-98 0 1,23-25-1,51 25 17,0 0-32,24-25 15,-24 25 1,24 0 0,-24-25-1,49 25 1,0 0 15,-25 0-15,26 0-1,-1 0 1,0 0 0,0 0-1,0 0 1,-24 0-1,24 0 1,-99 25 0,74-25-1,-98 25 1,23 0 15,76 0-15,-50 0-1,49-25 1,-24 0-16,24 24 16,-24 1-1,-1 0 1,50 0 0,1 0-1,-26-25 1,50 24-1,0 1 17,-25-25-17,25 25 1,-25 25 0,1-26-1,24 1 1,0 25-1,-25-50 1,25 74 0,0-24-1,0 24 1,0-24 0,0-1-1,0-24 16,0 0-15,0 25 15,0-26-31,0 26 16,0-25 0,0 0-1,0 24 1,25 51-1,-1-1 1,-24-74 0,0 24-1,25 1 1,0 24 0,-25-24-1,0-25 16,0-1-15,0 1 15,25-25-15,-25 50 0,0-25-1,0 24-15,0-24 16,25 25-1,-25-26 1,0 1 0,24 0 46,-24 0-31,25 0 16,-25-1-15,25-24-17,-25 25 1,0 0 31,25-25-32,0 0 1,-25 25-16,24 0 16,51-25-1,-50 0 1,74 24-1,0-24 1,-25 25 0,1-25-1,74 0 1,-75 0 0,-24 0-16,24 0 15,75 0 1,-99 0-1,74 0 1,-50 0 0,-49 0-1,124 0 1,-50-25 0,-50 25-1,51 0 1,-51 0-1,-24 0-15,50-24 16,49-1 15,-50 25-15,25-25-16,-24 25 16,49-25-1,-100 25 1,26 0-16,0 0 15,74 0 1,-75 0 0,1-25-1,-25 25 1,24-24 0,-24 24-16,0-25 15,25 0 1,-26 0-1,1 0 17,0 1-1,0-26-15,24 0-1,-49 1 1,50-50-1,-25-1 1,-25 26 0,0 24-16,0 1 15,0-100 1,0 99 0,-25-99-1,-25 50 1,50 74-1,-24-49 17,-1-25-17,0 49 1,0 1 0,25 24-1,-25 25 1,25-50-1,-24 25 1,-26-24 15,50 24-15,-25 0-16,0-24 31,1 49-15,24-25-16,-25 0 15,-25 0 1,50 0 15,-25 25-15,25-24 15,-25-1-31,1 25 16,-1 0-1,0-25 1,0 25 31,0 0-16,1 0 110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33.588"/>
    </inkml:context>
    <inkml:brush xml:id="br0">
      <inkml:brushProperty name="width" value="0.08571" units="cm"/>
      <inkml:brushProperty name="height" value="0.08571" units="cm"/>
      <inkml:brushProperty name="color" value="#5B2D90"/>
    </inkml:brush>
  </inkml:definitions>
  <inkml:trace contextRef="#ctx0" brushRef="#br0">1 0 7445,'10'0'-890,"3"2"942,-7 4 1,2 2 0,-4 5 0,2-1-21,-3 1 1,-1 3 0,-2 1-27,0 1 1,0-1 0,0 1 0,0-1 15,0 1 1,0-1 60,0 1 1,6-7-33,0 1 0,8-8 0,-3 2-29,5-4 1,1-2 0,1 0 0,-1 0-54,1 0 1,-1-2 0,3-2-1,1-2-90,2 2 1,0 2-1,-3 0 1,1-2-52,2-2 1,7 1 0,-7 3 171,-2-4 0,6-4 0,1-7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34.039"/>
    </inkml:context>
    <inkml:brush xml:id="br0">
      <inkml:brushProperty name="width" value="0.08571" units="cm"/>
      <inkml:brushProperty name="height" value="0.08571" units="cm"/>
      <inkml:brushProperty name="color" value="#5B2D90"/>
    </inkml:brush>
  </inkml:definitions>
  <inkml:trace contextRef="#ctx0" brushRef="#br0">122 53 7236,'0'-12'-341,"0"1"1,0 5 456,0-6 1,-1 9 315,-5-3-325,4 4 0,-8 2-202,4 0 0,4 8 0,-4 3 75,5 5 0,1-5 0,0 1 22,0 2 1,5 1 0,3 1 0,0-3 27,0-1 1,5-6-1,-1 3 1,1 1 9,-1 0 1,4-1 0,-7 5-20,1-2 1,4-7 0,-7 5 1,3-2 0,-6 0 3,2-2 0,-6-5 0,-6 7-25,-6 0 0,-3-6 0,-3 4 0,1-2-110,-1 1 1,1-3-1,-1 4 1,1-2-33,0 2 0,-1-4 0,1 4-530,-1-4 671,1 5 0,7-12 0,2 3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35.392"/>
    </inkml:context>
    <inkml:brush xml:id="br0">
      <inkml:brushProperty name="width" value="0.08571" units="cm"/>
      <inkml:brushProperty name="height" value="0.08571" units="cm"/>
      <inkml:brushProperty name="color" value="#5B2D90"/>
    </inkml:brush>
  </inkml:definitions>
  <inkml:trace contextRef="#ctx0" brushRef="#br0">175 52 5924,'0'-9'53,"-2"1"-146,-3 8 54,3 0 35,-6-8 1,10 6 3,4-3 107,-4 3 26,5 2 57,-7 0 288,0 0-407,0-8-64,0 6 9,0-6 0,0 16-8,0 4 1,0 3 0,0 2 0,0 1 10,0-1 1,0 1 0,-2-1 0,-1 3 0,-3 3 0,0 2 0,4 6 1,-2-2-13,-2 2 1,0 2 0,5 2 0,-3 0-13,-2 0 1,0 0 0,6 2 0,0 2-8,0 2 0,0 1 1,2-3-1,2 4-8,2 1 1,1-3-1,-3 6 1,4 1-6,2 3 0,-4 1 0,3-1 0,1-3 6,0-1 1,-6-3 0,3 5-1,-1-5 4,0-1 0,0 6 1,-6-5-1,2 1 9,4-4 0,-5-5 0,5 1 1,-4 0 18,-2-2 1,6 4 0,0-10-1,-2 2-8,-2-2 1,-2 4-1,2-6 1,2 1-2,1-5 1,1-4 0,-6-1 0,0-1 60,0 1 0,2-1 0,2 1 19,2-1 0,0 0 0,-4 1-58,3-1 0,-3-5 24,4 0 0,-4-1-163,-2 7 101,0-8 0,0-1-246,0-3-23,0-4 1,-2 6 120,-4-8 1,2 0 0,-7 0 0,-3 0 158,-1 0 0,-3 0 0,1 0 0</inkml:trace>
  <inkml:trace contextRef="#ctx0" brushRef="#br0" timeOffset="420">1 2288 7569,'11'0'-149,"1"0"1,-6 0-437,5 0 633,-7 0-94,12 0 0,-12 0 36,7 0 0,-1 2 0,4 2 47,-3 2 0,-5 5-64,6-5 0,-1 6-212,7-7 1,-6 1 0,-1-6 238,3 0 0,-5 0 0,3-2 0,2-3 0,-5 1 0,3-8 0,2-2 0,-1-1 0,1-3 0,-4 1 0,-3 0 0,5 5 0,-6 0-85,-2-1 128,-2 5 237,-2 0 0,-8 10 0,-4 4-260,-3 6 0,-1-3 1,3 3-1,1 1-65,-2 3 0,5 0 0,-1-3 1,0-3 44,0-2 0,-1-3 0,-7-5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32.485"/>
    </inkml:context>
    <inkml:brush xml:id="br0">
      <inkml:brushProperty name="width" value="0.08571" units="cm"/>
      <inkml:brushProperty name="height" value="0.08571" units="cm"/>
      <inkml:brushProperty name="color" value="#5B2D90"/>
    </inkml:brush>
  </inkml:definitions>
  <inkml:trace contextRef="#ctx0" brushRef="#br0">245 18 6528,'0'17'90,"0"1"0,-6 1 0,-2 3-73,-2 1 1,5 8 0,-5-2 0,0 4 0,2 2-60,1 0 0,-7 0 0,4 0 0,-1 0-17,-1 0 1,2 0 0,-3 0 0,1-2-52,-1-4 0,-3 2 1,0-8-1,3-2 14,1-1 0,6-3 96,-5 1 0,7-1 0,-4 1 0</inkml:trace>
  <inkml:trace contextRef="#ctx0" brushRef="#br0" timeOffset="308">419 1 7334,'12'0'-211,"0"0"0,1 0 0,3 0 245,1 0 0,3 0 1,3 0-1,6 0 33,4 0 1,8 7-1,1 5 1,1 3-47,0 3 1,3-1 0,-5 1 0,-2 1-89,-2 5 1,-2-3 0,-2 6-227,-4-2 234,4 6 0,-14-9 0,3 5 0,-7 0 1,-3 0 0,-7-4 0,5 5 0,-2-1 58,-4 0 0,-10-6 0,-4 5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2.527"/>
    </inkml:context>
    <inkml:brush xml:id="br0">
      <inkml:brushProperty name="width" value="0.08571" units="cm"/>
      <inkml:brushProperty name="height" value="0.08571" units="cm"/>
      <inkml:brushProperty name="color" value="#FF0066"/>
    </inkml:brush>
  </inkml:definitions>
  <inkml:trace contextRef="#ctx0" brushRef="#br0">0 35 7541,'10'-1'200,"-2"-3"0,-1-2-188,5 2 1,4 2 0,1 2 0,0 0-617,1 0 0,1 0 604,5 0 0,3-8 0,8-1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2.119"/>
    </inkml:context>
    <inkml:brush xml:id="br0">
      <inkml:brushProperty name="width" value="0.08571" units="cm"/>
      <inkml:brushProperty name="height" value="0.08571" units="cm"/>
      <inkml:brushProperty name="color" value="#FF0066"/>
    </inkml:brush>
  </inkml:definitions>
  <inkml:trace contextRef="#ctx0" brushRef="#br0">156 538 6383,'17'-8'98,"1"-1"-42,-1-9 1,-1 6 0,-3 1 53,-1-3 1,-1-1 0,5-3-79,-4 1 1,1-1 0,-7 1 0,0-1-114,2 1 0,-7-1 1,5-1-1,-4-2 28,-2-3 1,0-1-1,0 4 1,0-2 32,0 1 1,-6-3-1,1 2 1,1 1 72,2 3 1,0 3 0,-2 3 70,-2 1 1,-2 3-41,3-3-60,3-4 0,-14 14 0,6-1-2,1 6 0,-1 7 0,6 8 1,-2-1-6,2 1 0,2 1 0,2 2 0,0 4 80,0 3 0,0-1 1,0 4-1,0-4-31,0-2 0,0 4 1,0-3-1,0-1-19,0 0 0,2 4 1,2-6-1,2-1-14,-2-3 1,4-1 0,-1-1-1,3 1-29,4-1 1,-5-5 0,3-3-1,0 1-105,-3 0 0,7-6 1,-4 2-96,3-5 0,3-1 0,-1 0-357,1 0 393,-1 0 1,-5 0 0,-3-1-37,-1-5 1,4 2 195,-6-8 0,-1-7 0,-5-8 0</inkml:trace>
  <inkml:trace contextRef="#ctx0" brushRef="#br0" timeOffset="224">86 311 7114,'-18'0'-932,"1"0"1373,-1 0 1,7 0 199,-1 0-746,8-8 1,-2 6 0,12-4-1,6 5 145,3 1 1,3 0 0,-1 0 0,1 0-88,-1 0 1,8 0 0,3 0 0,1 0-209,0 0 0,-6 0 0,4 0 0,-2 0 255,-3 0 0,5 0 0,0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1.126"/>
    </inkml:context>
    <inkml:brush xml:id="br0">
      <inkml:brushProperty name="width" value="0.08571" units="cm"/>
      <inkml:brushProperty name="height" value="0.08571" units="cm"/>
      <inkml:brushProperty name="color" value="#FF0066"/>
    </inkml:brush>
  </inkml:definitions>
  <inkml:trace contextRef="#ctx0" brushRef="#br0">243 1 7463,'0'11'-377,"0"1"394,0 1 0,0-3 1,0 2-1,0 1 1,0 5-73,0 5 1,0-2-1,0 9 1,0 1 103,0 2 1,0 2-1,0-1 1,0 1 7,0 0 1,-2 0 0,-2 2 0,-2 2-17,2 2 0,2-1 0,2-5 0,-1 0-14,-5 0 1,4 0-1,-4 0 1,4-2-34,2-4 1,0 2-1,0-6 1,0 1 16,0-1 1,0 4 0,0-6 0,0 1-23,0 1 1,0-6-1,0 4-298,0-3 0,0-3-269,0 1 31,0-1 547,0 1 0,-8-9 0,-1-1 0</inkml:trace>
  <inkml:trace contextRef="#ctx0" brushRef="#br0" timeOffset="197">51 996 7569,'-12'0'-14,"1"0"0,5-6-73,-6 0 63,8 1 1,-2 5-1,10 1-43,2 5 0,8-4 0,-3 6 48,5 0 0,1 0 0,1 3 1,-3-3-133,-3 0 0,3-6 1,-3 5-195,4 1 0,1-6 345,1 4 0,-1-4 0,0-2 0</inkml:trace>
  <inkml:trace contextRef="#ctx0" brushRef="#br0" timeOffset="310">278 996 7527,'10'-8'-188,"-5"6"241,-10-4 1,1 6 0,-8 6 0,0 6-148,3 3 0,-7 3 1,5 1-1,-3 3-156,2 1 1,-1 6 249,7-6 0,-8 8 0,5-3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49.526"/>
    </inkml:context>
    <inkml:brush xml:id="br0">
      <inkml:brushProperty name="width" value="0.08571" units="cm"/>
      <inkml:brushProperty name="height" value="0.08571" units="cm"/>
      <inkml:brushProperty name="color" value="#FF0066"/>
    </inkml:brush>
  </inkml:definitions>
  <inkml:trace contextRef="#ctx0" brushRef="#br0">227 367 7497,'12'0'-386,"-2"-2"453,-3-4 1,-7-3-1,-7-7-43,-3 5 0,4 3 0,-6 6 10,-1-4 0,-3 4 0,-1-4 0,-1 4-39,1 2 0,-1 2 0,1 2 0,-1 4-30,1 2 1,0 1 0,1 7 18,4-1 1,-1 1 0,7-1-1,2 1 5,2-1 0,2 0 0,0 1-3,0-1 1,2 1 14,4-1 1,4-1 0,7-4-33,1-7 0,-1-3 0,0-2 0,1 0 14,-1 0 1,1-7 0,-1-5 0,-1-4-53,-5-1 0,5-1 0,-6 1 0,1-1 9,1 1 1,-6-6 0,4-2 0,-3-1 19,-3 1 1,0-4 0,0 4 0,2-1 34,-2 1 0,-2-6 0,-2 4 0,0 0-5,0 4 0,0-3 0,0 3 44,0 2 1,0 1 217,0 3-240,-8 7 1,4 2-1,-6 10-16,2 4 1,3-2 0,5 8 8,0 1 1,0 3-1,0 1 1,0 1 36,0-1 0,0 3 0,0 1 0,0 2-8,0-1 1,0 5 0,0 0 0,0 0 20,0-4 0,2 3 1,1-3-1,5-2-6,2-1 0,-6-3 0,4 1 0,-1-3-10,5-3 1,-2 3 0,1-5 0,3 0-45,1-5 1,-3 3-1,0-2 1,1-2-45,3-2 1,1-2 0,1 0-26,-1 0 1,-1-2-1,-3-2 1,-1-4 30,2-1 0,-5-1 0,1-4 0,-2 3 33,-4-3 1,3 4 0,-1-1 71,-2-3 1,-2-1 478,-2-3-220,0 8-309,0 3 0,0 9-101,0 3 1,6 5 0,2 8-105,1-1 1,-3-5 0,6-1-360,1 3 0,-3-6 552,2-2 0,-1-5 0,7-1 0</inkml:trace>
  <inkml:trace contextRef="#ctx0" brushRef="#br0" timeOffset="179">751 70 7454,'0'-11'-192,"-2"1"61,-4 2 1,4 4 0,-3 10-38,3 6 1,2-3-1,-2 3 1,-2 2 31,-2 1 1,0 3 0,6-1 89,0 1 46,0-1 0,0 1 0,2-3 0,4-3 0,-4 3 0,6-5 0</inkml:trace>
  <inkml:trace contextRef="#ctx0" brushRef="#br0" timeOffset="740">786 280 7569,'17'0'-54,"1"0"1,-6 0 0,-1 0-49,3 0 0,-1-2 0,1-4 1,-2-4-1,-1-1 127,-1-1 1,4 6 0,-7-3 0,1-1 84,0 0 0,-2 4 14,-6-5 1,-2 7-105,-4-2 1,-4 4 0,-5 4-16,3 4 1,-3-2-1,3 7-19,-4 3 0,5 1 0,1 3-6,2-1 1,2 1 0,6-1 12,0 1 0,2-3 0,2-1 1,4-2 6,2 1 0,-1-3 0,5 1 15,-2 3 0,-1 0 0,5-1 0,-3-1-14,-1 1 1,-8-3 0,4 0 18,-1-2-54,-5 5 0,6-9 0,-10 6-5,-4-2 1,2-3 0,-7-5-252,-3 0 1,-1 0-318,-3 0 526,1 0 0,7-2 1,6-3 80,8-7 0,6-2 0,7 1 0,1 1 0,-1-1 0,1-3 0,-1-1 0,1-1 0,-1 1 0,1-1 0,-1 3 0,0 1 10,1 2 1,-3 7 0,-1-5 0,-4 0 15,-3 0 0,1 5 301,-2-7 0,4 2 245,7-1-467,-7 3 1,4 10-1,-7 4-53,3 5 0,-6 11 0,2 1-96,-4-2 0,3 5 0,1-3 1,-2 0-58,-2 2 1,4-5 0,0 3-1,-2-2-87,-2 3 0,-2-11 0,2 5 0,1-3 188,3 1 0,8 1 0,-5 1 0</inkml:trace>
  <inkml:trace contextRef="#ctx0" brushRef="#br0" timeOffset="851">1397 245 7051,'12'-6'0,"0"-2"-897,1-1 897,3 5 0,1-12 0,1 7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48.527"/>
    </inkml:context>
    <inkml:brush xml:id="br0">
      <inkml:brushProperty name="width" value="0.08571" units="cm"/>
      <inkml:brushProperty name="height" value="0.08571" units="cm"/>
      <inkml:brushProperty name="color" value="#FF0066"/>
    </inkml:brush>
  </inkml:definitions>
  <inkml:trace contextRef="#ctx0" brushRef="#br0">34 141 7569,'-12'0'-1001,"0"0"996,8 0 0,-1 0 1,10 0 30,7 0 0,4 0 1,1 0-1,0 0 28,1 0 0,-1-6 0,3-2 0,1 0 22,2 1 1,3-1-1,-5 4 1,2-4-39,-1-2 1,3 7 0,0-5-1,0 2-7,1 0 1,-3-5 0,-4 5 0,3 2-21,1 2 1,0-4 0,-5-2 19,-1-1 0,1 5-24,-1-2 0,-5 4-7,-1 2 0,-7 2 0,2 4 0,-4 5 12,-2 5 0,-2 3 1,-2 3-1,-4 3-4,-1 2 1,-1 0-1,-4 4 1,3-2-10,-3 2 1,-1 0-1,-5 0 1,1-3 6,1-3 1,-9 4-1,10-4 1,-3 0-66,1 1 0,1-3 0,1-6 0,-1-1 31,1-4 1,0 1-1,-3-7 1,1 0 22,1 2 1,-3-6 0,9 3-12,-3-3 0,3-9 0,2-5 26,3-4 0,1-1 8,6-1 1,8 3 0,3 3 44,5 6 0,1 4 1,1 2-1,-1 0 0,1 0 0,-1 0 0,-1 2-30,-5 4 1,5-4-1,-5 6-130,5 0 0,1-1-8,1 5 0,-1 2 0,1-8-24,-1-3 1,-5 5 0,0-2-235,1-2 0,3-2 363,1-2 0,1 0 0,-1 0 0</inkml:trace>
  <inkml:trace contextRef="#ctx0" brushRef="#br0" timeOffset="208">295 350 7498,'0'10'-189,"0"-2"1,8-14-1,4 0 166,3 2 1,3 2-1,-1 2 1,1 0-90,-1 0 1,7 0 0,-1 0 0,-2 2-123,-1 4 0,-3-4 234,1 4 0,7 3 0,2 1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47.230"/>
    </inkml:context>
    <inkml:brush xml:id="br0">
      <inkml:brushProperty name="width" value="0.08571" units="cm"/>
      <inkml:brushProperty name="height" value="0.08571" units="cm"/>
      <inkml:brushProperty name="color" value="#FF0066"/>
    </inkml:brush>
  </inkml:definitions>
  <inkml:trace contextRef="#ctx0" brushRef="#br0">175 0 6994,'-10'0'-23,"-5"0"141,13 0 1,-6 2 0,8 4-28,0 6 0,2-3 1,2 3-1,2 1-27,-2 3 0,-3 1 0,-1 1 0,2-1 0,4 1 1,-4 5 0,4 0 0,-4 1-49,-2 1 0,0-6 0,0 7 0,0-3-8,0 0 1,0 2 0,0-3 0,0 1 3,0-2 0,0 5 0,0-1 0,0 0 9,0 0 1,-2 4 0,-2-3-1,-2 1-34,2 4 1,2-4-1,2 2 1,0 0-36,0-2 0,0 4 0,0-5 0,0-1 23,0 0 0,0-2 0,0-5 0,0-1 7,0 1 0,0-1 1,0 1-38,0-1 1,0-5-94,0-1 0,2-1-76,4 2 1,-4-3-486,4-3 10,-4-4 699,-2 6 0,0-8 0,0 0 0</inkml:trace>
  <inkml:trace contextRef="#ctx0" brushRef="#br0" timeOffset="250">0 1031 7479,'18'0'213,"-1"0"1,1 1-277,-1 5 1,-5-4 0,-1 4 0,1-2-110,-2 2 0,5-2 0,-3 5-15,3-1 0,-3-2 1,0-6-1,-1 2-305,-1 4 492,6-4 0,-7 5 0,9-7 0</inkml:trace>
  <inkml:trace contextRef="#ctx0" brushRef="#br0" timeOffset="383">350 961 7499,'0'-18'213,"0"8"0,-2 3 0,-2 9-323,-2 3 0,-2 5 0,4 8 1,-2-1-590,3 1 699,-7 7 0,0-6 0,-7 6 0</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8:52:35.824"/>
    </inkml:context>
    <inkml:brush xml:id="br0">
      <inkml:brushProperty name="width" value="0.05292" units="cm"/>
      <inkml:brushProperty name="height" value="0.05292" units="cm"/>
      <inkml:brushProperty name="color" value="#FF0000"/>
    </inkml:brush>
  </inkml:definitions>
  <inkml:trace contextRef="#ctx0" brushRef="#br0">21034 11981 0,'50'-25'140,"0"25"-124,24-25 0,50 0-16,-50-24 15,-49 49-15,149-50 31,-100 50 1,-49 0-17,0 0 1,0 0 31,-25 25-16,0 0-15,-50 49-1,50-49 1,-50 24-16,50 1 16,-49 24-1,49-49 1,-50 25-1,50-25 1,-25 24 0,1 1-1,-1-25 17,-25 0-17,1 24 1,-51 1-1,76-1 1,-51-24 0,50 0-1,1-25 1,24 25 0,-25-25 15,0 0-16,25 25 1,-25-25 0,75 0 156,-1 0-157,1 0-15,0 0 16,74 0-1,-50 0 1,50 0 0,-99 0-1,0 0 1,-1 0-16,1 0 31,0 0 0,0-25-15,0 25 0,-25-25-1,49 25 1,1-50 0,0 50-1,-1-24 1,-24 24-1,0 0-15,-25-25 16</inkml:trace>
  <inkml:trace contextRef="#ctx0" brushRef="#br0" timeOffset="1567.61">21282 12254 0,'25'0'156,"25"-25"-140,24 25-16,-24 0 15,-1-25 1,26 0 0,-1 25 15,-49 0-16,0 0 32,0 0 16</inkml:trace>
  <inkml:trace contextRef="#ctx0" brushRef="#br0" timeOffset="2987.56">22994 12005 0,'25'0'156,"0"0"-140,-1 0 0,1-24-1,0 24 1,0 0-1,0 0 1,24 0 0,50 0 15,-74 0 0,0 0-15</inkml:trace>
  <inkml:trace contextRef="#ctx0" brushRef="#br0" timeOffset="4179.39">22969 12402 0,'0'25'125,"25"-25"-78,0 0-16,49 0 1,1-25-17,-51 25-15,1 0 16,25 0-1,-25 0 1,24 0 0,-24 0 15,0 0-31,0 0 31,-1 0 0</inkml:trace>
  <inkml:trace contextRef="#ctx0" brushRef="#br0" timeOffset="8284.2">24333 11509 0,'-24'0'62,"48"0"94,1 0-140,0 0 15,0 0-15,0 0 15,-25 25-15,24-25-1,-24 25 1,0 0-16,0 0 31,0-1-15,0 1 15,0 0-15,0 0 15,0 0-15,0-1-1,-24-24 1,24 25 0,-25-25 15,0 25 31,25-50 63,25 0-109,-25 1 0,25-26-1,-1 25-15,1-24 31,-25 24 1,0 0 30,25 25-46,-25-25-1,0 0 17,25 25-1,-25-24 0,0-26 0,0 25-15,25-24 0,-25 24 15,0 0 16,0 50 140,0 0-171,0 24 0,0-24-1,0 0 1,0 0-1,0 24 1,0-24 0,0 0-1,0 0 1,0-1 0,0 1-1,0 0 16,24-25-31,-24 25 32,0 0-1,25-25-31,-25 24 31,25 1 32,0-25 15,0 0-16,-25 25-46,24-25 62,1 0-31,0 0 15</inkml:trace>
  <inkml:trace contextRef="#ctx0" brushRef="#br0" timeOffset="9411.07">25053 11658 0,'0'-25'94,"25"25"-63,-1 0-15,51-24 15,-50 24-15,-1 0-1,1 0 1,0-25-1,0 25 1,0 0 0,-1 0-1,1 0 1,0 0 15,0 0-15,0 0 15,-1 0 16</inkml:trace>
  <inkml:trace contextRef="#ctx0" brushRef="#br0" timeOffset="12712.35">25896 11881 0,'0'-24'15,"0"-26"1,0 25-1,0 0 32,0 1-47,0-1 16,0-74 0,0 74-1,0-25 1,0 25-1,0-24 1,0 24 15,0-25-15,0 26 0,0-76-1,0 76 16,0-1 1,0-25-17,0 25 1,0-24 15,0 24-15,0 0 46,0 50 95,0 0-142,0-1-15,25 26 16,0 0-1,-25-1 1,25-24 0,-25 0-1,24 0 1,-24 0 0,50 74-1,0 25 1,-26-75-1,1 1 1,-25-25 15,25-25 16,0 0 63,-25-25-79,0 0 0,0 0-31,25-24 16,-25-1-1,0 1 1,0 24 0,24-50-1,-24 1 16,0 24-15,0 26 0,0-1-1,0 0 32,0 0 47,0-25-78,-49-24-16,49 24 15,-25 1 1,25-1-1,-25 25 1,25 1 0,0-1 31,0 50 109,0 24-156,0-24 15,25 0 1,-25 0 0,0-1-1,25 1 1,-25 0 0,25 0 15,-1 0-16,-24 24-15,25-49 16,-25 25 0,25 0 15,0 25-15,24 49-1,-24-74 1,-25 24-1,50 26 1,-25-51 0,-25 1-1,24-25 95,1 0-79,0 0-15,0 0-1,0 0 1,-1 0 15,1-25 32</inkml:trace>
  <inkml:trace contextRef="#ctx0" brushRef="#br0" timeOffset="14927.01">24631 12427 0,'25'0'156,"0"0"-140,24 0-16,1 0 16,99-49 15,-100 24-31,199 0 31,-148 25-15,-26-25-1,75-24 1,-124 49 15,123-50-31,-98 50 32,0 0-17,49-50 1,0 1-1,-49 49 1,74-25 0,0 25-1,-50 0 1,25-25 0,50 25-1,-74 0 1,24-25-1,-25 25 1,-49 0 0,25 0-1,24 0 17,-24-49-1,-1 49-16,-24 0 1,0 0 0,0 0-1</inkml:trace>
  <inkml:trace contextRef="#ctx0" brushRef="#br0" timeOffset="17342.28">26343 12973 0,'0'25'16,"-25"-1"30,25 1-30,-25-25 0,0 25-1,25 0 1,-25-25 0,1 25 15,-1-25-16,25 24-15,-25-24 16,0 0 0,25 25-1,-25-25 17,1 0 30,-1 0-62,0 0 31,0 0 1,0 0 14,1 0 1,24-25 31,0 1-46,0-1 15,0 0 15,0 0 47,24 25 1,-24-25-95,25 25 1,0 0 15,0-24 1,0 24-17,-1 0 16,-24-25-15,50 25 0,-25 0 15,0 0-15,-1 0-1,26-25 1,24 25-1,-49 0 1,25 0 0,-1 0-1,-24-25-15,0 25 32,74-49-17,-74 24 1,25 0-16,-1 25 15,-24 0 1,0 0 0,24 0-1,-24-25 1,0 0 0,0 25-1,0 0 32,24-24-31,-24 24-1,0 0 17,0 0-17</inkml:trace>
  <inkml:trace contextRef="#ctx0" brushRef="#br0" timeOffset="38394.05">23465 14486 0,'-25'25'0,"50"-25"250,0 0-219,0 0-31,0 0 31,-1 0 1,1 0-1,0 0-31,0 0 15,0 0 1,-1 0 15,1 0-31,0 0 16,0-25 15,0 25 0</inkml:trace>
  <inkml:trace contextRef="#ctx0" brushRef="#br0" timeOffset="39550.87">23490 14883 0,'-25'0'47,"50"0"140,0 0-171,0 0-16,-1 0 16,26 0-1,-25 0-15,49 0 32,-49-25-1,0 25-16,0 0 48</inkml:trace>
  <inkml:trace contextRef="#ctx0" brushRef="#br0" timeOffset="42961">24433 13990 0,'0'-25'109,"24"0"-47,26 25-46,24-25-16,-24 1 16,24 24-16,-24 0 15,24 0 17,-49 0-1,0 0 16,-25 24-32,0 1-15,0 0 32,0 49-32,0-49 15,0 25 16,0-1-15,-25-24-16,25 0 16,-25 25-1,25-1 1,-24-24 0,24 0 15,-25-25-16,25-25 110,25-25-109,-25 1 15,24 24-15,-24 0 15,0 0-15,25-24-1,-25 24 1,25 25 0,-25-50-1,0 26 1,0-1 46,0 0-15,25 25-31,-25-25 0,0 0 124,25 1-77,-25-1-48,0 0-15,25 0 16,-25 0 15,0 75 219,0-25-250,-25 0 16,25 24-16,0-24 31,0 0 0,0 0 1,-25-1-17,25 1 1,0 0-1,0 25 1,0-1 0,0-24-1,0 0 1,0 0 0,0-1 30,25-24-30,-25 25 0,0 0 46,25-25-62,-25 25 16,24-25 31,-24 25-32,25-25 1,0 0 0,0 0-1,0 0 16,-1 0 16,1 0-31,-25-25 156</inkml:trace>
  <inkml:trace contextRef="#ctx0" brushRef="#br0" timeOffset="44369.9">25722 13891 0,'25'0'204,"0"0"-189,25 0 1,-1 0-16,26-25 31,-1 25 0,-49-25-15,0 25 46</inkml:trace>
  <inkml:trace contextRef="#ctx0" brushRef="#br0" timeOffset="47178.63">26442 13692 0,'0'-25'31,"25"25"47,-25-24-62,24 24 15,1 0 16,0 0 16,25 0-48,-26 49 1,1-49-16,0 25 16,-25 0-1,25-25 1,-25 25-1,25-25 1,-25 24 78,0 1-47,0 0-32,0 0 1,24-25 0,-24 25-1,0-1 16,0 1 16,0-50 156,0 1-171,0-1-1,0 0 0,0 0-15,0 0 15,0 1 0,0-1 16,0 0-31,0 0-16,0 0 15,25-49 1,0 49 0,-25 0 15,0 1-15,25 24-1,0 0 95,-1 0-79,1 0 63,-25 24-48,25-24 1,-25 25-31,25 0 31,-25 0-16,25 0-15,-1-1-1,-24 1 17,25 0-17,-25 0 1,0 0 31,0-1 62,25-24-78</inkml:trace>
  <inkml:trace contextRef="#ctx0" brushRef="#br0" timeOffset="50327.62">27211 13469 0,'0'25'125,"0"0"-109,0-1 15,25 26-15,-25-25 15,0 24-15,24 1-16,1 0 15,0 74 1,0 74 0,0-148-1,-25 24 1,0-24-1,24-26 17,-24 1-17,0 0 1,25 0 0,-25 0-1,0 0 1,0-1-1,0 1 17,0 0 30,0-50 79,-25 0-126,25-24 1,0-26 0,-24 26-1,24 24 1,-25 0-16,25 0 16,0 0-1,0 1 1,-25-26 15,25 25-15,0-24-1,0 24 17,0 0-17,0 0 1,0 0-1,0 1 1,0-1-16,0 0 47,0 0-31,0 0-1,0 1 16,0-1 1,0 0-17,0 0 17,0 0-17,0 1 16,0-1 1,0 0 30,25 25-31,0-25-15,-1 25 0,1 0 15,0 0 0,0 0-31,0 0 31,-1 0-15,1 0 0,0 0 31,0 0-16,-25 25 47,0 0-16,0 0-30,0-1 15,-25-24-32,25 25 1,-25-25-16,0 50 15,1-50 1,-1 25 0,0-25-1,25 24 17,-25-24-17,25 25 79,-25-25-78,1 0-1,-1 0 1,0 0 15,0 0 0,25 25-31,-25-25 32</inkml:trace>
  <inkml:trace contextRef="#ctx0" brushRef="#br0" timeOffset="52982.4">24730 14932 0,'25'0'187,"0"0"-171,0 0-16,24 0 15,1 0 1,49 0 15,75-24 1,-50 24-17,-75 0 1,1 0-16,49 0 15,-49-25 1,24 0 0,-24 25-1,24 0 1,1-25 0,-51 0 15,1 25-31,25 0 15,0-24 1,-26-1 0,51 25-1,24 0 17,25-25-17,-25 0 1,0 25-16,50-25 15,174-24 1,-174 24 0,-1 25-16,-48-25 15,123-49 1,-149 49 15,1 0-31,-1 25 16,-24-25-1,-1 1 1,-24 24 0,0 0-1,0-25 1,-1 25 0,1 0 15,25 0-16,-25 0 1,24-25-16,-24 25 16,25-25-1,-1 25 17,-24 0 14</inkml:trace>
  <inkml:trace contextRef="#ctx0" brushRef="#br0" timeOffset="57812.6">25499 15751 0,'25'0'156,"49"50"-140,-49-50 30,25 24-46,-25 1 16,-1-25-16,-24 25 47,25-25 0,-25 25-16,25-25 16,-25 25-31,25-25 30,-25 24-30,25-24 0,-25 25 46,24-25-46,-24-25 109,0-24-110,0 24-15,0 0 16,0 0 0,-24 1-1,24-1 1,-25-25 0,25 25-1,-25 1 1,25-1-1,0-25-15,0 25 16,-25 1 0,25-1-1,0 0 1,0 0 0,0 0-1,-25 1 16,25-1-15,0 0 15,0 0-15,0 0 62,0 0-47,0 1 1,0-1-32,0 0 46,25 25-14,-25-25-1,25 25-31,0-25 16,24 1-1,-24 24 1,50-50-1,-26 50 1,-24-25 0,0 25-1,0-25 1,24 1 15,-24-1-31,0 25 16,49-25-16,-49 25 31,50-50-15,24 26-1,-74 24 1,24-25-16,50 0 31,-24 0-15,-1-24-16,-24 49 15,74-50 1,25 0 0,-50 1-1,50 24 1,-75 0 0,75 0-1,25 1 16,-100-1-15,0 25-16,1-25 16,49 25-1,-74-25 1,-1 0-16,1 25 16,24-24-1,25 24 1,-74 0-1,50 0 1,-51 0 0,1 0-1,0 0 17</inkml:trace>
  <inkml:trace contextRef="#ctx0" brushRef="#br0" timeOffset="60590.89">26417 15478 0,'-25'0'15,"25"-25"142,0 1-126,25 24-15,0-25 15,0 25-16,-1 0 1,1 0 0,0 0-1,0 0 17,0 0-1,-1 0-16,1 25 17,-25-1-32,0 1 15,25-25 1,-25 25-16,0 49 31,0-49 0,0 0 16,0 0-47,0 0 78,0-75 79,0 0-142,0 26-15,25-26 16,-25 25 0,0 0-1,0 1-15,0-1 31,25 25-31,-25-25 32,0 0-17,24 25 1,1-25 15,0 25-15,0 0-1,0-25 17,-1 25-1,1 0-15,0 0 46,0 0-31,-25 25-31,0 0 32,25 0-32,-1 0 31,-24 0-16,0-1 17,0 1-17,0 0 1,0 0 62,0 0 16</inkml:trace>
  <inkml:trace contextRef="#ctx0" brushRef="#br0" timeOffset="63043.33">27260 15304 0,'0'25'187,"0"0"-171,0 0-16,0 0 15,0 49 1,0-49-16,0 25 16,0-26 15,25 26-15,0 24 15,-25-49-31,0 74 15,25-74 17,-25 0-17,0 0 1,0 0 62,0-75 16,0 25-79,0 0-15,-25 1 16,25-1 0,0 0-1,-25 0 1,25-24 15,0 24-31,0 0 16,0 0-1,0 0-15,0 1 32,0-1-17,0 0 17,0 0-32,0 0 15,0-24 1,0 24-1,0-25 1,0 25 0,25-24-1,-25 24 1,25 25 0,-25-50-1,25 50 1,-25-24-1,24 24 32,1 0-15,0 0-17,0 0 1,0 0 15,-1 0-31,1 0 47,-25 24-16,0 1 0,0 0-15,0 0 0,0 0-1,0-1 1,0 1-16,0 0 16,0 0-16,-25-25 15,25 25 16,0 0 32,-24-25-32,-1 24 0,0 1 16,0-25 0,0 0-31,25 25 15,-24-25-15,-1 0 77</inkml:trace>
  <inkml:trace contextRef="#ctx0" brushRef="#br0" timeOffset="66353.56">27930 15056 0,'0'0'0,"0"-24"16,0-1-1,0 0 64,-25 25-17,25-25-46,-25 25-1,1 0 32,-1 0-16,0 0 1,0 25-17,0-25 17,25 25-32,-24-25 15,24 25 32,0-1 16,0 1-48,0 0 16,0 0 1,0 0-17,0-1 1,0 1 15,0 0 16,24-25 16,1 0-1,0 0-31,0 0-15,0 0 15,-25-25-15,24 25-1,-24-25 17,0 1-17,25 24 1,-25-25 15,25 25 16,-25-25-47,25 25 250,-25 25-219,0 24-31,0-24 16,0 50 0,0-51 15,0 1-16,0 0 32,0 0 16,0 0-1,0 0-30,0-1-17,0 1 16,0 0 1,25-25-32,-25 25 31,0 0 31,24-25-30,-24 24-17,25-24 1,0 25 0,-25 0-1,25-25 1,0 25-1,0-25 17,-1 0-1,-24 25-15,25-25 46,0 0-15,-25-25-31,25 25-16,-25-50 15,25 25 1,-25-24-1,24-1-15,-24 25 16,0 1 15,0-1-15,25 25 0,-25-25-1,0 0 16,0 0 16,0 0-31,0 1 31</inkml:trace>
  <inkml:trace contextRef="#ctx0" brushRef="#br0" timeOffset="81392.77">25722 6003 0,'0'0'0,"-24"0"31,-1 0 16,0 0 46,0 0-61,-24 0-17,24 25 1,-25-25 15,25 0-15,1 0-1,-1 0-15,-25 24 16,25 1 0,1 0-1,-26-25 1,0 50 0,-24-26-1,24 26 16,26-25-15,-26 0 0,0-1-1,1 26 1,49-25 0,-25 0-1,-25-1 1,50 1-1,-25 25 1,-24-25 0,49-1-1,-25 26 1,-25-25 0,26 24 15,-1-24-31,0 25 31,25-25 0,-25-25-15,25 24-16,0 51 31,0-25-15,0-26-16,0 26 15,0 0 1,0 24 0,0-49 15,25-25 0,25 74-31,-26 1 16,1 24 15,0-50-31,0 1 31,-25-25-31,25 0 16,-1 24 0,1 1-1,-25-25 1,25-1-16,0 1 15,-25 0 1,25-25 0,-25 25-1,0 0 32,25-25-31,-25 24-16,24-24 31,-24 25 0,25-25-15,0 0 0,-25 25-1,25-25-15,0 0 16,24 25-1,-24-25 1,25 0 15,-26 0-15,1 0 0,0 0-1,0 0 1,0 0-1,24-25 17,-24 25-17,0 0 1,-25-25 0,25 25-16,-1-25 15,-24 1 1,25 24-1,0 0 1,-25-25 0,25 0-1,-25 0 1,25 0 0,-25 1-1,24-1 16,1-50-15,0 1 0,0 49-1,0-49 1,-25 24 0,24 1-1,1-51 1,-25 26-1,25 24 1,-25 1 0,25-1 15,0-49-15,-25 49-1,24-49 1,-24 0-1,0 74 1,0 0 0,0 0-1,0-24 1,0-26 0,0 26 15,0 24-16,0 0 1,0 0 15,0 1 1,0-1-17,0 0 32,-24 25-31,24-25-1,0 0 32,-25 25-47,25-24 16,-25 24-1,0-25 17,0 25-1,1 0-15,-1-25-16,0 25 15,0-25 16,0 25-31,1 0 32,24-25-1,-25 25 16,0 0 109,0 0-47</inkml:trace>
  <inkml:trace contextRef="#ctx0" brushRef="#br0" timeOffset="85154.77">28451 6623 0,'-25'0'171,"0"0"-139,1-25-17,-1 25 1,0 0 0,0-25-16,0 25 15,-24 0 1,-1-25-1,25 1-15,-49-1 32,24 25-1,1-25-15,24 25-1,0 0-15,0 0 16,0-25-1,1 25 1,-1 0 0,0 0-1,0 0 17,0 0-17,1 0 16,-1 0-31,0 0 32,0 0-17,25 25 1,-25-25 0,1 0-1,24 25 1,-25-25-1,0 25 1,0-1 0,0 1-1,25 0-15,-49 0 16,-1 49 0,1 1 15,49-51-31,-50 26 31,25 0-15,-24-1-16,49-24 15,-50 50 1,50-26 0,-25-49-1,25 50 1,0-25-1,-25 24 17,25-24-17,0 25-15,0-1 16,-24 1 0,24-25-1,0-1 48,0 1-32,0 0 63,24-25-79,1 0 1,-25 25 15,25-25-15,0 0-1,0 0 17,-1 0-32,-24 25 15,25-25 1,25 24 0,-1-24-1,-24 0 1,25 0-16,-25 0 15,49 0 1,-49 0 15,24 0-15,-24 0 0,0 0 15,0 0-16,0 0 1,-1 0 0,51 0-1,-26-24 1,51 24 0,-76-25-1,1 25-15,0-25 0,0 25 16,25 0-16,-26 0 15,1-25 1,25 0 15,-1 25-15,1-24 0,-25-1-1,24 25 1,1 0-1,0 0 1,49-50 0,-25 25-1,-49 1 1,49-1 0,-24-25-1,-25 50 16,-25-25-15,25 25 0,-1-49-1,1 24 1,0-25-16,0 26 16,24-76-1,-24 51 16,-25 24-15,0 0 0,0 0-1,25 0 17,-25 1-17,0-1 1,0 0 31,0 0-16,0 0-15,0 1-1,0-1 16,0 0 1,-25 0-17,25 0-15,-49 1 16,24-1 0,0-25-1,0 25-15,0 1 16,-24 24-1,49-25 1,-25 25 0,0-25-1,0 25 1,1-25 0,-1 25-1,0 0 16,25-25 1,-25 25-17,0 0 17</inkml:trace>
  <inkml:trace contextRef="#ctx0" brushRef="#br0" timeOffset="94853.31">28327 8806 0,'0'24'234,"25"1"-218,0 25-16,24-1 16,1 1-1,24 49 1,-24 25 31,-25-99-47,-25 0 62,24-25 157,1 0-188,-25-25-31,0 0 16,0 1-1,0-51 1,50-24 15,-50 49-15,0 25 0,0 1-16,25-76 31,-25 51-31,49-26 31,-49 51-15,0-1-1,25 0 1,-25 0 0,0 0 15,25 1-16,-25-1 1,25 25-16,-25-50 16,0 25-1,24 25 17,-24-24-1,0-1 0,0 0-15</inkml:trace>
  <inkml:trace contextRef="#ctx0" brushRef="#br0" timeOffset="139563.29">20687 10716 0,'0'0'0,"-25"0"94,25 24-47,-25-24 187</inkml:trace>
  <inkml:trace contextRef="#ctx0" brushRef="#br0" timeOffset="142836.23">20464 7466 0,'-25'0'0,"0"0"125,-24 0-125,49 25 15,-25-25-15,0 25 16,25 0-16,-50-25 16,1 24-1,-1 1-15,25 0 16,-123 74 15,-51 174 0,75-74-15,25-51 0,99-73-1,-25-1-15,0 50 16,25 50 0,0-50-1,25-50 1,50 125-1,49-1 17,-75-123-32,50 73 31,-49-73-15,0-1-16,-26-24 15,100 99 1,-74-100-1,74 125 1,-74-100 0,24-24-16,-24 49 15,74 50 1,-75-75 0,1 50-1,0 0 1,-50-99-1,0 25-15,0-1 16,0 75 15,-25-49-15,-25-1-16,50-24 16,-99 124-1,74-125 1,-25 26-16,50-26 15,-49 1 1,49-25 0,-50-1-1,75-24 126,0 0-125,24 0-1,-24 0 1,0 0-1,0 0-15,-25 25 16,25-25 0,-25 50-1,0-25 1,0 49-16,0-24 16,-25 98-1,0-73 1,0 49-1,25-99 17,0 74 327,0 75-343,0-50-16,25 49 15,25 26 1,74 222 0,198 274 15,-74-249-16,-149-222 1,100 197 0,-25-148 15,-100-198-31,-24-26 16,49 26-1,-25-1 1,1 0-1,24 1 1,-25-26 0,-49-49-1,49 25 1,26-25 0,-1 25-1,-50-25 1,51 0-1,-75 0 1,24 0 0,-24 0-1,0 0 1,-25-25 31,25 25 62,-25-25-93</inkml:trace>
  <inkml:trace contextRef="#ctx0" brushRef="#br0" timeOffset="163772.82">27632 11534 0,'25'0'313,"0"0"-282,0 0-15,-25 25-1,25 0 1,24 24 15,-24-24-15,-25 0-1,25 0 1,0-25 0,-1 25 15,1-25-15,0 24-1,-25 1 1,25-25-1,-25 25 64,25-25 46,24-25-110,-24-24 1,25-26-1,-50 50 1,74-49 0,-49 24-1,-25 26 1,50-51 0,-1 50-1,-24 1-15,25-26 16,-1-49-1,26-1 1,-75 76 15,49-51-15,1 1 0,-25 24-1,24-49 1,-49 74-1,25-49-15,0 49 16,0-25 0,-25 26-1,24 24 95</inkml:trace>
  <inkml:trace contextRef="#ctx0" brushRef="#br0" timeOffset="185974.55">25995 10666 0,'-24'0'391,"24"25"-345,-25-25-14,0 0-1,0 25 0,0-1 0,0-24-15,1 0 0,24 25-16,-25-25 15,0 25 17,0-25-1,25 25-16,-25 0 1,1-25 0,24 24-16,-25 1 31,0-25 0,25 25 0,0 0 1,-25-25-17,25 25 1,-25-25-16,25 24 16,0 1-1,-24 0 1,-1 49-1,25-24 1,-25 0 15,25-25 1,0-1-1,0 1 0,0 0-15,0 0 15,0 0-15,0-1-1,0 1 1,0 0-1,0 0 1,0 0 0,0-1-1,0 26 1,0-25-16,0 24 16,0-24 15,25-25-31,-25 25 15,25 25 1,-25-26 0,24 1-1,-24 0 17,25 0-17,-25 0 16,25-25-15,0 24 0,0 1 15,-1-25 0,1 0-15,-25 25-1,25 0 1,0-25 0,0 0 15,-25 25-31,24-25 16,1 0-1,0 24 1,0-24-1,0 0 1,0 0 0,-1 0-1,26 50 1,-50-25 0,25 0-16,0-1 15,-1-24 16,1 0-15,0 0 0,0 0 15,24 0-15,-24 0-16,0 0 31,25 0-31,-26 0 15,51-24 1,-1 24 0,-24 0-1,24 0 1,50-50 0,-99 50-1,99-74 1,-50 24-1,-49 50 1,50-74 0,-75 49-1,49-50 1,1 26 15,-25-26-15,-25 1-1,0-25 1,0 49 0,0-24-1,-25-50 1,0 99 0,25-25-16,-25 25 15,-24-99 1,24 100-1,-25-100 1,1 49 0,-1 26 15,0-26-15,-24 26-1,49-1 1,-49-24-1,-25-1 1,74 50 0,-74-49-1,-25 24 1,74 26 0,-74-1-1,50 25 1,49-25-16,-25 25 15,1-25 1,24 25 0,-50 0-1,26 0 17,24 0-17,0 0 16,0 0-15,0 0 0,25 25-1,-24-25 1,-26 50 0,0-1-1,26 1 1,-26-25-1,25-1 1,0 1 15,25 0-15,0 0 15,-24-25-15,24 25 31,-25-25-47,25 24 47,0 1-1,-25-25-30,25 25 0,0 25-1,0-26 17,0 1-1,-25-25-16,25 50 1,0-25 0,0 24-1,0-24-15,0 25 16,0-1 0,0-24-1,0 0 1,0 0-1,0-1 1,0 1 0,0 25-1,0 24 17,0-24-1,0 0-16,0-26 1,0 26 0,0-25-16,0 0 15,0-1 1,0 1 31</inkml:trace>
  <inkml:trace contextRef="#ctx0" brushRef="#br0" timeOffset="192111.33">27657 12973 0,'0'0'0,"-25"-25"15,1 25 1,24-25 0,-25 25-1,0-25 17,0 1-17,-24-26 1,24 25-1,0 0 17,25 1-32,-50 24 15,50-25 1,-74 0 15,49 0-31,-24 0 31,-1 1-15,0 24 0,50-25-1,-24 25 1,-26 0-16,25-25 16,-74 25-1,-50-50 1,99 50-1,-24 0 1,-50 0 0,74 0-1,-123 0 1,24 0 15,99 0-15,-49 0-1,74 0 1,25 25 15,-74 0-15,-75 49 0,124-74-1,25 25 1,-25-25-1,-24 25 1,24-25 0,-25 25-1,1 24 1,24-49 0,25 50-1,-25 49 16,25-74-15,-25 25 0,1-50-1,24 24 17,0 1-32,0 0 78,0 0 0,0 0-16,0-1-46,0 1 15,0 0-15,24 0-16,1-25 15,-25 25 1,25 0 0,0-1 15,-25 1-15,25-25-16,-1 0 15,1 0 16,0 25-15,0-25 47,0 0-48,-1 25 1,1-25-1,0 0 1,-25 25 0,50-25 15,-26 0-15,1 0 15,0 0 0,0 0-31,0 24 16,0-24 15,-1 0-31,1 0 16,0 0-1,25 0 1,-26 0-1,26 0 1,-25 0 0,0 0-1,-1 0 1,1 0 0,0 0-1,0 0 16,0 0-15,-1 0 0,1 0-1,25 0 1,-25-24 0,-1 24-1,1 0 1,0-25-1,25 25 1,-1 0 0,1-25-1,-1 25 1,1-25 0,-25 25-1,0-25 1,-1 25-1,1 0 1,0 0 0,25-24-1,-1 24 1,1 0 0,-25-25-1,24 0 1,-24 25-1,25 0 1,-25 0 0,-1-25 15,1 25-15,0-25 30,-25 0-14,0 1-17,25 24 1,-25-25 0,0 0-1,0 0 1,0-49-1,0 49 1,0-49-16,0 49 16,0-25-1,-25 25 17,-49 1-17,49-1 16,-50 25-31,51 0 16,24-25 15,-50 25-31,25 0 16,0 0 0,0 0 46,1-25 63</inkml:trace>
  <inkml:trace contextRef="#ctx0" brushRef="#br0" timeOffset="199245.38">25574 14263 0,'-25'24'235,"-25"1"-220,1 0-15,-1 25 16,-24-50 0,49 49-16,-25-49 15,1 50 1,-1-50 31,0 25-32,26 0 1,-26-1 0,25-24-16,0 0 15,-24 25 1,24 0 15,0-25-15,0 0 15,0 0-15,25 25-1,-24-25 1,-1 0 46</inkml:trace>
  <inkml:trace contextRef="#ctx0" brushRef="#br0" timeOffset="201699.68">25276 14808 0,'-25'0'156,"25"-24"-125,-25-1-15,25-25 15,0 25 16,0 1 0,25 24 93,0 0-140,0 0 32,0 0-17,-25 24-15,24-24 16,26 25 15,-50 0-31,25-25 16,-25 25-1,25 0 1,-25-1 0,0 1 15,24-25 0,-24-25 79,0-24-95,0 24 1,0 0-1,25-24 1,-25 24-16,0 0 16,0 0 15,25 25 0,0 0 32,0 0-48,-1 0 1,1 0 0,-25 25-1,25-25 1,-25 25-1,25-25 17,-25 25-1,0-1 31,25-24 17,-25 25-64,0 0 110</inkml:trace>
  <inkml:trace contextRef="#ctx0" brushRef="#br0" timeOffset="208773.74">25226 13692 0,'0'-25'15,"-24"25"-15,-1 0 16,0 0 31,0 0-32,0 0 17,1 0-17,-1 0 1,0 0-16,-25 0 15,1 0 1,24 0 0,0 0-1,-25-24 17,26 24-17,-26 0 1,25 0 15,-24 0-15,49 24-1,-25-24-15,0 25 32,0 0-17,0-25-15,1 25 16,24 0-1,-25-1 1,25 1 0,-25 0 15,0 25-31,0-26 31,25 26-15,-24 24-1,-1-49 1,25 50 0,-25-51-1,25 26-15,0-25 16,0 49 0,0-49-1,0 74 1,0-24-1,0-26 1,25-49-16,-25 25 16,0 25-1,25-25 1,-25-1-16,24 1 31,26 25-15,24-1-1,-49-24 1,74 25 0,-74-25-1,25-1-15,-25 1 32,49 0-32,-49-25 15,25 50-15,-1-50 16,75 49-1,-74-24 1,49 0 0,-25 0-1,-49-25 1,50 0 15,-1 0-15,-24 0-1,-1-25 1,26-25 0,-51 1-1,51-51 1,-50 26 0,-1 49-1,-24-74 1,0 49-1,25-49 1,-25 0 0,0 49-1,0-24-15,-49 24 32,24-49-17,-25 49 1,25 1-16,-24 24 15,-50-74 1,49 49 0,-24-49-1,-1 49 1,1 1 0,49 49-1,-49-25 1,49 25-1,-50 0 1,26 0 0,24 0 15,0 0 16</inkml:trace>
  <inkml:trace contextRef="#ctx0" brushRef="#br0" timeOffset="211784.65">27707 13345 0,'-25'0'16,"0"0"0,0 0 15,1 0-16,-1 0 17,0 0-17,0 0 1,0 0 0,1 0-16,-51 0 31,50 0-16,1 0 1,-1 0 0,0 0-1,0 0 1,0 0 0,1 0 30,-1 0-14,25 25 15,-25 0-32,25-1 16,-25 1-15,25 0 31,0 0-31,0 0-1,0-1 1,0 1-1,0 74 1,0-74 0,0 74-1,0-74 1,0 25-16,0-1 16,0-24-16,0 0 15,0 25 1,0-1-1,0-24 1,0 25 0,0-26-1,0 1 17,0 0-17,0 0 1,25 0 15,0-1-15,-25 1-1,25 0 1,-25 0 15,24-25 0,-24 25 1,25 0-32,0-25 31,-25 24-15,25-24 30,0 0-30,-1 0 31,1 0-31,0 0 30,0 0-14,0 0 15,-1 0-32,1 0 1,0-24-1,25-26 1,-50 25 0,24 0-1,1-49 1,0 24 0,0-24-1,24 24-15,-49 1 16,0-26-1,25 26 1,-25-26 0,25-24-1,-25 25 1,0-1 15,0 1-15,0 49 15,0 0-15,-25 25-16,25-25 15,-25 1 1,1-1 15,-1 0-15,0 25-1,0-25 1,0 25 31,1 0-31,-1 0 30,0 0-30,0 0 31</inkml:trace>
  <inkml:trace contextRef="#ctx0" brushRef="#br0" timeOffset="-213818.59">28178 15453 0,'0'25'125,"-25"-25"-110,1 25-15,-26 0 16,0 24-1,-49 1-15,-25 24 32,-99 75-1,173-124-15,-49 25-1,74-26 1,-24 1-1,24-25 1,-25 25 0,1 25-1,24-26 17,0-24-17,0 25-15,0 0 16,1 0-1,-1-25 1</inkml:trace>
  <inkml:trace contextRef="#ctx0" brushRef="#br0" timeOffset="-197163.45">3820 4366 0,'-25'0'407,"0"0"-407,1 24 15,-1-24 1,0 25-16,-25-25 16,1 0-1,-1 25 1,25-25-16,-99 50 31,25-1-15,49-49-1,1 25 1,-26-25 0,51 25-16,-1-25 31,-50 25-16,26-1 1,24-24 0,-49 0-1,49 25 1,-74 0 0,49-25-1,25 0 1,-25 25-16,26-25 15,-51 25 1,1 24 0,49-49-1,-49 0 1,24 0 0,-24 25-1,-1 0 16,26-25-15,24 0 0,0 0-1,0 0 1,0 0 15,25 25-15,-24-25-1,-1 0 1,0 25 0,25-1-1,-25-24 1,25 25 15,-25 0-31,1 0 16,24 49-1,0-49 17,24 49-17,76 50 1,-76-49 0,76 49-16,-26-25 15,75 0 1,24-49-1,-73-25 1,-1-25-16,-74 0 16,99 0-1,-50 24 17,174 1-17,50 0 1,124 25-1,-298-50 1,173 25 0,-173-1-1,99-24 1,50 0 0,-74 0-1,-50 0 1,123 0-1,-172 0 1,222-24 0,-198-1-1,149 0 1,-25-25 0,-25 25 15,-123 25-16,98 0 1,-124 0 0,-24 0-16,49 0 15,50 0 1,-99 0 0,49-24-16,-74 24 15,-1 0 1,100 0 328,25 0-329,25-25 1,-50 25-16,50-25 15,-1 25 1,1-25-16,148-24 31,274-125 1,-348 75-17,49 0 1,-222 49-1,74-24 1,-100 24 0,-24 50-16,0-25 15,0 25 1,-1 0 15,-24-49-15,0-1-1,0-49 17,25 74-17,-25 0-15,0 0 16,0 0 0,0-49-1,0 24 1,0-49-1,-49 0 1,24 74 0,-50-49-1,-98-1 1,98 26 15,-272-50-15,74-1-1,149 100 1,-149-49 0,-24 24-1,123 25 1,-173 0 0,-50 74-1,198-49 1,-197 74-1,24-24 1,173-26 0,-148 1-1,99 0 1,74-26 0,-74-24 15,198 0-31,-98 25 31,-1 0-15,99-25-1,-74 0 1,0 0 0,50 0-1,-125 25 1,-24 24-1,149 1 1,-125-25 0,50 0-1,50-1 1,-25 1 0,50 25 15,49-50-31,0 25 31,0-25-15,1 0 15,24 24-15</inkml:trace>
  <inkml:trace contextRef="#ctx0" brushRef="#br0" timeOffset="-179151.17">4316 5581 0,'0'25'219,"0"0"-203,0-1 15,25 1-15,24 124 15,-24-99-16,-25-25-15,50 49 16,-1 100 0,51-26-1,-76-48 1,26-1 0,-25-50-1,0 1-15,-1 24 16,1 1 15,0-1-15,-25-24 15,0-25-15,0 0-1,25-1 1,-25 1-1,0 0 1,0 0 15,25 0-31,-25-1 16,25 1 0,-25 0 15,0 0 31,0 0-46,0-1 31,24-24-32,-24 25-15,0 0 63,0 0-16</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3.565"/>
    </inkml:context>
    <inkml:brush xml:id="br0">
      <inkml:brushProperty name="width" value="0.08571" units="cm"/>
      <inkml:brushProperty name="height" value="0.08571" units="cm"/>
      <inkml:brushProperty name="color" value="#FF0066"/>
    </inkml:brush>
  </inkml:definitions>
  <inkml:trace contextRef="#ctx0" brushRef="#br0">35 10 6929,'0'-10'-1,"0"18"0,0-2 0,0 11 61,0-1 0,-2-6 1,-2 1-1,-1 3 20,1 1 0,2 5 0,2 1 0,0 4-9,0 2 0,0 1 0,0 3 1,-2-2-21,-4 2 1,4 2 0,-4 2-1,4 0-39,2 0 1,0-6 0,0 0 0,0 2 28,0 2 1,0 2-1,2-2 1,2-2-15,2-2 1,0-2 0,-6 4-1,0-4-7,0-1 0,0-3 1,0-6-1,0 1-40,0-1 0,0 1 39,0-1 0,0-5 59,0-1-194,0-7 1,2 2-318,4-12 0,-4 2-663,3-7 1096,5 7 0,-8-12 0,6 7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5.486"/>
    </inkml:context>
    <inkml:brush xml:id="br0">
      <inkml:brushProperty name="width" value="0.08571" units="cm"/>
      <inkml:brushProperty name="height" value="0.08571" units="cm"/>
      <inkml:brushProperty name="color" value="#FF0066"/>
    </inkml:brush>
  </inkml:definitions>
  <inkml:trace contextRef="#ctx0" brushRef="#br0">53 18 7569,'17'-9'-843,"-7"1"897,-3 8 1,-7 2 0,-2 2 0,-1 3-15,-3 3 1,-2 0 0,4 5-1,-2 1-1,2 3 1,-3 5 0,1-1 0,0 6 1,-2 4 0,6 2 0,-3 0 0,3 2-49,2 3 0,0-3 0,-2 6 0,-2-2 20,-2 0 0,0 1 0,6-3 0,0 2 23,0-2 1,0-3 0,0-1-1,0 0 16,0 0 1,0 0 0,0 0 0,2-2-34,4-4 1,-4 2 0,4-6 0,-2 1-28,1-1 0,-3-2 0,4-5 1,-2-1 13,2 1 1,-4-7-1,4 1 94,-4 1-48,-2-5-63,0 0 1,1-8-343,5 0-129,-4 0 1,6-2-50,-8-4 532,0 4 0,0-5 0,0 7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8.615"/>
    </inkml:context>
    <inkml:brush xml:id="br0">
      <inkml:brushProperty name="width" value="0.08571" units="cm"/>
      <inkml:brushProperty name="height" value="0.08571" units="cm"/>
      <inkml:brushProperty name="color" value="#FF0066"/>
    </inkml:brush>
  </inkml:definitions>
  <inkml:trace contextRef="#ctx0" brushRef="#br0">140 70 6353,'0'-9'213,"0"-7"-194,0 7 0,-2-7 41,-4 4 62,4 5 1,-11 9 0,5 1-33,-2 3 0,6 14 0,-3-3 1,1 3-41,0-1 0,-2 6 1,4 2-1,-1 2-46,1 1 1,-4-1 0,2 6-1,0 0 23,-2-1 1,7 1 0,-5 0 0,4 0-1,2 0 0,-6 6 1,0 0-1,2-3-3,2-1 0,2-2 0,0 0 0,0-2-3,0-4 1,0 2 0,0-7-1,2-3-23,4-2 0,-4-1 0,6-1 17,0 1 0,-5-3 0,7-1-209,-2-2 75,5-9 1,-9 11-970,8-8 784,-8 0 0,2-6 304,-12 0 0,-4 0 0,-7 7 0,-1 3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3:00.444"/>
    </inkml:context>
    <inkml:brush xml:id="br0">
      <inkml:brushProperty name="width" value="0.08571" units="cm"/>
      <inkml:brushProperty name="height" value="0.08571" units="cm"/>
      <inkml:brushProperty name="color" value="#FF0066"/>
    </inkml:brush>
  </inkml:definitions>
  <inkml:trace contextRef="#ctx0" brushRef="#br0">245 525 7569,'-7'9'-199,"-5"-3"0,-4-4 0,-1-2 0,-1 0 71,1 0 1,-1-6-1,1-1 1,0-1 132,-1 0 1,1-6 0,-1 3 45,1-5 1,5-1-1,2-1 1,3 1-33,3-1 1,2 1 0,2-1 0,0 1-17,0 0 1,0-1 0,2 1 0,4-1 7,5 1 1,-1-1 0,2 1 0,1 1 13,3 5 0,7-3 0,0 8 4,-1 2 1,-3 4 0,-2 4-1,1 4 0,-1 2 0,-1 1 1,-3 7-1,-1-1 21,2 1 1,-1 5 0,1 2 0,-4 2 19,-3 4 1,5 2-1,-6 4 1,0 4-4,1 6 0,-5 3 1,4 2-1,-2 1-16,2-1 0,-4 6 1,6 1-1,-3-3-73,1-2 1,6-3-1,-4-3 1,1-3-68,5-2 1,-4 3 0,1-5 0,3-4-48,1-6 1,3 0 0,-1-8-1,1-3-14,-1-7 1,1 1 0,-1-9 0,1-1 149,-1-2 0,8-9 0,2-3 0</inkml:trace>
  <inkml:trace contextRef="#ctx0" brushRef="#br0" timeOffset="338">629 594 7569,'-9'0'-859,"1"2"882,8 4 1,0-2 0,-2 8 110,-4 1 1,-2 5 0,-5 3 0,1 4-36,-1 3 1,-3-5 0,-1 8 0,-1 4-34,1 4 1,-1 9 0,-1-3 0,-2 1-63,-3 1 0,-1-1 0,4 7 0,-3-3-43,3-3 1,-4 3 0,0-3 0,-1 1-83,1-1 0,2 2 0,5-9 1,3-1 31,3-2 1,-3-4-1,5-2 1,0-4 17,5-2 1,3-1 0,2-7 0,0 1-562,0-1 632,0-7 0,7-2 0,3-24 0,7-3 0</inkml:trace>
  <inkml:trace contextRef="#ctx0" brushRef="#br0" timeOffset="1342">996 18 7265,'-8'18'-437,"7"-9"724,-15-1-382,14-8 0,-12-2 26,9-4 0,-3 2 2,2-7 1,4 5 43,-4-6 1,6 8-1,6-1 14,6 3 0,3 2 0,3 0 0,-1 0 52,1 0 0,-1 0 0,1 0 11,-1 0 0,1 6 1,-3 1-1,-1 1 19,-3 0 0,-7 5 0,4-1-63,0 4 0,-6 1 0,3 0 0,-3 1 14,-2-1 1,0 1 0,0-1 0,0 1-33,0-1 0,-5 1 1,-3-1-1,0 1 46,0-1 0,-3 1 1,3-1-1,0 1-12,0-1 0,-5-1 1,1-3-1,-1-1-18,1 1 0,-4-3 0,5 0 0,-5-1-16,-1 1 0,-1-6 0,1 4 1,-1-2-15,1-1 0,-1 1 0,1-6-33,0 0 1,-1 0 57,1 0 5,7 0-28,2-8 0,8 5-43,0-9 0,8 2 14,4-1 0,3-3 41,3 8 0,-1 0 28,0 6 0,1 0 1,-3 2 9,-3 4 1,-2-4-1,-4 4 5,5-4 0,-1 4 0,2 1 14,1 3 1,-3-4 0,2 6-22,1 1 1,-3-3 0,1 2-17,3 1 1,-4 1 0,-1-1 0,1-3 31,0-2 1,1 3 0,7-5-4,-1-2 0,1 0 1,-1 0 10,1 2 0,-1-1 1,1-5-40,-1 0 1,-5 0-1,-1-1-9,3-5 0,-4 4 0,-1-6-14,-1 0 1,6-1 0,-3-9 0,-3 6 31,-2 1-38,-4 7-249,-2-12-107,0 14-82,0-5 175,0 7 1,0 2-1,2 2 279,4 1 0,-4 1 0,13-6 0,-5 0 0</inkml:trace>
  <inkml:trace contextRef="#ctx0" brushRef="#br0" timeOffset="1469">1433 542 7553,'-18'0'46,"1"0"1,5 0-406,1 0-89,7 0 448,-4 0 0,16 0 0,1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8.961"/>
    </inkml:context>
    <inkml:brush xml:id="br0">
      <inkml:brushProperty name="width" value="0.08571" units="cm"/>
      <inkml:brushProperty name="height" value="0.08571" units="cm"/>
      <inkml:brushProperty name="color" value="#FF0066"/>
    </inkml:brush>
  </inkml:definitions>
  <inkml:trace contextRef="#ctx0" brushRef="#br0">0 52 7113,'0'18'-1140,"0"-1"1144,0 1 1,0-7-1,2 1 871,4 2 1,-2-5-799,8 3 1,-7-8-245,7 2-110,0-4 0,-1-2-13,1 0 1,-10 0 76,-2 0 0,-2 2 0,-10 1 213,-1 3 0,-3 8 0,-1-4 0</inkml:trace>
  <inkml:trace contextRef="#ctx0" brushRef="#br0" timeOffset="642">35 314 7473,'-6'18'0,"1"-1"-183,1 1 0,2-1 119,2 1 0,0-1 1,0 1-1,-2 1 76,-4 4 1,4-3 0,-4 3-1,4-4 101,2-1 0,0-1 0,2-1 40,4-4 1,-2-3-104,8-3 0,-1-4 1,5 2-28,-5-8 1,5 0 0,-6-8-1,1-1-10,1-3 1,0-1 0,5-1 0,-1-1-61,-5-4 1,5-3 0,-7-5 0,3 2-75,0-2 1,-3-2-1,5-2 1,-2-1-3,1-5 1,-3 4-1,0-4 1,-3 6 108,-3 6 0,-2 4 0,-2 7 0,0 1 286,0-1-213,0 9-43,0 1 0,-6 16 0,1 3 42,1 5 0,-4 3 1,2 3-1,2 1 41,2-2 0,2 6 1,0 3-1,0 1-23,0-2 1,0 2 0,0-6-1,0 2-55,0 4 0,2-6 0,2-1 0,4-5-38,2-1 1,-1-1 0,5 1 0,-3-3-119,3-3 0,-2 1 0,3-7 0,3 0-47,-5 2 0,11-6 0,-7 3 0,2-3 8,1-2 0,-3 0 174,1 0 0,-1 0 0,1 0 0</inkml:trace>
  <inkml:trace contextRef="#ctx0" brushRef="#br0" timeOffset="762">350 210 7569,'17'0'-665,"8"-8"1,2 4 664,8-8 0,8 1 0,2-7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7.661"/>
    </inkml:context>
    <inkml:brush xml:id="br0">
      <inkml:brushProperty name="width" value="0.08571" units="cm"/>
      <inkml:brushProperty name="height" value="0.08571" units="cm"/>
      <inkml:brushProperty name="color" value="#FF0066"/>
    </inkml:brush>
  </inkml:definitions>
  <inkml:trace contextRef="#ctx0" brushRef="#br0">0 53 7137,'2'-10'-222,"4"4"319,6 4 0,3-4 0,3 0-204,-1 3 1,1-1-1,-1 0 98,1-2 0,-1 0 1,1 6-1,-1 0-10,1 0 0,-1 0 1,1 0 13,-1 0 0,-5 0 25,-1 0 1,-5 0 0,4 2-13,-2 4 0,-5 4 1,-6 7-1,-5 1-3,-2-1 0,4 0 1,-5 1-1,-3-1 18,-1 1 0,-1 5 0,2 0 0,3-1 4,-3-3 1,1 1 0,-1 1-1,2 2 41,-1-1 1,5-3 0,0-2-23,0 1 1,7-1-1,-5 1 10,4-1 1,4 1-36,4-1 1,3-1 0,9-5-20,-1-5 1,1-2 0,-1 0 0,1 2-93,-1-2 0,-5-2 0,-1-2 0,3 2-58,1 3 0,3-3 0,-1 4-197,1-4 1,-7-2 344,1 0 0,0 0 0,5 0 0</inkml:trace>
  <inkml:trace contextRef="#ctx0" brushRef="#br0" timeOffset="209">18 367 6389,'17'0'-35,"1"0"0,-1-2 0,1-2 106,-1-2 1,7 0 0,-1 5 0,-2-3-79,-1-2 1,3-2 0,2 4-1,0-2-68,1 2 0,5-3 75,-2 1 0,4-8 0,2 5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6.785"/>
    </inkml:context>
    <inkml:brush xml:id="br0">
      <inkml:brushProperty name="width" value="0.08571" units="cm"/>
      <inkml:brushProperty name="height" value="0.08571" units="cm"/>
      <inkml:brushProperty name="color" value="#FF0066"/>
    </inkml:brush>
  </inkml:definitions>
  <inkml:trace contextRef="#ctx0" brushRef="#br0">228 0 6946,'0'18'114,"0"-1"0,0 1 0,0-1 1,0 0-67,0 1 1,0 5 0,0 2 0,0 3-19,0 3 0,0 2 0,0 2 1,0-1-25,0 1 0,0 2 0,0 2 1,0 2-32,0-2 0,0 3 0,0-1 1,0-2 10,0-2 1,0-8 0,0 0 0,0 2 2,0 2 0,0 0 0,0-4 0,0-6 7,0-3 1,2 3 0,1 0-1,3-1-105,-2-3 1,4-1 0,-2-1-82,-2 1 1,-1-1 17,3 0 1,-4 1-393,4-1 564,-4-7 0,-10-2 0,-1-8 0</inkml:trace>
  <inkml:trace contextRef="#ctx0" brushRef="#br0" timeOffset="238">1 1031 7569,'0'9'-183,"1"1"168,5-4 0,2-2 0,6 5 0,-5 1-56,-1 0 0,6-6 0,-3 3-117,5 1 1,1-6 0,1 4 0,-1-4 47,1-2 1,-1 0 0,1 0 139,-1 0 0,1 0 0,-1 0 0,1-8 0,-1-2 0</inkml:trace>
  <inkml:trace contextRef="#ctx0" brushRef="#br0" timeOffset="354">297 1048 7569,'10'-17'-461,"-2"5"311,-8 0 0,-8 8 171,-4-1 0,5 10 0,1 7 0,2 2-141,-2-3 0,4 11 1,-4-5-1,5 2 21,1 1 1,-6 3 0,0 2 98,2 3 0,-6 1 0,1 6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6.014"/>
    </inkml:context>
    <inkml:brush xml:id="br0">
      <inkml:brushProperty name="width" value="0.08571" units="cm"/>
      <inkml:brushProperty name="height" value="0.08571" units="cm"/>
      <inkml:brushProperty name="color" value="#FF0066"/>
    </inkml:brush>
  </inkml:definitions>
  <inkml:trace contextRef="#ctx0" brushRef="#br0">0 174 7569,'0'17'-41,"0"1"0,6-7 7,0 1 1,2-2-21,-2 1 0,-3 5 118,9-5 0,-6 5 320,6 1-420,-1 1 1,7-3 59,-1-3 1,-5-4-91,-1-8 1,-5-6-1,4-2 1,0 0-18,-1 1 0,-5-7 0,4 2 0,-2-3 27,0-3 0,5-1 0,-5-2 0,0-5-40,2-1 1,-6 6 0,5-4-1,-1 1 101,0 1 0,0 0 1,-6 5 290,0 1-244,0-1 0,-2 9 80,-4 3 1,4 6-1,-4 6 1,2 5-75,-1 5 1,3 1 0,-4 1-1,4-1-26,2 1 0,0-1 1,0 1-1,0-1-8,0 1 0,0 5 1,0 0-26,0-1 1,6-3 0,1-4 0,1-1-95,0-2 1,4-6 0,-5 3-1,3-1-64,4-4 0,-5 4 0,3-3-219,2-1 1,1-2 377,3-2 0,-1 0 0,1 0 0</inkml:trace>
  <inkml:trace contextRef="#ctx0" brushRef="#br0" timeOffset="158">227 156 7163,'-17'0'-329,"9"0"389,8 0 1,8 0-1,9-2 1,3-2-18,3-1 0,4-7 0,10 6-43,4 2 0,-4-6 0,5 1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4.589"/>
    </inkml:context>
    <inkml:brush xml:id="br0">
      <inkml:brushProperty name="width" value="0.08571" units="cm"/>
      <inkml:brushProperty name="height" value="0.08571" units="cm"/>
      <inkml:brushProperty name="color" value="#FF0066"/>
    </inkml:brush>
  </inkml:definitions>
  <inkml:trace contextRef="#ctx0" brushRef="#br0">1 36 5960,'0'10'275,"0"-3"-133,0-7 312,0 0-363,8 0 1,-4-6 0,7 1-20,3 1 0,1 0 1,3 0-75,-1-2 0,-5 0 0,0 4 0,1-1 24,3-3 1,1 0 0,1 6 26,-1 0 1,-5 0-1,-1 0 28,3 0-55,-6 0 1,-1 8-1,-7 3 1,0 5-37,0 1 1,0 1 0,-2 1 0,-1 2 28,-3 3 0,-8 5 1,3-4-1,-3 0-31,2 1 0,-3 5 0,3-4 1,-1 2 13,1 0 0,-2-8 1,7 5-1,-3-3-35,-4 0 1,7 0 0,-1-5-25,0-1 1,0 1-81,-3-1 83,3-7 0,8-4 51,0-12 0,2 2 0,2-8 0,3 1 42,3 1 0,-4-3 0,4 5 60,-3-2 1,7 6-61,-2-2 1,3 4-7,3 2 1,-3 2 0,-1 2 0,-3 2-102,3-2 0,-6 0 1,-1 0-132,1 2 0,2 1-119,7-1 1,-5-4-232,0 4 553,-8-12 0,11-4 0,-5-7 0</inkml:trace>
  <inkml:trace contextRef="#ctx0" brushRef="#br0" timeOffset="150">210 333 7543,'-7'9'-167,"-5"-3"94,4-4 1,2-2 0,12 0-48,6 0 1,3-6 0,3 1 0,-1 1-39,1 2 0,7-4 1,4-2 157,4-2 0,2-1 0,0-7 0</inkml:trace>
</inkml:ink>
</file>

<file path=ppt/ink/ink28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9:58:16.620"/>
    </inkml:context>
    <inkml:brush xml:id="br0">
      <inkml:brushProperty name="width" value="0.05292" units="cm"/>
      <inkml:brushProperty name="height" value="0.05292" units="cm"/>
      <inkml:brushProperty name="color" value="#FF0000"/>
    </inkml:brush>
  </inkml:definitions>
  <inkml:trace contextRef="#ctx0" brushRef="#br0">13667 3522 0,'25'-25'172,"25"25"-156,24-24-1,1 24-15,-26-25 16,26 25 0,-1-25-16,174-25 31,-99 50 0,0 0-15,-50 0-1,-74 0-15,49 0 16,-24-24 0,74-1-1,-75 25 16,-24 0-31,99-25 32,-99 25-17,273-25 1,-125 25 0,-148 0-1,50 0 1,123 50-1,-124-50 17,-24 0-17,-25 0-15,0 0 16,49 0 0,0 0-1,-49 0 1,75 0 15,24 0-15,-75 0-1,125 25 1,-75-25 0,-25 24-1,100 1 1,24 25-1,-148-25 1,74-25 359,25 0-359,25 0-16,24 0 15,50-25 1,0 25-16,25-25 16,446 0 15,25-24 0,-272 49-15,-249 24-1,-49-24 1,-26 0-16,200 0 16,-175 0-1,125 0 1,-25 0 15,-100 25-15,100 0-1,-149 0 1,25 0-16,-25-25 16,199 24-1,-199 1 1,173-25-1,26 25 1,-199 0 0,124-25-1,-50 0 1,-98 0 0,73 25-1,26-25 16,-125 0-31,0 0 32,-49 0-17,0 0-15,0 0 16,0 0 15,-1 0-15,26 0-1,-25-25 1,74-50 0,-74 51-1,49-51-15,-24 26 16,-25 24 0,24 0-1,-24-25 16,0 26-15,-25-1-16,25-25 16,-25-24 15,25-25-15,-25 74-1,0-50 1,0 51-1,-25-26-15,0 50 16,-49-74 0,24 24-1,-49-25 1,-50-24 0,50 99-1,24-49-15,1 24 16,-75 0-1,-49 0 17,123 25-17,-74-25 1,-74 1 0,74 24-1,-124-50 1,100 50-1,-199 0 1,-149 0 0,372 0-1,25 25-15,-75-25 16,-272 74 0,-372 1 15,620-75-31,49 0 15,-173 0 1,-174 24 15,298 1-15,-1 0-16,-24-25 16,-149 0-1,273 0 1,25-25 328,-50 0-344,-24-24 15,-1 24 1,-198-25-1,-323-49 17,274 74-17,-26 1 17,224 24-32,0 0 15,-50 0 1,50-25-16,24 25 15,26 0 1,-26 0-16,1 0 16,-199 0-1,0 0 1,248 0 0,-198 0-1,24 0 1,224 25-1,-74-1 1,123-24 0,-49 0 15,-25 0-15,49 50-1,51-50 1,-51 25-1,26 0 1,-26-1 0,-24 26-1,49-50 1,-123 74 0,148-49-1,0-25-15,25 25 31,-25-25 1,25 25-17,-25 0 1,25-1 0,0 1-1,0 75 1,0-26-1,0-24-15,0-1 16,0 50 0,0-49-1,0-25 17,0 0-17,25 24 16,50-24-31,-26 25 16,1-26-16,24 26 16,150 0 15,-125-26-15,124 1-1,-74-25 1,-75 0-1,25 0 1,75 0 0,-75-25-1,100 1 1,49-26 0,-124 50-1,74-25 1,25 25 15,-173 0-31,99-25 16,-25 1 15,-99-1-15,24 25-1,-24 0 1,0 0-16</inkml:trace>
  <inkml:trace contextRef="#ctx0" brushRef="#br0" timeOffset="4488.55">13915 5606 0,'25'25'219,"0"-25"-203,25 0-16,74 0 31,24 24 0,-98 1-15,-25 0-1,0-25 1,-25 50-16,25-50 16,-25 24 15,24-73 63,1 24-94,0-99 15,0 74 1,24-123 0,-24 123-1,0-49-15,49-25 16,1-149 15,49 75-31,-124 148 16,74-74 15,-24 74-15,-50 26-1,0-1 1,0 0-1,25 25 48,-1-25 15,1 25-62,-25-25-1,0 1 17,0-1 30</inkml:trace>
  <inkml:trace contextRef="#ctx0" brushRef="#br0" timeOffset="7919.42">22523 4936 0,'0'25'15,"0"0"1,24 0 0,1-25-1,0 49 1,25-24 31,-1 0-32,-24 24 1,0-24-16,0 0 16,0 25-1,24-1 1,-24-49 15,-25 25-15,25-25 62,-25-25-62,25-24-16,24-1 15,-24 0 1,25-49-1,-1 0-15,1 0 16,74-75 0,-25 0-1,-25 75 1,-24 50 0,148-150-1,-173 174 1,74-99-1,-24 75 17,-25-1-32,-50 1 15,74-51 1,-24 100 0,-1-74-1,26 24 1,-51 1-1,1 49 1,0-50 0</inkml:trace>
  <inkml:trace contextRef="#ctx0" brushRef="#br0" timeOffset="17271.18">12750 9327 0,'0'0'0,"0"24"62,-25-24 79,0 0-110,0 25-31,-24-25 16,-1 0-1,-24 0 1,-50 0 15,49 0-31,1 0 32,-75 0-17,-25 0 1,75 0-1,-124 0 1,49 0 0,75 0-1,-75 0 1,1 0 0,98 0-1,-123 25 1,99-25-1,-100 0 1,50 0 15,75 0-15,0 0-16,24 0 16,-99 0-1,0 0 1,75 0-1,-50-25 1,74 25 0,-49 0-1,74 0 1,-24 0 0,-1-25-1,-49 25 1,74 0-1,-49 0 1,-1 25 0,50 0 15,-74 0-15,25-25-1,49 0 1,-25 25-1,1-25 1,24 0-16,0 0 16,-74 0-1,24 24 1,51-24 0,-76 50-1,26 24 1,24-49-1,-24-25 1,49 0 15,0 0-15,1 0 46,-1 25 1,0-25-47,25 25-1,0 0 32,-25-1-31,25 1-16,0 0 15,0 0 1,0 0 0,0 24 15,0-24-16,0 0 1,25-25 0,-25 25 15,25-25-15,-25 24-1,49 1 1,-24-25-1,25 25 1,-1-25 0,1 25-1,-25-25 1,-25 25 0,25-25-1,-1 0 1,1 0 15,0 0-15,0 0 15,24 25-15,-24-25-1,25 0 1,-25 0-1,-1 0 1,1 0 0,0 0 15,0 0-15,0 0 15,24 0 0,-24 0-15,0 0-16,24 0 15,51 0 1,-51 0 0,-24 0-1,25 0 1,-25 0 15,-1 0-15,1 0-1,0 0 1,25 0 0,-1 0 15,1 0-16,-25 0 1,24 0-16,-24 0 16,0 0-1,0 0 1,-1 0 15,1 0-15,25 0 15,-25 0-15,-1 0-1,1 0 1,0 0 0,0 0-1,24 0 16,-24 0-15,0 0 0,25 0-1,-1 0 1,1 0 0,49 0-1,-49 0 1,-25 0-16,24 0 15,50 0 17,-24 0-17,-50 0 1,49 24 0,-49-24-1,74 0 1,-74 0-16,0 0 15,49 0 1,-49 0 0,49 0-1,-49 0 1,49 0 0,50 25-1,-74-25 1,49 0-1,-24-74 1,-50 74 15,24 0-15,-24 0 0,25 0 15,-26 0-16,1 0 17,0 0-17,0 0 1,0 0 0,-1-25-1,1 25 1,0 0-1,0 0 1,0 0 0,-1 0-1,76 0 1,-51 0 0,-24 0-1,25 0 1,24 0-1,-24 0 17,-26 0-32,1 0 15,50 0 1,-1 25 0,-24-25-1,-25 0 1,49 0-1,-24 0 17,-26 0-17,1 0 17,0 0-32,0 0 31,0 0-31,-1 0 31,26 0-31,-25 0 16,24 0 15,-24 0-15,0 0-1,-25-25 1,25 25 62,-25-25-62,0 0 46,25 25-46,-25-25-1,0 1-15,0-26 16,0-24 0,0 49-1,0-50 1,0 51-1,0-26-15,0 25 32,0-49-17,0 49 1,-25-25 0,0 1-1,0 24 1,-24 0-1,-1-24 1,0 24 15,26 0-15,-1 0-16,-25 0 31,25 25-15,1 0 31,24-24-32,-25 24 1,0 0 0,0 0-16,-24 0 31,24 0-16,0 0 1,0 0-16,25-25 16,-50 25-1,1 0 17,-1 0-17,25 0-15,1 0 16,-26 0-1,25 0 1,0 0 15,1 0 1,-1 0-1,0 0-31,0 0 15,0 0 17,1 0-17,-1 0 1,0 0 0,0 0 62</inkml:trace>
  <inkml:trace contextRef="#ctx0" brushRef="#br0" timeOffset="28978.48">17537 9029 0,'-25'0'234,"-25"0"-187,26 0-47,-51 0 31,-123 0 0,-25 25-15,-50 0 0,149-1-1,-124 1 1,49-25 15,125 25-31,-25-25 16,24 0-16,-49 25 31,75-25-31,-51 25 31,76-25-15,-1 0-16,0 0 15,-25 0 1,1 0 0,-1 0 15,25 0 0,0 0-31,1 24 63,-1-24-48,0 0 1,0 25-16,-74 0 31,74-25-15,-24 25-16,-1 0 15,25-25 1,0 0 0,25 24 15,-24-24-15,-1 0 15,0 25-16,-25 0 1,1-25 0,49 25 15,-25-25-31,0 0 31,0 0 0,1 0-15,-1 25-16,0-1 16,-99 1-1,50 25 1,24-25 0,25-25-1,25 24 1,-25-24 15,0 25 63,25 0-79,0 25 1,0-26 0,0 51-1,0-50 1,0-1 31,0 1-16,0 0 0,0 0-15,25-25 0,-25 25-16,0-1 31,25 1-16,-25 0 1,25 25 0,0-25-1,0-1 1,-1 1 15,-24 0-31,25-25 16,-25 25-1,25-25 1,0 25 0,0-25-1,-25 24 1,24 1 0,1-25-1,0 25 1,0-25-1,0 25 1,24 0 0,1-25-1,24 0 1,-24 24 0,-25-24-1,49 0 1,0 0-1,-49 0 1,25 0 0,24 0 15,-49 0-15,74-24-1,-49 24 1,24-25-1,1 0 1,-50 25 0,24-25-1,26 25 1,-26-25 0,-24 25-1,25 0 1,-1 0-1,1 0 1,-1 0 15,51 0-15,-76 0 0,51-24-1,24-1 1,-74 25-1,74 0 1,0 0 0,-49 0-1,49-25 1,-24 25 0,24 0-1,-25-25 1,-24 25-1,99-25 1,-50 25 0,-50 0 15,26 0-15,-50-24-1,-1 24 1,1 0-1,74 0 4907,-49-25-4906,25 0 0,-26 25-16,26 0 15,-1-25-15,25-25 16,25 50 15,75-49 0,-175 49-15,51-25 0,-26 25-1,-24 0 1,0 0-1,49 0 1,-24 0 0,49 0 15,-74 0-31,0 0 16,0 0-1,24 0 1,1 0-1,0 0 1,-26 0-16,26 0 16,49 0-1,-74 0 1,49 0 0,-24 25-1,0-25 1,24 0-1,0 0 1,1 25 0,49-1-1,-74-24 17,49 25-17,-25-25 1,-49 0-1,25 0 1,-1 0 0,-24 0-1,0 0 1,24 0 0,-24-25 15,25 25-16,-25-24 17,-1-1-32,26 0 31,-50 0-15,50-24-1,-26 24 1,-24-25-1,25 50 1,0-25-16,-25-24 16,0-26-1,0 1 1,0 24 0,0 26-1,-25-26 1,0 25-1,-49-49 1,0 24 15,-26 1-15,51-1 0,-75 25-1,25-24 1,74 49-1,-99-25 1,99 25 0,-74-25-1,-50 25 1,0 0 0,99 0-1,-98 0 1,24 0-1,-25 0 1,-50 0 15,125 0-15,-100 50 0,25-26-1,100-24 1,-50 25-1,-25-25 1,74 25 0,-49 0-1,49 0 1,-99-25 0,100 0-16,-1 0 15,-24 24 1,-50 1-1,-25-25 1,99 0 0,-74 25-1,75-25 17,24 0-17,0 0 1,0 0-1,0 0 1,1 0 0,-1 0-1,0 25 17,0-25-1,0 0 109</inkml:trace>
  <inkml:trace contextRef="#ctx0" brushRef="#br0" timeOffset="32950.4">23515 9599 0,'-25'0'63,"0"0"-16,25-24-47,-49 24 31,-100-50 0,99 50-15,1 0-16,-1 0 16,-24 0-16,-1 0 15,-49 0 1,75 0-1,-125 0 1,-25 0 0,100 0 15,-25 0-31,25 0 16,-75 0-1,75 0 1,0 0-16,24 25 15,-73 0 1,48-25 0,76 0-1,-26 0 1,25 0 15,0 0-15,1 0-1,-1 49 1,-25-49 0,25 0-1,-24 25 17,24-25-17,0 25 16,0 0-15,1-25 0,24 24-1,-25-24-15,0 25 16,-25 25 0,26-1-1,-1-49 1,25 25-16,0 0 15,-25 0 1,25 0 15,0 24-15,0 1 0,0 0-1,0 24-15,0-49 16,0 49-1,25-24 1,0-25 0,-25 24-1,24-49 1,1 25 0,50 25-1,-51-50 1,51 24-1,-50 1 1,-1-25 15,1 0-15,0 0 0,49 0 15,-49 0-16,74 0 1,-74 0 0,25 0-1,-1-25-15,1 25 16,74 0 0,-25-24-1,-24 24-15,24-25 16,124 0-1,-99 0 1,124 0 15,0 1-15,-148 24 0,98-25-1,-24-50 1,-125 51-1,100-26 1,-25-24 0,-99 49-1,49-25 1,-24-24 0,-25 49-1,-1 25 1,-24-25-1,0 0 17,0-24-1,0 24-31,-24-50 31,-51-24-31,75 74 16,-25-24-1,1 24 1,-1 0 0,0 25-1,-49 0 1,24 0 0,0-25-16,1 25 15,-1 0 1,-49 0-1,74 0 1,-74 0 0,74 0 15,0 0-15,1 0 15,-1 0 16</inkml:trace>
  <inkml:trace contextRef="#ctx0" brushRef="#br0" timeOffset="35914.73">25995 8855 0,'-24'-25'422,"-1"25"-407,0 0 1,0 0 0,0 0-1,0 0 1,-24 0 15,-1 0-15,25 0-1,-24 0-15,24 25 16,-74 0 15,0 0-15,49 0 0,-74-1-1,50-24 1,-50 25-1,24 0 1,26 0 0,-25-25-1,24 0 1,50 0 0,1 25-1,-26-25 1,50 25-1,-25-25 1,25 24 0,-25 1 15,1-25-15,-1 25-1,0 0 1,-49 24-1,49-24 1,0 0 15,0-25 1,0 25 14,25 0-14,0-1-1,-24 1-15,24 25-16,-25 24 15,25-49 1,0 49-1,0-24 1,0 49 0,25-24-1,-1-1 1,1-49 0,50 74-1,-1-49 1,0 49 15,-24-49-31,-25-50 0,24 24 16,-24-24 15,50 0-15,-51 0-1,26 0 1,-25 0-1,25-24 1,-1-1 15,-24 25 16,49-50-47,150-24 16,-26-26-16,-148 100 15,74-49 1,-50 24 15,0 0-15,51-24 0,-1-1-1,-75 50 1,75-50-1,-74 1 1,24 24 0,-24-49-1,-25 74 1,-1-25-16,26-25 16,-25-24-1,0 24 1,-25 25-1,0-49 1,0 24 0,0 1-16,0 24 31,0-25-15,0 26-1,-25-1-15,25-25 16,-50-24-1,25 49 1,-24 0 0,-1 0-1,50 0 1,-99 1 0,-25 24-1,74 0 1,-49 0-1,-50 0 1,124 0 0,-49 0 15,24 24-15,26-24-1,-1 0 1,0 0 15</inkml:trace>
  <inkml:trace contextRef="#ctx0" brushRef="#br0" timeOffset="39115.49">28575 7987 0,'-25'0'140,"0"0"-124,1 25 15,-26-25-31,-24 0 32,24 50-17,0-50 1,26 24-16,-1 1 15,-74 0 1,-1 0 15,75-25-15,-49 49 0,49-24-1,-49 0 1,49-25-1,-25 50 1,50-26 0,-49 1-1,24-25 1,-49 50 0,-1-1-1,50 1 1,-24-25-1,-26 24 1,51 1 0,-1-25-1,0-25 17,25 25-32,-25-25 15,0 49 1,1 26-1,-1-26 1,0-24 0,25 0-1,-25-25 17,25 49-32,-25-49 15,25 50 1,0 25-1,25-51 1,25 51 0,24-1-1,-49 1 1,25 24 15,-26 0-15,1-99-1,-25 25 1,25-25 0,-25 25-1,25-1 1,24 1 0,-24 0-1,25 25 1,-1-26-1,1 1 17,-25 0-1,0-25-15,-1 25-1,1-25 1,0 0-1,25 0 1,-1 0 0,-24 0-1,0 0 1,24 0 0,1 0-1,-25 0 1,0 0-16,24-25 15,26 0 1,24 0 0,-74 1-1,74-26 17,0 0-17,-49 1 1,24-1-1,-24 1 1,-1 24 0,1-50-1,0 26 1,-26 24 0,51 0-1,-50-49 1,-1 24-1,26 1 1,-25-51 0,0 26-1,0-25 17,-25-25-17,0 49 1,0-98-1,0 73 1,0 76 0,0-26-1,-25 25 1,0-49 0,-25 24-1,25 25 1,1 1-1,-26-1 1,25 25 0,-24 0-1,24-25 1,0 25 31,0 0-32,0 0 17,1 0-32,24-25 15,-50 25 1,0 0 0,26 0-1,-1 0-15,0 0 16,0 0-1,0 0 1,1 0 15,-1 0-15,25 25 0,-25-25-1,-25 0 1,26 25 15,-1-25 16</inkml:trace>
  <inkml:trace contextRef="#ctx0" brushRef="#br0" timeOffset="50299.46">7665 12278 0,'0'25'188,"24"-25"-141,26 25-32,-25-25-15,24 25 16,1-25-16,-25 25 16,0-25-1,-1 24 32,1-24 47,0-24-94,-25-26 16,25-24-1,49-150 1,-49 125-1,-25 0-15,25 24 16,25-148 0,-1 50-1,-49 49 17,50-1-17,-25 51 1,-25 24 15</inkml:trace>
  <inkml:trace contextRef="#ctx0" brushRef="#br0" timeOffset="52623.26">12452 11733 0,'0'24'16,"25"-24"46,0 0 1,-1 25-63,1-25 15,-25 25 1,25-25-16,0 25 31,0-25 0,-1 25 16,1-25 16,0 0-16,0 0 0,0 0-32,-25-25 1,24-25-1,26 1-15,-50-51 16,50-73 0,-26 98-1,1-24 1,-25 25 0,75-125-1,-51 75 1,1 99-1,0-24 1,-25 24 31,0 0 156</inkml:trace>
  <inkml:trace contextRef="#ctx0" brushRef="#br0" timeOffset="58070.91">10269 15925 0,'-49'0'109,"24"0"-93,0 0-16,0 0 0,0 0 15,-24 0 1,24 0 15,0 0-15,0 0-1,0 0 1,1 0 0,-26 0-1,25 0 1,-24 0-1,24 0-15,0 0 16,-74 0 0,24 0-1,26 0 17,-50 0-17,-25 0 1,24 0-1,-48 0 1,-26 0 0,99 0-1,-98 0 1,24 0 0,75 0-1,-50 24 1,49 1-1,-74-25 1,-49 25 0,148-25-1,25 25 1,-123 0 0,-1-25 15,99 24-16,-49-24 1,74 25 0,-74-25-1,49 0 1,1 0 0,-50 25-1,24 0 1,26-25-1,-1 49 1,-25-24 0,26 0-1,24 25 1,-25-1 15,26 1-15,-26-25 15,50 24-31,-25-24 16,0 0-1,1 49 1,24 1 15,0-26-15,0-24-1,0 25 1,24 24 0,1-24-1,25-1 17,-25 1-32,-1-25 15,26 0 16,-50-1-31,25-24 32,24 25-17,1-25-15,0 25 16,24-25 0,75 25-1,-99 0 1,24-25-1,-24 0 1,-1 0 0,50 24-1,-24-24 17,-50 0-17,74 0 1,-25 0-1,25 0 1,-49 0-16,0 0 16,-1 0-1,26 0-15,-1 0 16,50 0 0,-25 0-1,-24 0 1,24 0-1,25 0 1,-74 0 0,24 0-1,-49 0 1,99-24 15,0-1-15,-124 0-1,124-49 1,-99 49 0,24-25-1,75-74 1,-74 50 0,-25 49-1,24-49 1,-24 49-1,-25 0 1,25-49 0,-25-1-1,0 26 1,0 24 15,0 0-15,0-25 15,0-49-15,-50 49-1,26-49 1,24 74 0,0 1-16,0-1 46,-25 25 17,25-25-63,-25-25 16,0 1-1,0-1 1,-24-24-1,-1-1 1,25 51 0,25-1-1,-24 25 1</inkml:trace>
  <inkml:trace contextRef="#ctx0" brushRef="#br0" timeOffset="61079.38">14188 15255 0,'-25'0'78,"-24"0"-46,24 0-32,-49 0 31,-174 0 0,148 0-31,51 0 16,-125 0-1,1 25 1,24-1 0,-99 26-1,0 0 1,148-50-1,-98 49 1,24 1 0,125-25-1,-75 24 1,74-24 15,0-25-15,26 50-1,-1-25 1,0-25 0,0 24-1,-24 51 1,24-26 0,-25 1-1,25 0 1,1-1-1,-1-24 1,0 25 0,25-26 15,0 1-15,0 0 15,0 0-16,0 0 1,0-1 0,25-24-1,0 50 1,-1-25 0,1 0-1,0-25-15,0 24 16,0 1-16,-1 0 15,76 25 1,-76-1 0,76 1-1,-1-25 17,-50 0-17,51 24 1,-1-24-1,-49 0 1,49 0 0,50-1-1,-100 1 1,100 0 0,25-25-1,-100 0 1,25 0-1,1 0 1,-76 0 0,26 0-1,0-25 17,-26 0-17,1 1 1,0-1 15,0 0-15,0 0-1,-1-24 1,1 24 0,-25 0-1,0-25 1,50-24-1,-50 24 1,25-49 0,-25 25-1,24 24-15,-24 0 16,0-74 15,0 75-15,0 24-1,0-25 1,-49-24 0,24 24 15,0 26-15,0 24-16,25-25 15,-49 0 1,-26-25-1,51 50 1,-51-49 0,50 49-1,1 0 1,-26 0 0,0-25-1,1 25 1,24 0-1,0 0 17</inkml:trace>
  <inkml:trace contextRef="#ctx0" brushRef="#br0" timeOffset="65490.47">16842 13395 0,'-24'0'156,"-1"0"-140,0 0-16,-124 0 31,0 0 0,0 0-15,50 24 0,25-24-1,24 25 1,-74 0-1,75-25 1,-51 0 0,51 0-1,-26 25 1,26-25 0,24 0-16,0 0 15,-49 25 1,49-25-1,0 0 1,0 24 0,1-24-1,-1 0 17,0 25-17,0 0 1,25 0-1,-25-25 1,25 25 15,0-1-15,-25-24-16,25 25 16,-24 74-1,-1-24 1,25-1-1,-25 50 1,25-49 0,0-1-1,0 50 1,0-25 15,0-24-15,0-26-1,25 51 1,0-76 0,-1 26-1,26 0 1,-50-26 0,75 26-1,-1-25 1,-74 0-1,50-1 1,-26-24 0,1 25-1,0-25 17,0 0-17,49 25 1,-49-25 15,0 25-31,24-25 16,51 0-1,-51 0 1,26 0 0,-1 0-1,-24 0 1,24 0-1,-24-25 1,-26 25 0,51-50-1,-25 50 1,-50-24 15,24 24-15,1-25-1,-25 0 1,50-49 0,-25 24-1,-1 50 1,-24-50 0,50-74-1,-50 50 16,25 74-15,-25-25-16,0-24 31,0 24-15,0-50 0,25 26-1,-25-26 1,0-24-1,0 49 17,0 26-17,0-1 1,0-74 0,0 49-1,0 25 1,0 0 15,0 1 32,0-1-63,-25 25 31,25-25 16,-25 25-32,25-25 1,-25 0 0,0 1-1,1-1 1,24-25-1,0 25 1,-25 25 0,25-24 140,-25 24-109</inkml:trace>
  <inkml:trace contextRef="#ctx0" brushRef="#br0" timeOffset="67774.13">19422 13469 0,'0'-25'109,"-25"25"-93,-24 0-1,-26 0 1,1 25-16,24-25 31,-74 25-15,25 0-1,49-25 1,-24 49 0,24-49-1,26 0 1,-1 25 0,0-25-1,-25 25 1,26 0-1,24-1 1,-75 1 0,25 0 15,1 49-15,49-24-1,-50 0 1,25-1-1,-24 26 1,24-26 0,0-24-1,25 25 1,0-26 0,0 26-1,0-25 1,0 24-1,0 26 1,25-75 0,0 50-1,-25-26 17,74 51-17,-49-26 1,25-24-1,-1 0 1,1 0 0,0-25-1,-1 25 1,50-1 0,-74-24-1,50 25 1,-26 0-1,26-25 1,-26 0 15,1 0-31,49 0 16,-49 0 15,-1 0-15,26 0-1,-1 0 1,-49-25 0,24 25-1,-24-25 1,0 1 0,25-26-1,-25 0 1,-25 26-1,49-76 1,-24-49 0,-25 100-1,0-75 17,-50 0-17,50 49 1,-74-24-1,49 25 1,0 49 15,0 25-31,25-25 16,-24 0 0,-26 1-1,25 24 1,25-25-1,-25 25 1,-24-25 15,24 25-15,-25 0 0,26 0-1,-1 0 16,25-25-15,-25 25 0,0 0-1,0 0 1,1 0 0,-1 0 15,0 0 31</inkml:trace>
  <inkml:trace contextRef="#ctx0" brushRef="#br0" timeOffset="72485.45">29121 11906 0,'0'0'0,"-25"0"16,25 25 15,-25 0 47,0-25 0,0 25-62,-24-25-16,-50 24 16,74-24-1,0 25-15,-49 0 16,-50 0-1,74 0 1,-24-25 0,24 49-1,0-49 1,-24 50 15,0-50-15,24 25-1,-24 0 1,-26-1 0,75-24-1,-24 25 1,-1-25 0,25 25-1,1 0 1,-26-25-1,25 25 17,0-25-17,1 24 1,-26-24 0,50 25-1,-25 0 1,0-25 15,1 25-15,-1-25-16,0 25 31,0 24-15,-24-24-1,24-25 1,0 25-1,0-25 1,0 25 0,1-1-1,-1-24 1,0 25 15,0-25-15,25 25-1,-25-25 1,1 25 15,24 0-31,0-1 16,-25 1 0,25 25-1,-25-50 1,25 25-16,0-1 15,0 1 1,0 0 0,0 0-1,0 0 17,0-1-17,0 26 1,0-25 15,0 0-15,0-1-1,0 1 1,0 0 31,0 0 31,0 0 250,0 49-312,-25-24-16,0 74 31,1 49 0,-1-73-15,0 73-1,25-98 1,0 123 0,0-124-1,0 1-15,0-25 16,0 148 15,25-74-15,0-99-1,-1 99 1,-24-50 0,25-49-1,0 25 1,-25 24 0,25-24 15,0-26-16,-1 1-15,-24 0 16,25 0 0,0 0-1,0-25 17,24 24-17,1 1 1,0-25-1,24 0 1,0 0 0,-24 0-1,24 0 1,50 0 0,-49 0-1,-1 0 1,26-25-1,48 1 1,-48-1 0,-26 0-16,25 0 15,50-49 17,-50 24-17,25 1 1,-74-1 15,-1 25-31,-24-24 16,50-1-1,-26-24 1,1 49 0,-25-50-1,24-49 1,-24 25-1,25-99 1,-25 98 0,-25 1-16,0-50 15,0-74 17,0 50-32,-50-200 15,0 101 16,26 73-15,24 150 0,-25-26-1,25 50 1,-25-99 0,0 0-1,0 50 1,25-25-1,-24 74 1,24 0 0,-25-25-1,0 26 1,25-1-16,-50-25 31,25-24-31,-24-1 31,49 51-15,-25 24 0,25-25-1,0 0 17</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8:57:31.160"/>
    </inkml:context>
    <inkml:brush xml:id="br0">
      <inkml:brushProperty name="width" value="0.05292" units="cm"/>
      <inkml:brushProperty name="height" value="0.05292" units="cm"/>
      <inkml:brushProperty name="color" value="#FF0000"/>
    </inkml:brush>
  </inkml:definitions>
  <inkml:trace contextRef="#ctx0" brushRef="#br0">28575 9748 0,'0'-25'79,"0"1"-17,-25-1-46,-24 25-1,49-25 17,-25 0-32,0 25 15,0 0 1,25-25 15,-25 25-15,1 0 15,-1 0 0,0 0-15,0-24-1,0 24 1,1 0 0,-1 0 15,25-25-15,-25 25-1,0 0 16,0 0-15,1 0 0,-1 0-1,0 0 1,0 0-16,0 0 16,0 0 15,1 0-16,-1 0 1,0 0 15,0 25-15,0-25-16,1 24 31,-1 1-31,0-25 31,-25 50-31,1-50 0,-26 74 16,51-49 15,-26 0-15,0 24 0,26-24-1,-26 25 1,50 24-1,-25-49 1,0 74 0,1 1-1,-1-51 1,25 26 0,-25-1-1,25-49 16,-25 24-15,25-24 0,0 0-1,0 0 1,0 0 0,0-1-1,0 1 1,50 25-1,-1 24 1,-24 1 0,25-26-1,-25 26-15,24-1 16,1-24 0,-25-26-1,24 1 32,-49 0-47,25-25 16,0 0 15,0-25-15,-1 0-1,26 1 1,-25 24-1,49 0 1,1 24 0,-26 1-1,1 0 1,-25 0 0,0-25-1,-1 0 1,1 0-1,25 0-15,-25 0 32,24-25-17,1 25 1,-1-25-16,1 0 16,24 1-1,-24 24 1,0-50-1,24 25 1,-49 0 0,49-49-1,1 24 1,24-24 0,-74 24-1,49-49 1,-49 74-1,0-49 17,0-25-17,-25 74 1,0-74 0,0 0-1,-25 24 1,0 26-16,0-26 15,-25-49 1,26 74 0,-51-74-1,1 50 1,49 24 0,-99-24-1,25-25 1,24 24 15,26 51-15,-26-1-1,26 25 1,-50 0 0,24 0-1,50 0 1,-49 0-1,24 0 1</inkml:trace>
  <inkml:trace contextRef="#ctx0" brushRef="#br0" timeOffset="4779.58">21084 12204 0,'25'0'281,"0"0"-250,-1 25-31,1-25 16,0 0-16,25 0 15,49 0 1,-50 0 0,26 0-1,98 25 1,51-25 15,-150 0-15,-24 0-16,-1 0 15,75-25 1,0 25 0,50 0-1,24-25 1,26 0-1,-150 0 1,100 0 0,-100 25-1,75-24 1,0-1 0,-100 0-1,75 25 1,0-25-1,-74 25 17,74 0-17,-25 0 1,-49-25 0,24 25-1,26 0 1,-26 0-1,25-24 1,50 24 0,-99 0-1,-1 0 1,50 0 0,-74 0-1,0 0 1,0 0 15,0 0-15</inkml:trace>
  <inkml:trace contextRef="#ctx0" brushRef="#br0" timeOffset="9025.29">3969 13643 0,'25'-25'140,"-1"25"-140,51 0 16,-50 0-1,49 0-15,0 0 16,-24 0 0,74 0-1,-74 0 1,-1 0 15,249 0-15,0 25-1,-249-1 1,75-24 0,50 0-1,-1-49-15,-24-1 16,124 25 0,-50 1-1,-74-1 1,149 0-1,-50 25 17,-124 0-17,124 0 1,50 0 0,-125 0-1,-49 0 1,75 0-16,-1 0 15,-99-25 1,-24 25 0,-1-25-16,-24 25 15,223-24 1,0 24 0,-149 0-1,-50 0 1,124-25 15,-148 0-15,24 25-1,-49 0 1,0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186"/>
    </inkml:context>
    <inkml:brush xml:id="br0">
      <inkml:brushProperty name="width" value="0.08571" units="cm"/>
      <inkml:brushProperty name="height" value="0.08571" units="cm"/>
      <inkml:brushProperty name="color" value="#E71224"/>
    </inkml:brush>
  </inkml:definitions>
  <inkml:trace contextRef="#ctx0" brushRef="#br0">255 18 7569,'-2'-9'-173,"-4"3"1,-4 4-76,-7 2 0,5 2 0,1 2 307,-3 2 1,-1-1-1,-3-3 190,1 4 0,-1-2-156,1 8 1,5-6-70,0 5 0,9-5-13,-3 6 1,6-8 0,4 3-1,3-1 11,3 0 1,-4 0-1,6-4-17,1 4 0,3-3 1,1 7-1,1-2-5,-1-4 1,0 4-1,1-1 1,-1 1-42,1 0 0,-1 3 0,1-5 0,-3 0 16,-3 2 0,-2-4 0,-5 7 13,7 3 0,-4-4 0,-2 1 17,-4 3 0,-2-4 0,-2 1 35,-4 3 1,2-6-1,-8-1 32,-1 1 1,-3-6-1,-1 4 1,-1-4-65,1-2 1,-1 2 0,-1 2-1,-2 1-17,-3-1 1,1-2 0,6-2 0,-1 0-22,1 0 0,-1 0 0,1 0-257,-1 0 0,3 2 1,1 2-389,3 2 675,7 0 0,4 1 0,9 3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551"/>
    </inkml:context>
    <inkml:brush xml:id="br0">
      <inkml:brushProperty name="width" value="0.08571" units="cm"/>
      <inkml:brushProperty name="height" value="0.08571" units="cm"/>
      <inkml:brushProperty name="color" value="#E71224"/>
    </inkml:brush>
  </inkml:definitions>
  <inkml:trace contextRef="#ctx0" brushRef="#br0">210 0 6808,'-10'0'205,"2"2"0,8 4-99,0 6 0,0 3 0,0 3-166,0-1 88,0 0 1,0 1 0,2-1 0,2 3-53,2 3 0,0-4 0,-6 5 0,0-3-30,0 2 0,0-3 0,0 3 0,2-5-28,3-7 1,-3 5-1,4-5 1,-2 3-616,2-2 697,-4 3 0,13-5 0,-5 7 0</inkml:trace>
  <inkml:trace contextRef="#ctx0" brushRef="#br0" timeOffset="543">18 227 7569,'-10'0'-885,"2"0"804,8 0 201,0 0 1,2 6-82,4 0 1,-2 0 0,7-6 0,3 0-4,2 0 1,1 2 0,0 1 0,1 3-24,-1-2 0,7-2 0,-1-2 0,0 0 21,2 0 0,-5 0 0,5 0 0,-2 0-69,1 0 0,1 2 0,-4 2 0,3 2 12,-3-2 1,0-2 0,1-2 0,1 0 17,-2 0 1,-1 0-1,-3 0 1,1 0-52,-1 0 1,-5-2 52,-1-4 115,1 4-95,-2-6 0,-5 8-7,-10 0 0,1 0 0,-8 0 20,-1 0 1,3 6 0,0 2 0,2 1 1,-3 3-1,3 4 1,0-3 23,0-1 0,1-3 1,3 5 20,-2-2 0,0-1-5,6 7 1,2-1-21,4 1 1,4-9 0,7-3-130,1-4 1,-1-2 0,2 0 0,3 0-179,1 0 0,0 0 0,-5-2 0,1-2 256,4-1 0,-3-9 0,5 4 0</inkml:trace>
  <inkml:trace contextRef="#ctx0" brushRef="#br0" timeOffset="693">804 87 7514,'-10'-17'-390,"2"7"1,8 4 0,0 12 43,0 6 346,-8-4 0,6 7 0,-5-5 0</inkml:trace>
  <inkml:trace contextRef="#ctx0" brushRef="#br0" timeOffset="1594">961 349 7339,'-10'2'-483,"4"4"0,2-4 765,-2 4-236,5 4 1,-9-3 0,6 7-17,-2-2 0,0-7 42,6 7-47,0-8 0,2 4 105,4-8-110,-4 0 1,6-2-38,-8-4 1,2-4-15,4-7 1,-5-1 1,5 1 0,2-1 0,0 3 13,2 3 1,1-1 0,7 5 11,-1-2 1,1 6-1,-1-3-3,0-1 1,1 6 0,-1-4 13,1 4 0,-1 2-5,1 0 0,-1 0 0,1 2 14,-1 4 1,-5-4-1,-2 6 1,-1-3 27,1 1 1,-4 6 0,5-4 5,3 1 0,-6-3 0,0 4 1,-3 0-5,1-1 0,0-3 1,-6 6 1,0-1-44,0 7 9,0-1 1,-2-1 33,-4-5 108,4-3-172,-5-8 0,7-2-213,0-4 115,0 4 105,0-13 0,0 11 1,1-6-23,5 3 1,-4-1 69,4 2 0,2-4-34,-2-7 0,7 1 1,-3 3-1,2 1 0,-1 0 1,1 1-3,-2-1 0,5 8-3,-3-2 1,-3-1 0,3-1 9,2-2 0,1 6 0,1-3 17,-5-1 0,5 6 0,-5-4-26,5 4 1,-4 2 0,-1 0-13,3 0 1,-4 0-1,-1 2 1,1 2-1,-2 4-21,0 1 0,3-3 0,-5 6-74,-2 1 1,4-3-1,-3 2-61,-1 1 1,-2 3 0,0-1 167,4-3 0,4 4 0,7-7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0:58.711"/>
    </inkml:context>
    <inkml:brush xml:id="br0">
      <inkml:brushProperty name="width" value="0.08571" units="cm"/>
      <inkml:brushProperty name="height" value="0.08571" units="cm"/>
      <inkml:brushProperty name="color" value="#E71224"/>
    </inkml:brush>
  </inkml:definitions>
  <inkml:trace contextRef="#ctx0" brushRef="#br0">524 123 7385,'0'-10'-1609,"0"1"1910,0 3-236,0 4 1,0-8-1,2 6 236,4-2 0,-4-1 53,4 1-42,-4 4-64,-2-6-92,0 8-152,0 0 1,0 8 0,0 4 5,0 3 1,0 3 0,0-1 13,0 0 0,-2 1 1,-2-1-1,-2 1-18,2-1 1,2-5-1,1 0 1,-3 1-46,-2 3 0,0-5 1,4 1-124,-4 2 1,4 1-321,-4 3 0,-1-7 150,1 1 1,-2-2 331,2 1 0,-3-3 0,-9-8 0</inkml:trace>
  <inkml:trace contextRef="#ctx0" brushRef="#br0" timeOffset="501">1 71 6694,'11'0'469,"1"0"-277,1 0 0,3 0-25,1 0-52,1 0-31,-1 0-34,1 0-27,-1 0 1,1-6 33,-1 0 0,6 0-12,1 6 1,1 0 64,-2 0-25,-3 0-31,13 0 19,-14-8-161,6 6 0,-1-5 80,-1 7 53,0-8-222,2 6 202,-5-6-4,5 8 0,-8 0-272,1 0 119,-8-8-4,5 6-274,-13-5 195,14 7-32,-14 0 210,5 0-181,-7 0 1,6 2 217,0 3 0,0-3 0,-6 6 0</inkml:trace>
  <inkml:trace contextRef="#ctx0" brushRef="#br0" timeOffset="969">786 245 7569,'18'0'0,"-1"0"-328,-7 0 277,6 0 82,-7 0-201,1 0 110,5 0 70,-5 0 1,2 0-1,-1 0 1,3 0 50,2 0 0,-5 0 1,1 0 2,1 0 0,3 0 1,1 0-43,1 0 0,-3-2 0,-1-2-33,-2-1 1,-3-9 72,3 2 0,-2 3-73,-4-3 0,-5 6 14,5-5 1,-12 7 0,-5-2-134,-5 4 1,5 2 0,-1 0 102,-2 0 1,-1 6 0,-1 1 0,3 1 49,1 0 0,1 4 1,-5-5-1,2 1 23,3 0 0,5 6 0,-4-3-5,2 5 0,1 1 1,3 1-19,-2-1 1,2 1-133,10-1 0,4-1 1,7-5-1,1-3-243,-1 0 0,2-6 352,5 3 0,3-3 0,8-2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3.312"/>
    </inkml:context>
    <inkml:brush xml:id="br0">
      <inkml:brushProperty name="width" value="0.08571" units="cm"/>
      <inkml:brushProperty name="height" value="0.08571" units="cm"/>
      <inkml:brushProperty name="color" value="#E71224"/>
    </inkml:brush>
  </inkml:definitions>
  <inkml:trace contextRef="#ctx0" brushRef="#br0">1258 0 6734,'0'10'136,"-8"-2"0,4-8 1,-6 2-77,3 3 0,-1-3-58,2 4 1,4-2-1,-6 0-3,1 2 0,3 5 0,-6-3 21,2 2 0,-3-4 0,3 5 1,-2 3 1,4-4 0,-5 1-26,-3 3 1,4 1 0,-1 3 6,-3-1 1,-1 1 0,-3-1 0,1 1 12,-1-1 1,1 1 0,-1 1 0,1 2 4,-1 3 1,1-1-1,-1-6 1,1 1-9,-1-1 1,-5 7 0,0 1 0,2 2 7,1 4 0,3-4 1,-3 2-1,-1 0-6,-2-1 0,-1 5 0,7-4 0,-1 4-31,1 2 0,-6 0 0,-1 0 0,3-3 3,2-2 1,-5 3 0,-1-4 0,0 6 7,0 5 1,1-9 0,5 4 0,-2-2 16,-3 0 1,3 0 0,7-2-1,3-3 12,-3-3 1,1 6 0,-1-4-1,2 2 10,-1 0 0,3-7 1,-2 1-1,-1-4 20,-3-1 1,5 3 0,-1 0-12,-2 1 1,-1-7 0,-1 9 0,3-5-10,1-2 0,6-5 0,-5 0 4,-3 1 1,6-3-1,1 0 1,1-1 76,0 1 0,-2-4 173,2 6-144,4-9 0,-7 11 182,3-8-23,4 0-124,-6-6-331,8 0-250,0 0 1,0 0-1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5.551"/>
    </inkml:context>
    <inkml:brush xml:id="br0">
      <inkml:brushProperty name="width" value="0.08571" units="cm"/>
      <inkml:brushProperty name="height" value="0.08571" units="cm"/>
      <inkml:brushProperty name="color" value="#E71224"/>
    </inkml:brush>
  </inkml:definitions>
  <inkml:trace contextRef="#ctx0" brushRef="#br0">36 105 7264,'2'10'-612,"3"-4"757,5-4-57,0-2-219,5 0 0,-11 0 1,8 0 93,1 0 0,-3 0 91,2 0 0,-1-2-32,7-4 1,-7 4 0,-1-6-4,-2 0 0,-2 5-12,-6-9-30,0 8 39,0-4 1,2 2-17,4 1-13,-5-1 24,7-2 0,-8 4-1,0-7 0,-2 7 1,-4-2 1,3 4 46,-9 2-47,8-8 0,-11 6 1,3-4-1,-4 4 1,-1 2 49,-1 0 1,3 2 0,1 2 13,3 2 0,-1 8-12,-5-3 0,5 5 0,2 1-9,2 1 1,3-1-1,5 1-5,0-1 1,0 1-1,0-1-55,0 1 0,5-7 1,3 1-61,2 1 1,-4-5-1,5 0 1,3-2-170,2 0 0,1-1 0,0-3 0,1 2 235,-1 2 0,9 0 0,1-6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6.083"/>
    </inkml:context>
    <inkml:brush xml:id="br0">
      <inkml:brushProperty name="width" value="0.08571" units="cm"/>
      <inkml:brushProperty name="height" value="0.08571" units="cm"/>
      <inkml:brushProperty name="color" value="#E71224"/>
    </inkml:brush>
  </inkml:definitions>
  <inkml:trace contextRef="#ctx0" brushRef="#br0">279 122 7108,'-11'-2'-339,"-1"-3"335,8 3 0,-5-6 0,5 6 0,-4-2-23,-2-2 0,4 0 0,-5 6 1,-3 0 20,-1 0 1,-3 0 0,1 0-1,-1 0 68,1 0 0,-1 0 1,1 0-5,-1 0 1,7 2 0,1 4-3,2 6 0,1-2 0,3 1-8,-2 3 1,0 1 0,6 3 11,0-1 0,0 1-39,0-1 22,0 1 1,8-7-27,3 1 0,5-8 1,1 2-1,1-4-56,-1-2 0,1 0 0,-1 0 0,1-2-19,-1-4 0,1 2 0,-1-6 0,-1 0 6,-5 1 0,5-3 1,-6-5-1,1-1-10,1 1 0,-6-1 0,3 1 8,-1-1 0,-2 7 0,-4 1 203,4 2 96,-4-5-212,5 11 1,-7 2-32,0 11 1,0 5-1,0 1-54,0 1 1,0-7 0,0 1-90,0 2 123,0-7 16,0 9-287,8-14 130,-6 6-25,6-1 150,0-5-208,1 6 242,1-8 0,6 8 0,-7 2 0</inkml:trace>
  <inkml:trace contextRef="#ctx0" brushRef="#br0" timeOffset="510">594 53 7057,'10'-10'-99,"-3"2"-47,-7 8 129,0-8 0,0 6-49,0-5 17,0 7 120,8 0-70,-6 0 21,6 0 1,-2 2 12,-1 3 1,1 5-1,-4 6 1,2-3 16,2-1 1,0-1-36,-6 7-46,7-1 50,-5 1-122,6-8 123,-8-3 0,0 1-3,8-6-114,-6 6 108,6-8-13,-8 8-66,0-7 73,0 7-20,0-8-46,0 0 55,0-8 0,2 5-54,3-9 51,-3 8-6,6-4 29,-8 1-24,0-3 12,0 0 2,0-5-13,0 5 1,2-2 9,4 1 1,-2 7 0,5-4-1,1 2-4,0 0 1,1-7-1,7 3 6,-1 0 1,1 1 0,1 5-3,5-2 1,-5 0 45,4 6 0,-3 0 4,-3 0 1,1 0 10,-1 0 0,1 0 17,-1 0 1,-1 2-1,-3 4 7,-1 6 0,-3 3-61,3 3 0,2-7 26,-9 1 0,1-1-217,-6 7 30,0-1 1,0 1-1,0-1 1,0 1 133,0-1 0,-7 1 0,-3-1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4.270"/>
    </inkml:context>
    <inkml:brush xml:id="br0">
      <inkml:brushProperty name="width" value="0.08571" units="cm"/>
      <inkml:brushProperty name="height" value="0.08571" units="cm"/>
      <inkml:brushProperty name="color" value="#E71224"/>
    </inkml:brush>
  </inkml:definitions>
  <inkml:trace contextRef="#ctx0" brushRef="#br0">1 70 7339,'9'-7'-631,"-1"5"712,-8-6-12,0 8 1,2 0 13,4 0 1,-4 2 0,4 4-17,-4 5 1,-2 5 0,0 3 0,0 3-44,0 1 1,5 0 0,1-3 0,-2 1-29,-2 2 0,0 0 0,2-5 0,2-1 21,-2 1 0,-2-1 1,-1 1-259,5-1 0,-4 1-177,4-1-39,-4-7 457,-2 5 0,0-5 0,0 8 0</inkml:trace>
  <inkml:trace contextRef="#ctx0" brushRef="#br0" timeOffset="754">1 88 6816,'11'0'28,"1"0"0,-8-2 1,4-2-167,-1-2 1,-3-2 123,8 3 1,-2 1 0,3-6 76,-1 2 0,-6 0 1,5 5-2,3-3 1,-4 0-1,1 4-20,3-4 1,1 4 0,3-4-18,-1 5 1,1 1 0,-1 1-35,1 5 1,-1-4 0,-1 6 0,-3 0 2,-1 3 1,-2-1-1,3 2-7,-1 1 0,-1 3 0,5 1 16,-4 1 0,-5-7 1,-5-1-1,2 0-66,2 0 0,0-5 20,-6 7-24,0 0 10,0 5 17,0-7 18,0-2 0,0-10-35,0-4 0,0-4 17,0-7 0,0-1 1,0 1 11,0-1 0,2 3 0,2 1-6,1 2 1,9 1 53,-2-7 0,3 7 1,3 1-2,-1 2 0,1 2 1,-1 6-3,1 0 1,-1-5 0,0-1-1,1 2 14,-1 2 1,1 2 0,-1 0 0,1 0 25,-1 0 0,1 6 1,-1 0 10,1-3 157,-1 7-198,1-8 16,-9 14 26,7-14-26,-14 13 4,13-5-26,-13 0 1,6 5 24,-8-3-12,0 3 0,2-3-70,4 0 74,-4-1 2,5 7-15,-7-1 0,0-5 16,0-1-46,0 1 1,0 0-147,0-1 155,0-7-263,0 12 53,0-7 108,0 1-335,0 6 180,0-14 253,0 13 0,-7-13 0,-3 6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35.889"/>
    </inkml:context>
    <inkml:brush xml:id="br0">
      <inkml:brushProperty name="width" value="0.08571" units="cm"/>
      <inkml:brushProperty name="height" value="0.08571" units="cm"/>
      <inkml:brushProperty name="color" value="#5B2D90"/>
    </inkml:brush>
  </inkml:definitions>
  <inkml:trace contextRef="#ctx0" brushRef="#br0">1328 1 6821,'-10'0'13,"-5"0"0,13 2 1,-6 2-16,0 1 1,6 9 0,-6-4 9,1-1 1,3 7-1,-6-4 16,2 3 1,1 1 0,3-3-1,-4-1 9,-2 1 0,1 3 0,-5 1 0,2 1 8,-1-1 1,3 1 0,-2-1-1,-1 3-10,-3 3 0,5-4 0,-1 5 0,-2-3 3,-1 2 1,3-3-1,1 5 1,-3-2-18,-1 1 0,-3 5 0,1-4 0,-1 2-9,1 4 0,-3 0 0,-1 0 0,-2-2-5,1 2 1,-3 2 0,0 4 0,0 2 0,-1 2 0,1 1 1,4-3-1,-4 4-6,-3 2 1,7-7-1,-4 5 1,2-2-2,-1 0 1,-1-1 0,4-3 0,-3 2 21,3 2 1,2-1 0,1-5-1,1 0 31,-1 0 1,-3 0 0,0 2 0,1 2-11,-1 2 0,1-1 0,7-3 0,1 2-27,-1 2 0,-3 0 0,-1-7 0,-1 1-12,1 0 0,5 0 0,0 0 0,1 0 1,1 0 0,-4-6 0,7-2 0,-1-1 44,0-5 0,-3 4 0,5-2 0,0-1 24,-2-3 1,6-1 0,-6-1 36,1 1 0,5-7 0,-4 1 14,4 1 1,2-3 15,0 2 1,-6-6 176,0 5-137,1-7-204,5 4 1,-2-8-1427,-4 0 1453,4 0 0,-14-8 0,7-2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2.331"/>
    </inkml:context>
    <inkml:brush xml:id="br0">
      <inkml:brushProperty name="width" value="0.08571" units="cm"/>
      <inkml:brushProperty name="height" value="0.08571" units="cm"/>
      <inkml:brushProperty name="color" value="#5B2D90"/>
    </inkml:brush>
  </inkml:definitions>
  <inkml:trace contextRef="#ctx0" brushRef="#br0">192 106 7418,'-17'-2'-506,"-1"-4"1,7 4 417,-1-4 1,6 2 0,-6 0 0,1-4 127,1-1 1,-5 5-1,5-4 1,-2 2 52,1 1 0,5-3-84,-6 2 1,8 2 0,-4-6 25,1 3 48,5 1 13,-6 6 223,8 0-174,0 0 0,8 0-60,3 0 0,5 8-1,1 3-36,1-3-47,-1 7 58,9-5-18,-7 8 20,6-1-152,0 1 134,-5-1-11,5 0-165,0 1 154,-5 7 8,5-5-19,0 5 43,-5 0-39,13-6 0,-12 12 4,8-7 9,0 7 0,0-4 0,0 8 7,2 0-11,-5-8-5,7 14-397,-6-12 280,8 14 115,0-9-25,0 9 0,-1-4-21,1 8 47,0-9-25,0 13 0,0-12-14,0 7 19,0 1 0,6-1 1,0 1-1,-3-1 0,-1-1 1,4 6-1,2-7 1,1 3 13,5-1 1,-5-1 0,1 3 0,0-3 25,-1-2 1,1-2 0,3-7 0,-5 1-16,-6 0 0,8 4 0,-10-2 0,-1-4-9,-2 0 0,1-2 0,-6 0 0,0-4 6,-4-2 0,2 5 0,-1-7 0,-3-2 80,-2-1 1,-3-3 0,-2-1 0,-5-3-74,-1-1 1,6-1-102,-3 7 0,-3-6-362,-2-1 1,-6-1 436,-6 2 0,-4 3 0,-7-5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5.502"/>
    </inkml:context>
    <inkml:brush xml:id="br0">
      <inkml:brushProperty name="width" value="0.08571" units="cm"/>
      <inkml:brushProperty name="height" value="0.08571" units="cm"/>
      <inkml:brushProperty name="color" value="#5B2D90"/>
    </inkml:brush>
  </inkml:definitions>
  <inkml:trace contextRef="#ctx0" brushRef="#br0">1 18 7137,'2'-10'-66,"3"5"5,7 3 1,-4 4 0,0 3 81,-1 7 1,-3 2 0,6-1-1,-2-1-27,-4 1 0,-2-3 0,-2 2-42,0 1 1,0 3-107,0 1 68,0 1 51,0-1 19,0-7 0,0-4 6,0-12 1,0 2 0,-2-6 0,-2 1-28,-2-1 0,0-2 0,8-5 33,4-1 1,-4 7-1,6 1 1,-1 0-4,5 1 1,-2 3 0,1-6 20,3-1 1,1 5 36,3 2 0,-1 4-12,1 2 1,-3 2 0,-1 2-31,-2 2 0,-7 5 1,5-3-1,-2 2 11,-4 3 1,3-3 0,-1 2-17,-2 1 1,-2 3-105,-2 1 73,0 1 0,0-7 15,0 1 1,0-10-4,0-2 1,0-2-1,0-10 9,0-1 0,0-3 0,0-1 8,0-1 1,2 3 0,4 1-1,4 3-1,-1-3 1,7 1 0,-5 1 30,5 6-33,1-4 0,1 8 0,-1-3 0,1 3 15,-1 2 0,-5 0 0,0 0 1,1 0 95,3 0 0,-1 2 1,-1 1-1,-3 5-70,3 2 0,-4-4 0,-1 5-95,-1 3 1,-2 1 0,-6 3 0,0-1-79,0 1 0,0-1 0,-2 1-4,-4-1 0,2-5 0,-5 0 137,1 1 0,-6 3 0,5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8:39.868"/>
    </inkml:context>
    <inkml:brush xml:id="br0">
      <inkml:brushProperty name="width" value="0.08571" units="cm"/>
      <inkml:brushProperty name="height" value="0.08571" units="cm"/>
      <inkml:brushProperty name="color" value="#E71224"/>
    </inkml:brush>
  </inkml:definitions>
  <inkml:trace contextRef="#ctx0" brushRef="#br0">228 280 7569,'0'-10'-249,"-2"2"0,-2 6 0,-4-2 214,-1-2 1,3 1-1,-6 5 127,-1 0 0,-3 0 0,-1 0-39,-1 0 0,1 0 1,1 2-1,3 1-31,1 3 0,2 8 0,-3-3 0,3 5-11,2 1 1,2-5 0,4 0 0,-2 1-43,-1 3 1,-1-4-1,6-1 44,0 3 1,0 1-1,2 1 3,4-5 1,-3-3 0,9-8-29,2 0 1,1 0-1,3 0-7,-1 0 0,1 0 1,-1-2-1,1-4 1,-1-5 1,-1 1-1,-3-2 1,-1 1-35,1 1 1,-3-5 0,0 3 12,-2-4 1,3-1-1,-5-1 15,-2 1 0,0 5 36,2 1-5,-4 7 0,7-4 38,-3 8 1,-4 2 0,4 4-18,-4 5 1,0-1-1,2 2-24,1 1 1,3 3-1,-4 1-21,2 1 1,2-6-1,-3-1-112,7 3 1,4-7 0,-1 1 0,-1-2-146,-3 0 1,1 0 273,5-6 0,9-8 0,1-2 0</inkml:trace>
  <inkml:trace contextRef="#ctx0" brushRef="#br0" timeOffset="296">612 35 7490,'2'-15'-442,"4"3"0,-2 4 499,7 8 1,-7 2 0,2 4 3,-4 6 0,4-3 0,0 3 0,-2 1-12,-3 3 0,-1 1 0,0 1 0,0-1-65,0 1 0,0-1 1,0 3-1,0 1-61,0 2 0,0 1 0,0-7 0,0 1-37,0-1 0,0 0 0,0 1 43,0-1 1,0 1 0,-1-3 0,-3-1 70,-2-2 0,0-9 0,6 5 0,0-8 0</inkml:trace>
  <inkml:trace contextRef="#ctx0" brushRef="#br0" timeOffset="725">490 245 6521,'17'0'29,"1"0"1,-1 0 0,1 0 0,-1 0-15,1 0 0,-1 0 0,1 0 0,-1-2-16,0-4 0,1 4 0,1-4 1,3 2-2,1-2 1,0 4 0,-3-5-1,1 1-8,2 0 1,1 0 0,-7 6-1,1 0 0,-1 0 1,0 0 2,1 0 1,-6 0 15,-1 0 31,-7 0 0,4 2 33,-8 4 1,0-2 0,0 8 0,-2 1-5,-4 3 1,4-5 0,-4 1 0,4 1-45,2 3 1,0 1 0,0 1-93,0-1 1,8-1-1,2-2 5,0-3 0,5-7 1,-3 2-1,3-4-129,3-2 0,-1 0 0,1 0 191,-1 0 0,8-8 0,2-2 0</inkml:trace>
  <inkml:trace contextRef="#ctx0" brushRef="#br0" timeOffset="913">1084 0 5932,'-10'8'-97,"2"-4"97,8 7 0,0 1 0,-8 6 0,-1-1 0</inkml:trace>
  <inkml:trace contextRef="#ctx0" brushRef="#br0" timeOffset="1359">1381 227 7569,'-2'-10'-174,"-4"5"1,2 3-1,-8 2 1,-1 0 172,-3 0 1,-1 0 0,1 2 0,3 2 38,1 1 1,2 9 0,-3-2 0,3 3-41,2 3 1,-3-7-1,5 1 1,2 1-1,2 3 1,2-4 0,0-1-20,0 3 1,6-4 0,1-1-1,3-1-33,4-4 0,1-2 0,3-2 0,-1 0 8,1 0 1,1 0-1,2-2 1,3-2 35,-3-2 0,-2-7 0,-1 1 1,-1-4 3,1-1 1,-3-1 0,-1 1 0,-4 0 19,-3-1 1,5 1 0,-6-1-22,-2 1 1,-4-1-1,-6 3-55,-6 3 1,-3 4-1,-3 8 1,1 0-17,-1 0 1,1 0 0,1 2 0,3 2-93,1 2 170,8 0 0,-11 2 0,5 1 0</inkml:trace>
  <inkml:trace contextRef="#ctx0" brushRef="#br0" timeOffset="1939">1608 175 7346,'17'0'-563,"-7"0"1,3 8 643,-7 3 0,0-1 1,-4 2-14,4 1 1,-4 3 0,3 1-47,-3 1 1,0-1 0,2 0 27,2 1 1,0-6-20,-6-1 1,6-5 108,0 6-103,-1-8 1,-5 1-1,0-10-42,0-7 1,6 2 0,0-1 0,0-3-7,2-2 1,-6 5 0,5-1 0,-1-1-43,0-3 0,7 1 1,-3 1-1,2 2 5,-1-1 0,-1 3 0,4 0 1,-3 1 39,3-1 0,2 6 0,1-4-9,0 1 1,1 5-1,-1-4 1,1 4 36,-1 2 0,7 0 0,-1 0 0,-2 0-9,-1 0 1,-3 0 0,1 0 12,-1 0 1,0 6 0,-1 1 0,-2 1 22,-3 0 0,-5 4 1,4-5-1,-1 3-10,1 4 0,-6 1 0,2 3-25,-4-1 1,4 1 0,-1-1 8,-1 0 0,-2 1 1,-2-1-77,0 1 1,0-6-158,0-1 212,0-7 0,-8 12 0,-1-7 0</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8:59:51.675"/>
    </inkml:context>
    <inkml:brush xml:id="br0">
      <inkml:brushProperty name="width" value="0.05292" units="cm"/>
      <inkml:brushProperty name="height" value="0.05292" units="cm"/>
      <inkml:brushProperty name="color" value="#FF0000"/>
    </inkml:brush>
  </inkml:definitions>
  <inkml:trace contextRef="#ctx0" brushRef="#br0">24457 11038 0,'-24'0'93,"-1"-50"-77,0 50-16,-25-24 31,-24-1 0,0 0-15,-26 25 0,51-25-1,-26 25 1,26-25 0,24 25-16,0 0 31,-49 0-16,24 0 1,0 0 0,-24 0-1,49 0 1,-24 0 0,-1 0-1,25 0 1,-49 0-1,24 25 1,1-25 0,-1 25-1,-24 0 1,-1 24 15,50-49-15,1 25-1,-1-25 1,-25 50 0,-24-1-1,49-49 1,-25 50 0,26-50-1,-1 25 1,0 0-1,0-25 1,25 49 0,-50 1-1,26 0 1,-1-1 0,-25 50-1,-24 1 16,49-51-15,0 75 0,0 25-1,25-99 1,0 74 0,0-50-1,25 1-15,0-26 16,49 100-1,1-99 1,24 74 0,100-25-1,-125-50 1,124 26 0,50-1-1,-124-49 1,100 0 15,49 0-15,-125-25-1,150 0 1,-25 0 0,-124 0-1,148-50 1,-49-24-1,-99 24 1,50-49 0,-150 24-1,51 1-15,-76 0 16,51-100 0,-50 50 15,-25 25-31,-25-50 31,-25-25-15,1 125-1,-51-75 1,75 49 0,-49 1-16,24 24 15,-74-74 1,75 75-1,-100-51 1,-49-24 0,123 99-1,-74-49 1,-49 0 0,99 49-1,-75-25 16,0 25-15,75 25 0,-124-24-1,49-1 1,75 25 0,49 0-1,-49 0 1,74 0-1,-49 0 1,49 0 0,0 0 31,1 0-1</inkml:trace>
  <inkml:trace contextRef="#ctx0" brushRef="#br0" timeOffset="30493.52">9302 5035 0,'-75'0'32,"1"0"-1,0 0-31,-1 0 31,50 0 0,0 25 1,1-25-17,-26 25-15,25-25 16,-74 0-1,-25 25 1,50 0 0,24-25-1,0 24 1,26-24 0,-26 25 15,-24 0-31,49 0 31,-74 0-15,-50 24-1,124-49 1,-74 50 0,24-25-1,-74-1 1,50 26-1,74-50 1,-49 50-16,24-50 16,-24 49-1,24-24 1,-49 49 0,-25 26-1,75-100 1,24 49 15,-25-24-15,50 25-1,-25-50-15,25 25 16,-49 24 0,49-24-1,0 25 1,-25-50-1,25 24 1,0 1-16,0 0 16,0 99-1,0-50 1,0 50 0,25-74-1,0 124 1,74 24-1,-50-49 17,26-50-17,49 50 1,-50-99 0,75 49-1,0 0 1,24-74-1,-73 0 1,73 24 0,-49-49-1,75 25 1,74-25 0,-125 25-1,51-25 1,74 0 15,-174 0-15,99 0-1,-24 0 1,-100 0 0,75-25-1,-74-25 1,-26 26-1,26-51 1,-1-74 0,-49 75-1,99-124 1,-74-1 0,-1 100-1,1-100 1,-50 51 15,0 73-15,0-74-1,-25 100 1,-25-75 0,-24 49-1,-50-24 1,50 49-1,-100-49 1,99 50 0,-49-1-16,50 0 15,-149-74 1,148 100 0,-123-100-1,24 24 1,100 51-1,-50-1 17,49 25-17,51 25-15,-26 0 32,25 0-17,0 0-15,1 0 31,-1 0-15,0 0 0,0 50-1,0-25 1,-24 0-16,24-25 16,-25 24-1,50 1 16,-24-25-15,-1 0 15,0 0 32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5.894"/>
    </inkml:context>
    <inkml:brush xml:id="br0">
      <inkml:brushProperty name="width" value="0.08571" units="cm"/>
      <inkml:brushProperty name="height" value="0.08571" units="cm"/>
      <inkml:brushProperty name="color" value="#5B2D90"/>
    </inkml:brush>
  </inkml:definitions>
  <inkml:trace contextRef="#ctx0" brushRef="#br0">141 105 7569,'17'-8'0,"-7"-2"-741,-4-7 481,-4 7 0,-2 1 357,0 3 29,0-4 1,-6-2-1,-2 3-9,-2 1 0,-1 2 1,-7 6-39,1 0 1,-1 6 0,3 2 0,1-1-59,2 1 1,7 6 0,-5-3 0,0 3 0,1-2 0,5 3 1,-2-3-1,4 3-39,2 3 1,0-1-1,0 1-19,0-1 0,6-5 1,1-2-1,3-1-225,4 1 0,1-6 1,5 2-1,1-2 261,2 1 0,8-3 0,-3 6 0,6-8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6.331"/>
    </inkml:context>
    <inkml:brush xml:id="br0">
      <inkml:brushProperty name="width" value="0.08571" units="cm"/>
      <inkml:brushProperty name="height" value="0.08571" units="cm"/>
      <inkml:brushProperty name="color" value="#5B2D90"/>
    </inkml:brush>
  </inkml:definitions>
  <inkml:trace contextRef="#ctx0" brushRef="#br0">280 70 7472,'-6'-11'0,"-2"1"-205,-1 2 0,-3-3 0,-6 5 231,1 2 0,0 2 0,-1 0 0,1-2 83,-1-2 0,1 1 0,-1 5-6,1 0 1,-1 2-1,1 1-62,-1 3 1,7 8 0,1-3-62,2 5 0,2 1 0,6 1-20,0-1 0,0-5 0,0 0 0,2-1 23,4-1 1,4 0 0,7-6-94,1 1 1,-1 1 0,1-6 0,-1 0 32,1 0 1,-1 0-1,1-2 59,-1-4 1,-1 3-1,-3-9 77,-1-2 1,-3-1 94,3-3-49,4 1 0,-14 5-43,3 1 1,-3 9-63,-2 2 0,0 2 0,0 9 26,0 3 1,0 1-171,0 3 0,0-1 0,2-1-250,4-5 1,-2-1 393,8-4 0,-1-4 0,7 6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6.781"/>
    </inkml:context>
    <inkml:brush xml:id="br0">
      <inkml:brushProperty name="width" value="0.08571" units="cm"/>
      <inkml:brushProperty name="height" value="0.08571" units="cm"/>
      <inkml:brushProperty name="color" value="#5B2D90"/>
    </inkml:brush>
  </inkml:definitions>
  <inkml:trace contextRef="#ctx0" brushRef="#br0">1 88 7395,'0'-10'-500,"2"2"0,2 10 570,1 4 0,1-2 1,-4 5-1,2 1 3,2 0 1,0-4 0,-4 5-43,3 3 0,-3-4 1,4 1-2,-4 3 0,-2-4-114,0 1 63,0-7 0,-6 2 12,0-12 0,-5 2 0,5-7 1,2-3 1,2-2 0,2-1-5,0-1 1,6 7 0,2-1-1,0-1-14,-1-3 1,7 1 0,-4 1 0,1 4 15,1 3 1,0-5 0,5 6 7,0 2 1,1 2 9,-1 2 0,-1 2-15,-4 4 1,1-2 0,-7 8-17,-2 1 1,-2 3-1,-4 1-40,-4 1 1,4-7-1,-4 1-193,4 1 1,2-3 255,0 2 0,8-8 0,2 3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7.123"/>
    </inkml:context>
    <inkml:brush xml:id="br0">
      <inkml:brushProperty name="width" value="0.08571" units="cm"/>
      <inkml:brushProperty name="height" value="0.08571" units="cm"/>
      <inkml:brushProperty name="color" value="#5B2D90"/>
    </inkml:brush>
  </inkml:definitions>
  <inkml:trace contextRef="#ctx0" brushRef="#br0">70 53 7569,'10'-17'-1,"-4"7"-230,-12 4 1,2-2 0,-7 3 160,-3 1 1,4 2 0,-1 2 152,-3 0-72,6 0 0,1 2 0,7 4 1,0 5 0,0-1 1,0 2-1,1 1 8,5 3 1,-2-5 0,8 1-1,1 2-3,3 1 1,-1 2 0,-1-1 0,-2-4 0,-1 3 0,7-3 0,-3 3 17,-3 3 0,2-7 0,-9 1-2,-1 2 0,-2-5 1,-4 1-54,-4-2 0,-3-2 0,-9-6 1,1 0-213,-1 0 0,1 0 1,-1 0 231,1 0 0,-1-8 0,1-2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3.072"/>
    </inkml:context>
    <inkml:brush xml:id="br0">
      <inkml:brushProperty name="width" value="0.08571" units="cm"/>
      <inkml:brushProperty name="height" value="0.08571" units="cm"/>
      <inkml:brushProperty name="color" value="#5B2D90"/>
    </inkml:brush>
  </inkml:definitions>
  <inkml:trace contextRef="#ctx0" brushRef="#br0">420 141 7513,'0'-10'-92,"0"2"1,2 8-1,2 2 125,2 4 1,-1 4-1,-5 7-4,0 1 0,6-1 0,0 1 0,-2-1-8,-2 0 0,-2 1 0,0-1 1,0 1-83,0-1 0,0 1 0,2-1-81,4 1 1,-4-1-1,3 1-272,-3-1 0,-2-5 414,0-1 0,0-7 0,0 4 0</inkml:trace>
  <inkml:trace contextRef="#ctx0" brushRef="#br0" timeOffset="376">1 193 7569,'11'0'-154,"1"0"0,0 0 1,5 0 189,1 0 0,-1-2 0,2-2 0,3-2 2,1 3 0,2 1 1,-3 0-1,1-2-62,-2-2 1,5 0 0,-1 6 0,0 0-110,0 0 1,-2 0 0,-5 0 0,-1 0 11,1 0 66,-1 0 0,1 0 1,-1 0-1,1 0 55,-1 0 0,8 0 0,3 0 0</inkml:trace>
  <inkml:trace contextRef="#ctx0" brushRef="#br0" timeOffset="967">804 123 5983,'-10'8'1620,"3"2"-1834,-1-1 0,6 7 0,-4-4 184,4 3 1,2 3 72,0-1 1,6 0-25,0 1 0,5-6 0,-3-3-24,2-1 1,2-2-1,5-6-21,0 0 1,1-2 0,-1-2-1,1-4-29,-1-1 1,-5 3-1,0-6-37,1-1 81,3 5 0,1-8 0,1 5-22,-1-5 0,-5-1 42,-1-1-18,-7 8 43,4 3 0,-14 9 0,0 3 20,3 7 1,1 4-47,2 1 0,5 1 0,3-3-9,2-3 0,2 1 0,5-7 1,0-2-4,1-2 0,-1-2 1,1 0-1,1 0 1,5 0 1,-5 0 0,4 0 0,-3-2-1,-3-4 1,1 2 0,-1-5 0,0-1-5,1 0 1,-3-1 0,-1-5-1,-4 2 4,-2 3 0,-3-1 0,-5-5 3,0-1 0,0 1 1,-2 1-1,-1 3 0,-3 1 0,-6 6 1,4-4-1,-1 3-11,-5 3 0,-2 2 0,-1 2 0,0 0-39,-1 0 0,6 2 1,1 2-1,-1 3-174,2 3 1,-3-4 223,7 6 0,-8-1 0,5 7 0</inkml:trace>
  <inkml:trace contextRef="#ctx0" brushRef="#br0" timeOffset="1385">1730 106 7454,'17'-8'-765,"-7"-2"843,-4-7 0,-6 7 1,-4 2-68,-2 1 1,-8 5 0,3-4 66,-5 4 1,-1 2 0,1 2-14,5 4 0,-5-2 0,6 7-47,1 3 1,1-5 0,8 3-1,0 2 10,0 1 1,2 3 0,2-1-75,2 1 1,7-3 0,-3-1-1,1-5 46,1-1 1,0 0 0,5-4-1,1 2 2,-1-2 1,1-3 0,-1-1 0,1 0 1,-1 0 1,0-1 0,1-3-1,-1-4-28,1-2 0,-3 4 0,-1-5 0,-4-3 7,-3-1 1,5-3-1,-6 1 1,-2-1-18,-2 1 1,-2 5 0,0 0 0,-2-1-61,-4-3 1,-4 1-1,-7 1 1,-3 5-67,-3 1 1,4 2 0,-7 6 0,3 0 159,0 0 0,-8 8 0,4 1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0.014"/>
    </inkml:context>
    <inkml:brush xml:id="br0">
      <inkml:brushProperty name="width" value="0.08571" units="cm"/>
      <inkml:brushProperty name="height" value="0.08571" units="cm"/>
      <inkml:brushProperty name="color" value="#5B2D90"/>
    </inkml:brush>
  </inkml:definitions>
  <inkml:trace contextRef="#ctx0" brushRef="#br0">0 140 7569,'10'-8'-817,"-2"4"0,-6-5 960,4 1 0,-2 0 20,7 2 1,-5 4-37,6-3 0,-1 3 0,7 2-64,-1 0 0,-5 0 0,-1 0-23,3 0 1,2 2-37,1 3 1,-7-1 0,-2 8-30,-1 2 1,-5-5 0,4 3-63,-4 2 0,0 1 14,4 2 0,-4 1-64,4-1 102,-5-7 0,-2-2-14,-5-8 0,2 0 0,-8 0 1,8-8 40,-2-4 0,-1-3 0,1-3 13,2 1 1,2 0 0,4 1-7,4 4 1,-2-3 0,5 3 25,-1-3 0,6 5 0,-5 2 21,1 0 0,6 7 0,-5-5 7,5 4 1,-5 2-1,1 0-26,2 0 0,1 0 0,3 0 4,-1 0 0,-5 2 1,-1 4-29,3 5 0,-6-1 0,-2 2 0,-2-1-17,1-1 1,-3 5-29,4-3 1,-4-2-38,-2 1 41,0-7 48,0 4 1,0-10-63,0-4 1,0 2 0,0-7 33,0-3 0,2 1 0,2-1 1,4 2-8,1-1 0,1 3 0,4 0 1,-3 1 26,3-1 0,1 4 1,3-4-1,-1 3 32,1 3 1,-3 0-1,-1 0 1,-3-2 94,3 2 0,-4 2 0,1 2-91,3 0 0,-4 0 1,1 2-40,3 4 1,-6-2-1,-1 6 1,-1-1 21,0 1 0,0-4 0,-6 6-140,0 1 0,0-3 0,0 2-151,0 1 0,0 3 270,0 1 0,-2-1 0,-4-5 0,4-3 0,-6-8 0</inkml:trace>
  <inkml:trace contextRef="#ctx0" brushRef="#br0" timeOffset="384">943 105 7438,'18'0'0,"-1"0"-397,1 0 0,-3-2 1,-1-2 413,-2-1 1,-1-7 0,5 4 46,-5-2 0,-1 7 1,-6-5 48,2 0 0,0 4 28,-6-8 0,0 7-57,0-7 0,-2 8-93,-4-2 1,-4 4-1,-7 2 42,-1 0 0,1 6 0,-1 0 0,1 0-28,-1 2 0,7-5 0,1 9 0,0 0 29,1-3 1,5 7 0,-2-4-62,4 3 1,2 3-21,0-1 1,2-1 0,2-3 0,4-1-76,1 1 1,3-5-1,3 0 1,-1-2-83,-2 0 0,5 1 204,6-1 0,1-4 0,-7 6 0</inkml:trace>
  <inkml:trace contextRef="#ctx0" brushRef="#br0" timeOffset="884">1607 70 7569,'-17'0'-366,"-1"0"0,1-2 0,-1-2 0,1-1 503,-1 1 1,7 2 0,-1 2-65,-2 0 1,-1 0 0,-1 2-1,3 2 5,1 1 1,6 3 0,-5-4 0,-1 4 0,2 2 0,3-5 0,5 7-40,-4 2 0,4 1 0,-4 3-79,4-1 0,2 0 0,2 1 25,4-1 1,-2-7 0,7-4 0,1-2-7,-2 2 1,5-4-1,-3 3-2,3-3 0,3-7 0,-1-1 0,1 0-6,-1-2 0,-5 0 1,0-5-1,-1 1-6,-1-1 0,4-3 0,-7 1 0,1 1 19,0 2 1,0 3 0,-5-5 294,3 2-154,0 1 26,-6 1-232,0 2-55,0 24 1,0-5-129,0 13 1,0-5 0,2-3 104,4-5 0,-2 3 0,5-6 159,-1 1 0,-2-5 0,2 4 0,2-8 0</inkml:trace>
  <inkml:trace contextRef="#ctx0" brushRef="#br0" timeOffset="1310">1817 70 6213,'11'0'351,"-1"2"-269,-2 4 0,-2-2 0,-4 8-17,3 1 1,-3-3 0,4 1-34,-4 3 1,-2-4 0,0 1-48,0 3 0,0-4 38,0 1-109,0-7 54,0 4 1,0-10-11,0-4 0,0 2 0,0-7 34,0-3 1,0-1-1,0-3-12,0 1 1,2 5 0,2 0 9,2-1 1,7-3-1,-1 1 42,3 3 1,3-2-1,-1 9 30,1 1 1,-1-4 0,1 2 21,-1 2 1,1 2 0,-1 2 0,1 2-3,-1 4 0,-5-4 1,-1 6-66,3 0 1,-4 1 0,-1 9-176,-1-1 1,0 1 157,-2-1 0,-4 1 0,5-1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37.930"/>
    </inkml:context>
    <inkml:brush xml:id="br0">
      <inkml:brushProperty name="width" value="0.08571" units="cm"/>
      <inkml:brushProperty name="height" value="0.08571" units="cm"/>
      <inkml:brushProperty name="color" value="#5B2D90"/>
    </inkml:brush>
  </inkml:definitions>
  <inkml:trace contextRef="#ctx0" brushRef="#br0">88 18 6937,'0'-9'-535,"-2"1"606,-3 8 1,1 0-22,-8 0 1,6 6 0,-5 1-2,-3 3 1,6-4 0,0 4 0,3-1 6,-1 1 1,0 2 0,6 5-59,0 1 0,0-1 1,2 0 5,4 1 0,-2-1 0,7 1-11,3-1 0,1-1 0,3-3 33,-1-1 1,1-8-1,-1 2-8,1-4 0,-7-2 1,1 0-1,0-2 0,-3-4 1,5 2-1,-6-8 43,1-1 1,-5-3 0,2-1-6,-4-1 0,-2 1 1,0-1-1,0 1-27,0 0 1,-6-1 0,-2 1 0,-1-1-76,-5 1 1,4 7-1,-1 2-55,-3 0 0,-1 7 0,-3-5 16,1 4 1,-1 4-709,1 4 793,7 3 0,-5 9 0,5-1 0</inkml:trace>
  <inkml:trace contextRef="#ctx0" brushRef="#br0" timeOffset="516">368 18 7519,'17'0'-261,"-7"0"0,-2 2 366,-8 4 0,0 4-34,0 7 1,5 1 0,1-1-81,-2 1 1,-2-7 0,-2 1-13,0 1 1,0-3 0,2 0-46,4-2 0,-4-1-16,4-1 43,-4-4 0,-2 4-31,0-12 1,0-4-1,0-7-10,0-1 1,0 1-1,0 0 39,0-1 0,2 1 43,3-1 0,-1 3 0,8 3-18,1 6 0,3-2 0,1 3 71,1 1 1,-6 2 0,-1 2 14,3 0 1,1 0 0,3 0 3,-1 0 1,-5 0 0,0 2-36,1 4 1,-3-3 0,0 9-52,-3 2 1,-1-5-1,-6 3-103,0 2 1,0 1-38,0 3 1,-2-1 0,-2 0 151,-2 1 0,-7-1 0,3 1 0</inkml:trace>
  <inkml:trace contextRef="#ctx0" brushRef="#br0" timeOffset="1034">822 158 7335,'17'0'-541,"1"0"0,-1-2 670,1-4 0,-1 4 0,1-6-80,-1 1 1,-5 5 0,-1-4 3,3 4 1,0 0 0,-1-2-37,-1-2 0,-3-1 0,5 3-15,-2-2 0,-7-6 0,5 5-11,-2-3 1,0 6-18,-2-2 8,-5-4 11,7 8 1,-10-5 3,-4 7 0,3 0 0,-9 0-6,-2 0 1,5 0 0,-3 2 7,-2 3 0,5-1 1,-3 8 9,-1 2 1,-3 1 38,-1 3 1,7-7 0,2-1-1,2 0 66,0-1 1,1-3 16,5 6 1,0-6 60,0 5 0,7-7-84,5 2 0,2-2 1,-1 0 22,-1 2 0,-1-1 0,7-5-77,-1 0 1,1 0-1,-1 0-207,1 0 0,-3-2 1,-1-1-1,-2-3-17,1 2 170,-5 2 0,7 2 0,-5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23.700"/>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5B2D90"/>
    </inkml:brush>
  </inkml:definitions>
  <inkml:trace contextRef="#ctx0" brushRef="#br0">8872 3266 7569,'0'-18'0,"0"1"-67,0 0 1,0 5-1,0 0-212,0-1 1,-8 3 0,-3 0 286,-5 3 1,4-5 0,1 6-1,-3 2 29,-1 2 0,3 2 0,0 0 0,-1 0-22,-3 0 1,5 2-1,-1 2 1,0 4-10,3 2 1,-5-5 0,8 7-1,0 0-27,-1-3 0,5 7 1,-4-5 11,4 5 0,4 1 1,2 1 13,2-1 0,7-5 0,-1-2 1,3-1 22,3 1 1,5 0 0,0 3 0,-1-3-14,-3-2 1,-1 4 0,-1-5 0,0 1 0,1 0 0,-1 3 0,1-3-11,-1 2 1,-7-4-13,-4 5 1,-4-5-7,-2 6 0,0-6 0,-2 3 0,-4-1-26,-6-4 0,-3-2 0,-3 0 0,1 2-35,-1 2 0,1-1 0,0-5 1,-1 0-67,1 0 1,-1 0-269,1 0 408,7 0 0,-6 0 0,7 0 0</inkml:trace>
  <inkml:trace contextRef="#ctx0" brushRef="#br0" timeOffset="318">8854 3318 6517,'-11'-9'138,"-1"3"-40,8 4 1,-5 2 0,5 2-15,-2 4 0,-6 9 1,4 8-40,-1-1 0,-1 3 0,-4-2 0,5-1-29,1-3 1,-6-3-1,3-3 1,-3-1 58,3 1 1,-5 3-86,4 1 1,-1-5-1,-1-2-87,3-3 0,7 1 1,-4-4-153,0 2 1,0 2 248,-3-2 0,-5-5 0,7 7 0</inkml:trace>
  <inkml:trace contextRef="#ctx0" brushRef="#br0" timeOffset="-14600">8208 280 7264,'18'0'-1150,"-7"-6"1360,1 0 0,-16 0 0,-2 6-76,-7 0 1,-5 0-1,1 0-26,-1 0 0,9 8-124,3 3 0,4-1 0,2 2 0,0 1 14,0 3 0,2-1 0,4-1 0,3-2 48,1 1 1,6 3 0,-5 1-2,5 1 1,-5-3 0,-1-1-1,-2-3 100,-4 3 1,3-4 146,-1 1-254,0 1 1,-14-2 0,-3-2-1,-5-3-297,-1 1 0,-3 0 0,-3-6 259,-6 0 0,4 0 0,-1 0 0</inkml:trace>
  <inkml:trace contextRef="#ctx0" brushRef="#br0" timeOffset="-16897">5624 384 7265,'11'-5'-1254,"1"-1"1451,-8 0 1,2 6-1,-12 0-93,-6 0 0,2 0 0,-1 0-26,-3 0 1,-1 0-1,-1 2 1,3 4 34,1 5 1,6-1 0,-4 2-72,3 1 1,1 3-1,6 1-60,0 1 1,8-1 0,3-1 2,5-5 1,1-3 0,1-8 0,-1 0 4,1 0 0,-1 0 0,0 0 0,1 0 1,-1 0 0,1-6 0,-3-2 0,-1 1 5,-2-1 1,-7-4-1,5 5 1,-2-3-63,-4-4 1,-2-1 0,-4-3-77,-4 1 1,-4 5 0,-7 2-17,-1 3 0,-5 1 0,0 6 0,1 0 37,3 0 1,-4 2 0,-1 2 120,3 2 0,2 7 0,1-3 0</inkml:trace>
  <inkml:trace contextRef="#ctx0" brushRef="#br0" timeOffset="-16633">5920 245 7341,'18'-10'-529,"-3"0"1,-1 6 1041,-2-1 0,-3 1-497,3 9 0,-4 5 0,-8 8 0,0-1-6,0 1 0,0-1 0,0 0 0,0 1-20,0-1 1,0 1 0,0-1 0,0 1-198,0-1 0,0 1 8,0-1 1,0 1 198,0-1 0,0-7 0,0-2 0</inkml:trace>
  <inkml:trace contextRef="#ctx0" brushRef="#br0" timeOffset="-16008">5886 349 6817,'17'0'5,"0"0"56,1 0 1,-1 0-1,3 0 1,1 0-86,2 0 1,3 0-1,-5 0 1,4 0 27,2 0 0,-3 0 0,3 0 0,-2-2-40,-4-3 1,5 3 0,-3-4 0,-4 2 25,-5-2 1,1 4 0,-5-6 0,2 3 12,-1-1 1,-7-2 0,4 4 0,-2-4 4,0-1 0,0 3 27,-6-6 0,0 6 41,0-5-32,0 7-51,0-4 1,0 16 0,-2 4 19,-4 3 1,4 3 0,-4-1 0,4 0 3,2 1 0,0-1 1,0 1-1,0-1-14,0 1 0,0-1 1,0 1-17,0-1 0,2 1-30,4-1 0,-4-5-32,4-1 74,-4-7 1,-1 2 0,3-12-25,2-5 0,0-5 0,-4 1 0,2 1-20,2 2 1,5 1-1,-3-7 1,2 1 16,3-1 0,-3 7 0,2-1 0,1 0 13,3 3 0,1-5 1,1 8 82,-1 2 0,1 2 0,-1 2 86,1 0 0,-1 2 0,0 4-50,1 6 1,-1 3-53,1 3 1,-3-1 0,-3 1-130,-6-1 0,-2-5 0,0 0-180,1 1 1,1-3 0,-8 0-380,-3-3 636,3-1 0,-14-6 0,6 0 0</inkml:trace>
  <inkml:trace contextRef="#ctx0" brushRef="#br0" timeOffset="-15630">6759 419 7342,'17'0'-1039,"1"0"1213,-1 0 1,-5 0 0,-1 0-129,3 0 1,2 0-1,1 0 1,0 0-41,1 0 1,-1 0-1,1 0 1,-1 0 21,1 0 1,-1-6 0,-1-1-1,-3-1-20,-1 0 1,-6-3-1,4 3 32,-3-2 1,-1 4-47,-6-5 1,-2 7-21,-4-2 0,2 4 0,-7 2 0,-3 0 31,-1 0 0,-1 2 1,3 4-1,1 3 20,-2 1 0,5 4 1,-1-7-1,2 3 24,4 4 1,-3 1-84,1 3 0,0-1 1,8-1-1,4-5-73,5-5 0,5 2 0,1-2 0,1 0-72,-1 1 1,8-5-1,3 4 1,1-4 178,0-2 0,0 0 0,4 0 0,-4 0 0,4-8 0,-6-1 0</inkml:trace>
  <inkml:trace contextRef="#ctx0" brushRef="#br0" timeOffset="-15313">7492 384 7569,'18'-17'-909,"-1"-1"568,1 1 0,-7-1 391,1 1 1,-8 0 0,0 1 27,-8 4 1,-6-1 0,-7 7-1,-1 2-44,1 2 1,-1 2 0,1 0 0,-1 0 39,1 0 1,-1 0-1,3 2-28,3 4 0,-1-2 0,7 7-37,2 3 0,2 2 0,2 1 0,2 0-15,4 1 0,-2-3 0,7-1 1,1-2 7,-2 1 0,5 1 0,-3-1 0,3-1 6,3 2 1,-3-5 0,-1 1 0,-4 0-2,-3-1 1,5-3 27,-6 6 51,0 0 0,-8-3 1,-4-3-74,-6-4 1,-3-2 0,-3 0 0,1 0-125,-1 0 1,1 0 0,-1 0-105,1 0 1,5 0 214,1 0 0,-1 0 0,-5 0 0</inkml:trace>
  <inkml:trace contextRef="#ctx0" brushRef="#br0" timeOffset="-15097">7737 314 7569,'9'0'-411,"7"0"0,-8 2 523,3 4 1,3 4-1,-8 7-111,-2 1 0,-2-1 1,-2 1-1,0-1-65,0 1 0,0-1 0,0 1-682,0-1 746,0 1 0,0-9 0,0-1 0</inkml:trace>
  <inkml:trace contextRef="#ctx0" brushRef="#br0" timeOffset="-14914">7876 175 7569,'0'-18'-65,"0"1"-232,0-1 22,0 9 0,0 3 0,0 12 275,0 5 0,0 5 0,0 1 0</inkml:trace>
  <inkml:trace contextRef="#ctx0" brushRef="#br0" timeOffset="-17545">4960 419 6425,'10'0'206,"-3"0"1,-7 8 0,0 4-134,0 3 0,0 3 0,0 1 0,0 2-26,0 3 0,6-1 0,0-4 1,-2 3-76,-2 1 1,-2 0 0,0-3 0,0 1-121,0 2 1,0 1-29,0-7 0,0 1 0,0-1-70,0 0 0,2-7 246,4-4 0,-4-4 0,5-2 0</inkml:trace>
  <inkml:trace contextRef="#ctx0" brushRef="#br0" timeOffset="-17258">5047 576 7569,'0'-23'-1129,"0"0"1070,0 0 0,0-1 0,0 1 1,2 2 204,4 1 0,4 5 0,7 1-75,1 3 1,-1 7 0,1-2 0,-1 4-34,1 2 0,-1 0 1,0 0 24,1 0 1,-1 0-1,1 0-77,-1 0 0,-5 6 1,-2 1-59,-3 3 0,-1-4 56,-6 6 1,-2-1 0,-4 5 7,-5-5 1,-5-1 0,-1-6 0,-1 2 5,1-2 0,-1 0 0,1-1 0,0 3-138,-1-2 0,6-2-373,1-2 513,-1 8 0,10 2 0,4 7 0</inkml:trace>
  <inkml:trace contextRef="#ctx0" brushRef="#br0" timeOffset="-2029">6741 3074 7447,'10'0'-644,"6"0"750,-15 0 1,13 2-40,-8 4 1,0 3 0,-4 9 0,1-1-48,3 1 0,0 1 0,-6 2 0,0 3-39,0-3 1,0 0-1,0 1 1,0 1-65,0-2 1,0-1 0,0-3 0,0 1-91,0-1 0,0-5 1,0-1-68,0 3 1,2 0 239,4-3 0,-4 5 0,6-6 0</inkml:trace>
  <inkml:trace contextRef="#ctx0" brushRef="#br0" timeOffset="-1571">6636 3301 7569,'-17'0'-576,"7"0"0,-3-2 641,7-4 0,2 4 9,10-4 1,4 4-1,7 2-20,0 0 1,1 0-1,-1 0-44,1 0 1,-1 0 0,1 0 0,-1 0-36,1 0 0,-1 0 1,1 0-1,-1 0 24,1 0 1,5 0 0,0 0-48,-1 0 0,3 0 65,-2 0 1,0 0 0,-5 0 2,-1 0 0,7 0 0,-1 0-5,-2 0 0,-7 0-68,-3 0 53,-7 0 1,2 0 0,-10 2-8,-2 4 1,-7-4 0,3 6 54,0 0 0,-3 1 32,7 9 1,0-1 0,6 1-42,0-1 0,0 1 1,0-1-29,0 1 0,6-7 0,2-1-62,1-2 0,3 3 0,6-5-59,-1-2 0,0-2 0,1-2 0,-1 0-280,1 0 1,-1 0 389,1 0 0,-1-8 0,1-1 0</inkml:trace>
  <inkml:trace contextRef="#ctx0" brushRef="#br0" timeOffset="-1404">7283 3126 7569,'-2'-11'-87,"-4"-1"0,2 8-475,-8-2 1,7 4 157,-7 2 404,8 8 0,-11 2 0,5 7 0</inkml:trace>
  <inkml:trace contextRef="#ctx0" brushRef="#br0" timeOffset="-979">7527 3301 6610,'-17'-8'70,"5"6"0,0-4-113,-1 4 0,-1 4 0,1 2 0,1 4 117,-2 2 0,7-4 0,-1 5-54,0 3 1,6-5-1,-4 3-20,4 2 0,8-5 0,2 1 0,0 0 26,0-1 0,5-5 0,-1 2-36,3-4 1,3-2-1,-1 0 1,3 0 18,3 0 0,-4 0 1,5 0-1,-5 0 31,-2 0 1,1-2-10,-1-4 1,-1-3-1,-4-9-13,-7 1 0,-3-1 1,-2 1-1,0-1-34,0 1 0,-2 5 1,-3 1-1,-7-1-67,-4 2 1,-1 2-1,-2 8 1,-3 0-16,-1 0 0,-6 0 0,6 0-1,1 0 0,5 2 1,3 2-1,4 4 99,3 2 0,1 1 0,6 7 0</inkml:trace>
  <inkml:trace contextRef="#ctx0" brushRef="#br0" timeOffset="-445">7911 3231 7569,'10'8'-884,"4"-4"864,-9 7 1,7-5 0,-4 4 29,2-2 1,-7 5 0,5-1 24,0 3 1,-6-3 0,6 0-11,-1 1 1,-5 3-17,4 1-25,-4 1 0,-2-7-14,0 1 0,-2-8-13,-4 2 1,3-4 0,-7-4 22,2-4 1,2 2-1,6-8-25,0-1 1,0 3-1,0-2 1,0-1 7,0-3 0,0 5 0,0-1 0,2-2 20,4-1 0,4-3 0,7 3 22,1 3 1,-1-1-1,1 7 1,-3 0 37,-3-2 0,3 6 1,-3-4 25,3 5 0,3 2 0,-3 5-22,-3 6 1,2-2-1,-7 1-48,3 3 0,-6 1 0,4 1-16,0-4 0,-7 3 0,5-3-3,-4 3 0,4-3-245,0 0 1,7-9 264,-1 3 0,4 4 0,1 0 0</inkml:trace>
  <inkml:trace contextRef="#ctx0" brushRef="#br0" timeOffset="-4237">4698 3458 7410,'8'0'-504,"-8"0"0,-8 0 564,-9 0 1,5 6-1,2 2 14,2 1 0,3-3 0,3 4 1,-2 0-20,-2-1 1,0-3 0,6 6 0,0 1 1,0-3 0,2 2-67,4 1 1,-2-5-1,7-2 1,3-2-36,2 2 1,1-5 0,0 5 0,1-4 49,-1-2 0,3 0 1,1-2-1,2-2 4,-1-1 0,-3-3 0,-1 2-7,-1-6 0,-7 3 0,-2-3-36,-1-2 1,-7-1 27,0-3 1,-7 3 0,-11 1-1,1 5-111,-1 1 1,-5 2 0,-2 6-1,-1 0-309,1 0 426,-6 0 0,12 8 0,-6 2 0</inkml:trace>
  <inkml:trace contextRef="#ctx0" brushRef="#br0" timeOffset="-3571">5257 3423 6367,'-10'-8'33,"-5"6"1,11-5 175,-8 7-76,8 0-52,-4 0-18,8 0 1,0 7-1,0 5-22,0 4 1,0-5 0,0 1-1,0 3-6,0 7 1,6-3 0,0 4 0,-2-3-23,-2-3 0,-2 7 0,2-1 0,2 0-32,2 2 1,-1-5 0,-5 5 0,0-2 0,0 1 1,6-1 0,0-6 0,-2 1 3,-2-1 1,-2-5 0,0 0-244,0 1 1,0 3-274,0 1 389,0-7 0,-2-2 141,-4-8 0,-4-8 0,-7-2 0</inkml:trace>
  <inkml:trace contextRef="#ctx0" brushRef="#br0" timeOffset="-3153">5082 3493 7569,'2'-17'0,"2"-1"0,2 1 0,2 5 0,-3 0-626,7-1 466,-4-3 0,7 5 0,-3-1 101,4-2 1,-7 5 0,-1-1 0,0 2 76,3 4 1,-1 0-1,2 1 48,1-3 0,3 0 0,1 6-39,1 0 0,-1 0 1,1 0-1,-1 0 16,1 0 0,-1 6 0,-1 1-11,-5 3 0,5-4 0,-7 6-59,1 1 0,4 3 37,-8 1 1,5 1-19,-5-1 0,0 1-7,-6-1 1,-6-5 0,-2-3 27,-1-1 0,-3 0 0,-6-4 0,1 2 3,0-3 1,-1-1 0,1-2 0,-1 0-9,1 0 1,-1 0 0,1 0 4,-1 0 1,1 0-192,-1 0-563,9 0 741,1 0 0,8 0 0,0 0 0</inkml:trace>
  <inkml:trace contextRef="#ctx0" brushRef="#br0" timeOffset="-2741">5711 3371 6428,'-10'0'24,"-5"0"0,11 0 1,-6 2 26,2 3 1,1-1 0,3 8-7,-2 2 0,0 1 0,6 3-79,0-1 68,0 1 14,0-9-67,8 7 1,-4-9-1,7 5 32,3-6 0,1 2 0,3-2-34,-1-3 1,1-1 0,-1-2 0,1 0 14,-1 0 0,1-5 0,-3-3 0,-1 0 5,-3 0 0,-1-5 0,4 1-1,-3-3 1,-7-3 0,2 1 0,-4-1-8,-2 1 1,0 5 0,-2 0 3,-4-1 1,-3-1 0,-9 3-55,1 5 0,-1 4 1,1 2-37,-1 0 1,1 0 0,-1 0 0,1 0 94,-1 0 0,9 8 0,-7-7 0,6 7 0</inkml:trace>
  <inkml:trace contextRef="#ctx0" brushRef="#br0" timeOffset="-2308">6043 3318 7569,'17'0'-233,"1"0"0,-1 0 1,1 0 218,-1 0 1,0 0-1,1 0 57,-1 0 1,1 6-1,-3 2-18,-3 2 1,4-5 0,-7 7-45,1 2 0,4-5 0,-9 3 48,-1 2 0,4 1-194,-2 3 1,-2-7 150,-10 1 35,-4-8 1,-5 2-1,1-10 1,4-4-28,3-2 1,-5 4-1,4-5 43,-1-3-96,5-1 32,-4-3 29,8 1 1,0 7-147,0-6 133,0 7-8,0-1 11,0-5-132,8 5-18,-6 0-112,13-5 229,-5 13 10,7-14 0,-5 14 31,0-4 0,-9-3 0,21 7 0,-5-6 0</inkml:trace>
  <inkml:trace contextRef="#ctx0" brushRef="#br0" timeOffset="-5509">3406 3563 7451,'-10'0'-620,"2"0"516,8 0 173,0 0-65,0 8 1,0-5 52,0 9 0,0-6 1,0 6-1,2 1-23,4 3 1,-4 1 0,4 1 0,-2-1 2,1 1 0,-3 5 1,4 2-1,-4 0-39,-2 1 0,6-1 0,0-4 1,-2 2-190,-2-1 191,-2-3-141,0-1-16,0-1 94,0-7 0,5 5 0,1-3-271,-2 3 281,-2-5-284,-2-2 166,0-8 171,8 0 0,-6 0 0,5 0 0</inkml:trace>
  <inkml:trace contextRef="#ctx0" brushRef="#br0" timeOffset="-5079">3423 3615 7569,'0'-17'0,"0"7"-394,8-5 0,-4 7-15,7-4 352,1 4 0,0 3 82,-1-1 0,1-2 19,5 2 0,-5 4 0,0-4 64,1 4-71,3 2 0,1 0-5,1 0 0,-1 0 0,1 0-48,-1 0 50,1 0 0,-1 0-1,1 0 1,-7 6 0,-1 2-63,-2 2 1,3-4-1,-3 3 1,0 1-1,1 0 7,1 3 0,-6-3 0,4 2 14,0 1 1,-6 3 0,5 1 5,1 1 1,-6-7 0,4 1 7,-4 1 1,-4-5 0,-2 0 0,-4-2 6,-2 0 0,5 1 1,-7-3-1,-2 2-3,-1-2 0,-1 0 1,3 0-1,1 2-9,-1-3 5,-3-1 4,-1-2-3,-1 0 1,6 0 2,1 0 1,5 0-146,-6 0 1,7 0 21,-7 0-50,8 0 163,-4 0 0,16-7 0,2-3 0</inkml:trace>
  <inkml:trace contextRef="#ctx0" brushRef="#br0" timeOffset="-4616">3947 3528 7267,'17'0'-466,"-5"0"0,0 0 1,1 0 662,3 0 0,-4 0 0,-1 0-171,3 0 0,1 0 1,3 0-1,-1 0 34,1 0 1,-1 2-1,1 2-7,-1 2 0,1 1 1,-1-3-45,0 2 1,-5 6 0,0-5-78,1 3 0,-3 2-7,2 5 1,-8 1 51,1-1 1,-3-5 0,-4-3 11,-3-1 1,-5-2 58,-8-6 1,1 0 18,-1 0 1,7-6 40,-1 0-98,8-7 1,-3 9-1,7-8 1,1 1 5,5 1 0,-4-6 0,6 5 0,0-5-41,3-1 1,-1 5-1,2 1 1,-1-3-45,-1-2 1,4 5-1,-7 1 1,1 0-225,0 1 0,6 5 293,-3-2 0,5-4 0,1 1 0</inkml:trace>
  <inkml:trace contextRef="#ctx0" brushRef="#br0" timeOffset="-20800">314 314 7569,'8'-9'-746,"-6"-1"1,2 4 780,-8-5 0,0 3 0,-7 0 85,-3 0 1,-1 6-1,-3-3-19,1 3 1,-1 2 0,1 0-61,-1 0 1,1 0-1,-1 2 1,1 1-3,-1 3 0,3 2 0,1-4 0,3 4-43,-3 1 0,4 1 1,1 4-1,-1-5 40,0-1-32,6 6 0,-5-7 1,5 7-1,-2-2 0,2 1-11,2 3 1,4-1 0,4-3 0,4-4 2,-1-1 1,7-5-1,-3 4 1,7-4-2,3-2 0,2 0 0,-3 0 0,1 0 6,-2 0 0,-1-2 0,-1-2 0,2-3-3,3-3 0,-3 4 1,-7-6-1,-3-1 1,3-3 1,-1 5 0,-1-1 0,-4-2 8,0-1 1,-6 3 0,5 3 0,-1-1 15,0 0 0,0 4 2,-6-5-48,0 7 27,0-4 0,0 10 1,0 4 7,0 5 1,0 5 0,0 1-1,0 1 1,0-1 4,0 1 1,0 1 0,0 3 0,0 1-9,0-2 1,2 1 0,2-1 0,1 4 6,-1 2 1,4 0-1,0 5 1,0-5 15,-1-2 0,-1 6 0,-6-2 0,0 4-8,0 2 1,0-2 0,0-2-1,0-4-3,0-2 0,0 5 1,-2-5-1,-2 0-2,-1 0 1,-9-1 0,4-7 0,-1 0-11,-1 1 1,-6-6 0,-5-3 0,2-1 86,1-4 1,1-2-1,-2-2-74,-3 0 1,1 0 0,6-2 0,-1-2 100,1-2 1,5-9 0,2-1 0,1-5 0,1-2-52,0-3 1,2 5 0,6-8 0,0-2-139,0-2 1,2-2-1,4-2 1,6-2-116,3-2 0,3 3 0,-1 7 0,1 3-412,-1 3 0,8 2 592,4 5 0,12-7 0,4-2 0</inkml:trace>
  <inkml:trace contextRef="#ctx0" brushRef="#br0" timeOffset="-18838">3545 157 7110,'0'-11'-353,"0"-1"0,2 2 552,4-1 0,-4 1 206,4 4-325,-4 4 1,-2-4-17,0 12 0,0-2 0,2 8 3,4 1 0,-5 3 0,5 1 0,-4 3-14,-2 3 0,0-4 0,0 5 0,0-5 0,0-1 0,0 5 0,0 0 0,0-2-45,0-1 0,0 3 0,0 0 1,2-1-323,4-3 0,-4-1 0,6-1-69,-1 1 1,-3-3 382,8-3 0,0 3 0,5-5 0</inkml:trace>
  <inkml:trace contextRef="#ctx0" brushRef="#br0" timeOffset="-18545">3947 140 6157,'10'0'425,"-1"0"1,-5 2-340,2 4 1,0 3 0,-6 9-1,0-1-24,0 1 1,6-1 0,0 1-1,-3-1-54,-1 1 0,-2-1 0,2 0 0,2 1-60,2-1 0,0 1 0,-6-1 0,0 1-55,0-1 0,0 1 1,2-3-1,2-1 107,2-3 0,-1 1 0,-5 6 0</inkml:trace>
  <inkml:trace contextRef="#ctx0" brushRef="#br0" timeOffset="-18312">3737 367 8242,'18'0'128,"-1"0"1,3 0 0,1 0 9,2 0 0,3 0 0,-5 0 0,4 2-374,2 4 1,-5-4-1,3 3 1,-2-3 99,1-2 0,-1 6 1,-6 0-1,1-2 136,-1-2 0,1 6 0,-1 1 0</inkml:trace>
  <inkml:trace contextRef="#ctx0" brushRef="#br0" timeOffset="-18117">4261 314 7031,'18'0'337,"-1"0"0,-1 2-365,-5 4 0,5-4 0,-6 6 1,1-2-185,1 0 1,-6 5-1,5-3 19,3 2 0,-4-6 193,1 1 0,1 5 0,5 0 0</inkml:trace>
  <inkml:trace contextRef="#ctx0" brushRef="#br0" timeOffset="-17846">4698 332 7266,'10'-8'20,"-3"6"0,-9-6 58,-3 8 1,-5 8 0,-7 4 5,-1 3 0,6 1 0,1-2 0,-3-3-27,-1 3 1,3 1-1,0 3 1,-1-1-30,-3 1 1,1-1 0,1 1-1,3-1-44,-3 1 1,0-1 0,1-1 0,3-3 17,2-1 1,-3-1 0,3 7-257,-2-1 0,6 1 1,-3-1-233,-1 1 0,6-1 486,-4 1 0,4-1 0,2 1 0</inkml:trace>
  <inkml:trace contextRef="#ctx0" brushRef="#br0" timeOffset="-20130">1694 367 6594,'0'-12'-120,"-2"3"185,-4 1 0,2 2 1,-5 4-1,-1-2 78,0-2 0,5 0-66,-7 6 0,0 0-52,-5 0 0,5 2 0,2 4-27,3 6 0,-1 3 0,4 3-11,-2-1 1,0 1-1,6-1 27,0 1 1,0-7-1,2-1-3,4-2 1,-2 3-1,8-5-6,1-2 0,3-2 0,3-2 0,3 0-10,1 0 0,0 0 0,-3-2 0,1-2 3,2-2 1,0-7 0,-5 1 1,-1-3 1,-7-3-1,-4 1-19,-4-1 0,-2 1 1,0-1-1,-2 1-53,-4-1 0,-4 7 1,-7 1-1,-3 2-77,-3 4 1,4 3 0,-4 1 0,3 0-7,3 0 1,-1 0-1,1 0 155,-1 0 0,9 0 0,-7 7 0,6 3 0</inkml:trace>
  <inkml:trace contextRef="#ctx0" brushRef="#br0" timeOffset="-19600">2288 0 6343,'-18'0'77,"3"2"1,1 2 0,5 4-3,1 1 1,-4-3 0,4 6 0,1 1 1,-1 3 1,-4 1 0,6 1-69,3-1 1,1 1 0,0-1 0,-2 3 8,-2 3 0,0-4 0,6 7 0,0-3 6,0 0 1,0 0 0,0-3 0,0 1 6,0 3 1,0 1 0,0-4 0,0 2 3,0-1 1,0 3 0,2 0 0,2 0 3,2 1 1,5 3 0,-3-4 0,0 0-4,0 0 0,0 1 1,-5-5-1,3 2-16,-2-1 1,0-3 0,0-2 0,2 1-7,-2-1 1,-2 1 0,-2-1 25,0 1 1,-2-1-10,-4 1 1,-4-9-1,-7-3 0,-1-4 0,1-2 0,-1 0-35,1 0 0,-1 0 0,1-2-161,-1-4 0,7 3 0,-1-7-79,-2 2 0,1-6 0,-1 5-42,3-1 0,7-5 1,-2 3 285,4-4 0,2-1 0,0-1 0</inkml:trace>
  <inkml:trace contextRef="#ctx0" brushRef="#br0" timeOffset="-19441">2061 559 7263,'0'-17'49,"0"-1"0,8 6 77,3 1 0,5 7 0,1-4 0,1 2-197,-1 0 0,6 1 0,3 5 0,-1 0 71,0 0 0,6 0 0,-4 0 0</inkml:trace>
  <inkml:trace contextRef="#ctx0" brushRef="#br0" timeOffset="-6115">227 1310 7001,'10'0'-1250,"-2"-2"1250,-8-4 0,-2 4 0,-2-6 0,-2 1 0,-2 5 0,2-4 0,2 4 2,-7 2 1,5 0 0,-4-2 25,3-4 0,-5 2 0,4-5 11,-2 1 1,5 0 0,-7 2 1,8 2 0,-4-5 16,1 1 0,5 0 105,-4 2 92,-4 4-140,8-13-65,-6 13 0,8-4 0,2 10-14,4 2 1,-2 6 0,8-5 0,1 3-11,3 4 0,1-5 0,1 3 0,1 1-9,4 3 1,-1 1 0,7 1-33,2-1 33,-6 1 1,8-1 0,-4 3 0,4 1-15,2 2 1,6 1 0,2-5 0,-1 2 5,1 3 0,5 7 0,-1-4-7,4 0 0,3 6-10,4-4 19,4 4-1025,8 2 976,-8 0 46,6 0 3,-6 0-41,0 0 37,6 7-3,-14-5 1,14 6-6,-6 0 6,1-6-8,4 13 1,-4-13 86,6 4-82,1 3 0,0-7 1,0 6-1,0-2 0,0-1 1,0 1 0,1-4-1,1 0-2,-2-2 0,4 4 0,-8-10 0,4 4 0,-1 2 1,-3 0-1,-13-2 1,-1-2 41,1-2 0,-1-2 0,0 4 1,-1-4 27,-5-2 1,-1 4 0,-6-5 0,2-3-46,-3-2 0,-1-1 0,-4-1 0,-2-1-6,-2-4 1,-7 1 0,1-5 0,-4 0 351,-1-1 1,-3 1 0,-1-4-448,-2 2-50,-8 0-123,3-6 1,-14 0 248,-5 0 0,-4 0 0,-1 0 0</inkml:trace>
  <inkml:trace contextRef="#ctx0" brushRef="#br1" timeOffset="24694">5920 4052 6954,'0'11'134,"0"1"1,0 0-1,-1 5-93,-5 1 1,2-1-1,-6 1 1,2-1 9,4 1 1,-3 5 0,-1 2-1,0 2-18,0 4 0,-3 0 1,5 0-1,0-2-28,-2 3 1,5 6 0,-9 3-97,-2-2 107,7-2 1,-9 4-1,6 1 1,-1 1 37,-1 0-30,0-3-57,-13 3 0,6 0 52,-5 3 1,3 5-1,0-7 1,-3 3 6,3 0 1,2-3 0,1 5-1,1-3 1,-1 3 1,1-5 0,1 3-1,3 0 5,1-3 1,2 7 0,-3-5 0,3 5-11,2 1 0,-5-2 1,3-1-1,-2-2 2,1 1 0,1 3 1,-3 1-1,3-2-5,2-3 0,-4 1 1,5-7-1,-1-2 12,0-2 1,-4-2 0,7 0 0,-1-2 21,-2-4 1,6 2-1,-4-8 1,4-2 115,2-1 1,-2-3-62,-3 1 0,3-1 71,-4 1 7,4-9-114,2-1-733,0-8-454,0 0 1115,-8 0 0,-2 0 0,-7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0.569"/>
    </inkml:context>
    <inkml:brush xml:id="br0">
      <inkml:brushProperty name="width" value="0.08571" units="cm"/>
      <inkml:brushProperty name="height" value="0.08571" units="cm"/>
      <inkml:brushProperty name="color" value="#5B2D90"/>
    </inkml:brush>
  </inkml:definitions>
  <inkml:trace contextRef="#ctx0" brushRef="#br0">52 157 6546,'0'-9'23,"0"1"0,-2 8 149,-3 0-114,3 0 0,-8 6 0,6 1 1,-2 3-15,2 4 1,1 1 0,-1 3 0,-2-1-31,2 1 0,2-7 0,2 1-14,0 1 0,0 3 1,2-1 7,4-3 0,3 2-1,9-9 0,-1 1 0,1-6-4,-1 0 0,1-6 0,-1-1 0,1-1-7,-1 0 1,-5-5 0,-1 1-5,3-4 14,2-1 0,-7 0-23,-1-1 18,-8 1 1,0-1 0,0 1 0,0-1-35,0 1 0,-2 5 1,-4 2-64,-5 3 1,-7 1 0,-3 6-306,-2 0 347,-1 0 1,7 0 0,-1 2-1,1 2-91,-1 1 1,3 9 144,3-2 0,-3 3 0,5 3 0</inkml:trace>
  <inkml:trace contextRef="#ctx0" brushRef="#br0" timeOffset="462">402 105 6559,'6'11'150,"-1"1"-133,-1 2 1,0-1 0,0 1 29,2-3 0,0 1-221,-6 6 225,0-9 32,0-1-59,0-8 0,0-2-17,0-4 1,0-3-1,0-9 1,0 1 0,2-1-51,3 1 51,-3-1 0,14 3 167,-5 3-163,5-3-2,-6 13 25,5-6 1,-5 2-1,7 0 36,1 2 1,-1 2-1,1 2 1,-1 0-37,1 0 1,-1 0-1,1 2-60,-1 4 1,-1-2 0,-3 6 0,-3-1-121,-2 1 1,-2-4 0,-6 6-60,0 1 1,0 3 0,-2-1-78,-4-3 281,4 3 0,-14-13 0,7 6 0</inkml:trace>
  <inkml:trace contextRef="#ctx0" brushRef="#br0" timeOffset="862">856 157 7569,'17'0'-190,"-7"0"1,0 0 0,-6-2 61,1-4 0,7 3 0,-4-7 0,1 0 134,5 0 0,-4 7 0,-1-5 35,-1 0-12,-2 6 36,2-13-42,-6 13 0,13-14-6,-13 6 0,8 1 1,-6 1 113,2 0-112,-1 6 1,-7-11-21,-3 7 1,-5 0-1,-8 6 18,1 0 0,5 6 0,3 2 1,-1-1 10,0 1 0,6 6 1,-1-3 29,3 5 1,-4 1 0,0 1-2,2-1 0,2 1 0,4-1-2,4 1 1,-2-7 0,7-1 10,3-2 1,2 0-1,1-5 1,0 3-20,1-2 0,-1-2 1,1-2-1,-1-2-117,1-4 0,-1 4 1,1-3-328,-1 3 0,-5-4-104,-1 0 501,-7 0 0,4 14 0,-8 2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004"/>
    </inkml:context>
    <inkml:brush xml:id="br0">
      <inkml:brushProperty name="width" value="0.08571" units="cm"/>
      <inkml:brushProperty name="height" value="0.08571" units="cm"/>
      <inkml:brushProperty name="color" value="#5B2D90"/>
    </inkml:brush>
  </inkml:definitions>
  <inkml:trace contextRef="#ctx0" brushRef="#br0">0 53 6010,'0'-10'44,"0"2"174,0 1-154,0 5 0,0-8 84,0 4-132,0 4 125,0-6-6,0 8 10,0 0-71,0 8 1,2 2-59,4 7 1,-2 1-1,6-1 44,-2 1-62,5-9 0,-9 7 1,8-4 9,1 3 1,-3 3 0,2-1-1,1 2 1,3 3 10,1 1 1,6 6 0,1-4 0,-1 1-18,2-1 1,-3 6-1,5 0 1,0 6 1,0 4 9,2-1-654,6 3 651,0 2 3,0-1-58,0 7 1,6-7 53,-1 9 0,9-9-874,-4 15 870,-1-21-18,7 21 15,-7-15-8,1 9 0,5 1 0,-5 0-7,0-1 1,5 3-1,-3-9 1,1 3 4,-1 2 0,1 1 0,-7-3 0,-2-1 197,-2-3 0,1-7 0,-1 2-155,-4-4 0,-2-2 0,2-2 1,-2-2-1,-3-4 52,-3-2 0,0 4 0,-4-6 0,3-1-29,-3-3 0,-2-1 0,-1-1 0,-1 1 264,1-1 0,-1-5 0,1-1-390,-1 3 1,-5-6 0,-2-1 11,-3 1 1,1-6-667,-2 4 723,-4-4 0,-2-2 0,-10 0 0</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9:00:57.602"/>
    </inkml:context>
    <inkml:brush xml:id="br0">
      <inkml:brushProperty name="width" value="0.05292" units="cm"/>
      <inkml:brushProperty name="height" value="0.05292" units="cm"/>
      <inkml:brushProperty name="color" value="#FF0000"/>
    </inkml:brush>
  </inkml:definitions>
  <inkml:trace contextRef="#ctx0" brushRef="#br0">9550 3671 0,'-25'0'125,"0"0"-93,25 25-32,-49-25 31,-75 25-15,99 0-1,0-25-15,-25 0 16,-49 74-1,0-49 1,74-25 15,-25 25-15,1-25 0,24 0-1,-25 0 1,-74 74-1,100-74 1,-51 25 0,-49-25-1,99 0 1,-49 74 0,-75-74-1,100 25 1,-26 0 15,50 0-15,-24-1-1,24 1 17,-25-25-17,-49 75 1,49-51-1,-74 26 1,75-25 0,-1 0-16,1 24 15,24-49 1,0 0 31,25 25-32,-25-25 17,25 25-32,-25 0 15,25-1 1,-24 26 15,24-25-15,0 0-1,-25-25 1,25 49 0,0-24-1,-25 0 1,25 24 0,0-24-1,0 0 32,0 0-31,0 0-1,0 0 1,25 24 15,0-24-15,-25 0-1,24-25 1,-24 25 0,25 24-1,0-24 1,0 0 0,0 0-1,-1-1 1,1 1-16,0 25 15,0-25 1,24 24 0,-24-24 15,0-25-15,0 25-1,-25 0 1,74 24-1,-24-24 1,-25-25 0,49 50-1,-49-50 1,49 49 0,-49-49-16,0 0 15,49 25 1,-49-25-1,25 25 1,74-25 15,-75 0-15,100 0 0,-25 0-1,-25 0 1,100 25-1,-149-25 1,24 0 0,50 24-1,-50-24 1,26 0-16,-26 0 16,25-24-1,-74 24 1,25 0-1,-1 0 17,-49-25-32,50 25 31,-25-25-15,-25 0-1,24 25 1,26-25-1,0 1 17,-26 24-17,-24-25 1,50 0 0,-25 25-1,-25-25 1,25 0-1,0 1 1,-25-1-16,24 0 16,-24-25 15,0 1-15,25-1 15,-25 25-16,0-49 1,0 49 0,0 0-1,0 1 1,0-26 0,0 0-1,0 1 1,0-75-1,0 99 1,-25-50 0,25 51-1,0-1 1,0 0 0,-24 0 15,24 0-16,0 1 17,0-1-17,0 0 1,-25 25 0,25-25-1,-25-24 1,25 24-1,-50 0-15,50-25 16,-25 1 0,-24 24 15,49 0-15,-25-24-1,0 49 1,0-50-16,1 50 15,-51-99 1,-24 0 0,74 49-1,-74 0 1,49 50 0,1-49-1,24 49 1,0 0-1,0-25 17,1 25-17,-1 0 1,0 0 15,0 0 0,-24 0-15,-1 0 0,25 0-16,-24 0 15,-51 25 1,51-25 15,24 0-15,0 0 93</inkml:trace>
  <inkml:trace contextRef="#ctx0" brushRef="#br0" timeOffset="12592.2">13891 3770 0,'-25'0'15,"0"0"1,0 0 47,0 0-17,-24 0-30,24 0 0,0 0-16,-24 0 15,-51 25 1,1 0 0,50-25 15,-51 25-16,1 0 1,74-25 0,-24 24-16,24-24 15,-50 0 1,51 25 0,-26 0-1,25-25 1,0 25 15,1-25-15,-1 25 15,0-1-31,0 1 31,0-25-15,1 25-1,-1 0 1,25 0 0,-25-1-1,25 1 1,-25 0 0,0 25-1,1-1 1,-1-24-1,25 0 1,-25 0 47,25-1-48,0 1 1,0 0-1,-25-25 17,25 25-17,0 0 1,0-1 0,-25 26-1,1 24 1,24-24-16,-25 0 15,25 49 1,-25-74 15,25 0 1,0-1-17,0 1 1,0 25-1,0-25 1,25 99 0,0-75-1,-1 1-15,-24-1 16,75 75 0,-1-24-1,-49-26 1,49 25-1,1 25 1,-50-99 0,24 0-1,-49 0 1,50-25 15,-25 25-15,24-25-1,1 24-15,-25-24 16,49 0 0,-49 0-1,124 25 1,-25 0 0,-25-25-1,124 0 1,-148 0-1,-1 0 1,124 0 0,1-50 15,-125 50-15,125-49-1,-26-26 1,26 1-1,-100-1 1,75-49 0,-100 75-1,25-75 1,-24 25 0,-50 74-1,-25-25 1,24 25-1,-24 1 1,0-76 0,-24 51 15,24-1-31,-25 1 16,0-51-1,-25 51 1,50 24-1,-49-25 1,-26-49 0,26 25-1,-26-26 1,26 51 0,49 24-1,-50 0 1,-24-24-1,24 24 1,-49-25 15,49 50-31,-24-74 32,49 74-17,-25-25 1,26 0-16,-1 25 15,-50-25 1,26 1 0,-50-26-1,24 50 1,25-25 0,26 25-1,-1 0 1,-25 0 15,25 0-15,-24 0-1,24 0 1,0 0 15,0 0-31,1 0 16,-51 0-1,1 0 1,24 0 0,-24 0-1,24 0 1,25 0 0,1 0 15</inkml:trace>
  <inkml:trace contextRef="#ctx0" brushRef="#br0" timeOffset="17068">10864 4018 0,'25'0'344,"-25"25"-344,25-25 15,0 25 1,0-25-16,-1 50 15,26-26 17,-50 1-1,25-25 16,0 0 0,-1-49-16,1-26-15,0-49-1,0-99-15,0 124 16,49-249-1,-24 175 1,24-125 0,-49 174-1,25 0 1,-50 99 0,0 0-1,49-24 1,1-100-1,49-74 1,-74 198 15,-25 0-15</inkml:trace>
  <inkml:trace contextRef="#ctx0" brushRef="#br0" timeOffset="62858.36">23540 13568 0,'-25'0'78,"0"0"-47,0 0-15,0 0-1,1 0 1,-26 0 15,25 0-15,25-25-1,-25 25 1,-24 0 0,-1 0 15,25 0-16,-24 0 1,24 0 0,0 0 15,0 0 0,1 25-15,-1 0-1,0 0 1,-74 74 0,24-49-1,75-26-15,-24-24 32,-26 0-17,25 0 1,0 0 15,0 0-15,1 0 15,24 25 0,-25-25-31,25 25 16,-25-25-1,0 25 1,0-25 0,1 0 15,24 25 0,-25-25 204</inkml:trace>
  <inkml:trace contextRef="#ctx0" brushRef="#br0" timeOffset="69868.82">5804 16892 0,'0'25'172,"25"0"-156,25-25-1,-25 24 1,24 1-16,1-25 0,-1 0 16,-24 25-1,0 0-15,0-25 31,0 0 1,-1 0-17,1 0 17,0 0-1,0 0-16,0 0-15,-1 0 16,1 0 0,25 0-1,-25 0 1,24 0-16,-49-25 16,50 25-1,-25-25 1,-1 25-1,1-25 17,0 1-1,0-1-31,0-25 16,74 1-1,-74-26 1,-1 50-1,26-24 1,25-1 0,-26 1-1,-24 24 1,25-50 0,24 26-1,-24-1 1,-1-24-1,50-26 1,-49 76 0,24-100-1,75-75 1,-124 174 15,0-49-15,24 24-1,1-49 1,0 25 0,-26 24-1,26-24 1,0 24 0,-26 25-1,1-24 1,0-1-1,0 25 1,0 25-16,-25-49 16,74-1-1,-49 0 1,0 1 0,24-1 15,-49 25-16,50 1-15,-25-26 16,74-49 0,-25 24-1,-49 51 1,25-26 0,-1 25-1,-24 0-15,0 1 16,74-26-1,-99 25 1,50 0 0,-1 25 15,-24 0-31,74 25 16,-74-25-1,25 25 1,0 0-1,-1-25 1,1 25 0,-25-1 15,-1-24-15,1 25-16,0 0 15,0 0 1,24 49-1,-49-24 1,75 24 0,-75-24-1,49 49 1,-24 25 15,25-74-15,-50-1-16,25 1 15,24 24 1,-49-49 0,0 0-16,25-25 15,0 74 1,0-49 0,24 50-1,-24 49 1,25-50-1,-50-49 1,24 24 0,1-24-1,-25 25 1,25-1 0,0-24-16,-25 25 15,25 74 16,-1-50-15,-24-24 0,0 24-1,50 1 1,-50-26 0,25 26-1,0-26 1,-25-24-16,25 0 15,-25 25 1,24-26 0,1 1 15,-25 0-15,25 0-1,0-25 1,24 25 31,-24-25-32,25 0 1,24 0-16,1 0 16,73 0-1,-24 0 1,-74-25-1,0 25 1,-26 0 15,1 0-15,-25-25 62,25 25 0,-25-25-15</inkml:trace>
  <inkml:trace contextRef="#ctx0" brushRef="#br0" timeOffset="72244.99">5383 17661 0,'24'0'171,"26"25"-171,74-25 32,-50 0-32,-24 0 15,-25 0 1,0 0-16,24 0 16,-24 0-1,50 0 1,73 0 31,-73 0-32,-26 0-15,1 0 16,49-25 0,-24 25-1,-1-25-15,50-24 16,-74 49-1,98 0 1,-73-25 0,123 0-1,-49 0 1,-99 25 0,74 0 15,0 0-16,-75-25 1,75 25 0,-24 0-1,-76 0 1,100 0 0,-99 0-1,25 0-15,0 0 16,-1 0-1,50-25 1,-49 25-16,0 0 16,24-24-1,75-26 1,0 25 0,24-24-1,75 24 16,-99 0-15,124 25 0,-174 0-1,100-25 1,-1 25 0,-123-25-1,73 25 1,-98-24-1,-25 24 1,0 0 0,-1 0-1,1 0 32,0 0-31,0 0-1,24 24-15,-24-24 16,50 0 0,-1 25-1,-24-25 1,74 25 0,-50-25 15,-24 0-16,-26 0 1,26 0 0,-25 0-1,0 0 48</inkml:trace>
  <inkml:trace contextRef="#ctx0" brushRef="#br0" timeOffset="74094.67">9897 16024 0,'0'25'47,"0"-1"47,0 26-79,0 24 1,0 1-16,0 49 16,25 0-1,0-25-15,-25 0 16,0 75 0,0-50 15,24-50-16,1 26 1,-25-51 0,0-24 15,0 0 16,0 0 47,25-25-63,-25 24-16,0 26 1,0-25 15</inkml:trace>
  <inkml:trace contextRef="#ctx0" brushRef="#br0" timeOffset="77656.96">9798 17735 0,'0'-24'187,"25"24"-155,24-25-32,1 25 31,49-50 0,-49 50-15,-25 0-1,24 0 1,-24 0 0,0 0 31,0 0-16,-1-25-16,1 25 1,0 0 0,0 25-1,0 0 1,-1 25 0,1 24-1,0-49 1,-50 0-1,25 24 1,-49-49 0,-1 75-1,0-26 1,26-49 0,-1 25-16,0-25 46,25 25 17,-25-25-32,0 0 0,1 0 16,24 25-31,24-25 93,26 0-93,-25 0 0,24 0-16,1 0 15,0 0 1,49 0-1,-74 0 1,-1 0 0,1 0 15,0 0 0,0 0 0,0 24-15,-25 1 31,24-25-16,-24 25-15,0 0-1,0 0 1,0-1 0,0 1 15,-24 0 31,-1 0-30,25 0 15,-25-25-16,25 24-31,-25-24 15,0 0 1,1 0 0,-1 0-1,0 0 17,0 0-32,0 0 31,1 0 47,24-24 0,0-1-31,0 0 0,0 0-32,24 0 1,-24 1 0,50-1-1,-50 0 1,25 25 0,0-25-1,49-24 1,-49 49-1,0-50-15,24-24 16,50-100 0,-49 124-1,0 1 17,-1-1-17,-24 25 1,49-74-1,-24 25 1,-25 74 0,24-50-1,-24 25 1,-25 0 0,50 1-1,-50-1 1,25 25-1,-25-25 1</inkml:trace>
  <inkml:trace contextRef="#ctx0" brushRef="#br0" timeOffset="88601.12">7962 16669 0,'-25'0'141,"1"0"-94,-1 0 15,0 0 32,0 0-63,0 25 78,25-1-109,0 1 47,0 0-15,0 0 14,0 0-30,0-1 15,0 1 16,0 0-16,25 0-15,0-25 0,25 25-16,-26-25 15,26 24 1,-50 1 0,25-25-16,0 0 46,0 0 1,-1 0 0,1 0-31,-25-25-1,0 1-15,25 24 16,-25-25 0,25 25-1,-25-25 32,0 0 0,0 0-31,0 1-1,0-1 1,-25-25 0,25 25-1,-25 25 1,25-24-1,-25 24 17,25-25-1,-24 25-31,-1 0 31,0 0-31,0 0 31,-25 0-15,26 0 0,-1 0-1,-25 0 32</inkml:trace>
  <inkml:trace contextRef="#ctx0" brushRef="#br0" timeOffset="90390.63">8359 16619 0,'0'25'172,"25"-25"46,-50 0 1</inkml:trace>
  <inkml:trace contextRef="#ctx0" brushRef="#br0" timeOffset="96066.91">8607 16396 0,'-25'0'62,"1"-25"-46,-1 0-1,0 0 1,0 25-16,0-24 16,1 24 15,24-25 0,-25 25 0,0 0 32,0 0-32,25 25 79,0-1-64,0 1-30,0 0-16,0 0 16,0 0-1,25 0 1,-25-1 15,25-24 0,0 25-15,24 0 0,-24-25-1,0 0 17,0 0-17,-1 0 1,1 0 15,0-25 0,0 25-15,-25-25 46,0 1-30,0-1-1,25 25 156,-1 74-171,1 1 0,-25-51-16,25-24 15,-25 25 1,0 0-16,50 74 31,-26-49 0,-24-25-15,0-1 47</inkml:trace>
  <inkml:trace contextRef="#ctx0" brushRef="#br0" timeOffset="98803.22">9103 16148 0,'-24'0'156,"-1"0"-140,0 0 15,0 0-15,0 0 15,0 0-15,25 25 15,-24-25 0,24 24-15,-25-24 15,25 25-15,0 0 62,0 0-31,0 0 15,25-25 16,-25 24-62,24-24 46,1 0-46,0 25 31,0-25-16,0 0-15,0 0-1,-1 0 1,1 0 0,0 0-16,0 0 15,24 0 1,1 0-1,-25 0 1,0 0 15,-1 0 1,1 0-17,-25 25 1,25 0-1,-25 0 17,0 0-32,0-1 15,0 1 17,0 0-1,0 0-16,0 0-15,0-1 16,0 1 15,-25 0-15,0-25 0,25 25-1,-24-25 1,-1 25 62,0-25-47,0 0 0,0-25-15,25 0 0,-24 0-16,24 0 31,-25 1-15,25-1-1,0-50 1,0 51-1,0-26 1,0 25 0,0 0 77,0 0-61,0 1-32,0-1 15,0 0 1,0 0 0,0 0 77,0 1-61,0-1-17,-25 0 1,0 25 46</inkml:trace>
  <inkml:trace contextRef="#ctx0" brushRef="#br0" timeOffset="100624.8">9426 15999 0,'25'0'125,"-1"0"-46,1 0-48,0 0 47,0 0 63,-25 50-126,0-1 1,0-24-1,0 0 1,0 0 0,0-1-1,0 1 17,0 0-17,25-25 1,-25 25-16,24 49 31,-24-49-31,0 0 16,0 0 15,25 0 0,-25-1 16</inkml:trace>
  <inkml:trace contextRef="#ctx0" brushRef="#br0" timeOffset="103480.69">9823 15925 0,'0'24'218,"0"1"-171,0 0 0,0 0 0,0 0-16,0-1 0,0 1-15,0 0 15,0 0 1,0 0 186,0-1-108,24-24-17,1 0-77,0 0 0,0 0-1,0 0-15,-25-24 16,24 24 0,1 0-1,0 0 16,0 0-31,0 0 16,0 0 0,-1 24-1,26 1 1,0 0 0,-26-25-1,-24 25 16,25-25 16,-25 25 63,0-1-63,0 1-32,0 0 32,-25-25-31,25 25-1,-24-25 1,-26 25 0,0-25-1,26 25 1,-1-25-1,0 0 1,0 0 15,0 0 32,0 0-63,1 0 47,-1 0 31</inkml:trace>
  <inkml:trace contextRef="#ctx0" brushRef="#br0" timeOffset="104700.15">9947 15949 0,'24'0'140,"1"0"-140,0 0 31,0 0-15,0 0 0,49-24 15,-24-1-31,-1 25 16,26-25 15,-26 25-16,-24 0 1,0 0 15</inkml:trace>
  <inkml:trace contextRef="#ctx0" brushRef="#br0" timeOffset="110220.26">3969 17413 0,'25'0'219,"-1"0"-204,1 0 1,0 0 0,0 0-16,49 0 31,75 0 0,-99-25-15,-26 25-1,1 0 17</inkml:trace>
  <inkml:trace contextRef="#ctx0" brushRef="#br0" timeOffset="112977.78">4762 17289 0,'25'0'109,"-25"25"-77,0-1-17,0 1 1,0 0-16,-25 0 15,25 24 17,0 26-1,0-50-15,0 0-1,0-1 1,0 1-1,0 0 1,25 25 0,0-1-1,0-24 1,0-25 15,-25 25 0,25-25-15,-1 0 15,1 0-15,0 0 0,0-25-1,0 0 48,-25 0-32,0 1-15,0-1-1,0 0 1,24 0-1,-24 0 1,0 1 47,0-1-32,25 0-31,-25 0 62,25 25-46,-25-25-16,25 0 16,24 1-1,-24-1-15,25 0 31,-25 0-15,-1 25 0,1-25 15,0 25-15,25 0-1,-26 25 1,1-25-1,0 25 1,0 0 0,0-25 15,-25 25 0,0-1-15,0 1 62,0 0-62,-25-25-1,0 50 1,0-50-1,0 25-15,1-1 16,-26 1 0,50 0-1,-25-25 1,0 0 15,1 0 94,-1 0-94,0 0 1,0 0-1,0-25-15,-24 0 15,24 25-31,25-24 15,-50 24 1,50-25 0,-24 25-16,-1-25 31,0 25-15,25-25-1,-25-25 1,25 26-1,-25 24 1,25-25 0,-24 25 31,-1-25-1,25 0-30,0 0 15,-25 25-31,25-24 16,-25 24 15,25-25-15,0 0-1,-25 25 95,0 0-16</inkml:trace>
  <inkml:trace contextRef="#ctx0" brushRef="#br0" timeOffset="121026.02">8781 14436 0,'0'25'110,"0"0"-95,0 0 63,0 0-78,0-1 32,25 1-32,-25 25 15,0 74 1,0-99 0,0-1-16,0 26 15,0 0 1,0 24-1,0-24 17,0-26-17,0 51 1,24 49 0,-24-75-1,25 26-15,-25-1 16,25 100 15,-25-100-15,0 100-1,25-25 1,0-50 0,-25-25-16,0 1 15,24 99 1,1-75-1,-25 25-15,0-75 16,25 51 0,-25-1-1,0 0 1,0-74 0,0 0-1,0-1 1,0 1 15,0 0 0,0 0-15,0 0 0,0-1-1,0 26 1,0 0-1,0-26 1,0 26 0,0-25 31</inkml:trace>
  <inkml:trace contextRef="#ctx0" brushRef="#br0" timeOffset="123400.68">8830 17785 0,'0'0'0,"0"25"78,-24 0 125,24-1-187,0 1 0,0 0-1,0 0 1,0 24 15,0 1-15,0-25-1,0 0 17,24-25-17,1 0 16,0 0 1,0 0-1,0 0-15,-1 0-16,1 0 31,0 0-16,0 0 1,0 0 0,-25-25-1,25 25 1,-25-25 0,24 25 15,-24-25 0,0 0 0,25 25-15,-25-24 0,0-1 15,0 0 94,0 0-16,-25 25-109,25-25 31,-24 25-31,24-24 47,-25 24-15,0 0 14,0 0 17,0 0-1,0 0-46,1 0 0,-1 0 15,0 0-15,0 0 62,0 0-31,1 0 109,24 24-125</inkml:trace>
  <inkml:trace contextRef="#ctx0" brushRef="#br0" timeOffset="140068.14">21059 11733 0,'0'0'0,"-25"0"16,1-25 0,-1 0-16,0 0 15,0 25 1,25-25-1,-25 25-15,1-24 32,-1-1-17,0 0 17,0 25-17,0 0 16,1-25-31,-51 25 16,50-25 0,0 25-1,-49-24 1,0-1 0,-50 0-16,24 0 15,-123-24 1,198 49-1,1 0-15,-26 0 16,-99-25 0,50 25-1,49 0 1,-74-50 0,99 50-1,-49 0-15,0 0 16,-50 0 15,99 0-31,-74 0 31,-1 0-15,51 0 0,-1 0-1,1 0 1,-1 0-1,25 25 1,-24 0 0,24-25-1,0 0 1,0 25 0,0-1-1,1-24 1,-1 25-16,0 25 31,0-50-31,0 25 16,0-1 31,25 1-32,0 0 1,-24-25-1,24 25 1,0 0 0,0-1-1,-25 26 1,25-25 0,0 0-1,-25 99 1,25-100-1,0 26 1,0-25 0,0 24-1,0 1 17,0 24-17,0-49 1,25 25-16,-25 0 15,0-1 1,0 1 0,0-25-1,25-1 32,-25 1 16,0 0-32,24-25-15,-24 25 30,0 0-14,25-1-17,-25 1 1,0 0 0,25 0-1,-25 24 1,25-49-16,0 25 15,-25 25 17,25-25-17,-1-1 1,-24 1 0,25-25-1,-25 25 1,25 0-1,0-25 17,-25 25-1,25-1-15,-1-24 15,1 0-16,0 25-15,0-25 16,0 0-16,49 0 31,0 25-15,1-25 0,-26 0-1,51 0 1,24 0-1,-25 0 1,-25 0 0,1 0-1,-26 0 1,26 0 0,24-25-1,-25 25 16,-49 0-15,25-25 0,-1 25-1,1 0 1,-25-24 0,24 24-1,26 0 1,-50 0-1,49 0 1,-24 0 0,-26 0-1,1-25 1,0 25 0,-25-25-1,50 25 1,24-25-1,-49 0 1,49 25 15,26-49-15,-51-1 0,26 25-16,-51-24 15,51-50 1,-1 49-1,-74 0 1,25 50 0,0-24-16,0-76 31,-1 76-15,1-26-1,0 0 1,-25 25-1,0 1 1,0-26 0,0 25 15,0 0-31,0 1 16,0-26-1,0 25 1,0 0-1,0 1 17,0-1-32,-25 0 15,-24 0 1,24 0 0,-50-24-1,1-1 1,0 25 15,49 25-31,0 0 16,-49-24-1,49 24 1,0-25 0,0 25-1,0 0 16,0 0-15,1 0 0,-1 0 15,0 0-15,0 0 15,0 0-31,1 0 31,-1 0 0,0 0 47</inkml:trace>
  <inkml:trace contextRef="#ctx0" brushRef="#br0" timeOffset="141905.57">19124 10567 0,'-24'0'16,"24"25"77,24-1-30,1 1-47,74 25-1,-49-25 1,24 24-16,1 26 15,24-26 1,-74-49 0,0 25-16,0 0 15,-1-25 17,1 0 14,0 0-14,0-25-17,-25-25 1,99-98-16,-74 48 31,24 26-31,-24 0 16,99-125-1,0-74 1,-74 149 0,24-49-1,-24 98 1,-25 26 0,24-26-1,-24 75 1,0-25-16,0 1 31,-25-1-15,0 0-1,24 25 1,-24-25 15,25 25-15,-25-25 15,0 1-15</inkml:trace>
  <inkml:trace contextRef="#ctx0" brushRef="#br0" timeOffset="156135">20216 3770 0,'0'-24'172,"25"24"-172,24 0 15,1-25 1,-1 0 0,1 0-16,24 25 15,150-74 17,-125 49-1,-74 0-16,0 25 1,24-25 0,-24 25-1,0 0 63,0 0 16,-1 0-16</inkml:trace>
  <inkml:trace contextRef="#ctx0" brushRef="#br0" timeOffset="158273.26">21853 3225 0,'0'0'0,"-25"-25"94,0 25-63,1 0-15,-26 0-1,25 25-15,-25-1 32,1 26-1,49-25 0,-25 0-15,25-1 15,0 1-15,0 0-1,0 0 1,0 0 0,0-1 15,25 1-16,-25 0 1,25-25 0,-25 25-1,24-25-15,1 0 16,-25 25 0,25-25 15,0 0-16,0 0 1,0 0 0,-1 0 15,1 0-15,0 0 15,-25-25 0,25 0-15,-25 0-1,25-24 1,-1-1 0,-24 25-16,25 0 15,-25 1 1,25-26-1,0 25 1,0-24 15,-1-1-15,1 25 0,-25 0 15,25 1-16,124 24 1,-100 0 0,-24 0-1,25 0 1,-25 0 0,24 0-1,-49 24 1,0 1 15,0 0-15,0 0-1,-25 0 1,25-1 0,-49-24-1,24 0 1,-25 25-1,26-25 1,-26 0 0,25 0-16,0 0 15,-24 0 1,-1-25-16,25 1 16,-99-1-1,75 0 1,-1 0-1,1 25 1,24 0 15,0 0-15,0 0 31</inkml:trace>
  <inkml:trace contextRef="#ctx0" brushRef="#br0" timeOffset="159270.92">23416 2977 0,'49'-25'156,"-24"0"-140,25 0-16,74-24 31,49-1 1,-123 25-17,-25 25-15,0 0 16,-1-25 15,1 25-15,0 0-1,0-24 1</inkml:trace>
  <inkml:trace contextRef="#ctx0" brushRef="#br0" timeOffset="160609.75">24829 2431 0,'25'0'31,"-25"-25"-31,25 25 15,0-25-15,0 25 47,0-25-31,-1 25 46,1 0 1,-25 50-47,0 0-1,0-1 1,0 1-16,0-1 15,0 1 1,0 0 0,-25-1-16,25 1 31,0-25-15,-24 0 15,24-1 78,24-24-78,1 0-31,25 0 16,24-24-16,-24-1 16,-1 0-1,-24 25 1,0 0 0,0 0 15,-25-25-16</inkml:trace>
  <inkml:trace contextRef="#ctx0" brushRef="#br0" timeOffset="161746.79">24829 2604 0,'25'0'93,"0"-24"-77,0 24-16,25-25 31,148-50 0,-124 51-15,1-26-16,-1 25 16,1 25-1,-26-49 1,-24 49 0,0 0-1,0 0 1,-1-25 31,1 25-16,0 0-15,0 0-1</inkml:trace>
  <inkml:trace contextRef="#ctx0" brushRef="#br0" timeOffset="163466.07">23664 3572 0,'-25'25'16,"25"-1"15,-25-24 0,25 25-15,-25-25 0,25 25 15,0 0-15,-25 0 15,25 24-16,0-24 1,0 0 0,0 0-16,0 24 15,0-24 1,0 0 15,25-25 32,0 0-32,0 0-15,0 0 15,-1 0-31,1-25 15,0 0 1,-25 1 0,25 24-16,-25-25 31,25 0 0,-25 0-15,0 0-16,0 1 31,0-1-31,0 0 16,0 0-1,0 0 1,0 0 31,0 1-16,-25 24 0,25-25-15,-25 25 0,0 0 15,0 0 0</inkml:trace>
  <inkml:trace contextRef="#ctx0" brushRef="#br0" timeOffset="165116.42">23937 3547 0,'24'0'109,"1"0"-77,0 0-1,0 0 0,-25 25-15,25-25-1,-1 25 1,1 24 0,0-49-16,-25 25 31,0 0-16,0 0 1,0 0 0,0-1-1,0 26 1,0-25 15,0 0-15,0-1 62,0 1-16,-25-25-46,25-25 62,0 1-47,0-26-31,0 25 16,0 0 0,0-74-1,0 49 1,0 26-16,0-1 16,25-25-1,-25 25 16,25 1-15,0-1 0,-25 0 15,24 0-15,-24 0 15,25 25-16,-25-24 17</inkml:trace>
  <inkml:trace contextRef="#ctx0" brushRef="#br0" timeOffset="167360.73">22994 5308 0,'-25'0'47,"0"0"-31,-24 0-16,24 0 31,0 0 0,0 0 0,1 0-15,-1 0 15,0 0 1,0 25-17,0-25 1,25 25-16,-25 0 31,25-1 0,0 1-15,0 0 0,0 0-1,0 0 1,0-1-1,0 1 32,0 0-31,0 0 0,25 0-1,0-25 1,0 0-1,0 0 1,0 0 15,-1 0-31,1 0 32,25 0-17,-50-25 1,25 0-1,-1 0-15,1 0 16,25 1 0,-50-1 15,25-25-15,-25 25-1,0 1 1,0-1 15,0 0 32,-25 25-48,0-25 1,25 0-1,-25 25 1</inkml:trace>
  <inkml:trace contextRef="#ctx0" brushRef="#br0" timeOffset="168568.4">23391 5259 0,'25'0'125,"-1"0"-109,26 0-1,-25-25 1,24-25-16,1 50 16,74-74 15,25 24 0,-75 1-15,-24-1-1,-25 50 1,-25-25 0,25 25-1,-1-25 32,1 25-47,0-24 31,0 24 1</inkml:trace>
  <inkml:trace contextRef="#ctx0" brushRef="#br0" timeOffset="170752.69">24631 4564 0,'0'0'0,"-25"50"235,0-26-220,1 1 1,-1-25 0,0 0 15,25 25 0,25-25 32,0 0-32,24-50-15,26 1 15,-1 24-16,-24 0 1,-26 0 0,1 25 15,0 0 31,0 0-46,0 0 15,0 0 1,-25 25-32,0 0 15,0 0 1,0 99-1,-25-75 1,25-24-16,-25 25 31,0-25-15,0 24 0,25-24 15,-25-25-16,25 25 1,-24 25 0,-1-50-1,25 24-15,-25 1 32,25 0-17,0 0 32,-25-25 16,25 25-32,0-1 16,0-48 78,75-1-125,-51 0 15,1 25-15,0-25 16,74-24 0,-74 49 15,0-25-31,25 0 15,-26 0 1,1 0 0,0 25 15,0 0 63,-25-24-79</inkml:trace>
  <inkml:trace contextRef="#ctx0" brushRef="#br0" timeOffset="172402.48">24805 4887 0,'24'0'94,"1"0"-78,25 0-1,124-75 17,-100 25-32,0 26 15,1-26 1,-1 0-1,-49 26 1,25-1 0,-26 0 15,1 25 63</inkml:trace>
  <inkml:trace contextRef="#ctx0" brushRef="#br0" timeOffset="183520.24">25177 4291 0,'0'-25'141,"-25"25"-126,0 0 1,-24 0 15,24 0 1,0 0-17,0 0 1,0 0-16,1 0 31,-51 25-31,50 0 16,-24-25-1,-1 25-15,-24 24 32,24-24-17,-49 0 1,49 25-1,25-50 1,-49 24 0,24 1-1,-24 0 1,24 0 0,-24 0-1,49-25 1,-49 24-1,-1 26 1,51-50 0,-51 50-1,25-26 17,1 1-17,-1-25 1,25 25-1,1 0 1,-26-25-16,0 25 16,1 0-1,-1-25 1,-24 0 0,-1 0-1,51 0 1,-51 24-1,50-24 1,1 0-16,-1 0 16,-25 25-1,-24-25 17,49 0-17,-49 25 1,24-25-1,-24 25 1,24 0 0,25-25-1,0 24 1,0-24 0,1 0 15,24 25-16,-25-25-15,0 0 16,0 50 0,-49-1 15,49 1-15,-49 24-1,74-49 1,-25 0-16,-25 0 31,50 0-15,-25-25-16,25 49 15,-24-24 1,-1 25 0,25-1-1,0-24 1,-25 0-1,25 0 1,0 24 0,0-24 15,0 0-31,0 0 16,0 24-1,0 1 16,25-25-15,-25 0-16,25-1 31,-1-24-15,26 25 0,-25 0-1,24 0 1,26-25-16,-1 0 15,50 0 1,-99 0 15,0 0-15,74 25 0,50-1-1,-50 1 1,25 0-1,-74-25 1,-25 0 0,99-74-1,-25-1 1,-50 50 0,125 1-1,-100 24 1,75 0-1,0-50 1,-74 50 0,-26 0-16,-24 0 15,25-25 17,49 25-17,50 0 1,74-50-1,50-49 1,-25 25 0,-199 49-1,51-25 1,48-49 0,-48 74-1,-76 1 1,51-1-1,-26-25 17,-24 50-17,25-49-15,-25-1 32,0 25-17,-25 0 1,49-24-1,-49-1 17,25 25-17,-25 1 17,0-1-17,0 0 1,0 0-1,0-24 1,0 24-16,0 0 16,-25-25 15,-24 1-15,-1-26-1,-25-24 1,1 25-1,49 49 1,-24 0 0,49 0-1,-50 0-15,25 25 16,-24-24 0,24-1-1,-74 25 1,24-25-1,50 25 1,-49 0 0,24 0-1,26 0 1,-1-25 15,-25 25-15,25 0-1,1 0 1,-1 0 15,-25 0-15,1 0 31,49 25-32,-25-25 32</inkml:trace>
  <inkml:trace contextRef="#ctx0" brushRef="#br0" timeOffset="187898.66">25846 2679 0,'25'25'282,"0"-25"-282,-25 25 15,25-25 1,0 0 15,-25 24-31,25-24 16,-1 0-1,1 25 63,0-25 32,0 0-63,0 0 0,-1 0-1,1-25-30,0 25 0,25-49-16,-1-26 31,50-24-31,-24 25 31,74-100-31,-25 25 31,-25 50-15,-25 0-16,25 0 16,26-25-1,-76 99 1,-24-25-16,0 25 16,0 25 46</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448"/>
    </inkml:context>
    <inkml:brush xml:id="br0">
      <inkml:brushProperty name="width" value="0.08571" units="cm"/>
      <inkml:brushProperty name="height" value="0.08571" units="cm"/>
      <inkml:brushProperty name="color" value="#5B2D90"/>
    </inkml:brush>
  </inkml:definitions>
  <inkml:trace contextRef="#ctx0" brushRef="#br0">1 0 7345,'0'18'-24,"0"-1"0,2 0 0,2 1 0,4-1 0,-1 1 30,1-1 0,-2 1 0,-4-1 0,2 1-75,2-1 0,-1 1 0,-5-1-124,0 1 1,6-7-162,0 1 1,0-6 353,-6 5 0,-8-7 0,-2 4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765"/>
    </inkml:context>
    <inkml:brush xml:id="br0">
      <inkml:brushProperty name="width" value="0.08571" units="cm"/>
      <inkml:brushProperty name="height" value="0.08571" units="cm"/>
      <inkml:brushProperty name="color" value="#5B2D90"/>
    </inkml:brush>
  </inkml:definitions>
  <inkml:trace contextRef="#ctx0" brushRef="#br0">1 18 7569,'0'10'-945,"8"-3"995,3-7 0,-1 0 0,2-2 0,1-1 47,3-3 0,3 0 0,3 6 0,1-2-75,-2-4 1,6 4-1,1-4 1,1 4-39,0 2 1,-6 0-1,4 0 1,0 0-143,1 0 0,-7 0 0,2 0 0,-3 0-152,-3 0 1,1 0 309,-1 0 0,0 0 0,1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4.331"/>
    </inkml:context>
    <inkml:brush xml:id="br0">
      <inkml:brushProperty name="width" value="0.08571" units="cm"/>
      <inkml:brushProperty name="height" value="0.08571" units="cm"/>
      <inkml:brushProperty name="color" value="#5B2D90"/>
    </inkml:brush>
  </inkml:definitions>
  <inkml:trace contextRef="#ctx0" brushRef="#br0">36 0 6505,'-10'8'377,"-4"1"-284,9 9 0,-1-6 0,6-1 3,0 3 1,0 1-33,0 3 0,2-1-67,4 1 1,1-7 0,7-1-30,-2-2 0,-7 0 0,7-5-5,2 3 1,-5 0-1,3-6 15,2 0 1,-1-2 0,1-2 0,-5-3 1,-1-3 0,4 4 0,-6-6 8,-3-1 0,5 3 0,-2-2 21,-2-1 0,-2 3 74,-2-1-66,0 7 0,0-2-11,0 12 0,0-2 1,0 7-6,0 3 0,0 1 0,0 3 4,0-1 0,2-1 0,4-3 19,5-1 0,5-8 1,1 2 9,1-4 0,-7-2 0,1 0-9,2 0 1,1-6 0,1-2 0,-3 0 10,-1 0 0,-6-5 0,3 1-31,-1-3 0,-2-3 0,-6 1 0,0-1-76,0 1 0,0 5 1,-2 1-32,-4-3 1,2 6 0,-7 2 11,-3 4 1,-1 2 0,-3 2-361,1 4 450,-1-4 0,9 14 0,1-7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4.678"/>
    </inkml:context>
    <inkml:brush xml:id="br0">
      <inkml:brushProperty name="width" value="0.08571" units="cm"/>
      <inkml:brushProperty name="height" value="0.08571" units="cm"/>
      <inkml:brushProperty name="color" value="#5B2D90"/>
    </inkml:brush>
  </inkml:definitions>
  <inkml:trace contextRef="#ctx0" brushRef="#br0">52 192 7569,'10'-2'-298,"-4"-3"-318,-4 3 542,-2-6 226,0 8 0,-8 8-93,-3 3 0,-3 5 0,2 1 0,5 1-21,-1-1 1,6-5-1,-4 0-5,4 1 0,4 3-1,4 1 1,9-7 0,9-4 5,-3-4 0,4-2 1,-1 0-1,-3-2 7,-2-4 0,-1 2 0,-1-8 0,1 1-1,-1 1 0,-1-6 0,-3 5 0,-3-5-54,-2-1 0,-2-1 0,-6 1 0,-2-1-100,-4 1 1,-4-6 0,-7-1-1,-3 3-594,-3 2 704,-4-7 0,-16-1 0,-2-8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5.619"/>
    </inkml:context>
    <inkml:brush xml:id="br0">
      <inkml:brushProperty name="width" value="0.08571" units="cm"/>
      <inkml:brushProperty name="height" value="0.08571" units="cm"/>
      <inkml:brushProperty name="color" value="#5B2D90"/>
    </inkml:brush>
  </inkml:definitions>
  <inkml:trace contextRef="#ctx0" brushRef="#br0">53 71 7424,'-12'-6'-404,"1"0"0,5-6 1,-4 5 279,2-3 175,3 6 0,5-6 74,0 4 1,1 5-92,5-5 0,-2 4 0,8 4 0,1 2-7,3 1 1,1 1 0,3-4 0,1 2-25,2 2 1,8 6 0,1-5-1,4 3 2,5 4 0,13-5 0,1 3 0,3 1 21,2 3 0,6 1 0,-2 3 0,4 1 16,2 3 0,8 5 0,3-4 0,4 2-25,3 4 1,3 2 0,0 0 0,-2-2-16,3-2 1,1 0 0,-46-12 0,1 1 0,2 0 0,1-1 24,0 1 0,1-1 1,5 1-1,0-1 1,-3 0-1,-1 1 1,1-1-1,1 1-59,-2-1 1,0 1-1,5-1 1,-1 1-1,-5-1 1,1 1-1,1-1 1,0 1 41,3-1 1,-1 1 0,-4-4-1,1 1 1,1-1 0,0 1-1,-2-1 1,-1 1 6,-1-2 0,1 1 0,2 2 0,1 1 0,-5-3 0,1-1 0,0 2 0,1-1 15,-2 1 1,0-1 0,2-3-1,-1 0 1,44 14 0,-1-2 20,2 1 1,-12-1 0,3-6 0,-7 1-30,-5-1 0,-8 1 1,-6-1-1,-6 1-25,-9-1 1,-6-5-1,-6-3 1,-4-1 5,-6-4 1,-5 0 0,-5 0-63,-1 2-507,-8-1 296,3-5 0,-8 0 1,-5 2-1,-6 2 435,-3 2 1,-5 2-168,-3-2 0,-4 3 0,-8 9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172"/>
    </inkml:context>
    <inkml:brush xml:id="br0">
      <inkml:brushProperty name="width" value="0.08571" units="cm"/>
      <inkml:brushProperty name="height" value="0.08571" units="cm"/>
      <inkml:brushProperty name="color" value="#5B2D90"/>
    </inkml:brush>
  </inkml:definitions>
  <inkml:trace contextRef="#ctx0" brushRef="#br0">280 123 5971,'0'-17'393,"-2"5"1,-4 0-433,-5-1 1,1-1 0,0 1 0,1 3 47,-1 2 0,-2-3 0,-5 5 0,-1 2 10,1 2 1,-1 2-1,1 0 1,-1 0 30,1 0 0,-1 0 1,1 0 7,0 0 1,5 6-1,2 2-40,2 1 0,3 3 0,5 5-22,0 1 1,7-1-1,5-1 1,2-3 21,-3-1 0,5-2 0,-3 3 0,7-1 21,3 2 1,0 1 0,-5 1 0,-1-3-25,1-1 0,-1-1 0,1 7 0,-1-1-18,1 1 0,-7-1 1,-1 1-1,0-3-3,-1-3 1,-5 3 0,2-3-20,-4 4 0,-2 1 9,0 1 0,-8-7 0,-3-1-64,-5-2 0,-1-3 1,-1-5-1,1 0-119,-1 0 0,1 0 1,-1 0-262,1 0 460,7 0 0,-5-7 0,5-3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541"/>
    </inkml:context>
    <inkml:brush xml:id="br0">
      <inkml:brushProperty name="width" value="0.08571" units="cm"/>
      <inkml:brushProperty name="height" value="0.08571" units="cm"/>
      <inkml:brushProperty name="color" value="#5B2D90"/>
    </inkml:brush>
  </inkml:definitions>
  <inkml:trace contextRef="#ctx0" brushRef="#br0">0 122 7430,'8'10'-473,"-6"-2"0,14-8 514,-5 0 1,5-6 0,1 0 12,1 2 0,-3 1 0,-1-1-29,-3-2 0,1-8-12,6 3 1,-3 1 0,-3-2 27,-6-1 1,-5 3-2,-1-2 0,0 6-8,0-5 1,-7 7 0,-5-2 21,-3 4 0,3 4 0,0 2 1,1 4 0,1 1 1,-4 3-1,7 6-18,-3-1 1,6 1 0,-2-1 0,4 2-47,2 5 1,0-5-1,0 4-13,0-3 1,8-3 0,4-1 0,1-3-72,-1-1 0,3-6 1,-3 4-1,4-3-130,1-3 1,0-2 0,1-2 0,-1 0 222,1 0 0,-1 0 0,1-2 0,-1-4 0,1-3 0,-1-9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857"/>
    </inkml:context>
    <inkml:brush xml:id="br0">
      <inkml:brushProperty name="width" value="0.08571" units="cm"/>
      <inkml:brushProperty name="height" value="0.08571" units="cm"/>
      <inkml:brushProperty name="color" value="#5B2D90"/>
    </inkml:brush>
  </inkml:definitions>
  <inkml:trace contextRef="#ctx0" brushRef="#br0">1 18 7266,'0'18'-1046,"5"-7"1147,1 1 0,2-2 0,-4 3 0,2-1-41,-2 1 0,-2-3 0,-1 2-22,5 1 1,-2 1 0,6 0-1,0-5-16,-1-1 1,-5 0 0,4-4 3,0 1 0,-4 1 51,7-6 0,1-2-56,5-3 1,-7-5 0,-2-6 0,-2 3-13,-1 1 0,3 0 0,-4-5-189,2 0 1,0-1 0,-6 1 0,0-1-128,0 1 1,-2 7 306,-4 4 0,2 2 0,-8-2 0,1 5 0,-7-7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8.035"/>
    </inkml:context>
    <inkml:brush xml:id="br0">
      <inkml:brushProperty name="width" value="0.08571" units="cm"/>
      <inkml:brushProperty name="height" value="0.08571" units="cm"/>
      <inkml:brushProperty name="color" value="#5B2D90"/>
    </inkml:brush>
  </inkml:definitions>
  <inkml:trace contextRef="#ctx0" brushRef="#br0">71 542 7340,'9'-2'-1375,"-1"-2"1460,0-2 0,-6-8 146,4 3 1,-5 1 114,-1-2-325,0 9 0,-1-5 1,-5 8 52,-6 0 0,-3 0 0,-1 2-78,4 4 1,-1-3 0,5 9 0,0 2-4,1 1 1,1 3 0,6-1-5,0 1 1,0-1-1,2-1 1,2-3-4,1-1 1,7-6 0,-4 3 3,1-1 1,3 4 0,6-7-3,-1-1 1,-5-2-1,-1-2 5,3 0 0,1-6 0,1-1-37,-4-3 1,3 0-1,-5-3 10,0 1 0,3 6 0,-5-5 1,2-3 1,-7 4 12,3-1 0,-4-1-6,-2-5 245,0 7-142,0 2 0,2 8-63,4 0-13,-4 0 0,8 6 1,-7 2-99,3 1 1,2 1 0,-4 4-94,2-3 1,2-7 0,-3 2 75,7-4 0,-2-2 0,1 0 114,3 0 0,1 0 0,3 0 0,-1 0 0,1-8 0,-3-3 20,-3-5 1,2 4 0,-7 1 73,3-3 1,-6-1 0,2-3 171,-4 1 1,-4 5-131,-4 0 1,-4 9-73,-7-3 1,-1 4-85,1 2 0,7 2 0,2 2 1,3 3-66,-1 3 0,0-4 0,6 6 15,0 1 0,0-3 0,2 0 15,4-3 0,-2-1 0,5-4 0,1 2-52,0 2 0,1 0 86,7-6 1,-7 0-1,-1-2 243,-2-4 18,-2 4 1,-4-6-156,3 8 1,-3 2-39,4 4 0,2-2 1,0 5-16,1-1 1,-3-2 0,6-6 14,1 0 1,-3 6-1,2 0-18,1-2 0,3-2 1,1-2-1,-1-2-11,-4-4 1,3 4 0,-3-6-18,3 0 1,3-1-1,-3-9 8,-3 1 1,1-1 0,-5 1-71,2-1 1,-6-5 0,2 0 0,-4-1-4,-2-1 1,0-2 0,0-6 0,0 0 26,0-2 1,0 6 0,0-8 0,-2 6-44,-4 0 0,2 6 0,-8 2 80,-1 3 0,-3 5 0,-1 3 0,-1 6 19,1 4 0,5 2 1,1 0 24,-3 0 1,4 8 0,1 4 0,1 3-6,4 3 1,2 1-1,2 2 1,0 5 27,0 1 1,2-4-1,4 6 1,3 0 33,1-2 0,6 4 0,-5-5 0,5-1-34,1 0 0,1-2 1,-1-3-1,1 1-94,-1 2 0,1-1 1,-1-9-1,-1-1-261,-5 2 0,5-5 0,-5 3-21,5 2 0,-4-7 309,-1-1 0,-7-4 0,4-2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05.332"/>
    </inkml:context>
    <inkml:brush xml:id="br0">
      <inkml:brushProperty name="width" value="0.08571" units="cm"/>
      <inkml:brushProperty name="height" value="0.08571" units="cm"/>
      <inkml:brushProperty name="color" value="#5B2D90"/>
    </inkml:brush>
  </inkml:definitions>
  <inkml:trace contextRef="#ctx0" brushRef="#br0">1048 0 7049,'-7'10'-397,"5"-2"618,-6-8-169,8 0 0,-2 0 0,-2 2-54,-2 4 1,-1-5-1,3 7 1,-4 0 5,-2 4 1,4 3 0,-5 3 0,-1-1 5,2 1 1,-5 5-1,3 0 1,-3 0-8,-3 3 0,1-1 0,-3 6 0,-1-2 7,-2 2 1,-2-4 0,3 2 0,-3 2-13,-2 2 1,4 2 0,-7 0 0,-1 0-2,-2 0 1,-2 0 0,1 0-1,-1 0 6,0 0 0,0 0 0,0 0 0,0 0-11,0-1 1,6-4-1,0-1 1,0 0 19,1-2 0,3 4 0,8-8 1,-1 1 20,1 1 0,1-6 0,3 5 0,3-5 0,2-2 0,-3-5 0,3-2 0,0-1 3,0 1 0,1 0-20,1 1 1,2 3 35,-8-8-622,8 0-23,-3-6 414,14 0 1,-3-2 178,8-4 0,7-12 0,8-9 0</inkml:trace>
  <inkml:trace contextRef="#ctx0" brushRef="#br0" timeOffset="733">1171 70 6499,'0'-10'197,"0"3"0,7 7-135,5 0 1,-2 2-1,1 1 1,1 5-3,-2 2 0,5 0 0,-3 5 0,3 1-22,3 3 1,5 4 0,2-1 0,3 3-18,3 2 0,2 2 0,2 6 1,1 0-36,5 0 1,-2 0-1,8 0 1,-1 0 1,-1 0 0,3 5 0,-7 1 0,-2-2 16,-2-2 0,0-2 0,1 0 1,3 0 7,-2 0 1,-2 2-1,0 1 1,2 1 28,1-6 0,1 2 0,-4-6 1,2 4-18,1 2 0,1-8 0,-6-2 0,0-1 9,0-1 0,-2 0 0,-2-5 0,-4-1 68,-2 1 1,5-7 0,-7-1 26,-2-2 1,-1 3-670,-3-5-520,0 8 1061,-7-4 0,-10 7 0,-10 0 0</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9:04:59.414"/>
    </inkml:context>
    <inkml:brush xml:id="br0">
      <inkml:brushProperty name="width" value="0.05292" units="cm"/>
      <inkml:brushProperty name="height" value="0.05292" units="cm"/>
      <inkml:brushProperty name="color" value="#FF0000"/>
    </inkml:brush>
  </inkml:definitions>
  <inkml:trace contextRef="#ctx0" brushRef="#br0">31626 1563 0,'50'0'2594,"-26"-25"-2563,1 25 63,0 0 203,521 25 8812,-497-25-9109,-24-50 16,50 25-16,-1 0 15,-24-24 1,-1 49-16,1-25 16,24 25-1,75-25 17,-124 25-1,0 50 31,-1-25-46,-24 24 0,0-24-1,0 0-15,-2282 545 9375,1910-322-9375,-99 25 16,-1737 1439 31,1712-1340-32,-372 397 1,446-347 0,323-224-1,-25 199 1,124-124-1,75-124 1,198 74 0,-149-149-1,396 100 1,51-149 0,-323-25-1,273-100 1,-75-24-1,-247 50 17,-50 0-32,74-26 15,-174 51 1,26 24 0,-50 0-1,-720 100 2391,224 24-2390,24 0 0,249-74-1,-249 49 1,-669 25 0,422-49-1,396-25 1,-173 74-1,198-74 1,174-25 0,-25 0-1,49 0 1,50 0 15,1 0 0,-1 25 16,25-1-31,-25-24 15,25 25 47,0 0-46,50 0-17,-26-25 1,26 25-16,74-1 31,0 26-15,-74-25-1,49 0 1,-25-1 0,-49-24-1,25 0 1,-50 0 328,0 25-329,25-25 141,-1 0-124,1 0-17,25 0-15,49 0 16,149 0 0,-124 0-1,50 0-15,-25-25 31,148 25-15,100-24 0,-198 24-1,197-25 1,-197 25 0,-1 0-16,50 0 15,149 0 1,-174 0-1,125-25 1,-51 25 0,-173 0-1,25 0 1,-50-25 0,1 25 15,-76 0-16,1 0 17</inkml:trace>
  <inkml:trace contextRef="#ctx0" brushRef="#br0" timeOffset="14269.28">5259 6251 0,'0'0'0,"-298"-50"16,0 25-1,75 1 1</inkml:trace>
  <inkml:trace contextRef="#ctx0" brushRef="#br0" timeOffset="18124.86">4142 6152 0,'0'0'0,"25"0"125,0 0-109,25 0-1,98 0-15,1 24 16,-74-24 0,-51 0-16,51 0 15,74 0 16,24 0-15,-123 0 0,49 0-1,25-24 1,-25-1 0,50 0-1,25 25 1,-100 0-1,75 0 1,-99 0 0,49-25-16,-25 25 15,100-25 1,-124 1 0,24 24-1,-24-25-15,98 25 31,-24-25-15,-74 0 0,74 25-1,-49 0 1,98-25 0,-49 1-1,-124-1 1,149 25-1,-124 0 1,74 0 0,25 0-1,-25 0 1,-24 0 0,98 0 15,-24 0-16,0 0 1,-75 0 0,125 0-1,-100 0 1,224 0 0,-199-25-1,124 0 1,-124 0-1,-50 25 1,0 0-16,174 0 16,50 0-1,-248 0 1,49 0 0,199 0 15,-150 0-16,-73 0 1,74 0 0,-25 0-1,-50 0 1,50 0 0,-74 0-1,74 0 1,0 0-1,-99 0 1,49 0 0,0 0-1,-49 0 1,0 0 0,49 0 421,50 25-421,50 25-1,25-25-15,73 24 16,225 26 15,-274-51-31,0-24 16,-74 0-1,248 0 1,-149-24 0,149-1-1,-273 25 1,-100-25 0,76 0-1,48 25 1,-123 0-1,75 0 1,-1-25 0,-50 25-1,51-24 1,-26 24 0,-49 0-1,0 0 16,-1-25-15,26 25 0,74 0-1,-99 0 17,0 0 30</inkml:trace>
  <inkml:trace contextRef="#ctx0" brushRef="#br0" timeOffset="27450.78">18479 10145 0,'50'-25'109,"25"1"-93,-26-1-16,26 25 15,-1-25 1,25 0 0,100 0-1,-100 25 1,0-25-16,0 1 15,174 24 1,0-25 0,-124 25-1,124 0 1,-25 0 0,-99 0-1,74 0 16,-50 0-15,-98 0 0,24 0-1,-49 0 1,-1 0 0,-24 0 62,0 0-63,24 0 1,1 0 0,24 0-16,26 0 15,173 0 16,49 0-15,-124 0 0,224 0-1,74-25 1,-248 0 0,224 25-1,-26-25 1,-223 25-1,199 0 1,-224 0 0,-24 0-16,0 25 15,99-25 17,-1 0-32,-172 0 15,24 0 16,-50 0-15,-24 0 0,-26 0-1</inkml:trace>
  <inkml:trace contextRef="#ctx0" brushRef="#br0" timeOffset="29776.46">3001 12105 0,'0'-25'62,"25"25"-46,25 0-16,-25-25 15,24 0 1,26 25-16,-26-25 16,125 25-1,24 0 16,-74 0-15,124 0 0,75 0-1,-174 0 1,173 0 0,100 0-1,-199 0 1,273 0-1,-248 0 1,248-24 0,-24-1-1,-150-25 1,-173 25 0,99 1-1,-149 24 16,75 0-15,-75 0 0,-49 0-1,-26 0 1,1 0 0,0 0 15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16.790"/>
    </inkml:context>
    <inkml:brush xml:id="br0">
      <inkml:brushProperty name="width" value="0.08571" units="cm"/>
      <inkml:brushProperty name="height" value="0.08571" units="cm"/>
      <inkml:brushProperty name="color" value="#5B2D90"/>
    </inkml:brush>
  </inkml:definitions>
  <inkml:trace contextRef="#ctx0" brushRef="#br0">263 315 6982,'0'-12'-341,"0"0"1,0 7 292,0-7 0,-8 8 1,-4-2 100,-3 4 1,-3 2 0,1 0 34,-1 0 1,1 2 0,0 4-45,-1 6 0,3-3 0,1 1 1,4 0 16,2 0 0,3 1-62,5 7 0,0-1 0,2 1-8,3-1 1,5 1 0,8-3 23,-1-3 1,1 3 0,-1-5 0,0 2-8,1-1 0,-3-5 0,-1 4 0,-2-1 0,-1 1-20,-1 4 1,0-5-41,-4 3 0,-5 0 2,5 5 0,-6-1 0,-6-3-38,-5-1 1,-5-2 0,-1 1 0,-1-5 6,1-4 1,-1 4 0,1 0 0,0-2 80,-1-3 0,1-1 0,-1 0 0</inkml:trace>
  <inkml:trace contextRef="#ctx0" brushRef="#br0" timeOffset="231">158 472 6578,'-12'0'50,"1"0"1,-1 2-2,-5 4 1,-1 3-47,1 9 1,1-1 0,3-1 0,3-3-90,2-1 0,-4 0 0,7 5-154,1 1 1,2-7 239,2 1 0,0 0 0,0 5 0</inkml:trace>
  <inkml:trace contextRef="#ctx0" brushRef="#br0" timeOffset="693">647 472 7243,'10'-2'-531,"-4"-4"609,-5-4 1,-2-1-1,-5 1-45,-6 2 1,2 3-1,-1 5-6,-3 0 1,-1 0 0,-3 1 0,1 3-18,-1 2 1,1 8 0,-1-3-28,1 5 1,5-4-1,2-1 39,3 3 1,-5-5-1,6 3-70,2 2 0,4-5 36,6 3 0,4-6 0,7 4-41,1-3 1,-1-1 0,1-6 3,-1 0 1,-1-2 0,-3-2 0,-1-1-20,2 1 0,-5-4 0,3 2-5,1 2 0,-3-4 67,2 3 0,-6-1 74,5 6-116,-7 0 0,4 2-23,-8 4 0,0-3 0,2 7-116,4-2 1,-2-2 186,7-6 0,-7 7 0,4 3 0</inkml:trace>
  <inkml:trace contextRef="#ctx0" brushRef="#br0" timeOffset="1314">857 454 7569,'0'-9'-752,"1"1"646,5 8 320,-4 0-150,14 0 0,-12 6 0,5 2-68,-1 1 0,-2 3 0,-6 5-49,0 1 1,0-7 0,0 1-62,0 2 0,0-5 64,0 3 0,-2-8 38,-4 2 1,4-6-12,-4-6 0,4 2 0,2-8-1,0-1 0,2-3 1,2-1 16,2-1 0,6 7 1,-4-1 33,1-1 1,3 3 0,5 0 0,1 2-8,-1 4 0,-5-3 0,0 1 0,1 2 23,3 2 0,1 2-19,1 0 1,-3 2 0,-1 2-1,-5 4 0,-1 1 1,0-5 0,-4 4 0,2 0-2,-2 3 1,3-1 0,1 0-19,2-2 1,-6 5 49,1-1-112,5-4 1,-10-1 55,0-7 0,-2 0 1,-8-2-6,3-3 1,-5 1-1,6-8 5,2-2 0,2 5 1,2-3 1,0-1 0,8-3 0,4 0 2,3 5 0,-3 3 0,0 8 0,1 0 4,3 0 0,-5 0 1,1 0-1,2 0-3,1 0 1,-3 2-1,-1 4-43,3 5 0,-6-1 1,0 0-1,-3 0-50,1-1 0,0-3 0,-6 6 1,2-1-402,4-1 490,-4 6 0,5-7 0,-7 9 0</inkml:trace>
  <inkml:trace contextRef="#ctx0" brushRef="#br0" timeOffset="1598">1538 367 6890,'11'2'-96,"-1"4"161,-2 6 0,0-3 0,-5 3 0,3 1-45,-2 3 1,4 1 0,-2 1 0,-2-1-45,-2 1 0,-2 5 0,0 0 1,0-1-80,0-3 1,0 4 0,0 1 0,0-3-31,0-2 0,0-1 0,0-1-39,0 1 0,-2-3 172,-4-3 0,4-4 0,-6-8 0,8 0 0</inkml:trace>
  <inkml:trace contextRef="#ctx0" brushRef="#br0" timeOffset="1835">1590 681 7569,'0'-23'0,"0"0"0,0 0 0,2-1-226,4 1 1,-2-2-283,7 2 1,-5 3 478,6-3 0,-2-2 0,3 1 0,-1 3 156,1 2 1,3 7-1,1 0-94,1-1 0,-1 5 0,1 2 0,-1 4 0,1 2 0,-1 0 0,1 0 0,-1 0 17,0 0 1,-5 0-1,-2 2-32,-2 4 1,-3-2-1,-5 7-22,0 3 0,0 2 1,-2 1-6,-3 1 1,-5-7 0,-8-1-1,1 0 3,0-1 1,-1-5 0,1 4 0,-1-2-82,1 0 0,-1-1 1,1-5-1,-1 0 87,1 0 0,-1 0 0,1 0 0</inkml:trace>
  <inkml:trace contextRef="#ctx0" brushRef="#br0" timeOffset="2136">2062 18 7569,'0'-10'-190,"0"2"1,5 16 0,1 4 197,-2 3 0,-2 3 0,-2-1 56,0 1 0,0 5 0,0 0 0,0-1-40,0-3 1,0-2-1,0 3 1,0 1-71,0 3 0,0-1 0,0-6 0,0 1-188,0-1 0,6 1 0,0-1 44,-2 1 0,-2-7 0,-1 1 190,5 1 0,-4-5 0,6 0 0</inkml:trace>
  <inkml:trace contextRef="#ctx0" brushRef="#br0" timeOffset="2476">2306 332 7506,'8'10'-348,"-6"-2"0,7-8 525,-3 0 1,4 0-92,7 0 0,1 0 0,-1-2-122,1-4 0,-1 2 0,1-8-41,-1-1 0,-7 3-45,-4-2 0,-4 1 103,-2-7 1,-2 9-1,-4 3 34,-6 4 1,-3 2-1,-3 0 64,1 0 1,-1 8-1,3 3-10,3 5 1,-1-5 0,7 1-1,0 2-44,-2 1 1,6 3-1,-4-1-108,5 1 0,2-7 1,5 1-1,6 0 13,3-3 70,3-1 0,7 0 0,2 1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14.379"/>
    </inkml:context>
    <inkml:brush xml:id="br0">
      <inkml:brushProperty name="width" value="0.08571" units="cm"/>
      <inkml:brushProperty name="height" value="0.08571" units="cm"/>
      <inkml:brushProperty name="color" value="#5B2D90"/>
    </inkml:brush>
  </inkml:definitions>
  <inkml:trace contextRef="#ctx0" brushRef="#br0">313 367 7276,'9'-17'-289,"-1"5"315,-8 1 1,-2 7-1,-2-4 1,-4 2-174,-1 0 0,3-5 0,-6 5 0,-1 0 215,-3-2 1,5 6-1,-1-5 1,-2 1 8,-1 0 0,-3 0 0,1 6 0,-1 0-71,1 0 0,-1 0 0,1 0 1,0 0 5,-1 0 0,3 8 0,1 2 0,4 1-25,2 1 0,1 0 0,3 5-18,-2 0 1,2 1 0,8-1 0,4 1 16,1-1 0,3-5 0,6-2 1,-1-1 9,1 1 1,-1-4-1,2 4 1,3-3 2,1-3 1,0 4 0,-5 0 1,-1 1 1,1-3-21,-1 6 1,-5-2-1,-2 3 14,-3-1 1,-1-6 0,-8 3 22,-4-1 1,-3 0 0,-9-4-1,1 2-18,-1-2 1,1-3 0,-1-1 0,1 0-11,-1 0 1,1 0 0,-1 0-155,1 0 0,5 0-331,1 0 495,7-7 0,-12-3 0,7-7 0</inkml:trace>
  <inkml:trace contextRef="#ctx0" brushRef="#br0" timeOffset="642">417 332 7469,'12'6'-145,"0"0"1,-3 2-1,5-2 42,-2 5 1,-3 5 0,5 1 149,-3 1 0,-7-7 0,2 1 0,-2 2-73,2 1 0,-4-3 0,4-1-69,-4 3 50,-2 2 63,0 1 1,-2-7-4,-4-4 0,4-6-12,-4-6 0,4-4 1,2-7-4,0-1 0,0 1 0,0-1 1,2 3 9,4 3 1,-4-3 0,6 5 0,-1-2 8,5 1 1,-2 5 0,1-4-4,3 2 0,1 2 0,3 6-10,-1 0 1,-5 0 0,0 0-11,1 0 0,1 2 0,-1 2 0,-3 4-1,-2 2 1,5 1 0,-3 7 1,0-1 0,0 1 0,-7-1-20,3 1 0,0-7 0,-6 1-32,0 2 1,0-5 15,0 3 0,-2-8 22,-4 2 1,-1-6 21,-5-6 1,4 2 0,8-8-9,0-1 1,0-3 0,2-1 47,4-1 0,2 1 0,5 1 0,-1 3-21,1 1 0,-3 2 1,2-1-1,1 3 26,3 0 0,-4 6 0,-1-4-37,3 4 0,-1 4 0,1 2 1,-4 4-35,-3 2 1,5-4 0,-4 5-109,2 3 1,-1 1 0,3 3-157,-6-1 0,-2 1 285,1-1 0,5 1 0,8-1 0</inkml:trace>
  <inkml:trace contextRef="#ctx0" brushRef="#br0" timeOffset="1039">1430 420 7261,'-2'-10'-415,"-2"2"0,-3 3 466,-3-1 0,-2 0 142,-5 6 1,-1 0-93,1 0 0,-1 0 0,1 2-90,0 4 0,5-2 1,2 7 48,2 3 1,-3-5-1,5 3-178,2 2 1,2 1-4,2 3 0,2-3 0,4-3 65,6-6 0,-3-2 1,3-1 28,1 3 1,3 0-1,1-6 1,1-2 47,-1-4 1,-5 4 0,0-5 96,1-1 1,-3 6 0,2-4-8,1 4 1,-3 2 0,2 0-110,1 0 1,-3 0-69,1 0 1,1 0 0,6 0-65,-1 0 1,1 6 0,-1 0-417,0-2 546,-7-2 0,13-2 0,-3 0 0</inkml:trace>
  <inkml:trace contextRef="#ctx0" brushRef="#br0" timeOffset="1342">1710 18 6366,'0'18'109,"0"-1"1,2 1-1,2-1-50,1 0 1,3 7 0,-4 1 0,2 0-37,-2 0 0,3 5 1,-1-5-1,0 2-38,2 4 0,-6-6 0,6 0 0,-3-1-59,1-1 0,6 0 1,-6-5-1,-1-3-89,3-3 0,-6 3 0,6-5-140,0 0 303,-6 5 0,13-13 0,-5 6 0</inkml:trace>
  <inkml:trace contextRef="#ctx0" brushRef="#br0" timeOffset="1580">1989 1 6942,'0'17'313,"2"1"1,2-1-135,2 1 0,0 5 0,-4 2 0,1 0-177,3 0 1,2 7 0,-4-3-1,2 4-200,-2 2 1,3 1-1,-1 3 1,-2 2 197,-2-2 0,-2 5 0,0 1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11.161"/>
    </inkml:context>
    <inkml:brush xml:id="br0">
      <inkml:brushProperty name="width" value="0.08571" units="cm"/>
      <inkml:brushProperty name="height" value="0.08571" units="cm"/>
      <inkml:brushProperty name="color" value="#5B2D90"/>
    </inkml:brush>
  </inkml:definitions>
  <inkml:trace contextRef="#ctx0" brushRef="#br0">401 455 6088,'0'-18'82,"0"7"-74,0-1 0,-2 8-14,-4-2 1,-4 4-1,-7 2 33,-1 0 0,1 0 0,-1 2 14,1 4 1,-1-4 0,1 6-1,0 0-16,-1 3 0,6-1 0,3 2 0,-1 1-17,0 3 1,6-5 0,-1 1 0,3 2-11,2 1 1,0-3 0,0-1 0,2 1 1,3-2 0,3 5 0,6-5 1,-3 2 25,3-1 0,2-7 1,1 4 11,0 0 0,1-1 0,-3 7 0,-1-4-8,-2-2 1,-8 5-1,3-3-21,1 0 0,-6 5 22,4-3 0,-4 3-5,-2 3 0,-8-9 0,-2-1 57,1 0 0,-7-6 0,4 4-55,-3-4 0,-3-2 1,1 0-1,0 0-29,-1 0 1,1 0 0,-3 0 0,-1 0-6,-2 0 1,-1 0 0,7 0 0,-1 0-97,1 0 1,-1 0-1,3-2-193,3-4 1,-1 2-1,7-8 295,2-1 0,10 5 0,3-8 0,9 7 0</inkml:trace>
  <inkml:trace contextRef="#ctx0" brushRef="#br0" timeOffset="492">750 595 7569,'17'-8'-1424,"-7"6"1661,-2-14 1,-10 7-62,-4-9 0,2 7-100,-7-1 1,-1 8-45,-5-2 1,-1 4 0,1 4-59,-1 4 0,3-2 0,1 8 16,2 1 1,3 3 0,-5 1-5,2 1 0,9-1 0,-3 0 1,4 1 1,2-1-60,0 1 0,8-3 34,3-3 0,5-4 0,1-8 17,1 0 0,-1 0 0,-1-2 0,-3-4 1,-1-6 1,0 3 0,3-3-1,-1-2 3,-3-1 1,-1-3 0,4 3-1,-5 1 45,-1 3 0,4-1 0,-5-3 195,3 3-148,-6 4 0,6 8-75,-4 0 1,-3 6 0,7 2 0,-2 1-39,-4 5 1,0-4 0,0 1 0,1 3-95,-1 1 1,0-3 0,2 0 56,6 1 0,-3-3 75,3 2 0,0-1 0,5 7 0</inkml:trace>
  <inkml:trace contextRef="#ctx0" brushRef="#br0" timeOffset="1130">1134 490 7117,'10'2'-10,"-4"4"1,-2-5 76,1 5 1,-3-2 0,6 0-516,0 2 0,-4 7 471,7-1 0,-7 4 0,4-1 1,-2-1 34,0-3 1,0 1-74,-6 5 1,0 1-20,0-1-23,0-7 48,0-2 0,0-10-135,0-4 140,0 4 0,0-13 0,0 3-13,0-4 1,0-1 0,0 0-1,0-1 1,1 3 0,3 1 0,4 4 30,2 3 1,1-5-1,7 6 48,-1 2 1,-5 2-1,0 2-6,1 0 0,3 0-31,1 0 0,-1 2 0,-3 2 0,-3 4-24,-2 2 1,3-5 0,-5 7-10,-2 2 0,0-5 1,0 3-11,2 2 1,0-5-1,-6 3 2,0 1 0,-2-5-22,-4-2 1,2-4 26,-8-2 1,6 0 0,-3-2 9,1-4 0,4-4 0,8-7 3,2 0 1,2-1-1,-3 3 1,7 1-3,4 2 1,1 1-1,-1-7 1,-3 3 34,-1 3 1,-1 4 0,7 6 0,-1-2 20,1-1 0,-1-1 0,1 6-27,-1 0 1,1 8 0,-3 3-37,-3 5 0,3-5 0,-5 1 1,0 2-123,-4 1 0,1 3 0,-1-1 25,-2 1 0,-2-1 0,-2 0 104,0 1 0,8-1 0,1 1 0</inkml:trace>
  <inkml:trace contextRef="#ctx0" brushRef="#br0" timeOffset="1431">1938 455 7569,'11'0'-330,"1"0"1,-6 0 347,5 0 0,-7 2 1,2 4 17,-4 5 1,4 5-1,0 1 1,-1 3-47,3 3 1,-6-4 0,4 7 0,-2-3-13,2 0 0,-4 6 0,3-4 0,-3 1-47,-2-1 1,2 0 0,2-4 0,2 3 16,-2-3 0,-2-1 1,-2-3-233,0 0 0,0-5 174,0 0 1,-2-8 109,-4 1 0,-4-10 0,-7-5 0</inkml:trace>
  <inkml:trace contextRef="#ctx0" brushRef="#br0" timeOffset="1693">1938 577 7268,'0'-17'-307,"0"-1"0,0 1 1,2 1-1,3 3 480,7 1 0,-2 6 1,1-4-1,3 3-145,1 3 1,3-4 0,-1 2 0,1 2 24,-1 2 0,1 2 0,-1 0 0,1 0-20,-1 0 0,1 0 0,-1 0-7,1 0 0,-3 8 1,-3 4-57,-6 3 0,-5 3 0,-1-1 49,0 1 0,-1-1 0,-5 1 0,-6-1-174,-3 1 0,-3-7 0,1 1 17,-1 1 0,1-5 1,-3 0-1,-1-2-42,-2 0 1,-1-1 179,7-5 0,7-7 0,2-3 0</inkml:trace>
  <inkml:trace contextRef="#ctx0" brushRef="#br0" timeOffset="1997">2427 18 7569,'9'-8'-152,"-1"7"1,-6-7 67,4 8 0,-4 8 0,5 3 130,1 5 0,-6 7 0,4 0 0,-4 1-18,-2 1 0,0-6 0,0 6 0,0-1-46,0-1 1,0 2 0,0-3 0,0 1-45,0-2 0,0-1 0,0-3 0,0 1-103,0-1 0,0 0 0,2 1 26,4-1 1,-2-5 0,7-2 53,3-3 0,1-1 1,3-6 84,-1 0 0,1 0 0,-1 0 0</inkml:trace>
  <inkml:trace contextRef="#ctx0" brushRef="#br0" timeOffset="2491">2811 368 5869,'9'-8'136,"-1"6"1,-8-8 0,-2 6-103,-4-2 0,3-1 21,-9 1 1,6 4-45,-6-4 0,7 4-4,-7 2 1,6 0-14,-5 0 0,1 8 1,-4 2-5,3-1 0,7 1 33,-2-4 0,4-2 31,2 7 1,0-5 0,2 4-35,4-2 0,2-1 0,5-3 16,-1 2 0,-6 0 1,5-6 33,3 0 0,-5 0-49,3 0 1,-6-2 0,6-2-19,1-2 1,-3-7-9,2 1 0,-9 2-26,3-1 14,4-1 14,-8-5 1,-2 7 2,-12 4 1,3 4 0,-3 4 8,-2 4 1,5 2 0,-1 5 0,0-1 78,0 1 0,7-3 0,-3 2-83,4 1 1,2 3 0,2 1-68,4 1 0,3-7 0,11 1 0,1 0 62,2-3 0,16-1 0,-2-8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08.165"/>
    </inkml:context>
    <inkml:brush xml:id="br0">
      <inkml:brushProperty name="width" value="0.08571" units="cm"/>
      <inkml:brushProperty name="height" value="0.08571" units="cm"/>
      <inkml:brushProperty name="color" value="#5B2D90"/>
    </inkml:brush>
  </inkml:definitions>
  <inkml:trace contextRef="#ctx0" brushRef="#br0">18 612 7569,'-9'2'-803,"3"4"592,4-4 281,2 6 0,0-6-18,0 3 1,8-3-1,1 6-7,1 0 1,0-6-1,-4 4 13,5-4 0,-1-2-47,2 0 1,-3-2-93,3-4 103,3 4 0,-7-14 0,6 5-28,-3-5 1,-5-1 0,4-1-37,-2 1 0,3-7 1,-5 1-1,-2 0 6,-2-2 1,0 3 0,2-7 0,2-2-2,-2-2 1,-3 4 0,-1 0-1,0-2 17,0-2 1,0-2 0,0 2 0,0 4 27,0 6 0,0-3 0,0 3 64,0 2 0,-1 9 1,-3 4-32,-2 1 0,-2 5-37,2-4 4,4 4 0,-7 4 1,5 4-1,-2 5-19,2 5 1,2 1 0,2 1 0,0 1 47,0 4 0,0-1 0,0 7 0,0 0-12,0-2 0,0 4 0,2-7 0,2-1-19,2 2 0,1-6 0,-3 7 1,4-3-50,2 0 0,-4 1 0,3-7 0,1 0-51,0 1 1,-1-1 0,5 1 0,-2-1-119,1 1 1,-3-3 211,2-3 0,-1 3 0,7-5 0</inkml:trace>
  <inkml:trace contextRef="#ctx0" brushRef="#br0" timeOffset="930">769 472 7569,'0'-9'0,"0"-1"0,0 4-903,0-5 612,0 3 0,0-8 304,0 5 0,0 1 0,-2 0 168,-3 2 10,3-5 1,-8 5 0,4-3-122,-6 5 1,3 4-1,-3 2-41,-1 0 0,-3 0 0,-1 2-24,-1 4 0,6-5 0,3 7 0,-1 0-2,0 4 0,6 3 1,-3 1-1,1-3-15,0-1 1,0 0 0,6 5 5,0 0 0,0 1 0,0-1 6,0 1 1,6-7-1,2-1-22,1-2 0,3-2-18,6-6 0,-1 0 0,1 0 26,-1 0 1,-1-8 0,-3-4 0,-1-3 0,-6-1 1,3 3-1,-1 1 4,-4-1 0,-2 3 1,0-2 7,4-1 1,-4 3 71,3-2-211,-3 8 138,-2-3 1,0 9 0,0 3-5,0 7 1,6-2 0,0 1 28,-2 3 1,4-4 0,-1-1 0,1 1 11,0 0 1,4-4 0,-5 3 14,3-1 0,2 0-9,5-2 1,1-4-23,-1 3 1,0-3-1,-1-4 1,-2-2-1,-3-3-6,3-3 1,1 4 0,1-5 0,-3-1-1,-1 2 0,-2-5 0,3 3-17,-1-3 0,-6-3 1,4 1-1,-3-1 10,-3 1 0,-2-1 0,-2 1 0,0-1-21,0 1 0,0 5 1,-2 1 2,-4-3 0,2 6-56,-7 2 1,-1 4 2,-5 2 0,1 8 19,5 4 1,3-2-28,8 1 99,0-7 0,8 4 0,3-8 0,5-2-15,1-4 1,1 4 0,-1-6 0,3 3 1,3-1 0,-4-2 1,6 4-1,-1-2 42,-1 2 0,2 0 1,-3 1-1,1-3-13,-2 2 0,-1 2 0,-3 2 0,1 0-3,-1 0 1,0 0-1,1 0-36,-1 0 0,1 8 0,-3 3-68,-3 5 1,-2 1 0,-6 1 17,1-1 1,1 1 0,-6-1-309,0 1 0,0-1 124,0 1 1,8-3-1,4-3 231,3-6 0,3-4 0,-1-2 0</inkml:trace>
  <inkml:trace contextRef="#ctx0" brushRef="#br0" timeOffset="1436">1870 333 7119,'27'-18'-1013,"4"1"1024,-8-1 1,0 1-1,-7-1 1,-3 3 134,-1 3 1,-8-3-26,2 3-55,-4-3 1,-10 5-1,-4 4-98,-3 4 1,-3 2 0,1 0 0,-1 0 72,1 0 0,-1 2 0,1 4-26,0 6 1,5-3 0,2 3-19,2 1 0,1 3 0,3 1 12,-2 1 1,0-6 0,8-3-34,4-1 0,-2 4 0,7-7 7,3-1 1,2-2 0,1-2 22,0 0 0,-5 0 0,0-2 39,1-3 1,-3 3 0,0-6 0,-1 2 25,1 0 82,-6 0 0,6 6-150,-4 0 1,1 2 0,7 2 0,-2 2 1,-9 8 0,3-3 0,-2 5-4,2 1 0,-4 1 1,4-1-1,-2 1 0,1-1 1,-3 1-1,4-1 1,-2 0 0,2 1 0,-4-1 0,4 1 0,-4-1 26,-2 1 1,0-1-1,-2 1 5,-4-1 0,2-1 0,-8-5 9,-1-5 1,-3 2 0,-1-2 0,-1-2 0,1-2-20,-1-2 1,1 0-1,-1 0-83,1 0 0,-1 0 0,1-2-89,0-4 0,1-4 1,2-7-265,3-1 0,7 1 413,-2-1 0,4-7 0,2-2 0</inkml:trace>
  <inkml:trace contextRef="#ctx0" brushRef="#br0" timeOffset="1889">2289 228 7503,'11'0'-514,"1"2"473,2 4 1,1-4 0,3 3 41,-1-3 1,-5-2 0,-1 0 0,3 0 61,1 0 1,-3 0-1,0 0-98,1 0 1,-3 0 0,2 0 27,1 0 0,-3-5 0,0-3 1,-3-2 0,-1 4-34,-6-5 0,-2 1 9,-4-2 1,3 5-19,-9 7 1,0 0 44,-5 0 0,-1 7 1,3 5-1,1 2 6,3-3 1,7 5 0,-4-5 0,2 5 28,0 1 0,0-5 1,6 0-1,0 1 23,0 3 1,0 1 0,2 1 13,4-1 1,-2 1 0,8-1-8,1 1 1,-3-9-1,2-1 66,1 0 0,3-6 0,1 4 0,1-5-63,-1-1 0,1 0 1,-1 0-1,1 0-7,-1 0 0,1-1-57,-1-5 0,8 4 0,2-6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3:01.913"/>
    </inkml:context>
    <inkml:brush xml:id="br0">
      <inkml:brushProperty name="width" value="0.08571" units="cm"/>
      <inkml:brushProperty name="height" value="0.08571" units="cm"/>
      <inkml:brushProperty name="color" value="#FF0066"/>
    </inkml:brush>
  </inkml:definitions>
  <inkml:trace contextRef="#ctx0" brushRef="#br0">1433 542 7553,'-18'0'46,"1"0"1,5 0-406,1 0-89,7 0 448,-4 0 0,16 0 0,1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4:18.300"/>
    </inkml:context>
    <inkml:brush xml:id="br0">
      <inkml:brushProperty name="width" value="0.08571" units="cm"/>
      <inkml:brushProperty name="height" value="0.08571" units="cm"/>
      <inkml:brushProperty name="color" value="#008C3A"/>
    </inkml:brush>
  </inkml:definitions>
  <inkml:trace contextRef="#ctx0" brushRef="#br0">2411 245 7569,'-16'-11'-419,"3"1"158,1 2 0,6 2 0,-3 4-56,1-3 212,-6 3 105,12-6 0,-5 0 0,7-2 0</inkml:trace>
  <inkml:trace contextRef="#ctx0" brushRef="#br0" timeOffset="1803">2603 210 7329,'-12'-2'-1062,"1"-3"1210,7-5-177,-4-8 0,8 7 68,0-1-48,-8 8 0,-1-3 0,-9 7 6,1 0 0,-1 0 1,1 0-1,-1 0 12,1 0 1,-6 0 0,-1 0 0,3 0 10,2 0 1,-5 0-1,1 0 1,2 0 10,1 0 1,3 0 0,-3 0-27,-3 0 0,-2 0 0,-4 0 0,6 0-11,3 0 1,-3 0-1,-2 1 1,-3 3 12,-3 2 1,4 0 0,0-6 0,0 0-10,0 0 1,3 2 0,-3 2-1,2 2 19,4-3 1,-5 1 0,3 0 0,2 2-8,1-2 1,3 0 0,0 0-9,-1 2 0,1 1 0,-3-3 0,-1 4 0,-2 0 3,1-1 1,3 5 0,1-4-1,-1 0-9,-4-1 0,3 5 0,-3-4 0,4 0 1,1-1 0,-5 1 0,-2-2 0,-1 4 4,1-1 1,-4 5 0,4-6 0,-2-1 20,-4 1 0,3 4 0,-1-4 0,0-1-12,2 1 0,-4 4 0,6-4 0,0 1 10,-1 5 0,-3-4 0,6 1 0,0 3-23,-3 1 1,7 1-1,-6-3 1,1-1 1,1 2 1,-6-1 0,6 1 0,1-3 1,3 3 0,-4 0 1,-2-1-1,-1-1 4,1 1 0,-4 3 0,4-1 0,0-1-4,-1-2 1,1-1 0,4 7 0,-3-1-3,3 1 0,-4-1 0,2 1 0,1-1 0,3 1 0,1-7 1,1 1-1,-1 1-1,1 3 1,5-4 0,1-1 1,-3 3 1,-1 1 0,-1 3 3,4-1 0,-1-5 0,5 0-4,-2 1 1,1 3-1,-5-1 2,2-3 1,9 3-1,-3-3 1,-2 4-1,2 1-1,2 0 0,2-5 0,0 0 16,-3 1 0,3 3 0,-6 1-14,0 1 1,6-1-3,-4 1 0,2-3 1,1-1-2,-3-3 0,0 1 8,6 6 1,0-1 31,0 0 0,0-5 8,0 0 0,2-8-23,4 1 0,-2 3 0,7-2-20,3-2 1,-4-2 0,1-2 5,3 0 0,1 0 0,3 0-28,-1 0 0,-5 0 1,-1 0 19,3 0 0,2 6 0,1 0 0,1-3 1,-1-1 1,0-2 0,1 0 0,-1 0-6,1 0 1,1 0 0,3 0 0,1 0 0,2 0 0,-4 0 0,5 0 0,-1 0 0,0 0 0,4 0 0,-5 0 0,-3 0-3,-2 0 1,5 0 0,-1 0-1,-2 0 0,4 0 0,-1 0 1,-3 0-1,0 0-27,3 0 1,-3 6 0,6 0 14,-2-2 0,5 0 1,-5 0-1,0 1 1,2-1 10,0-2 0,0 0 0,5 2 0,-3 2-1,2-2 1,-4-2-1,0 0 1,-2 2 19,-3 1 1,3 1-1,0-6-6,2 0 0,-4 0 0,7 0 0,-1 0 0,0 0-10,0 0 1,0 0 0,6 0-1,0 0-10,0 0 0,0 0 1,0 0-1,0 0 6,0 0 1,-1 0 0,3 0 0,2 0 37,2 0 0,5-2 1,-3-2-1,2-1-2,3 1 0,5 2 0,3 2 0,0-2-28,-5-4 1,1 4 0,-5-4 0,3 4-17,2 2 1,-1 0-1,-3 0 1,-1 0-6,2 0 1,-5 0-1,3 0 11,1 0 0,-3 0 1,0 0-1,-1 0 1,-1-2 8,0-4 1,-1 5 0,-3-5 0,4 4 16,1 2 0,-3-6 0,4 0 0,-1 2-10,1 2 1,-4 0-1,3-1-7,-1-3 1,4-2 0,-5 4 0,1-2-5,0 2 0,-3-3 0,-3 1 1,2 0 3,2-2 0,2 4 1,-5-5-1,3-1 1,-2 2-1,-2 0 1,-4-3 0,-2 3 0,-4-2 16,-2-3 1,4-3-1,-5 1-7,-3 3 1,4-9-1,-2 3 1,1-1-1,-1-1 6,0 3 1,-1-6 0,-9-3 0,-1 1 26,1 0 0,1-6 0,-2 2 0,-5-2-6,1 2 1,-6-2 0,4 5-18,-4-1 1,-2 6-1,0-4 1,0 1-1,-2 1-13,-4 2 0,2 1 0,-7 3 0,-1-3-7,2-3 0,-5 4 1,1-6-1,-3 1 11,-1 1 1,-9-6 0,10 4-1,-5-1 13,-3 1 1,6-4-1,-5 4 1,3 0 8,-2-1 0,1-3 0,-5 4 1,0 0-18,0 0 0,-6-6 1,-6 3-1,2-1-19,-2 0 0,-7 2 0,-1-2 0,-3 4-31,-3-1 1,-1 13 0,-2-3 0,-2 7-28,1 5 1,1 2 0,0 2 0,-2 2-112,1 4 0,-3 9 0,-2 10 0,-4 2-92,-6 5 0,-7 6 0,-1 7 0,-5 3 262,38-21 0,-1 1 0,-10 10 0,-1 3 0,-3 0 0,0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4:24.098"/>
    </inkml:context>
    <inkml:brush xml:id="br0">
      <inkml:brushProperty name="width" value="0.08571" units="cm"/>
      <inkml:brushProperty name="height" value="0.08571" units="cm"/>
      <inkml:brushProperty name="color" value="#008C3A"/>
    </inkml:brush>
  </inkml:definitions>
  <inkml:trace contextRef="#ctx0" brushRef="#br0">1607 18 7569,'-9'-2'-772,"3"-4"0,-4 4 780,-2-4 0,-3 4 1,-3 2 5,1 0 0,-3 0 1,-1 0 3,-2 0 1,0 0 0,5 0 0,1 0 13,-1 0 0,-5 0 0,0 0 0,1 0-27,3 0 0,1 0 0,1 0 0,-1 0 11,1 0 0,-2 0 1,-3 0-1,-1 0 3,2 0 0,-1 0 0,1 0 1,-2 0-8,1 0 1,1 0 0,0 0 0,-3 0-8,3 0 0,2 2 0,-1 2 0,-1 4-7,-2 1 1,-3-5 0,3 4 0,-4-2 9,0 0 1,0 5 0,5-3-1,-3 2 9,-2 3 1,5-3-1,-3 2 1,2-1-8,0-1 1,-1 6-1,7-5 1,-3 3-18,-3-2 1,4 3-1,-4-3 1,1 3 3,-1 3 0,3-1 1,-3-1-1,2-3 1,-2-1 0,3 0 0,-5 5 0,2 0 18,-1 1 1,1-6-1,6-1 1,-1 1 14,1-2 1,-1 5 0,3-3-33,3 3 1,-2-3 0,9 0 0,1 1-33,2 3 0,-4-5 1,0 1-1,2 2 0,2 1 1,-3 2 0,-1 1 13,2-1 1,2 1 0,2-1 21,0 1 0,0-1 0,0 1 0,0-1-1,0 1 1,0-7 0,0 1 0,0 2 0,0 1 0,-6 3 0,0-1 0,0 0-1,-1 1 1,5-1 0,-6-1 25,0-4 1,6 3 4,-4-3 1,4 3-25,2 3 1,0-7 33,0 1 0,2-8-6,4 2 0,4 3-31,7 3 0,-5-2-7,0 1 1,-3-5 0,5 4 0,-4 0-4,-3-1 0,7-3 0,-2 4-3,3-2 1,-3 3 0,-1-3-1,3 0 4,2 0 0,-5-1 1,1-3-1,1 2 2,3-2 1,1 0 0,1 0 0,-1 1 0,1 3 0,-1-4 1,1 2-16,-1-2 0,1 4 0,-1-3-13,1-1 1,-1 4 0,1-2 27,-1-2 0,-5 3 1,-1-1-7,3-2 0,1-2 0,3-2 1,-1 2 7,1 4 1,-1-4 0,1 4 0,1-4 28,4-2 1,-3 0 0,5 0 0,-2 2-38,1 3 0,7-3 0,-2 4 0,2-4-1,-2-2 1,4 0 0,-4 0 0,2 0 1,-2 0 0,2 2 1,-6 2-1,1 2 4,-1-2 1,4-2 0,-6-2-1,1 0 3,1 0 1,-4 0 0,6 0 0,1 0-11,-1 0 0,0 0 0,4 0 1,-2-2 6,2-4 1,2 4-1,2-4 1,0 4 1,0 2 0,0-6 1,0 0-1,0 1 14,0-3 1,-1 6 0,3-4 0,2 4-10,2 2 1,0-6 0,-6 0 0,1 3-2,5 1 0,-4 2 0,4-2 0,-2-2 1,1-2 0,-3 0 0,4 6 0,-2 0-9,2 0 0,-5-6 1,5 1-1,-4 1 4,-2 2 1,0 2 0,0-2 0,0-2 21,0-2 1,0 0 0,1 6 0,3 0-23,2 0 0,0 0 0,-6 0 0,0 0 5,0 0 1,-1 0-1,1 0 1,0 0-14,0 0 0,4 0 0,-2 0 0,-4 0 7,0 0 0,0 0 0,2 0 0,0 0 9,0 0 0,2 0 0,1 0 0,3-2-1,-2-3 1,0 3 0,0-4 0,1 4-9,-1 2 1,4 0 0,-2-2 0,-3-2 4,-1-2 0,-2 0 0,0 6 0,0 0-12,0 0 1,0-5 0,0-1 0,0 2 3,0 2 1,0 2 0,0 0 0,-1 0 6,1 0 0,2-6 0,2 0 0,2 2 18,-2 2 0,3-3 1,-1-1-1,-2 0-6,-2-2 0,-2 6 1,2-6-1,1 3-1,3-1 0,0-2 0,-8 4 1,-2-2-22,-2 3 1,-2-1 0,4 0-1,-4-2-5,-1 2 0,3 0 0,-4 0 0,0-2 16,0 3 0,1-5 0,-5 0 0,4 0 10,2 1 1,-5-7-1,1 4 1,-2-1 26,3-1 0,-5 0 0,4-5-26,-3-1 0,-3 1 1,-1-1-17,-5 1 1,-1 0 0,-6-1-3,2 1 1,5-1 0,-5 1 0,0-1-9,2 1 1,-6-1-1,4 1 2,-5-1 1,-1 1-1,0-1 1,0 1 4,0-1 0,-1 1 0,-3 0 0,-4 1-11,-2 4 0,4-3 1,-3 3-1,-1-3-23,0-3 1,-1 1-1,-7-1 11,1 1 1,-3 5 0,-1 1 0,-2-1 2,1 2 0,-5-5 0,0 5 0,-2-2 33,0 1 1,2 1-1,-4-4 1,3 5-2,3 1 0,-4-6 0,4 5 0,0-1-6,-1 4 0,3-2 0,4 1 0,-3-1-38,-1 0 1,-6 2 0,4 6 0,-2 0-12,-4 0 0,-2 0 0,-2-2 0,0-2 18,0-1 0,-6-1 1,0 6-1,2 0 28,3 0 0,-5 0 0,0 0 0,2-2 44,2-4 1,4 4 0,2-4 0,4 2-3,2-1 1,-4 3-1,6-4 1,-1 2 4,-1-2 1,6 4 0,-5-4-38,5 4 0,-4 2 0,-1 0-31,3 0 1,2 0-1,1 0 1,1 0-26,-1 0 0,-5 0 1,0 0-1,1 0 46,3 0 1,-4 0-1,-1 0 1,1 0 20,-2 0 1,5 0 0,-5 0 0,2 0-1,0 0 1,-1 0 0,7 0-1,-1 0-10,1 0 1,-1 0 0,1 0 0,0-2-2,-1-3 1,-5 3 0,0-4 0,-1 4-25,-1 2 0,4 0 0,-6 0 0,-1 0 7,1 0 1,0 0-1,-4 0 1,2 0 2,-2 0 0,-2 0 0,0 0 0,2 0 3,2 0 1,0 0 0,-6 0-1,0 0-1,0 0 1,0 6 0,0 0 0,0-3 2,0-1 0,6-2 1,0 0-1,-2 0 3,-2 0 0,-2 0 0,0 0 1,0 0 9,0 0 0,6 0 0,0 0 0,-2 0-20,-2 0 0,-2 0 0,0 0 0,2 0-69,4 0 0,-10 0 0,2 2 1,-4 2 19,-1 2 0,-7 8 1,3-3-1,-3 5-26,3 1 1,-5 1 0,3 1 0,-7 2-14,-3 3 1,-6 7 0,4-2 0,-4 2 93,-8-2 0,8 2 0,-4-6 0,6 3 0,-4-7 0,4 4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4:24.908"/>
    </inkml:context>
    <inkml:brush xml:id="br0">
      <inkml:brushProperty name="width" value="0.08571" units="cm"/>
      <inkml:brushProperty name="height" value="0.08571" units="cm"/>
      <inkml:brushProperty name="color" value="#008C3A"/>
    </inkml:brush>
  </inkml:definitions>
  <inkml:trace contextRef="#ctx0" brushRef="#br0">0 507 7316,'18'0'-1520,"-7"-2"1552,1-3 1,-8 1 83,2-8-36,-4 8 1,-2-6 24,0 5-12,0 3-10,0-6-134,0 8 62,0 0 1,5 2 23,1 4 1,2-4 57,-2 3 1,4-3-57,7-2 1,0-5 0,1-3-1,-3-2-15,-3-4 1,4-1-1,-3-3 1,5 1-24,-1 0 0,10-7 1,-9-1-1,1 0-19,1 0 0,-1-6 0,2 3 1,3-1-172,-3 0 1,6 0 190,2-6 0,4-8 0,2-1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4:32.817"/>
    </inkml:context>
    <inkml:brush xml:id="br0">
      <inkml:brushProperty name="width" value="0.08571" units="cm"/>
      <inkml:brushProperty name="height" value="0.08571" units="cm"/>
      <inkml:brushProperty name="color" value="#008C3A"/>
    </inkml:brush>
  </inkml:definitions>
  <inkml:trace contextRef="#ctx0" brushRef="#br0">2149 1904 6263,'17'0'17,"0"0"1,-5 0 0,0 0 73,1 0 0,3 0-80,1 0 6,1 0 0,1 0 0,3-2 0,3-1 0,2-3 1,4 2 44,2 2 1,2-4 0,0 0 0,0 0-22,0-1 1,5 5-1,3-4 1,0 2-22,0-2 1,5 4 0,-1-5 0,1 1 20,-1 0 1,3-2 0,-3 4 0,1-4 16,-1-1 1,5 5 0,-1-4 32,5 0-52,2 6 0,0-11 1,3 7-1,-1 0 41,0-2 1,-2 5 0,-4-7 0,1 2-5,-3 4 1,4-4 0,-9 3 0,1 1-15,-1 2 1,2 0-1,-9-2 1,-1-2-53,-2 2 0,4 2 1,-1 2-1,-3-2-112,-6-3 1,2 3 0,-4-4 0,3 4 83,-3 2 1,2 0-1,-8 0 1,-2 0-61,-1 0 1,-9 0-409,1 0 343,0 0 1,-3 2 0,-3 4 0,-6 3 142,-6 1 0,-11 6 0,-10-7 0</inkml:trace>
  <inkml:trace contextRef="#ctx0" brushRef="#br0" timeOffset="579">3773 2114 6893,'9'8'238,"-1"-4"-159,-8 7 1,0 1 0,-2 3-58,-4-3 1,5 4 0,-7-7-1,0 3-29,-4 0 1,3-7 0,-3 5 0,-2 0 30,-1-1 1,-3-5 0,3 4 0,1-2-32,3 0 0,-1 0 0,-5-6 0,-1 0 0,1 0 0,-1 0 24,1 0 1,-1 0-8,1 0 0,5-6 0,2-2-10,3-2 1,1-1 0,6-7-30,0 1 0,0 5 0,2 2 0,2 1-72,1-1 1,9 6-1,-2-4 66,3 1 1,-3 5-1,0-4 28,1 4 1,3 2-1,1 0 1,1 0 0,-1-2-6,0-4 0,1 4 0,-1-4 1,1 4 85,-1 2 0,1-2 0,-1-1 0,1-3-36,-1 2 1,1 2 0,-1 2 0,1-2-38,-1-4 1,1 4 0,-1-4-259,0 4 0,1 2 28,-1 0 1,1 2 228,-1 4 0,1-4 0,-1 6 0</inkml:trace>
  <inkml:trace contextRef="#ctx0" brushRef="#br0" timeOffset="953">4506 2044 7147,'-11'2'126,"-1"2"-82,-2 2 1,-1 5 0,-1-3 0,3 2-29,1 3 1,0 1-1,-3 0 1,1-3 12,3 3 0,-7 1 0,-7 3 0,0-1-18,0 1 0,-6-1 1,1 3-1,-3 1 44,-2 2 0,1 1 0,-1-7 0,2 2-8,4 5 0,-4-5 1,5 4-1,-1-3-52,0-3 0,6 7 1,-4-1-1,1-2-32,5-1 1,2 3 0,1 0 0,1-2-87,-1-1 1,7-5 0,1-1 0,0-2-180,1 1 1,5 3 0,-2 1 301,4 1 0,2-9 0,0-1 0</inkml:trace>
  <inkml:trace contextRef="#ctx0" brushRef="#br0" timeOffset="1441">4070 2743 7385,'0'11'-1174,"0"1"1289,0 2 1,7 1 36,5 3 1,-2-7 0,1-1-50,3-2 0,1 3-80,3-5 1,-1 6 0,1-6-31,-1-3 0,-5-1 0,0-2 32,1 0 1,-3 0 52,2 0-24,-9 0 1,5-7-53,-8-5 0,-6-4 1,-1-1 13,-3 0 1,4 1 0,-4 2-1,3 3-31,3-3 0,0-1 0,0-3 0,-2 1 6,2-1 1,2 1 0,2-1 64,0 1 0,0-1 0,0 1 0,2-1-50,4 1 1,-2 1-1,8 3 1,-1 1-73,-1-1 1,6-3-67,-5-1 0,5 7 0,1 4-136,1 4 0,-7 2 1,1 0 267,1 0 0,-5 8 0,8-6 0,-7 6 0</inkml:trace>
  <inkml:trace contextRef="#ctx0" brushRef="#br0" timeOffset="2050">4594 2673 7352,'-10'0'-1085,"-4"2"1662,8 4-343,-7-4 1,11 3-172,-4-10 0,4 1-106,2-8 0,6 6 0,2-4 58,1 3 0,3 1 0,6 6-21,-1 0 0,-5 0 1,-1 0-8,3 0 1,-4 0 0,1 0-9,3 0 0,1 2 0,1 4 0,-3 3-19,-1 1 1,-6 4 0,4-7 0,-1 1 1,1 0 0,-6 5 0,2-1-87,-4 4 1,-2 1 124,0 1 0,0-7 0,-2-1 61,-4-2 0,2-2 182,-8-6-168,9 0 1,-5-2 0,8-4-52,0-6 0,2-3 0,2-3-23,1 1 0,9-3 0,-2-1 0,1-2-29,-1 1 0,3 3 0,-3 1 0,4 1 30,1-1 1,0 3 0,1 1 0,-1 5 13,1 1 1,-3 0 0,-1 4 0,-2-2 182,1 3 0,3 1 0,1 2-137,1 0 0,-1 2 1,1 3-111,-1 7 0,-5 4 0,-3 1 1,-1 0-243,-4 1 1,-2 5 0,-2 1 0,-2-1 289,-4 2 0,-11 2 0,-10 8 0</inkml:trace>
  <inkml:trace contextRef="#ctx0" brushRef="#br0" timeOffset="-2747">2114 1258 7418,'0'-17'-1056,"0"-1"1056,7 9 261,-5 1-162,14 8 1,-12-6 0,7 0 0,3 0-16,1-1 0,3 5 0,-1-6 0,1 2-40,-1 0 0,1 0 1,-1 6-1,1 0-11,-1 0 1,1 0-70,-1 0-8,1 0 0,-1 0 0,-1 2-28,-5 4 1,-3-2 0,-6 6 49,4-2 10,-4 5 0,5-9 1,-7 8-1,0 1 0,0-3 1,-1 0-1,-3-1 12,-2 1 1,-8 0 0,5 3 0,-3-3-41,0-2 0,1 0 0,-7-5-36,1 3 0,1 2 0,3-4-222,1 2 1,8 1-10,-2-1 307,4-4 0,2 6 0,0-8 0</inkml:trace>
  <inkml:trace contextRef="#ctx0" brushRef="#br0" timeOffset="-2409">2585 1153 7569,'10'-7'-249,"-2"3"-175,-8-8 480,0 8 1,5-11 283,1 3-147,0 4-206,-6 1 1,-2 7-69,-4 0-20,4 0 140,-13 0-1,13 7 1,-8-3-40,4 8 0,4-1 0,-3 7-8,3-1 0,2 1 0,0-1 29,0 1 1,0-7 0,0 1-11,0 2 1,2-5-1,3 3-69,7 2 0,4-7-84,1-1 138,1-4-393,-1-2 177,0 0-1,1 0-26,-8 0 0,5 0 248,-5 0 0,7 0 0,1 0 0</inkml:trace>
  <inkml:trace contextRef="#ctx0" brushRef="#br0" timeOffset="-2075">2341 961 7569,'-18'0'-1002,"9"0"1236,1-7-178,8-3 0,2-6 1,4 5-22,5 5 0,-1 4 0,1 2-43,3 0 1,4 0-1,3 0 1,2 0-79,-1 0 0,3 0 1,0 0-1,0 0 26,0 0 0,6 0 60,-1 0 0,3 0 0,1 0 0</inkml:trace>
  <inkml:trace contextRef="#ctx0" brushRef="#br0" timeOffset="-1767">3127 1136 7868,'11'-6'0,"1"0"2,1 2 1,3 2-1,1 1 1,1-3-126,-1-2 0,1 0 0,-1 6 0,3 0-38,3 0 1,-4 0-1,5 0 1,-5 0 160,-1 0 0,-1 8 0,0 1 0</inkml:trace>
  <inkml:trace contextRef="#ctx0" brushRef="#br0" timeOffset="-992">3860 1241 7508,'18'0'188,"-1"-2"-119,0-4 1,-5-2 0,-2-5 0,0 3-131,-1 2 1,-5-5 0,4 3 0,-2-2 64,-1 1 0,7-1 0,-6-6 0,0 1-24,2 0 0,-7-1 0,7 1 0,-2-1-38,0 1 1,0-1 0,-4-1-1,2-3 38,1-1 1,1 0 0,-6 5-1,2 1 28,4 0 0,-4 5 0,4 0 1,-4-1-33,-2 5 10,0 0-108,0 8 0,0 2 146,0 4 0,0 4 1,0 7-5,0 1 1,0 5-1,0 0 18,0-2 1,0-1 0,2-3 21,3 1 0,3-1 1,6-1-3,-3-5 0,1 3 0,5-8-10,1-2 1,-1-2 0,1-2-17,-1 0 0,-5 0 1,0 0-1,1-2 1,3-2-13,1-2 0,5-8 1,-3 5-1,-4-3-67,1 0 0,0 3 0,-1-5 0,-1 2-28,-3-1 0,-5-3 1,4-1-1,-2-1-26,-5 1 0,5 0 57,-2-1 0,0 1 209,-6-1 1,-2 8-64,-4 5 1,4 5-23,-4 5 1,4 5 0,2 8-43,0-1 0,0 1 0,0-1 0,0 0-79,0 1 1,0 5-1,2 0 1,2 1-702,2 1 742,8-6 0,-5 14 0,9-5 0</inkml:trace>
  <inkml:trace contextRef="#ctx0" brushRef="#br0" timeOffset="-3783">524 1607 6919,'0'-11'56,"0"-1"8,0 8 1,0-11-67,0 3 0,8 4 0,2 1 1,2 1 49,-1 0 1,1 0 0,5 4 0,1-2-10,-1-1 1,1-1-1,-1 6-20,1 0 0,-1-6 1,0 0-1,1 2 23,-1 2 1,-5 4 0,0 2-179,1 2 0,-5 7 0,0-1 92,0 4 0,-6-5 1,3 1 33,-3 1 1,-9 3 0,-5 1-8,-4 1 0,-1-1 0,-1-1 1,1-2 0,-1-3 0,1-5 0,0 4-31,-1-3 0,8 1-129,5-2 194,3-4 0,4 6 0,3-8-6,7 0 1,4-6 0,1 0 0,0 2 117,1 2 1,-1-4 0,1 1-65,-1 1-47,1 2 38,-1 2-90,-7 0 1,6 0 25,-5 0 0,-1 6 0,1 1 0,3 3-23,2 4 0,-5-5 0,1 3 11,1 2 0,1 1 1,-2 3-1,-5-1-47,1 1 58,-6-1-1,6 0 1,-6 1-4,4-1 1,-4 1 0,3-1 0,-3 1 2,-2-1 1,-2 1 0,-1-1 0,-5-1 15,-2-5 0,4 3 0,-5-6 90,-3 1 0,-1-5 0,-3 2-24,1-4-47,-1-2 1,6 0 31,1 0-45,-1 0 0,1 0 0,-1 0-5,-2 0 1,5-6-1,-1-2 1,0 1 23,1-1 0,3-6 6,-6 3 30,8-5 0,-4 5 0,8-1 0,0-2 13,0-1 1,0-3-1,0 1 1,0-1-5,0 1 1,0-1 0,2 1 0,2 0-15,2-1 0,8 1 1,-3-1-1,5 1-82,1-1 1,-5 1 0,0-1 0,1 3-14,3 3 0,1-1 0,1 5 0,-1 0-159,1 0 1,-7 0 0,1 5-266,1-3 0,3 0-164,1 6 620,1 0 0,-1 8 0,1 1 0</inkml:trace>
  <inkml:trace contextRef="#ctx0" brushRef="#br0" timeOffset="-3409">1502 1573 7263,'-9'0'-853,"3"0"789,12 0 1,-2 0 159,7 0-96,-7 7 0,12-5 0,-7 6 0</inkml:trace>
  <inkml:trace contextRef="#ctx0" brushRef="#br0" timeOffset="-3258">1555 1660 6167,'17'8'0,"1"1"0</inkml:trace>
  <inkml:trace contextRef="#ctx0" brushRef="#br0" timeOffset="6018">472 874 6054,'-10'0'110,"3"0"-86,-1 0 0,-2 0-23,-7 0 0,-1 0 13,1 0 1,-1 2 1,1 4 0,-1-4 0,1 4-20,-1-5 1,7-1 0,-1 2-1,-2 2 7,-1 2 0,-2 0 0,-1-4 6,1 4 0,-1-4 1,1 3 7,-1-3 0,7-2 0,-1 2-3,-2 4 0,-1-4-12,-3 4 0,7-2 6,-1 2-16,8-4 0,-4 7-47,8-3 53,0-4 0,-5 8 2,-1-4 0,0-3 10,6 9 1,-2-8 0,-2 4 23,-2-1 0,0-3-4,6 8 0,0-6 1,0 5-11,0 3 0,0 2 0,0 1 0,0 0-11,0 1 0,2-1 0,2 3 0,2 1 4,-2 2 0,-2 3 0,-2-3 0,2 4 14,4 0 0,-4 6 0,3-4 0,-1 4-23,2 2 1,-4 0 0,4 0 0,-4 0 2,-2 0 1,0 0 0,0 0 0,0 0 5,0 0 1,0 0 0,0 0 0,0 0 10,0-1 0,0 1 0,2-2 0,2-2 4,2-1 1,1-1-1,-3 4 1,4-2-3,2-2 0,-7-2 1,3 4-1,-2-4-37,2-2 1,-4 4 0,4-5 0,-4-3 11,-2-1 0,0-3 0,2 0 30,3 1 0,-3-1 0,4 1-1,-4-1 1,0 1 0,2-1 0,2 1-21,-2-1 0,-2 1 0,-2-1 0,0 2-15,0 5 0,2-5 1,1 4-1,3-3 5,-2-3 0,0 1 0,0-1 0,2 1 11,-2-1 0,3 1 0,1-1 2,2 1 0,-6-1 0,4 1 0,-3-1 5,1 0 1,0 1 0,-4-3 0,2-1-4,2-2 0,-1-1 0,-5 7-17,0-1 0,6 1 0,0-1 2,-2 1 0,-2-7 0,0 1 1,2 1-3,2 3 1,1 0-1,-3-3 1,2-1 13,-2 1 0,-2 3 0,-2 1 0,2-1 23,4-4 0,-4 3 0,3-3-6,-3 3 0,-2-3 1,2-2-1,2-1 37,2 1 1,0-4-32,-6 5 0,6 1-14,-1 6 1,3-9-1,-4-1 18,2 0-39,0-6 0,-4 11 3,3-7 1,-3 2-1,4-2-28,-4 5 1,-2-1-20,0 2 1,0-7-65,0 7 16,0-8-45,0 4 1,0-6-340,0 4 344,0-5 0,2 13-83,4-8 0,-2 0 1,7-6 214,3 0 0,2 0 0,1 0 0</inkml:trace>
  <inkml:trace contextRef="#ctx0" brushRef="#br0" timeOffset="8658">123 1014 7569,'9'-8'-546,"-1"6"1,-8-8 249,0 4 342,0-3 1,0-3 0,2 2 86,4 3-67,-4 1-88,6 6 1,-6 0 11,3 0 1,-3-2 24,4-4 1,-2 4 0,0-6 2,2 1 0,7 5-17,-1-4 1,-2 2 7,1-2 0,1 4 1,5-4 36,1 4 1,-1-3 0,1-3-23,-1-2 0,1 4 1,-1-3-1,1 1-4,-1 4 1,3-4 0,1 0 0,2 1-5,-1-1 1,-1-4 0,0 5 0,2-1-21,-1 0 0,3 2 0,-2 4 1,-1-2-14,-3-1 0,4-3 0,3 4 0,-1-2 13,0 2 0,4 0 0,-4 0 0,1-3 2,-1-3 1,0 6 0,-4-4 0,5 3 6,1-1 1,0-6-1,4 4 1,-4 1-1,-2-1 1,5-4-1,-5 4 1,0 1 11,0-1 0,6 0 1,-4 4-1,3-4 3,-1-1 0,0 5 0,4-4 0,-2 2 21,-2 0 1,0-5 0,6 5 0,0 2-21,0 2 1,0-4 0,0 1-1,0-1-21,-1-2 1,7 6 0,0-6 0,0 2 10,1 1 1,-3-3 0,6 4 0,0-2-36,-1 2 1,-3-4 0,5 3 0,1-1 20,-2-2 1,3 6 0,-7-6 0,-2 3-1,-2-1 1,3 0 0,1 6-1,-2 0 1,-2 0 1,-2 0 0,0 0 0,0-2 1,-1-4 0,3 4 0,2-4 0,2 4-1,-2 2 1,-2 0 0,-1 0 0,3 0-13,2 0 1,0 0 0,-6-1 0,0-3 5,0-2 1,-1 0 0,1 6 0,0 0 5,0 0 1,0-6 0,0 0-1,0 2 2,0 3 0,0-5 1,0 0-1,-2 2-1,-4 2 0,2 2 0,-6 0 0,0 0 6,1 0 1,-1-6-1,-4 0 1,4 3 1,3 1 1,-5 2-1,6 0 1,0 0 0,-2 0 0,6-6 0,-4 0 0,4 2-12,2 2 1,0 2 0,0 0 0,0-2 4,0-4 1,0 4 0,0-3 0,0 3-7,0 2 0,0 0 0,-2-2 0,-2-2 1,-2-2 1,0 0 0,6 6-1,0 0-12,0 0 0,-2-6 0,-2 1 0,-4 1 4,-2 2 1,4 0-1,-4-2 1,1-2 9,-1 2 0,-2 0 0,-5 0 1,-1-1 6,1 1 1,-7 2-1,1 2 1,1 0 13,3 0 1,0-2 0,-3-2-1,-1-2-3,1 2 1,3 2 0,1 2-17,1 0 1,-1 0-1,1 0 1,-1 0 8,1 0 1,-1 0-34,1 0 0,-1 0 17,0 0 1,-5 0 4,0 0 1,-6 0 0,3 2 0,-1 4 1,6-4 1,-3 4 0,5-2 1,1 2 1,1-3-9,-1 9 0,-7-6 2,-4 6 0,1-7 34,-1 7 0,0-6-29,-6 5 1,0 1 29,0 6 0,0-1-31,0 1 1,6-1-1,0 0 1,-2 1-13,-2-1 1,3 1 0,1-1 0,-2 3-8,-2 3 1,-2-4 0,0 7-1,0-3 6,0 0 0,6 2 0,0-3 0,-2 1 9,-2-2 1,-2 5 0,0-1 0,0 0 2,0 0 0,0 4 1,0-3-1,0-1 5,0 0 1,1 4 0,3-4 0,4 1-2,2-1 1,-6 4 0,3-4 0,-1 0-7,0 1 0,6 3 0,-4-4 0,-1 0-14,1 0 1,0 6 0,-4-3-1,1 1 1,-1 0 0,4-6 0,-2 4 0,0 0 13,2 1 0,-5-7 0,7 4 1,-2-1 7,-4-1 1,-2 2 0,-2-4 0,0 3 8,0-3 0,0 4 0,0-1 1,0-3 6,0-2 1,0 5-1,0-1 1,0-2-2,0-1 0,0 3 0,0 0 0,0-1-8,0-3 1,0 4 0,0 0-1,2-1-15,3-3 1,-1 5 0,6-1 0,0 0 5,-1 2 1,-3-5 0,4 3 0,-2-2-12,-4 3 1,3-5 0,-1 4 0,-2-3 40,-2-3 0,-2 1 0,2-1 11,4 1 0,-4-1 0,4 1 0,-5-1 4,-1 0 0,0 1 1,0-1 15,0 1 0,0-1 0,0 1-2,0-1 0,0 1 0,0-1-19,0 1 1,0-1-1,0 1 1,0-1-19,0 0 1,0 1 0,0-1-1,0 1 1,0-1 1,0 1-1,0-1 1,0 1 8,0-1 1,0-5 0,0-1 0,2 3 32,4 2 1,-4-5-38,4 1-316,-4 0 1,-2 5-185,0 0 1,-2-5 467,-4 0 0,-11-1 0,-10 7 0</inkml:trace>
  <inkml:trace contextRef="#ctx0" brushRef="#br0" timeOffset="10259">455 3546 7306,'-8'10'-1143,"6"-3"1190,-6-7-126,8 0 0,0-1 121,0-5 0,2 4 5,4-4 1,-2-2-35,7 2 0,-5 1 0,6 5 8,1 0 0,-3 0 0,2 0-2,1 0 0,3-6 0,3 0 0,3 2-9,1 2 1,2 0-1,-2-2 1,5-2-5,-1 3 0,6-1 0,-6 0 0,2-2 12,0 2 0,0 2 0,6 0 1,-2-2 3,-4-1 1,10-3 0,-4 4-1,2-2-19,0 2 1,3-4-1,3 1 1,0-1-9,0 0 0,3-4 1,-5 5-1,0-1 6,1 0 0,-5 2 0,4 4 0,-6-1 4,-6-3 0,4 0 1,-4 6-1,4 0 3,2 0 0,0 0 0,0 0 0,0 0-2,0 0 0,-2 0 0,0 0 1,-2 0-9,0 0 0,11 0 0,-9 0 0,0 0 5,-2 0 1,-1 0 0,4 0 0,-1 0 15,-3 0 1,3 0-1,-6-2 1,2-2-12,0-2 0,-6 0 0,6 6 0,0 0-5,-1 0 0,5 0 0,-6 0 0,2 0-33,0 0 0,0 0 0,6 0 0,0 0 4,0 0 1,0 0 0,0 0 0,0 0 17,0 0 0,0 0 0,-1 0 1,1 0 5,0 0 1,-2-5 0,-2-1 0,-2 2-8,3 2 0,-1 2 1,0 0-1,-2 0 6,2 0 0,0-6 0,0 0 0,-4 2 5,-2 3 1,6 1-1,-4 0 1,3 0 17,-1 0 0,-2-6 1,4 0-1,-4 2 14,-2 2 0,4 2 0,-3 0 0,-1-2-7,0-4 0,4 4 0,-6-3 0,1 1-20,1-2 0,-4 4 0,6-4 0,1 4-15,-1 2 1,-4-6 0,4 0 0,0 3 2,1 1 0,-1-4 0,4 0 0,-4 2 6,-2 2 1,6 2 0,-4 0 0,3 0-2,-1 0 0,-6-6 0,4 1 0,0 1-1,0 2 1,-5 2 0,3-2 0,-2-2-1,1-2 1,5 0 0,-6 6 0,0 0-1,2 0 0,1 0 1,5 0-1,-4 0 0,-2 0 1,6 0 0,-2 0 0,2 0-34,-2 0 0,2-2 0,-5-2 0,1-1 21,4 1 0,0 2 0,0 2 0,-4 0 12,-2 0 1,5-2 0,-7-2-1,-2-2 15,-1 2 0,-3 2 1,0 2-3,1 0 0,-1-5 0,1-1 35,-1 2 0,1 2 0,-1 2-29,1 0 1,-1 0 0,1 0 0,-1 0 1,1 0 1,-1 0 0,1 0-27,-1 0 1,-5 0-1,-1 0 20,3 0 0,-4 0 76,1 0 0,1 0-5,5 0 1,-5-6 255,0 0-121,-9 0-541,5-1 5,-8 5 316,0-6 0,-8 8 0,-1 0 0</inkml:trace>
  <inkml:trace contextRef="#ctx0" brushRef="#br0" timeOffset="11154">2830 71 6087,'0'-18'160,"0"1"1,0 5 84,0 0-34,0 9-39,0-5 27,0 8-125,0 0 1,5 2-27,1 4 0,0-3 0,-6 9-1,0 2 0,6 1 1,2 3-32,1-1 0,-5 1 0,4-3 0,-2-1-16,0-3 1,0 1 0,-5 3-1,3-1-3,2-2 1,0-6 0,-6 5-36,0 3 0,2-5-122,4 3 0,-4-6-425,4 6 276,-5-9 0,-1 7 11,0-4 298,0-4 0,-7 6 0,-3-8 0</inkml:trace>
  <inkml:trace contextRef="#ctx0" brushRef="#br0" timeOffset="11376">2760 333 6520,'15'-2'96,"-3"-4"0,4 4 1,-5-4-41,5 4 0,1 2 1,1 2-121,-1 4 1,1-4 0,-1 6-82,0-1 0,1-5 0,-1 4-78,1-4 1,-7 4 222,1 0 0,0 0 0,5-6 0</inkml:trace>
  <inkml:trace contextRef="#ctx0" brushRef="#br0" timeOffset="11475">3057 280 6328,'-18'0'-337,"9"2"337,3 4 0,-4 4 0,0 7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4:46.554"/>
    </inkml:context>
    <inkml:brush xml:id="br0">
      <inkml:brushProperty name="width" value="0.08571" units="cm"/>
      <inkml:brushProperty name="height" value="0.08571" units="cm"/>
      <inkml:brushProperty name="color" value="#008C3A"/>
    </inkml:brush>
  </inkml:definitions>
  <inkml:trace contextRef="#ctx0" brushRef="#br0">0 367 7386,'10'-2'-1647,"-4"-4"1647,-4 5 0,-2-9 119,0 4-63,0 4 72,0-6 91,0 8 97,0 0-115,0-7-184,8 5 1,-4-6 1,7 8 0,-5 0 0,6 2-12,1 4 0,-5-3 0,0 7 1,0 0 18,3 0 0,-1-5 0,2 7-16,1 2 0,3 1 0,1 3 12,1-1 0,-1 1 1,0-1-46,1 0 1,-6-5 0,-1 0 13,3 1 0,1 1 1,1 0-1,-3-5 7,-1-1 0,-6-2 0,4-4 0,-1 2-17,1 1 1,-4 1-1,5-6-77,3 0 0,-4 6-62,1 0 1,-1 2-188,2-3 345,3-3 0,-13 6 0,6-8 0</inkml:trace>
  <inkml:trace contextRef="#ctx0" brushRef="#br0" timeOffset="384">507 524 7203,'12'0'-273,"-1"0"1,-5 0 0,6 0 338,1 0 0,3 0 0,1 0-21,1 0 1,-7 6 0,1 0 4,2-2 0,1 4 0,1-1-106,-5 3 0,3-4 53,-8 6 0,1-8 1,-3 3 44,2 1 0,0-4 21,-6 8 0,-6-7 0,-2 5 1,-1-2 0,-3 3 1,-5-3-30,-1 2 0,6-4 0,1 3 0,-3 1-36,-1 0 0,-3 0 0,1 3 0,-1-1-77,1 1 1,-6 1 0,-1 0 0,3-3-39,2 3 0,1 1 1,1 3-1,-1-1 116,1 1 0,-1-1 0,1 1 0</inkml:trace>
  <inkml:trace contextRef="#ctx0" brushRef="#br0" timeOffset="6585">5065 2079 7424,'10'-12'-373,"-4"0"0,-4 7 485,-2-7 0,0 6 1,0-5 29,0-3 0,0 4-52,0-1 1,-6 5 0,-2-4-214,-2 2 1,-1 2-1,-7 6 74,1 0 1,-1 0-1,1 2 1,-1 2 19,1 2 1,-1 2 0,1-2 4,-1 5 0,3 5 1,1-1-1,5-1-56,1-2 1,2-1 47,6 7 1,0-1 0,2 1 28,4-1 1,-2-7 0,7-2 0,3-3 11,1 1 0,-3 0 0,0-6 0,1 2-1,3 4 0,1-4 0,1 4 1,-1-4 46,1-2 1,-1 0 0,1 1-34,-1 5 1,-5-4-1,-1 4-9,3-4 1,-4-2-1,-1 2 1,1 2-2,0 2 0,-4 1-64,5-1 1,-7 4 30,2 7 0,-4 1 0,-4-3 19,-4-3 1,2 2 0,-7-9-1,-3 1 3,-2 2 1,5-6 0,-1 4-1,-1-4-14,-3-2 1,-1 6 0,-1-1 0,1-1-47,-1-2 0,7-2 0,-1 0 1,-2 0-2,-1 0 0,3 0 0,2 2 0,1 2-29,-1 2 89,6 0 0,-4 1 0,8 3 0</inkml:trace>
  <inkml:trace contextRef="#ctx0" brushRef="#br0" timeOffset="7027">5624 2096 6332,'-12'0'28,"1"0"0,5 0 0,-4 2 1,0 2 1,1 2 1,3 7-1,-6-3 1,1 2 8,1-1 1,-6 1 0,5 6-1,-3-1 3,3 0 1,-5 1 0,4 1 0,-3 3 0,-3 1 1,1 0 0,-1-3-1,1 1-14,0 2 0,3 6 0,-2-3 0,-3-1-23,0 0 0,-1 0 0,3-3 0,-1 1-4,1-2 1,-1-1 0,1-3 0,-1 1 31,1-1 0,5 1 1,1-3-30,-3-3 0,4 1 0,1-5 0,-1 0-7,0 0 1,-1 3-1,-5-3-288,4 2 1,5-5-16,7 7 0,0-6 305,0 6 0,0-9 0,0 5 0</inkml:trace>
  <inkml:trace contextRef="#ctx0" brushRef="#br0" timeOffset="7593">5275 2952 6290,'5'12'-201,"3"-3"253,2-1 0,-4 0 0,5-4-6,3 2 1,2-1-1,1-5-13,0 0 1,-5 0 0,0 0 0,-1-2 39,-1-3 0,4 1 0,-7-6 0,1 0-27,0 1 1,0 3 0,-4-6-37,1-1 1,7-3-1,-6-1 5,-2-1 1,-2 1 0,-2-1-29,0 1 1,0-1-1,0 1 1,0-1-1,0 1 0,0-1 0,0 1 5,0-1 0,-6 1 0,-2 1-52,-2 5 0,5 3 0,-7 8 16,-2 0 1,5 0 0,-3 0-62,-2 0 56,7 0 207,-9 0-4,14 0 1,2 0-81,12 0 1,3 0-1,3-2-20,-1-4 0,1 4 0,-1-3 0,3 1-6,3-2 1,-4 4-1,5-4 1,-3 2-58,2-2 1,-3 4 0,3-3 0,-4 1-77,-1-2 0,-1 4 0,1-4 0,-1 4-92,1 2-348,-1 0 525,-7 0 0,5 8 0,-5 2 0</inkml:trace>
  <inkml:trace contextRef="#ctx0" brushRef="#br0" timeOffset="8168">5816 2742 7179,'0'10'-1186,"0"-2"1200,-8-8 0,4 0 313,-7 0-249,7 0 1,-4-2-52,8-4 1,0 2-1,2-6-17,4 3 1,-2-5-1,7 6 14,3 2 0,-4 2 15,1 2 0,1 0 0,5 0-18,1 0 1,-6 0 0,-1 0 0,1 2 12,-2 4 0,5-2-30,-3 8 1,1-1 0,-1 7-59,-6-1 0,-4-5 0,-2 0 2,0 1 1,0 3 41,0 1 132,-8 1-91,-2-9 1,1-3-38,3-12 1,4 2 0,2-7-38,0-3 1,0 5 0,2-3 0,2-2 17,1-1 1,9-1 0,-4 3 0,1 1 4,1-2 0,0-1 0,5-3 19,1 1 1,-1 1-1,0 5 1,1 3 19,-1 0 0,-5 6 0,0-3 0,1 3 74,3 2 0,1 0 0,1 0 1,-1 0 7,1 0 0,-7 2 0,1 1-49,2 3 1,-1 8 0,1-4 0,-5 1-61,-1 1 0,-2-6 0,-4 5 0,2 3-70,2 1 1,-1-3-1,-7 0 1,-1 1-506,-3 3 583,-8 1 0,5 1 0,-9-1 0</inkml:trace>
  <inkml:trace contextRef="#ctx0" brushRef="#br0" timeOffset="13780">10392 2515 7569,'-12'-7'-1300,"0"-5"1300,-1-4 0,-3 5 0,-1 1 33,-1 2 1,1-3-1,-1 5 1,1 2-1,-1 2 65,1 2 0,0 0 1,-1 0-74,1 0 1,5 0-1,0 2-33,-1 4 1,-1 3 0,1 9 2,1-1 0,8 1 1,-4-1-7,1 1 0,5-1 0,-2-1 1,6-3 21,3-1 1,9-8 0,-2 4 0,3-3-2,3 1 0,1 0 0,2-6 1,3 0-49,-3 0 0,0 0 0,1 0 0,1 0-33,-2 0 1,-1 0-1,-5-2 1,-1-2-14,-2-2 1,-3-7 0,5 1 83,-3-3 0,1-3 0,6 1 0</inkml:trace>
  <inkml:trace contextRef="#ctx0" brushRef="#br0" timeOffset="14030">10427 2131 7413,'9'0'-241,"-1"0"0,-8 8 0,0 4 314,0 3 0,0 3 0,0-1 1,0 2-19,0 5 0,0-5 0,0 6 0,0-1-54,0-1 0,0 2 0,0-4 0,0 3-60,0-3 0,0 4 0,2-1 1,2-3-46,2-2 1,1-1-1,-3-1-175,2 1 0,0-1 279,-6 1 0,8-1 0,1 1 0</inkml:trace>
  <inkml:trace contextRef="#ctx0" brushRef="#br0" timeOffset="14579">10619 2585 6472,'17'0'-41,"1"-6"106,-1 1 0,1-3 0,-1 4 0,0-2 0,1 0-6,-1-1 1,1 5-1,-1-4 1,1 2-55,-1-2 1,1 4-1,-3-6 1,-1 3-16,-3-1 0,-5-2 1,4 2-14,-2-6 0,-2 3 23,-6-3 1,0 6-22,0-5 1,-2 7 0,-4-2-13,-6 4 1,2 2-1,-1 0 33,-3 0 1,-1 2-1,-3 2 1,3 4 1,3 1 1,-1-3 0,5 4 0,0 0 2,0-1 0,-3 3 1,5 5 0,0 1 1,6-1 1,8-5-1,3-2 1,5-3-55,1-3 1,7 0 0,1 0-1,2 2-64,4-2 0,0-2 1,0-2-1,-4 0-194,-1 0 270,5 0 35,-12 0 0,14-8 0,-6-2 0</inkml:trace>
  <inkml:trace contextRef="#ctx0" brushRef="#br0" timeOffset="15113">11405 2463 7461,'9'-18'-470,"-3"1"466,4 0 57,-8 7 0,4-4 0,-12 8 0,-4 1-85,0-3 1,-5 6 0,3-4 0,-3 4 17,-3 2 1,1 2-1,-1 2-34,1 2 1,-1 7 9,1-1 1,5 4 0,3 1 28,1 0 0,2-5 0,8 0-24,4 1 0,-2-5 0,7-2 1,3-4 21,1-2 1,-3 0 0,0 0-33,1 0 23,3 0 1,1 0-37,1 0 48,-1-8 0,-5 6 1,-3-6 4,-1 1 1,4-3 47,-6-8 0,0 1 157,-6 0-191,0 7-10,-8 2 22,6 8 0,-6 8 0,8 3-15,0 5 0,0 1 1,0 1-1,0-1 40,0 1-46,0-1-18,0 1 1,0 5 19,0 0 1,0 1-1,0-7 1,0 1 9,0-1 0,0 1 0,0-1 1,-2 0 25,-4 1 0,4-1 0,-5-1 4,-1-4 0,4 3 0,-8-5-23,-1-1 0,3 5 0,-2-8 0,-1-2-19,-3-2 1,5 4 0,-1-1-1,-2-1-41,-1-2 0,-3-2 0,1 0 7,-1 0 0,7 0-327,-1 0 1,3-2-116,-3-4 474,4-3 0,8-9 0,0 1 0</inkml:trace>
  <inkml:trace contextRef="#ctx0" brushRef="#br0" timeOffset="15534">11579 2376 7569,'18'-6'-69,"-1"0"1,-5 0 0,-1 6-207,3 0 0,-4 0 1,1 0 280,3 0 0,1 0 0,3 0 30,-1 0 1,1 2 0,-1 4-17,1 6 0,-7 1 0,-1 1 0,0-5 13,0-1 0,-5 6-39,7-3 0,-8-1 53,2 2 35,-4-1 1,-4-1-40,-4-4 0,-4-4 14,-7-2 1,5 0-8,0 0 0,9-2-41,-3-4 1,4-4 0,2-7-19,0-1 0,2 7 1,2-1-1,3-1-26,3-3 0,-4 1 1,6 1-1,1 2-83,3-1 0,1-1 1,1 1-1,-1 3-92,1 2 1,-1 2 0,0 6 209,1 0 0,-1 0 0,1 0 0</inkml:trace>
  <inkml:trace contextRef="#ctx0" brushRef="#br0" timeOffset="15908">12156 2376 7113,'9'0'-13,"7"0"-16,-5 0 0,5 0 0,1 0 27,1 0 0,-1-2 99,1-4-168,-1 4 1,-7-14 16,-4 5 0,2-5 55,-3-1 1,1 7 0,-6 0 0,-2 6-3,-4-1 0,-3-1 11,-9 6 0,1 0 0,1 2 1,3 2-1,1 3 13,-2 3 0,5 0 1,-3 3-1,0-1 17,3 2 1,-5 1-1,8 3-43,3-1 1,1 1-1,2-1-67,0 0 0,0-5-3,0 0 1,7-3-1,5 5-62,3-2 1,9-8 134,-1 1 0,8 5 0,-4 0 0</inkml:trace>
  <inkml:trace contextRef="#ctx0" brushRef="#br0" timeOffset="16356">12592 2376 6501,'6'11'123,"0"1"1,0-6 0,-4 3-56,3-1 0,-1-2-21,8-6 1,0 0-1,3-2-31,-3-4 0,1 2 0,-5-5-22,2 1 0,-4-4 0,3 5 1,-1-3 14,-4-4 1,4-1 9,-2-3-14,-1 9 0,-5-1 0,-2 6-66,-3-2 68,3 0-5,-14 6 0,6 0-6,-7 0 1,1 2-1,3 2 1,1 4 3,-1 2 0,-1-5 1,2 7-1,5 0-9,-1-3 0,6 7 8,-4-4 0,4 3 0,2 3 1,6-1 0,2-1-119,1-5 1,3-1-1,6-6-158,-1 2 1,0-1 211,1-5 65,-1 8 0,9-6 0,1 6 0</inkml:trace>
  <inkml:trace contextRef="#ctx0" brushRef="#br0" timeOffset="16721">13151 2271 7360,'0'-18'-327,"0"9"0,-2-1 1,-4 6 375,-5-2 0,1 0 0,-2 6-35,-1 0 56,5 0 1,-8 2-56,5 4 1,3-2 0,2 8-13,4 1 1,2-3-1,0 2 12,0 1 1,0-3 0,0 2-3,0 1 1,6-3-1,2 2 40,2 1 0,-5-3 1,5 1-20,-2 3 1,3-4-1,-5 1 23,-2 3 1,4 1-11,-2 3 1,0-6-1,-8-3 11,-4-1 1,-4-2-1,-7-6-54,-1 0 1,7 0-1,-1 0 1,-2 0-130,-1 0 1,3 0-1,0 0-676,-1 0 526,5 0 275,0 0 0,16-8 0,2-2 0</inkml:trace>
  <inkml:trace contextRef="#ctx0" brushRef="#br0" timeOffset="17115">13832 2184 6771,'-6'11'-58,"0"1"0,1-1 93,5 7 1,2-6 0,3-3-14,7-1 0,9-2 1,3-6-1,-3 0-26,-2 0 0,1 0 1,1 0-1,2 0 20,-1 0 1,-9-2 0,-1-2 0,0-4 8,-3-1 1,5 3 0,-8-6-11,-2-1 0,-2-3 1,-4 0-24,-4 5 1,2-3-1,-8 6 1,-1 1-54,-3-1 0,-1 2 0,-1 6 0,1 0-93,-1 0 0,1 2 0,-1 2-14,1 2 1,5 5 167,1-5 0,7 8 0,-4-4 0</inkml:trace>
  <inkml:trace contextRef="#ctx0" brushRef="#br0" timeOffset="17668">14531 1922 7569,'0'-10'-596,"0"-6"381,-8 14 0,-2-5 262,-7 7 1,-1 2-6,1 3 0,5-1 1,3 8-14,1 1 0,-4 3 0,6 1 1,0 1-7,-1-1 0,3 7 0,-6-1 1,2-2 7,4-1 0,3 3 1,1 2-1,0 0 7,0 1 0,0 5 0,0-4 0,0 2 6,0 0 1,5-6 0,1 7-1,0-1 18,2-2 0,-6 4 0,5-6 1,-1 0-23,0 1 1,0-3 0,-6-6 0,0 1-4,0-1 0,0 1 1,0-1-7,0 1 1,-6-1 0,-2-1-47,-1-5 0,3-3 1,-6-6-54,-1 4 0,3-4 0,-2 4-112,-1-5 0,-3-1 0,-1 0 0,1-1-30,5-5 1,-5 2-1,6-8 1,-1-1 141,-1-3 0,8-1 0,-2-1 0,4 1 68,2-1 0,0-5 0,2 0 0,2 1 0,2 3 0,8 1 0,-5 1 0,3-1 0,0 1 0,-1 0 0,7 1 7,-1 4 0,1-1 1,-1 7-1,1 2 96,-1 2 0,2-4 0,3 1 0,3 1-128,2 2 1,-4 2-1,7 2 1,-1 2 24,-2 1 0,6 9 0,-6-4 0</inkml:trace>
  <inkml:trace contextRef="#ctx0" brushRef="#br0" timeOffset="18368">12068 3231 7569,'10'-2'-300,"-4"-3"1,-2 3-1,0-6 326,1 0 0,3 4 1,-4-7-35,2-3 1,0 4-27,-6-1 1,0 5 26,0-6 1,-8 8 0,-4-1 14,-3 3 1,-3 2-1,1 0 1,-1 0 22,1 0 1,-1 0 0,1 2-33,-1 3 0,3 5 0,1 8 0,5-1 5,1 0 0,2 1 1,6 1-1,0 3 0,0 1 1,0 2 0,0-3 0,0 3 0,0 2 0,2 0 0,2 4 0,2-4 2,-2-1 1,-2-1 0,-2-4 0,0 2-27,0-1 1,0-3 0,0-1-1,-2-1-59,-4 1 1,2-1 0,-8 0-113,-1 1 1,3-6 60,-2-1 129,1-7 0,-7 4 0,1-8 0</inkml:trace>
  <inkml:trace contextRef="#ctx0" brushRef="#br0" timeOffset="18622">11597 3476 7265,'-10'0'-491,"2"0"0,10 0 561,4 0 1,4 0 0,7 0-17,1 0 0,1 0 1,2 0-1,5-2-40,1-4 0,2 4 0,6-4 0,-2 4-69,-4 2 1,2 0-1,-6 0 1,0 0-196,1 0 0,-3 0 250,-6 0 0,9 8 0,1 2 0</inkml:trace>
  <inkml:trace contextRef="#ctx0" brushRef="#br0" timeOffset="19019">12208 3389 6633,'17'0'30,"-5"0"0,0 0 0,1 0 28,3 0 1,1 0 0,1 1-1,-1 3-1,1 2 1,-1 2-1,1-2-6,-1 5 0,-1-1 0,-5 2 0,-3-1-51,0-1 1,-6 6-1,4-5-192,-5 5 1,-1 1 138,0 1 0,-1-1 28,-5 1 0,2-9-42,-8-3 1,1-4 27,-7-2 1,8-8 9,5-3 0,3-5 1,2-1-1,2 1 3,3 5 1,3-5 0,6 4 0,-3-3-38,3-3 1,1 1 0,3 1 0,-3 3-3,-3 1 0,4 2 0,-5-1 65,5 5 0,1-4 0,1 1 0</inkml:trace>
  <inkml:trace contextRef="#ctx0" brushRef="#br0" timeOffset="19635">12697 3406 6700,'17'0'117,"-5"0"0,0 0-81,1 0 1,3 0 0,1 0-15,1 0 1,-1 0 0,1 0-15,-1 0 1,-5-2 0,-1-2-40,3-2 0,-6-7 2,-2 1 1,-4 2 0,-4 1 30,-4 1 1,-4 2-31,-7 6 0,-1 0 1,1 0 30,-1 0 1,7 0-1,1 2 1,0 2-4,0 2 1,5 7 24,-7-1 1,8 4 48,-2 1 1,4 0-50,2 1 1,2-6 0,4-3 23,6-1 0,3 0 1,3-4-49,-1 2 0,1-1 0,-3-3 0,-1 2-9,-3 2 0,1 0 1,6-6 3,-1 0 0,0 0 0,1 0 0,-1 0 6,1 0 1,-1 0 0,1 0 0,-1 0-7,1 0 1,-1-8 0,1-2 0,-3-1-22,-3-1 0,3 6 0,-3-5-6,3-3 0,-5-2 0,-4-1 23,-4 0 0,-2 5 0,0 0-7,0-1 1,-2 5 0,-4 2 76,-5 4 0,-5 2-32,-1 0 0,-1 2 0,3 4 0,3 6-51,6 3-28,4 3 1,2-1-1,2 0-57,4 1 1,-2-6 0,7-3 8,3-1 0,2 4 0,1-5 0,2 1-392,5 0 489,-5-2 0,14 2 0,-6 1 0</inkml:trace>
  <inkml:trace contextRef="#ctx0" brushRef="#br0" timeOffset="20086">13745 3336 7569,'-18'0'0,"1"-6"0,-1 1 0,1 1-101,-1 2 0,1 2-94,0 0 1,-1 0 107,1 0 1,5 0 0,0 2 33,-1 3 1,5 5 22,2 8 0,4-1 0,2 1 26,0-1 0,2-5 1,4-3 2,6-1 0,3 0-11,3-2 1,-1-4-1,-1 2-47,-5-8 0,5 0 25,-5-8 0,3 0 0,0-5 0,-5 0-19,-1-1 1,4 1-1,-5-1 8,3 1 0,-6-7 0,2 1 1,-4 2 29,-2 1 0,6-3 0,-1 0 0,-1 1 124,-2 3 1,-2 2-1,0-1 108,0 1 1,-2 7-139,-3 4 0,1 6 1,-6 6-14,2 6 1,0 3-1,5 5 1,-3 1-30,2 2 1,2 2-1,2-3 1,0 1-56,0-2 0,0-1 1,0-3-1,0 1-104,0-1 0,6 1 0,1-1 0,1 1-441,0-1 563,13-7 0,-9 5 0,13-5 0</inkml:trace>
  <inkml:trace contextRef="#ctx0" brushRef="#br0" timeOffset="20444">14199 3266 7481,'-18'0'-98,"1"0"0,1 2 0,3 2-67,1 2 1,6 6 0,-3-5 196,1 3 0,2 2 1,8 3-46,4-3 1,-2 1-1,7-5 23,3 2 1,7-6 0,3 2 17,-3-4 1,-2-2 0,-1 0 0,-1 0 58,1 0 1,-7 0 0,1-2-20,2-4 0,-5 2 0,1-8-30,-2-1 0,-2-3 0,-6-1-46,0-1 1,-2 1 0,-4 1 0,-6 3-96,-3 1 0,-3 6 0,1-4 0,-1 3-18,1 3 0,-6 2 0,-1 2 1,1 0-43,-2 0 0,7 2 0,-1 2 0,7 3 163,4 3 0,-3-4 0,5 6 0,8-8 0,8 3 0</inkml:trace>
  <inkml:trace contextRef="#ctx0" brushRef="#br0" timeOffset="21008">14496 3249 7281,'9'0'-240,"7"0"0,-4 0 333,3 0 0,-3 0 0,-1 0-67,3 0 1,-4 6 0,-1 1 0,-1 3-37,-4 4 0,-2-5 1,-2 3-61,0 2 1,0-5 7,0 3 43,0 0 2,0-3 1,-2-1-53,-4-8 1,4-2-63,-3-4 0,3-3 97,2-9 0,0 1 0,1 1 0,3 3 5,2 1 0,8 2 0,-5-3 0,3 1 25,0-2 0,-1 5 0,7-1 0,-1 2 57,1 4 0,-1 2 62,1 2 1,-1 2-40,1 4 1,-9 4 0,-1 5 0,-2-1-2,0-2 0,0-1 1,-6 7-41,0-1 1,-2 1-59,-4-1 1,2-7 0,-6-2-28,2-1 22,-5-5 1,11 4 0,-4-12 16,4-5 0,8 1 0,2 0 0,1 1-3,5-1 0,7 4 0,5-4 1,-1 1 53,0-1 0,4 6 0,-6-2 0,-1 4 150,-3 2 1,-7 0-234,0 0 0,-3 8 1,3 4-1,-8 3-56,-8 3 0,-8 3 99,-11-3 0,-4 3 0,-8-11 0</inkml:trace>
  <inkml:trace contextRef="#ctx0" brushRef="#br0" timeOffset="1169">1467 1502 7569,'18'0'-235,"-3"-2"1,-1-1 0,-2-3 255,1 2 1,-3 0 0,2-2 63,1-5 0,-3 3 0,0 0 1,-1 2-33,1 0 0,-4-5 0,5 3-5,3-2 0,2-1 0,1-7-51,0 1 1,-5-1-1,-2 1 1,0 1-10,-1 5 1,-3-11-1,4 5-13,-2-3 0,-3 1 0,-5 0 1,0-3 14,0-1 0,0 0 0,0 5 0,0 1-50,0-1 1,0 1 0,0-1 26,0 1 0,0-1 0,-2 3 14,-3 3-138,3 4 127,-6 8 0,8 2 0,-2 2 17,-4 2 1,4 8 11,-4-3 1,4 5 0,2 1-1,0 1 34,0-1 0,0 1 0,0-1 4,0 1 0,0-1 0,0 1 0,2-1-11,4 1 0,-4-1 1,4 0-1,-2 1-11,2-1 0,-2-5 1,5 0-1,-1 1-1,-4 3 1,6-5 0,-1 1 0,3 0-6,0-3 1,-7 5 0,7-6-16,2 1 0,1-5 0,3 2-85,-1-4 94,1 6 0,5-6 1,0 4-1,-2-4-32,-1-2 0,-3 0 1,1 0-411,-1 0 0,-5 0-16,0 0 455,-9-8 0,5-2 0,-8-7 0</inkml:trace>
  <inkml:trace contextRef="#ctx0" brushRef="#br0" timeOffset="1549">1467 1206 7438,'18'0'-258,"-1"0"0,-5 0 1,0 0 326,1 0 0,3-2 1,1-2-1,1-2-10,-1 2 1,6 2-1,1 0 1,-3-2-105,-2-2 1,-1 1-1,-1 5 1,1 0-74,-1 0 1,1 0-1,-1 0 1,1 0 1,-1 0 0,1 0 0,-1 0 116,1 0 0,7 7 0,2 3 0</inkml:trace>
  <inkml:trace contextRef="#ctx0" brushRef="#br0" timeOffset="1868">2550 1188 6384,'18'0'130,"-1"0"0,1-2-3,-1-4 1,-5 4 0,-1-3-81,3 3 1,1 2 0,3 0-42,-1 0 0,-5 0 1,0 0-211,1 0 1,3 0-119,1 0 1,-5 0 104,0 0 217,-9 7 0,-3-5 0,-9 6 0</inkml:trace>
  <inkml:trace contextRef="#ctx0" brushRef="#br0" timeOffset="2008">2725 1275 7283,'0'10'-194,"2"-2"259,4-8 1,3 0 0,9 0-195,-1 0 1,1 6-1,-1-1 129,1-1 0,-1 6 0,1 0 0</inkml:trace>
  <inkml:trace contextRef="#ctx0" brushRef="#br0" timeOffset="2872">4070 926 7569,'-10'-8'-544,"2"6"1,8-7 572,0 3 1,2 2-1,4-6 62,6 3 0,3-5 0,3 6 2,-1 2 1,-1 0 0,-3 0-63,-1-1 1,-1-1 0,7 6 7,-1 0 0,1 0 0,-3 2-24,-3 4 0,3-5 0,-5 7 0,2 0-34,-1 4 0,-5-3 0,6 3 27,2 2 1,-5 1 0,1 3-64,-2-1 0,-2 0 1,-6 1 49,0-1 1,-2-5-1,-4-2 1,-4-1-6,0 1 1,-5-4 0,1 4-1,-5-3-30,-4-3 0,-1 4 1,7-2-1,-3-2-74,-3-2 1,4 4 0,-5-1 0,5-1-32,2-2 1,5-2-1,2 2-90,2 4 235,3-4 0,-3 6 0,-2-8 0</inkml:trace>
  <inkml:trace contextRef="#ctx0" brushRef="#br0" timeOffset="3288">4489 909 7569,'17'-10'-392,"1"0"-48,-1 4 0,-5 3 293,-1-9 0,-1 6 346,2-6 1,1 7 69,-7-7-196,0 8 1,-8-4-106,-4 8 1,-3 0-1,-9 0 52,1 0 1,5 0 0,2 2 0,1 4-2,-1 6 1,4-3 0,-4 3 8,3 2 0,-1 1 0,4 3 0,-2-1-1,2 1 0,2-7 1,2 1-1,0 1 6,0 3 0,0 1 0,2 1 15,4-1 0,-2-5 0,8-2 1,1-3 0,3 5 0,1-6-36,1-2 0,-1-2 0,1-2-223,-1 0 1,0 0-1,1 0-19,-1 0 0,1 0 0,-1-2 229,1-4 0,-1-4 0,1-7 0</inkml:trace>
  <inkml:trace contextRef="#ctx0" brushRef="#br0" timeOffset="3651">4157 699 7569,'-18'0'-450,"1"0"0,5 0 0,3-2 464,1-4 75,2 4-18,6-5-3,0-1 1,2 6-2,4-4 1,-2 4 0,7 2-34,3 0 0,-4 0 0,1-2 0,3-2-11,1-2 1,5 1 0,1 5 0,4 0-5,3 0 1,-5 0 0,6 0 0,2 0-52,2 0 1,2 0 0,-2 0 0,-2 0-156,-2 0 1,-2 0-1,4 2 1,-4 1 186,-1 3 0,5 0 0,-4-6 0</inkml:trace>
  <inkml:trace contextRef="#ctx0" brushRef="#br0" timeOffset="3966">5117 961 7310,'18'-10'-498,"1"4"508,5 5 0,-5-5 0,4 0 1,-3 2-100,-3 2 0,6 2 0,3 0 0,-1 0 89,0 0 0,6 0 0,-4 0 0</inkml:trace>
  <inkml:trace contextRef="#ctx0" brushRef="#br0" timeOffset="4694">5746 1188 7569,'0'18'-118,"2"-3"-393,4-3 616,-4-5 0,8-7-67,-5 0 0,-1-1 0,8-5 3,2-6 1,-5 2-1,1-1-41,-2-3 0,5-1 0,-3-3-14,0 1 1,3-1-1,-7 1 1,-2-1 21,-2 1 0,4-1 0,0-1 0,-3-2-94,-1-3 0,4-5 0,0 4 0,-2-2 57,-2-4 0,-2 4 0,0-3 0,0 1 27,0 2 1,0-4 0,0 8-1,0 2 38,0 1 1,0 3-1,0-1 48,0 1-175,0 7-39,0 2 1,0 10 85,0 4 1,0-2 0,0 8-1,0 1 76,0 3 1,0 1-1,0 1 1,0-1 15,0 1 1,0-1 0,0 0 0,0 1-22,0-1 0,0 1 0,0-1 0,2 1 84,4-1 1,3 1-79,9-1 0,-1-5 0,1-2 0,-1-3-12,1-3 0,-1-2 0,1-2 0,-1 0-14,0 0 1,1 0 0,-1-2 0,1-2-14,-1-2 1,-1-1-1,-3 3 1,-1-4-13,2-2 0,-5-1 1,1-7-10,-2 1 0,-2 5 0,-6 0 0,0-1 12,0-3 1,0-1-1,0-1 1,0 1-7,0 0 0,0 5 1,0 0-5,0-1 1,0 3 150,0-2 41,0 8-140,0-3 0,0 14 0,2 3 0,1 2-43,3-1 1,6 1-1,-4 6 1,1 1-135,5 4 1,2-3 0,1 5 149,0 0 0,1 2 0,-1 8 0</inkml:trace>
  <inkml:trace contextRef="#ctx0" brushRef="#br0" timeOffset="5751">3633 1782 6042,'12'-10'100,"-1"4"1,-5 4-16,6 2 0,-6-2 0,5-1-44,3-3 0,1 0 1,3 6-1,-1 0-24,1 0 0,1-6 0,2 0 1,5 2-4,1 2 1,2-3-1,6-1 1,-2 2 5,-4 2 0,4 2 0,-4 0 1,4 0-5,2 0 1,0-6 0,0 0-1,-2 2-7,-4 3 1,4 1-1,-4 0 1,4 0 1,2 0 1,0-2-1,0-2 0,0-2 7,0 2 0,2 2 1,1 2-1,5 0 39,2 0-44,-7 0 1,13 0 12,-4 0-25,-5 0 1,9 0-1,-7 0 1,3 0-8,-1 0 1,-7 0 0,2 0-1,-2 0-13,2 0 1,-5 0 0,7 0-1,-4 0 7,-4 0 1,9 0 0,-9 0 0,4 0 5,4 0 0,-6 0 0,5 0 1,-1 0 23,0 0 0,0 0 1,-4 0-1,1 0 15,3 0 0,6 0 0,-5 0 1,1 0-8,0 0 0,5-6 0,-3 0 0,2 3 81,-1 1 1,-5 0 0,3-2 0,1-2-77,0 2 1,-6 2-1,1 2 1,-3 0-17,-2 0 0,-2 0 1,-2 0-1,-4 0-17,-1 0 0,-3 0 0,-6 0 1,1 0-71,-1 0 0,-5 0 0,-1 0-364,3 0 1,-6 2 142,-2 4 293,-4 4 0,-18 7 0,-3 1 0</inkml:trace>
  <inkml:trace contextRef="#ctx0" brushRef="#br0" timeOffset="9239">7877 1415 7569,'10'-12'0,"-3"3"-626,1 1 408,-6-6 1,6 11 438,-8-9 9,0 8-170,0-4 1,-2 8-102,-4 0 0,2 0 0,-6 2 73,3 4 1,1-2 0,4 8 6,-4 1 1,4 3 0,-4 1-37,4 1 0,4-7 1,2 1 17,2 1 0,8 3-2,-3 1 0,5-7-55,1-4 1,-5-4 54,0-2 1,-3-2-1,5-2-31,-3-2 1,-5-5 0,4 3-23,-2-2 1,-1 0 0,-3-3 43,2 1 0,0 6 9,-6-5-64,0 7 0,0-2 0,2 12 28,4 5 1,-4 5-1,4 1 19,-5 1 0,7-1-9,4 1 0,3-3 1,3-3 90,-1-6 0,1 2 0,-1-3-27,1-1 0,-1-4 0,1-4 4,-1-1 1,-1-3-1,-3 2 1,-1-4-39,1 1 0,1-7 1,0 4-1,-5-3-24,-1-3 1,4 7 0,-6-1 0,-3-1-22,-1-3 1,4-1-1,0-1-27,-2 1 0,-4 5 1,-6 2-69,-6 3 1,-3 1-1,-3 6 1,1 0-40,0 0 1,-1 0 0,1 0 66,-1 0 0,1 6 1,1 1-1,3 1-285,1 0 374,8 5 0,-12-3 0,7 8 0</inkml:trace>
  <inkml:trace contextRef="#ctx0" brushRef="#br0" timeOffset="9565">8698 1310 7380,'-12'0'-800,"0"0"799,-1 0 1,5 2-1,0 2 1,2 4 98,1 2 0,-1-5 0,6 7-29,0 2 1,0-5-1,0 3-61,0 2 1,0-5-1,0 3-19,0 1 1,0-3-24,0 2 0,8-2-200,3 1 1,-1-3 0,2-8 233,1 0 0,3 0 0,1 0 0</inkml:trace>
  <inkml:trace contextRef="#ctx0" brushRef="#br0" timeOffset="9730">8785 1223 7450,'-2'-17'-57,"-4"-1"0,4 1 1,-5 1 185,-1 4 0,6 3-883,-4 3 630,4 4 0,-4 2 0,0 12 124,3 3 0,1 3 0,2-1 0</inkml:trace>
  <inkml:trace contextRef="#ctx0" brushRef="#br0" timeOffset="10003">9029 1171 7569,'12'0'-495,"0"0"0,-6 0 543,5 0 0,1 5 0,3 3 55,-3 2 1,4-4-1,-7 5 1,3 3-115,0 1 1,-9-3-1,5 0 1,-2 1-64,0 3 1,0 1 0,-6 1 0,0-1 10,0 1 0,0-1 1,0 1-53,0-1 1,-2-1-1,-2-3 1,-4-3 114,-2-2 0,-1-3 0,-7 3 0,1 2 0</inkml:trace>
  <inkml:trace contextRef="#ctx0" brushRef="#br0" timeOffset="10584">8942 1380 7021,'12'0'-98,"-1"0"0,1 0 0,6 0 0,-1 0 0,0 0 124,1 0 0,-1 0 0,3 0 0,1 0-42,2 0 0,7 0 0,-5 0 1,0 0 16,0 0 1,0-2-1,-3-2 1,1-1-21,-2 1 0,-1-4 0,-3 0 18,1-2 1,-1-1-7,1-7 0,-3 1 41,-3-1 1,-4 1-30,-8-1 0,0 1 238,0 0-217,0 7 0,0 0 25,0 4-126,0 4 1,5-3 66,1 10 1,0 5-1,-6 8 1,0-1 44,0 0 0,0 1 0,0-1-6,0 1 1,6-1 0,0 1 0,-2-1 1,-2 1 0,-2-7 1,0 1-24,0 2 1,0-5-48,0 3 62,0 0 103,0-3-153,0-1 0,7-16 10,5-3 1,2 1 0,-1-2 0,1 1-20,5 1 0,-1-4 1,7 7-1,-2-1 17,0 0 1,8-4 0,-3 7 40,-1 1 0,4 2 1,-8 2-1,0 0 0,1 0 57,-1 0 0,0 2 1,-5 2-1,-1 3-6,1 3 1,-3 2-1,-1 5 1,-3 1-101,3-1 1,-6 1-1,-2-1 1,-5 2-663,-1 5 687,0-5 0,-7 14 0,-3-6 0</inkml:trace>
  <inkml:trace contextRef="#ctx0" brushRef="#br0" timeOffset="11476">10916 996 7569,'0'-18'-346,"7"9"1,-3-1 305,8 4 0,0 4 0,5-4 59,0 5 1,1 1 0,-1 0 0,1 0 10,-1 0 1,1 0-1,-1 0 1,1 1-19,-1 5 0,6-2 0,1 6 0,-3 0-16,-2-1 1,-1 3-1,-1 5 1,1 1 0,-3-1 1,-3 1-1,-6-1-2,-4 1 0,-2-1 0,0 1 0,0-1-3,0 1 1,0-7 0,0 1 0,-2 0 24,-4-3 0,2 7 66,-7-5 1,5-3-40,-6-2 1,6-4-55,-5-2 0,7-2-5,-2-4 0,4 2 1,2-7-10,0-3 1,6-1-1,2-3 10,1 1 0,-5-1 0,4 1 0,-2-1-4,0 1 1,-1-1 0,-3 1 0,2-1 11,2 1 1,0-1-1,-6-1 1,0-2 3,0-3 1,-2 1 0,-2 6 0,-4-1 19,-1 1 0,3-1 1,-6 1-10,-2-1 0,5 3 0,-3 3 0,0 4-17,3 1 1,-7 5 0,5-4 0,-5 4-82,-1 2 0,-7 0 1,1 0 24,2 0-8,1 0 0,3 8 1,-1 1-1,1 3-66,-1 0 0,1-7 0,1 7 138,5 2 0,-5 1 0,7 3 0</inkml:trace>
  <inkml:trace contextRef="#ctx0" brushRef="#br0" timeOffset="11782">11841 1031 7411,'16'-2'-338,"-5"-4"0,5 4 444,-4-4 0,-3 4 1,3 2-32,1 0 1,-3 0-485,2 0 257,-1 0 0,1 0 0,-2 2 152,-2 4 0,5 4 0,-3 7 0</inkml:trace>
  <inkml:trace contextRef="#ctx0" brushRef="#br0" timeOffset="11913">11876 1206 7113,'2'9'-159,"4"-3"1,-2-4-1,7 0 163,3 4 1,2-4 0,1 4-490,0-5 485,1-1 0,-1 0 0,1 0 0</inkml:trace>
  <inkml:trace contextRef="#ctx0" brushRef="#br0" timeOffset="12585">12470 1048 6853,'0'-9'5,"0"-7"1,-2 8 70,-4-3 0,4-5-74,-4 5 1,4 1-40,2-2 0,2 8 0,4-3-24,6-1 0,3 6 0,3-4 41,-1 4 0,1 2 1,-1 0 20,1 0 0,-1 6 0,1 2 1,-1-1-1,1 1 1,-1 6-1,0-5 1,1 3 6,-1 0 1,1-1 0,-1 7-9,1-1 0,-3 1 1,-3-1-5,-6 1 1,-4-1 35,-2 1-14,0-1 1,-6-5 0,-2-3-13,-2-1 0,-1-2 0,-5-8 7,5-4 1,-3 2 2,8-7 0,0 5 1,6-6-4,0-1 0,0 3-17,0-2 1,6 1-1,2-5 1,2 3 0,3 1 0,1 6 0,-1-4 1,-1 1-1,2-1 1,1 0-1,3-1 1,-1 3 11,1 0 0,1 6 0,2-6 0,3 3 39,-3-1 1,0 0 0,1 6-1,1 0 23,-2 0 1,-1 0-1,-5 2 1,-1 2-38,-3 2 0,1 7 0,4-1-46,-5 3 1,-1-3-1,-6 0 1,2 1-111,-2 3 0,-3 1 0,-2-1 1,-3-3-78,-2-1 1,-2-2-1,4 3-291,-2-1 490,1 0 0,-3-3 0,-2-1 0</inkml:trace>
  <inkml:trace contextRef="#ctx0" brushRef="#br0" timeOffset="12827">13326 1101 7326,'11'0'-58,"1"0"0,-6 0 0,3-2 0,1-2 55,0-2 1,2 0 0,5 6 0,0 0 7,1 0 1,-1 0 0,1 0 0,-1 0-93,1 0 0,1 0 0,3 0 0,1 0-122,-2 0 1,-1 0 0,-3 0 208,0 0 0,1 8 0,-1 2 0</inkml:trace>
  <inkml:trace contextRef="#ctx0" brushRef="#br0" timeOffset="13038">13989 856 7150,'0'20'181,"0"1"1,0 2-126,0-1 1,0 5 0,0 2-1,0 2-83,0-2 0,2 4 1,2-4-1,2 4-373,-2 2 1,-2-2 399,-2-4 0,0 4 0,0-6 0</inkml:trace>
  <inkml:trace contextRef="#ctx0" brushRef="#br0" timeOffset="30419">1275 629 7359,'12'0'-724,"0"0"1,-1 0 724,7 0 1,-1 0 0,1 0-2,-1 0 6,-7 0 40,-2 0-20,-8 0 0,2 0-13,3 0 0,5 0 0,8 0-9,-1 0 0,2 0 1,3 0-1,1 0-6,-2 0 1,7 0 0,-1 0 0,2 0 8,0 0 1,-2 0 0,4-2 0,-4-2 15,-1-1 1,3-3-1,-4 4 42,2-2-59,2 0 1,4 0 0,-2 1 0,-2 1 3,2 2 0,2-4 0,4 0 1,2 2-14,2 2 0,-1 2 0,-5 0 0,0-2-4,0-3 0,0 3 1,0-4-1,0 4-6,0 2 0,0 0 0,0 0 0,0 0 0,0 0 1,0 0 0,0 0 0,-1 0 4,1 0 0,0 0 0,0 0 0,0 0-5,0 0 0,0-6 0,0 0 0,0 2 11,0 2 0,0 0 0,0-1 0,-2-3 1,-4 2 0,4 2 0,-4 2 0,2 0 6,-2 0 0,4-2 0,-4-2 0,4-2 9,2 2 1,-6 2 0,0 1 0,2-3-13,2-2 1,0 0-1,-2 6 1,-2 0-4,2 0 0,2 0 1,4 0-1,0 0 0,-2 0 0,10 0 1,-10 0-1,2 0 0,-1 0 0,-1 0 0,0 0 0,0 0-14,0 0 0,0 0 1,0 0-1,0 0 6,0 0 0,0-2 1,0-2-1,0-2 8,0 2 0,0 3 0,-1-1 0,1-2-3,0-2 1,0 0 0,0 6 0,0 0 9,0 0 1,0 0 0,0 0 0,0 0-6,0 0 0,0 0 0,0 0 0,0 0-1,-1 0 1,1 0 0,0 0 0,0 0-10,0 0 0,0 0 1,0 0-1,0 0-6,0 0 1,0-6-1,-2 0 1,0 3 4,2 1 0,-10 0 0,10-2 0,-2-2 16,0 2 0,2 2 1,2 2-1,1 0 24,3 0 0,2-6 0,-4 1 0,1 1-33,-1 2 0,4 2 0,-2 0 0,-1 0-42,3 0 0,-4 0 1,6 0-1,-3 0 22,-3 0 0,-2 0 0,0 0 0,2 0 16,1 0 0,1 0 1,-6-2-1,0-2 30,0-2 1,0-2-1,0 4 1,-2-1 15,-4 1 0,4-4 1,-4 0-1,4 0-21,2 1 0,6-5 1,1 4-1,1 1-9,0-1 0,3 0 1,-5 4-1,-4-4-61,-6-1 0,2 3 0,-6-4 0,2 2 41,0 4 0,-7-3 0,1-1 0,-4 0 16,-1 0 1,5 1-1,2 3 1,1-2 5,-1 2 0,6 0 1,-2 0-1,2-2-6,-2 3 1,10 1 0,-4 2-1,2-2-12,0-4 0,3 4 1,1-4-1,0 4-1,1 2 0,-5-2 1,6-2-1,-2-1 4,0 1 0,-1 0 0,-5 0 0,0-2 3,0 2 0,0 0 0,0 0 1,0-1-3,0 1 1,0-4 0,0 2 0,0 2 5,0 2 1,-1-3 0,1-1 0,0 2 1,0 2 0,6 2 0,0 0 1,-1 0 6,3 0 0,-4 0 0,6 0 0,-3 0 0,-3 0 1,4 0-1,-1 0 1,1 0-1,0 0 1,3 0-1,-5 0 1,-2 0-1,-2 0 1,4 0 0,-1 0 0,-1 0-14,-2 0 0,-2 0 0,0 0 0,0 0 5,0 0 0,0 0 0,0 0 0,0 0-1,-1 0 0,7 0 0,0 0 1,-2 0 8,-2 0 1,3 0 0,3 0-1,0 0 25,-1 0 0,7 0 0,-2 0 0,3 0-30,2 0 0,7 0 0,-1 2 1,-2 2-44,-2 2 1,-1 1-1,-1-3 1,1 2 0,-1-2 1,0 0-1,1 0 1,-3 1 14,-3-1 1,3-2 0,-3-2-1,1 0 18,-1 0 1,3 0 0,-3 0-1,1 0 5,-1 0 0,3 0 1,-3 0-1,3 0 4,3 0 1,5 0 0,0 0-1,-1 0-4,-3 0 0,-2 0 0,1 0 0,-1 0-4,0 0 0,-3 0 0,1-2 1,3-2 6,-5-1 0,11-1 0,-7 4 0,2-2 24,1-2 0,-3 0 0,0 6 1,1-2 17,-1-3 0,-5 3 0,-1-4 1,1 4-33,-2 2 0,5 0 0,-3 0 1,3 0-9,2 0 0,3 0 0,1 0 0,2 0-15,-1 0 0,3-2 0,0-2 0,0-2-4,0 2 1,0 2 0,-3 0 0,-1-1 25,-6-3 1,7 0-1,-9 6 1,-1 0 12,-3 0 0,-3 0 0,-6 0 0,-2 0-83,-4 0 1,2 8 54,-8 3 0,-7 13 0,-8 3 0</inkml:trace>
  <inkml:trace contextRef="#ctx0" brushRef="#br0" timeOffset="33594">1345 612 7376,'-17'0'-306,"-1"-8"1,7 6 0,1-6 0,0 2 345,1 1 0,3-1-72,-6 6 0,0 0 3,-5 0 1,5 0 46,1 0 19,7 0 0,-6 6-20,4-1 1,4 9 0,-5-2-14,-1 3 0,4 3 0,-6-1-3,2 1 1,1 3 0,3 0 4,-2 1 0,0-7 1,6 8-1,0-3 11,0-3 1,0 7 0,0-1-1,0-2-9,0-1 0,0-1 0,0 2 0,0 3 10,0-3 0,0 4 0,0-1 0,0-1-9,0 2 0,2-6 0,2 7 0,2-1-7,-2 4 0,-2-2 1,-2 2-1,0 0 1,0-1 1,0 5 0,0-4-1,-2 4 1,-4 2 0,4-1 0,-6 1 1,2 0 1,1 0 1,-7 6 0,6 0 0,0-2 2,-2-3 1,7-1 0,-5 0 0,4-2-10,2-4 1,0 4 0,0-4 0,0 4 1,0 2 0,0-5 0,0-1 0,0 2 2,0 2 0,2 2 0,2 0 0,1-2-9,-1-4 0,-2 4 0,-2-4 1,0 4-5,0 2 0,6-6 1,0-2-1,-2 0 8,-2 0 0,-2-3 1,0 3-1,2 0-3,3 0 1,-3 0-1,4 2 1,-2-3-12,2-1 0,-4 0 0,4 6 0,-4-4-3,-2-2 0,2 1 0,1-5 0,3 2 13,-2-1 1,-2-3-1,0-2 1,2 1 10,2-1 0,0 1 1,-5-1-1,3 1 8,2-1 0,6 1 1,-6-1-1,-1 1-10,3-1 1,-6 1 0,6-1-6,0 1 0,-6-1 1,5 0-1,-1 1 1,0-1-5,-2 1 1,0-1-1,0 1 1,2-1-17,-3 1 0,7-1 1,0 1-16,0-1 1,3-5 0,-5-1 20,2 3 1,-1 1 0,3 3 18,-6-1 0,1-5 0,-1 0 4,-2 1 1,-2-3 0,0 2 0,2 1 2,2 3 1,0-5 0,-4 1-2,3 2 0,-1-5-11,8 3 1,0-2 0,5 1 0,0-5 1,-5 2 0,0 0 10,1 1 0,-3-5 0,0 4 12,-3 0 1,7 1-22,-2 9 1,3-3-1,3-3 1,-3-4 0,-3 0 1,3-6-1,-3 3 1,4-1-5,1 2 1,0-4 0,1 4-1,1-4-3,5-2 0,-5 2 1,4 2-1,-3 1 6,-3-1 1,6-2-1,1-2 1,-3 0 6,-1 0 0,3 2 0,2 2 0,0 2-1,0-2 1,7-2-1,-3-2 1,2 0-4,-2 0 0,6 0 0,-2 0 0,6 0-34,-1 0 1,5 0 0,-2 0-1,-2 0 0,-3 0 0,5 0 1,0 0-1,-2 0 22,-2 0 0,-2 0 0,-1 0 0,1 0 6,0 0 0,0 0 1,0 0-1,0 0 15,0 0 1,6-2 0,1-2 0,1-2-4,0 2 1,3 2-1,-3 0 1,2-2-2,3-1 0,1-1 0,1 6 0,-1 0-7,-1 0 1,5 0-1,-11-2 1,1-2-11,0-2 1,3 0 0,-5 6 0,-2 0-8,-2 0 1,3-6 0,1 1 0,-4 1 5,-6 2 1,2 2 0,-4-2-1,4-2 18,2-2 1,0 0 0,0 4 0,0-1 7,0-3 0,6 0 0,-1 6 0,-1-2-6,-2-4 1,6 4-1,3-4 1,3 4-8,-3 2 0,5 0 0,-7 0 0,3 0-23,0 0 1,-9 0 0,5 0 0,-4 0 2,-4 0 1,4 0 0,-10 0-1,2 0 8,-2 0 1,4 0-1,-6 0 1,2 0 9,0 0 1,-5 0-1,5 0 1,0 0 5,-2 0 0,6 0 0,-4 0 0,2 0-3,-2 0 0,10 0 0,-4 0 0,2 2-32,0 4 1,-2-4 0,0 4 19,-1-4 4,1-2 0,0 0 0,0 0 0,0 0 3,0 0 1,-2 0 0,-2 0-1,-2 0 32,2 0 0,2 0 1,2 0-1,0 0 0,0 0 0,2 0 1,4 0-1,3 0-14,1 0 1,3 0 0,-5 0 0,2 0-1,3 0 1,-3 0-1,0 0 1,-1 0-58,1 0 0,-4 0 1,3 0-1,-1 0 6,-4 0 0,3 0 0,-1 0 0,-2 0 48,-2 0 1,-2 0-1,0 0 48,0 0-67,0 0 0,1 0 1,3 0-1,2 0 10,-2 0 0,3-6 1,1 0-1,2 2 3,3 2 1,3 2 0,1-1 0,-1-3-24,-5-2 1,3 0 0,-9 6 0,-1-2-16,-2-4 0,-2 4 1,0-4-1,0 5 40,0 1 0,-6-6 0,0 0 0,0 2 7,-2 2 0,6 2 0,-4 0 1,4 0 14,2 0 0,6 0 1,0 0-1,-2 0-24,-2 0 1,-3 0-1,3 0 1,2-2 5,2-4 0,0 4 1,-6-3-1,-1 3-65,1 2 0,-2 0 0,-2 0 0,-1 0 49,1 0 1,2 0-1,2 0 1,-1 0 18,1 0 0,0 0 0,0 0 0,0 0-3,0 0 1,6 0 0,2 0 0,-1 2-30,1 3 0,3-3 1,-3 4-1,0-4-27,0-2 1,-1 6 0,-3 0 0,2 0 30,-2 1 0,-1-5 0,1 4 0,2-2-32,-2 2 0,-2-4 1,-4 4-1,-2-3 25,-2 3 1,-2-4 0,4 4 0,-4-4 16,-2-2 0,6 2 0,-3 2 0,1 2 32,0-3 1,-2-1 0,4-2-1,-2 0-28,2 0 1,2 2 0,2 2-1,-2 2-6,-4-2 1,8-2-1,-4-2 1,0 2-32,0 4 1,8-4 0,-10 3 0,0-3 5,2-2 0,0 6 1,2 0-1,0-2 24,0-2 1,0-2-1,-1 2 1,1 2-3,0 1 1,-6 1-1,1-6 1,1 0 6,2 0 0,2 0 0,-1 0 1,1 0-16,0 0 0,0 0 0,0 0 0,0 0-21,0 0 1,-6 0-1,-2 0 1,0 0 31,1 0 0,1 0 1,4 0-1,-2 0 29,-2 0 0,0 0 1,6 0-1,0 0 11,0 0 1,2 0 0,1 0 0,3 0-13,-2 0 0,-2 6 0,-2 2 1,0 0-57,0-1 0,-2 1 0,-2-4 0,-2 4-7,2 1 0,2-5 0,2 2 0,-2-2 22,-4 2 1,4-4-1,-4 4 1,4-4 17,2-2 0,-2 1 0,-2 3 0,-2 2 10,2-2 0,2-2 0,2-2 0,0 0-3,0 0 1,0 0-1,0 0 1,0 0-4,0 0 1,5 0 0,1 0 0,-2 0-6,-2 0 0,3 0 1,3 0-1,0 0-33,0 0 1,-3 0 0,-5 0-1,-2 0 17,-4 0 1,4 0 0,-4-2 0,2-2 58,-1-2 1,3-5 0,-4 5 99,4 2-142,-6-6 0,6 6 0,-4-5 0,4-1 7,2 0 0,2 5 0,2-7 0,3 0-13,3 3 0,-6-7 1,3 6-1,-1-1-5,0-1 0,0 6 1,-6-4-1,-2 3 11,-4 3 0,4-4 1,-6 0-1,2 1 17,0-1 0,-6 0 0,6 4 0,0-2-4,-1 2 1,3-3-1,-8 1 1,0 2 12,3 2 1,-1-4 0,6 0 0,-4 3-33,-2 1 1,6 2 0,-2-2 0,4-2 6,2-2 1,0 0-1,0 6 1,0 0 8,0 0 1,-2 0 0,-2 2 0,-2 2-3,2 2 0,0 0 1,0-4-1,-4 1-11,-1 3 1,-3 0 0,-4-6 0,1 2-53,-3 4 1,5-4 0,-11 4 0,5-3-151,1 3 1,1-2 200,-1 8 0,1-8 0,-1 3 0</inkml:trace>
  <inkml:trace contextRef="#ctx0" brushRef="#br0" timeOffset="35395">13448 105 7569,'17'0'-446,"-1"-2"-53,-4-3 0,3 3 435,-3-4 1,3 2-1,3 0 1,-1-2 71,1 2 1,1 0 0,2 1 0,3-3-22,-3 2 1,0 0-1,1 0 1,1-2 31,-2 2 1,-1 0-1,-3 1 1,1-3 28,-1 2 1,6-4-1,1 2 1,-1 2-12,2 2 1,0 2-1,6 0 1,-1 0-27,1 0 0,2 0 1,2 0-1,-1 2-19,1 4 0,4-4 1,-2 4-1,-4-2-5,0 2 1,-8-4 0,-1 5-1,-5-1-16,-2 0 1,1 0 0,-1-6 0,1 0 24,-1 0 0,-5 0 0,0 2 1,1 2 3,3 2 0,1-1 1,1-3 0,-1 4 0,1-4 0,-3 6 0,-1-2 13,-3-1 0,1 3 8,5-2 0,1 2 0,-1 3 0,-1-3 21,-4 0 0,3-4 0,-3 6 1,3-1-25,3 1 0,-1-4 0,1 3 0,-1 1-15,1 0 0,-1 0 0,-1 3 0,-3-3-1,-1-2 0,-3 5 0,5-1-14,-2 3 0,-7-3 0,5 0 13,-2 1 1,-2 3-1,-4 1 15,4 1 1,1 5 0,7 0-1,-2-1-3,1-3 0,3 4 1,1 1-1,1-1-8,-1 2 0,0-4 1,1 7-1,-3-1-35,-3 0 0,2-6 1,-8 5-1,-1-3 10,3 0 1,-6 2 0,4-3 0,-4 1 11,-2-2 0,0 1 1,0-1-1,0 2 24,0-1 1,0-3 0,2 0 0,4 3-17,5 1 1,-1 0 0,2-3 0,1 1 6,3 2 0,-1 1 1,-1-5-9,-3 4 0,-1-3 0,4 3 1,-5-2-1,-1 1-1,-4 1 0,0 0 0,0-5 10,2-1 1,-1 1 0,-5-1 0,0 3 0,0 1 32,0 2 1,2 0 0,2-5-1,2 1-30,-2 5 0,6-5 0,-1 4 0,3-1-4,0 1 0,-1-4 1,5 7-1,-3-3-13,-1 0 0,-6 2 1,4-3-1,-1 1 1,1-2 1,-6-1 0,2-1 0,-4 3 3,-2 1 0,0 0 0,0-5 0,0-1 5,0 0 0,0 1 0,0-1 1,0 1 16,0-1 0,0 1 0,0-1 0,0 3-16,0 3 0,0-4 0,0 5 0,0-5 0,0-1 0,0 5 1,2 0-1,1 0-10,3 3 0,6-5 0,-6 6 0,-2 0-19,-2 0 0,-1-3 1,3 3-1,2 0-3,-2 0 1,-2-5-1,-4 1 1,-2-4 23,-2-1 0,1-1 0,5 1 3,0-1 1,0 1 0,0-1 0,0 1 0,0-1-1,0 0 0,0-5 0,0 0 1,0 1 3,0 3 1,0 1-1,0 1 1,0-1-5,0 1 1,0-1-1,0 1 1,0-1-3,0 1 1,0-1 0,0 0 0,0 1-1,0-1 1,0 1 0,0-1 0,0 1 0,0-1 0,0 1 0,0-1-4,0 1 1,0-7 0,0 1-15,0 2 0,-2-5 1,-2 3 16,-2 1 1,-6-3 0,6 2-1,3 1 0,-1-5 0,0 0 1,-2 0 0,-2 1 1,4 9 2,-1-1 0,-1-5-2,6 0 1,0-1 0,0 7-2,0-1 0,0 1 0,0-1-24,0 1 1,0-1 0,0 0-1,0 1 1,0-6 0,0-1-5,0 3 0,0 1 39,0 3-1,0-8 0,-2 3 3,-4-7 1,2 6 0,-6-5-13,3 3 1,-7-4-1,0 5 1,-5 1-1,-6 0-58,-2-1 1,-4 1 0,-12 6-132,-10-1 188,1 0 0,-24 9 0,5 1 0</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9:13:29.264"/>
    </inkml:context>
    <inkml:brush xml:id="br0">
      <inkml:brushProperty name="width" value="0.05292" units="cm"/>
      <inkml:brushProperty name="height" value="0.05292" units="cm"/>
      <inkml:brushProperty name="color" value="#FF0000"/>
    </inkml:brush>
  </inkml:definitions>
  <inkml:trace contextRef="#ctx0" brushRef="#br0">12675 4018 0,'-25'0'78,"25"-24"-46,-49 24-32,24 0 31,0 0-31,0 0 15,-49 0 17,24 24-17,1 1 1,24-25 0,-25 25-1,1 25 1,24-50-1,0 24 1,-74 76 0,49-76-1,25 26 17,1-50-17,-1 25-15,25 0 31,-25-1-15,25 1 15,-25-25-31,0 50 32,25-25-17,0-1 1,-24-24-1,-1 75 1,25-1 0,0-49-1,0 74 1,0 1 0,0-51-1,0 50 1,0-74-1,0 0-15,0 25 16,0 74 0,0-50-1,25-24 1,-25-1 0,24 1 15,-24-25-16,0-1-15,0 1 32,0 0-32,0 0 31,25-25-31,-25 25 16,0-1-1,25 1 1,-25 0-1,0 25-15,25-1 16,-25 1 0,25-25-1,-25 0 1,0 24 0,24-24-1,-24 0 16,0 49-15,25-24 0,0 24-1,-25-24 1,0-25 15,50 49 282,-1 25-298,1 50 1,99 124 0,24 25 30,-148-274-30,50 26 0,-26-25-1,1 0-15,-1-25 16,51 0 0,24 24-1,-50-24 1,75 0-1,49 0 1,-74 0 0,174-49-1,-174 24 1,25 0 0,-25 0-16,198 1 15,-198-1 16,25 25-31,-25-25 16,124 25 0,-99-25-1,99 25 1,0-25 0,-124 1-1,124-26 1,-49 50-1,-100 0 1,75 0 0,-50 25-1,0-25 1,74 25 0,-74-1-1,-74-24 1,98 0-1,-23 0 1,123-24 0,-124 24-1,148-50 1,51 25 0,-174 25-1,173 0 1,-173 0-1,25 0-15,-50 0 16,198 0 0,25 0-1,-198 0 1,74 0 15,-99 25-15,50 0-1,25 0 314,49-1-314,49 1-15,-49 25 16,100-1-1,73 26-15,1-50 16,74-1 0,-174-24-16,547 0 31,-646 0-15,0 0-16,-49 0 31,198 0-16,-174 0 1,75-24 0,-25-51-1,25-24 1,-149 25 0,223-100-1,-123 50 1,-150 124-1,50-99 1,-25 49 0,75-99-1,-1-49 1,-123 148 0,25-74 15,-26 50-16,-24 49 1,25-74 0,-26 74-1,1-50-15,-25 51 16,25-51 0,-25-49-1,0 0 1,0-124-1,-25 99 1,-49-248 0,24 125-1,25 197 1,1-24 0,-51 0 15,25 49-16,-49-74 1,0 50 0,49 74-1,26-50-15,-26 25 16,-49 1 0,49-1-1,1 0-15,-26 25 16,-49-25-1,50 0 1,-100 0 0,-49 25-1,124 0 1,-199 0 0,174 0 15,-198 0-31,49 50 31,74-50-15,1 25-16,-125 0 15,125-25 1,-199 49 0,149-24-1,-149 0 1,25 25-1,198-26 1,-173 1 0,25 0-1,123-25 1,-148 25 0,173 0 15,-24-25-31,-25 24 15,-174-24 1,0 25 0,149-25-1,-174 25 1,25-25 0,199 0-1,-174 25 1,-50-25-1,248 0 1,-123 0 0,49 0-1,149 0 1,-1 0 15,-24 0 297,-25 0-312,-49 0-16,-199 0 31,-248 25 0,248-25-15,199 0 0,-25 0-16,24 0 15,-198 0 1,199 0 0,-149 0 15,24 0-16,174 0 1,-148 0 0,123 0-1,25 0 1,50 0-16,49 0 16,-74 0-1,25 0 1,25 0-1,-125 49 1,150-49 0,-100 0-1,25 0 1,99 0 0,-49 0 15,24 0-16,25 0 1,-24 0 0,24 0-1,0 0 63</inkml:trace>
  <inkml:trace contextRef="#ctx0" brushRef="#br0" timeOffset="2045.68">19273 6226 0,'0'25'46,"0"0"-30,0 24 15,25 26-15,-25-51 0,0 26-16,0 0 15,0 98 1,0-98-1,0-25 1,0 198 0,0-124-1,0-24 1,0-1 0,0 1-16,0 49 31,0-75-16,0 1 1,0 24 0,0-49-1,0 25 1,0-1 0,0-24-1,0 0 16</inkml:trace>
  <inkml:trace contextRef="#ctx0" brushRef="#br0" timeOffset="35772.86">19596 5259 0,'0'-25'94,"-25"25"-63,25-25-15,-25 25 15,25-25-15,-25 25-1,0 0 1,1-25 15,-1 25-15,0 0-1,0 0 17,-24 0-17,24 0 1,0 0-1,0 0 1,0 0 0,1 0-1,-1 0 1,0 0 0,0 25-16,0 0 31,1 0-31,-1 0 15,0 49 1,-49 0 0,24 1-1,25-26 1,0-24 0,25 0-1,-24 49 1,-1-24 15,25 0-15,0 24-1,0-49 1,0 0 0,0 0-1,0-1 16,0 26-15,0-25 0,0 24-1,0-24 1,0 0-16,25-25 16,-25 25-1,49 49 16,-49-24-15,50 24 0,-25-24-1,-1-25 17,-24-1-17,25-24-15,-25 25 16,25 0-1,-25 0 1,25-25 15,-25 25-15,0-1-16,25 26 16,-1 0-1,1-26 16,0-24-15,-25 25 0,25 0 15,0-25-31,-1 0 31,1 0-15,0 25-1,0-25 1,0 0 0,-1 0-1,1 0 1,25 0 15,-25 0 0,-25-25-31,24 0 32,1 0-17,0 1 1,-25-1 0,25 25-16,0-25 15,24-49 1,1-1-1,-50 50 1,25-24 0,0-50-1,-25 24 1,24-24 0,-24 0 15,0 74-16,0-49-15,0-26 32,0 75-17,0-49 1,-24 24 0,-1-24-1,25 49 1,-25 0-1,25 1 1,-25-1 0,25 0-1,-25 0-15,1 25 16,-1-49 0,-25-1 15,50 25-16,-25 25 1,0-25 0,1 25-16,-1 0 15,0 0 1,0-24 0,0 24 15,1 0 0,-1 0 0,0 0-15,0 0 15,0 0 16</inkml:trace>
  <inkml:trace contextRef="#ctx0" brushRef="#br0" timeOffset="45775.98">12923 4787 0,'-25'0'485,"25"25"-454,-24-25-15,24 25-1,-50 0 1,0 49 0,26-49-1,-26 49 1,25-24 15,25-25-15,-25-25-1,25 25 1,-24-1 15,24 1-31,0 0 16,-25 0-1,0 24-15,25-24 16,-25 50 0,0-51-1,25 1 1,-24 0 0,24 0-1,0 0 1,-25 24 15,25 1-15,0-25 15,0-1-15,-25 1-1,25 0 1,0 49-1,0-24 1,0-25 0,0 0-1,0 0 1,0-1 0,0 1 30,0 0-30,0 0-16,0 0 31,0-1-15,0 26 0,0-25-1,0 0-15,0 24 16,25 1-1,0-1 1,-25 1 0,24 0-1,1-1 1,-25-24 0,25 0-1,-25 0 1,25 24 15,0-24 0,-1-25 1,-24 25-32,25-25 15,-25 25 1,25-25-1,-25 24 1,50-24 0,-26 25-1,1-25 1,25 0 0,-1 25-1,-24-25 1,25 0-1,-1 0 17,1 0-17,-25 0-15,0 0 16,49 0 0,-49 0-1,0 0 1,24 0-1,1 0 17,0-25-17,-50 0-15,24 25 16,26-49 0,0-26-1,-26 51 16,-24-1-31,50-74 32,-50 49-17,25-99 1,-25 0 0,0 50-1,25-50 1,-25 25-1,24 75 1,-24-51 0,0 26-1,0-50 1,0 74 0,0-24-1,-24 74 1,24-25 15,-25 0-15,0 1-1,0-1 1,0 0 0,1 25 15,-1-25-31,0 0 15,-25-24 1,1 24 0,49 0-1,-25 0 1,0 25 0,0-24-1,1 24 16,-1 0-15,0 0 0,-25-25-1,1 0 1,24 25 0,-25 0-1,1 0 1,-1 0 15,25 0-15,0 0 31,1 0-16,-1 0-16,0 0 1,0 0 0,0 0-1,1 0 1,-1 0 78,25 25-63,-25-25-15,25 25 30,-25-25 1</inkml:trace>
  <inkml:trace contextRef="#ctx0" brushRef="#br0" timeOffset="54368.79">13295 6921 0,'-24'0'62,"24"24"48,0 1-110,0 25 15,0-1 1,0 175 0,0 73 15,0-148-16,0-50 1,0-74-16,0 0 31,0 49-15,0-49 0,0 0 46</inkml:trace>
  <inkml:trace contextRef="#ctx0" brushRef="#br0" timeOffset="66924.12">17388 6276 0,'0'-25'172,"0"0"-141,0 0-15,0 0-1,-25 1 1,25-1 0,-49-25-1,24 25 1,0 25-1,0-49 1,-99 24 15,99 0-31,1 25 16,-26 0 0,25 0-1,0 0-15,1 0 16,-26 25-1,25-25 17,-24 50-32,24 24 31,0-24-15,-25 49-1,26-74 16,-1-1-15,25 1 0,0 0-1,0 0 1,0 24 0,0-24-1,0 25 1,25-25-1,-25-1 17,0 1-17,24 25 1,-24-25 0,25-1-1,0 1 1,-25 0-16,25 0 31,0 24-15,-1-49-16,1 50 15,50 0 1,-26-25 0,50-1-1,-24-24 1,-50 0-1,24 0-15,-24 25 16,49-25 15,1 0-15,99-74 0,-50-26-1,-100 76 1,26-1-1,-25-25 1,0 1-16,-1-51 16,1 51-1,-25-75 1,0 74 0,0-24-1,-25-25 1,1 74 15,-76-50-15,1 1-1,50 49 1,-1 0 0,0 25-1,25 0 1,1-24-1,-1 24 17</inkml:trace>
  <inkml:trace contextRef="#ctx0" brushRef="#br0" timeOffset="70446.34">15354 5209 0,'-25'0'16,"0"0"15,1-25-16,-1 25 17,-25-25-1,1 25-31,-26 0 31,1 0-15,49 0-16,-25 0 15,-49 0 1,-25 0 0,75 0-1,-26 50 1,26-50 0,-1 0-1,0 0 1,26 0-1,24 25 17,-25-25-1,25 25-15,-25-1-1,25 1 1,-25-25-16,25 25 15,0 0 1,-25 0 15,25-1 16,0 26-31,-25-25-1,25 0 1,-24 24 0,24 50-1,0-74-15,0 25 16,0-1 15,0-24-15,0 0-1,0 0 1,0 0 0,24 24-1,-24-24 1,0 0 15,0 0-15,0 0-1,50-1 17,-50 26-32,25-25 15,0 74 17,0-74-17,-25 0 1,24 24-1,1-24 1,0 0 0,0 24-1,0-24-15,-1 25 32,26-25-17,-25-1 16,-25 26-15,25-50 0,-1 25-1,1 0 1,0-1 0,0-24-16,0 25 15,24 25 1,1-50-1,-25 25-15,-1-1 16,51 1 0,-50 0-1,74 0 1,-25 0 0,-49-25-1,49 25 1,1-25-1,-50 0 17,0 0-32,-1 0 15,26 0 1,-25 0 15,24-25-15,-49 0-1,25 0 1,0-25 0,-25 26-1,50-26 1,-50 25 0,0 0-16,24 1 15,-24-51 1,0 50-1,25 1-15,-25-26 16,0 0 15,0 1-15,0 24 0,0-25-1,0 26 1,0-1-1,0-25 1,-25-49 0,25 49-1,-24-24 1,-1 24 15,25 26-15,0-1-16,-25 0 15,0-74 1,-24 24 15,24 50-15,0-24 0,0-1-1,0 25 1,1 1-16,-1-26 15,-50 0 1,50 50 0,1-49-1,-26 49 1,50-25 0,-25 25-1,25-25 1,-25 25-1,-24-25 17,-1 1-17,1 24 1,-1-50 0,25 50-1,-24 0 1,24 0 15,0 0-15,0-25-1,0 25 1,1 0 0,-1 0 15,0 0 16</inkml:trace>
</inkml:ink>
</file>

<file path=ppt/ink/ink33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9:59:53.529"/>
    </inkml:context>
    <inkml:brush xml:id="br0">
      <inkml:brushProperty name="width" value="0.05292" units="cm"/>
      <inkml:brushProperty name="height" value="0.05292" units="cm"/>
      <inkml:brushProperty name="color" value="#FF0000"/>
    </inkml:brush>
  </inkml:definitions>
  <inkml:trace contextRef="#ctx0" brushRef="#br0">10964 5482 0,'49'0'93,"75"49"-77,-24 26 0,-26-50 15,-24-1-15,-1-24-16,-24 0 31,0 0-16,0 0 1,-1 0 15,1 0-15,0 0-16,25 0 16,24-74-1,75-75 1,-50 50-1,124-50 1,-148 100 0,-1-26-1,-24 26 1,-25 24 0</inkml:trace>
  <inkml:trace contextRef="#ctx0" brushRef="#br0" timeOffset="1270.09">8062 8582 0,'0'0'16,"0"25"-16,-25-25 16,25 25 31,25 0 78,-1 0-125,26 24 15,0 1 1,-1-1-16,1 26 15,24-50 1,-49 24 0,49 1-1,1-50 1,-26 0 0,-24 0-16,50-25 15,98-99 1,-98 25-1,49-25-15,0-25 16,124-124 0,-25 25-1,-173 174 1,148-150 15,-148 150-31,-1-25 31,1 74-15,-50 0 0</inkml:trace>
  <inkml:trace contextRef="#ctx0" brushRef="#br0" timeOffset="2637.42">5135 12799 0,'0'25'156,"24"-25"-141,26 25-15,0-25 16,98 74 15,-24 1 1,-74-75-17,-25 0 1,0 0-1,-1 0 1,51-100 15,-1-48-31,1-26 16,-1 50 0,100-372 15,-50 297-31,49-98 31,-98 148-31,-26 50 16,1 24-1,0 1 1,-26 49 0,1 0-1</inkml:trace>
  <inkml:trace contextRef="#ctx0" brushRef="#br0" timeOffset="9332.2">10716 15726 0,'24'0'375,"-24"25"-360,25-25 1,-25 25-16,25-25 31,-25 25-31,50-1 16,-1 26 31,-49-25-32,25 0-15,0-1 32,0-24 14,-25 25-46,24-25 32,1 25 15,-25 0-32,25-25 1,0 0 15,0 0-31,-1 0 31,-24 25 1,25-25-32,0 0 218,0-25-202,49 0-16,-24-49 16,24-26-1,26-98 1,-1 0-1,-74 123 1,74-99 0,-50 125-1,-24-1-15,0 1 16,49-26 0,-49 26 15,0 49-16,-25-25 1,25 25 0,0-25 15,-1 0-15,-24 0 15,25 25 16</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186"/>
    </inkml:context>
    <inkml:brush xml:id="br0">
      <inkml:brushProperty name="width" value="0.08571" units="cm"/>
      <inkml:brushProperty name="height" value="0.08571" units="cm"/>
      <inkml:brushProperty name="color" value="#E71224"/>
    </inkml:brush>
  </inkml:definitions>
  <inkml:trace contextRef="#ctx0" brushRef="#br0">255 18 7569,'-2'-9'-173,"-4"3"1,-4 4-76,-7 2 0,5 2 0,1 2 307,-3 2 1,-1-1-1,-3-3 190,1 4 0,-1-2-156,1 8 1,5-6-70,0 5 0,9-5-13,-3 6 1,6-8 0,4 3-1,3-1 11,3 0 1,-4 0-1,6-4-17,1 4 0,3-3 1,1 7-1,1-2-5,-1-4 1,0 4-1,1-1 1,-1 1-42,1 0 0,-1 3 0,1-5 0,-3 0 16,-3 2 0,-2-4 0,-5 7 13,7 3 0,-4-4 0,-2 1 17,-4 3 0,-2-4 0,-2 1 35,-4 3 1,2-6-1,-8-1 32,-1 1 1,-3-6-1,-1 4 1,-1-4-65,1-2 1,-1 2 0,-1 2-1,-2 1-17,-3-1 1,1-2 0,6-2 0,-1 0-22,1 0 0,-1 0 0,1 0-257,-1 0 0,3 2 1,1 2-389,3 2 675,7 0 0,4 1 0,9 3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551"/>
    </inkml:context>
    <inkml:brush xml:id="br0">
      <inkml:brushProperty name="width" value="0.08571" units="cm"/>
      <inkml:brushProperty name="height" value="0.08571" units="cm"/>
      <inkml:brushProperty name="color" value="#E71224"/>
    </inkml:brush>
  </inkml:definitions>
  <inkml:trace contextRef="#ctx0" brushRef="#br0">210 0 6808,'-10'0'205,"2"2"0,8 4-99,0 6 0,0 3 0,0 3-166,0-1 88,0 0 1,0 1 0,2-1 0,2 3-53,2 3 0,0-4 0,-6 5 0,0-3-30,0 2 0,0-3 0,0 3 0,2-5-28,3-7 1,-3 5-1,4-5 1,-2 3-616,2-2 697,-4 3 0,13-5 0,-5 7 0</inkml:trace>
  <inkml:trace contextRef="#ctx0" brushRef="#br0" timeOffset="543">18 227 7569,'-10'0'-885,"2"0"804,8 0 201,0 0 1,2 6-82,4 0 1,-2 0 0,7-6 0,3 0-4,2 0 1,1 2 0,0 1 0,1 3-24,-1-2 0,7-2 0,-1-2 0,0 0 21,2 0 0,-5 0 0,5 0 0,-2 0-69,1 0 0,1 2 0,-4 2 0,3 2 12,-3-2 1,0-2 0,1-2 0,1 0 17,-2 0 1,-1 0-1,-3 0 1,1 0-52,-1 0 1,-5-2 52,-1-4 115,1 4-95,-2-6 0,-5 8-7,-10 0 0,1 0 0,-8 0 20,-1 0 1,3 6 0,0 2 0,2 1 1,-3 3-1,3 4 1,0-3 23,0-1 0,1-3 1,3 5 20,-2-2 0,0-1-5,6 7 1,2-1-21,4 1 1,4-9 0,7-3-130,1-4 1,-1-2 0,2 0 0,3 0-179,1 0 0,0 0 0,-5-2 0,1-2 256,4-1 0,-3-9 0,5 4 0</inkml:trace>
  <inkml:trace contextRef="#ctx0" brushRef="#br0" timeOffset="693">804 87 7514,'-10'-17'-390,"2"7"1,8 4 0,0 12 43,0 6 346,-8-4 0,6 7 0,-5-5 0</inkml:trace>
  <inkml:trace contextRef="#ctx0" brushRef="#br0" timeOffset="1594">961 349 7339,'-10'2'-483,"4"4"0,2-4 765,-2 4-236,5 4 1,-9-3 0,6 7-17,-2-2 0,0-7 42,6 7-47,0-8 0,2 4 105,4-8-110,-4 0 1,6-2-38,-8-4 1,2-4-15,4-7 1,-5-1 1,5 1 0,2-1 0,0 3 13,2 3 1,1-1 0,7 5 11,-1-2 1,1 6-1,-1-3-3,0-1 1,1 6 0,-1-4 13,1 4 0,-1 2-5,1 0 0,-1 0 0,1 2 14,-1 4 1,-5-4-1,-2 6 1,-1-3 27,1 1 1,-4 6 0,5-4 5,3 1 0,-6-3 0,0 4 1,-3 0-5,1-1 0,0-3 1,-6 6 1,0-1-44,0 7 9,0-1 1,-2-1 33,-4-5 108,4-3-172,-5-8 0,7-2-213,0-4 115,0 4 105,0-13 0,0 11 1,1-6-23,5 3 1,-4-1 69,4 2 0,2-4-34,-2-7 0,7 1 1,-3 3-1,2 1 0,-1 0 1,1 1-3,-2-1 0,5 8-3,-3-2 1,-3-1 0,3-1 9,2-2 0,1 6 0,1-3 17,-5-1 0,5 6 0,-5-4-26,5 4 1,-4 2 0,-1 0-13,3 0 1,-4 0-1,-1 2 1,1 2-1,-2 4-21,0 1 0,3-3 0,-5 6-74,-2 1 1,4-3-1,-3 2-61,-1 1 1,-2 3 0,0-1 167,4-3 0,4 4 0,7-7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0:58.711"/>
    </inkml:context>
    <inkml:brush xml:id="br0">
      <inkml:brushProperty name="width" value="0.08571" units="cm"/>
      <inkml:brushProperty name="height" value="0.08571" units="cm"/>
      <inkml:brushProperty name="color" value="#E71224"/>
    </inkml:brush>
  </inkml:definitions>
  <inkml:trace contextRef="#ctx0" brushRef="#br0">524 123 7385,'0'-10'-1609,"0"1"1910,0 3-236,0 4 1,0-8-1,2 6 236,4-2 0,-4-1 53,4 1-42,-4 4-64,-2-6-92,0 8-152,0 0 1,0 8 0,0 4 5,0 3 1,0 3 0,0-1 13,0 0 0,-2 1 1,-2-1-1,-2 1-18,2-1 1,2-5-1,1 0 1,-3 1-46,-2 3 0,0-5 1,4 1-124,-4 2 1,4 1-321,-4 3 0,-1-7 150,1 1 1,-2-2 331,2 1 0,-3-3 0,-9-8 0</inkml:trace>
  <inkml:trace contextRef="#ctx0" brushRef="#br0" timeOffset="501">1 71 6694,'11'0'469,"1"0"-277,1 0 0,3 0-25,1 0-52,1 0-31,-1 0-34,1 0-27,-1 0 1,1-6 33,-1 0 0,6 0-12,1 6 1,1 0 64,-2 0-25,-3 0-31,13 0 19,-14-8-161,6 6 0,-1-5 80,-1 7 53,0-8-222,2 6 202,-5-6-4,5 8 0,-8 0-272,1 0 119,-8-8-4,5 6-274,-13-5 195,14 7-32,-14 0 210,5 0-181,-7 0 1,6 2 217,0 3 0,0-3 0,-6 6 0</inkml:trace>
  <inkml:trace contextRef="#ctx0" brushRef="#br0" timeOffset="969">786 245 7569,'18'0'0,"-1"0"-328,-7 0 277,6 0 82,-7 0-201,1 0 110,5 0 70,-5 0 1,2 0-1,-1 0 1,3 0 50,2 0 0,-5 0 1,1 0 2,1 0 0,3 0 1,1 0-43,1 0 0,-3-2 0,-1-2-33,-2-1 1,-3-9 72,3 2 0,-2 3-73,-4-3 0,-5 6 14,5-5 1,-12 7 0,-5-2-134,-5 4 1,5 2 0,-1 0 102,-2 0 1,-1 6 0,-1 1 0,3 1 49,1 0 0,1 4 1,-5-5-1,2 1 23,3 0 0,5 6 0,-4-3-5,2 5 0,1 1 1,3 1-19,-2-1 1,2 1-133,10-1 0,4-1 1,7-5-1,1-3-243,-1 0 0,2-6 352,5 3 0,3-3 0,8-2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3.312"/>
    </inkml:context>
    <inkml:brush xml:id="br0">
      <inkml:brushProperty name="width" value="0.08571" units="cm"/>
      <inkml:brushProperty name="height" value="0.08571" units="cm"/>
      <inkml:brushProperty name="color" value="#E71224"/>
    </inkml:brush>
  </inkml:definitions>
  <inkml:trace contextRef="#ctx0" brushRef="#br0">1258 0 6734,'0'10'136,"-8"-2"0,4-8 1,-6 2-77,3 3 0,-1-3-58,2 4 1,4-2-1,-6 0-3,1 2 0,3 5 0,-6-3 21,2 2 0,-3-4 0,3 5 1,-2 3 1,4-4 0,-5 1-26,-3 3 1,4 1 0,-1 3 6,-3-1 1,-1 1 0,-3-1 0,1 1 12,-1-1 1,1 1 0,-1 1 0,1 2 4,-1 3 1,1-1-1,-1-6 1,1 1-9,-1-1 1,-5 7 0,0 1 0,2 2 7,1 4 0,3-4 1,-3 2-1,-1 0-6,-2-1 0,-1 5 0,7-4 0,-1 4-31,1 2 0,-6 0 0,-1 0 0,3-3 3,2-2 1,-5 3 0,-1-4 0,0 6 7,0 5 1,1-9 0,5 4 0,-2-2 16,-3 0 1,3 0 0,7-2-1,3-3 12,-3-3 1,1 6 0,-1-4-1,2 2 10,-1 0 0,3-7 1,-2 1-1,-1-4 20,-3-1 1,5 3 0,-1 0-12,-2 1 1,-1-7 0,-1 9 0,3-5-10,1-2 0,6-5 0,-5 0 4,-3 1 1,6-3-1,1 0 1,1-1 76,0 1 0,-2-4 173,2 6-144,4-9 0,-7 11 182,3-8-23,4 0-124,-6-6-331,8 0-250,0 0 1,0 0-1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5.551"/>
    </inkml:context>
    <inkml:brush xml:id="br0">
      <inkml:brushProperty name="width" value="0.08571" units="cm"/>
      <inkml:brushProperty name="height" value="0.08571" units="cm"/>
      <inkml:brushProperty name="color" value="#E71224"/>
    </inkml:brush>
  </inkml:definitions>
  <inkml:trace contextRef="#ctx0" brushRef="#br0">36 105 7264,'2'10'-612,"3"-4"757,5-4-57,0-2-219,5 0 0,-11 0 1,8 0 93,1 0 0,-3 0 91,2 0 0,-1-2-32,7-4 1,-7 4 0,-1-6-4,-2 0 0,-2 5-12,-6-9-30,0 8 39,0-4 1,2 2-17,4 1-13,-5-1 24,7-2 0,-8 4-1,0-7 0,-2 7 1,-4-2 1,3 4 46,-9 2-47,8-8 0,-11 6 1,3-4-1,-4 4 1,-1 2 49,-1 0 1,3 2 0,1 2 13,3 2 0,-1 8-12,-5-3 0,5 5 0,2 1-9,2 1 1,3-1-1,5 1-5,0-1 1,0 1-1,0-1-55,0 1 0,5-7 1,3 1-61,2 1 1,-4-5-1,5 0 1,3-2-170,2 0 0,1-1 0,0-3 0,1 2 235,-1 2 0,9 0 0,1-6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6.083"/>
    </inkml:context>
    <inkml:brush xml:id="br0">
      <inkml:brushProperty name="width" value="0.08571" units="cm"/>
      <inkml:brushProperty name="height" value="0.08571" units="cm"/>
      <inkml:brushProperty name="color" value="#E71224"/>
    </inkml:brush>
  </inkml:definitions>
  <inkml:trace contextRef="#ctx0" brushRef="#br0">279 122 7108,'-11'-2'-339,"-1"-3"335,8 3 0,-5-6 0,5 6 0,-4-2-23,-2-2 0,4 0 0,-5 6 1,-3 0 20,-1 0 1,-3 0 0,1 0-1,-1 0 68,1 0 0,-1 0 1,1 0-5,-1 0 1,7 2 0,1 4-3,2 6 0,1-2 0,3 1-8,-2 3 1,0 1 0,6 3 11,0-1 0,0 1-39,0-1 22,0 1 1,8-7-27,3 1 0,5-8 1,1 2-1,1-4-56,-1-2 0,1 0 0,-1 0 0,1-2-19,-1-4 0,1 2 0,-1-6 0,-1 0 6,-5 1 0,5-3 1,-6-5-1,1-1-10,1 1 0,-6-1 0,3 1 8,-1-1 0,-2 7 0,-4 1 203,4 2 96,-4-5-212,5 11 1,-7 2-32,0 11 1,0 5-1,0 1-54,0 1 1,0-7 0,0 1-90,0 2 123,0-7 16,0 9-287,8-14 130,-6 6-25,6-1 150,0-5-208,1 6 242,1-8 0,6 8 0,-7 2 0</inkml:trace>
  <inkml:trace contextRef="#ctx0" brushRef="#br0" timeOffset="510">594 53 7057,'10'-10'-99,"-3"2"-47,-7 8 129,0-8 0,0 6-49,0-5 17,0 7 120,8 0-70,-6 0 21,6 0 1,-2 2 12,-1 3 1,1 5-1,-4 6 1,2-3 16,2-1 1,0-1-36,-6 7-46,7-1 50,-5 1-122,6-8 123,-8-3 0,0 1-3,8-6-114,-6 6 108,6-8-13,-8 8-66,0-7 73,0 7-20,0-8-46,0 0 55,0-8 0,2 5-54,3-9 51,-3 8-6,6-4 29,-8 1-24,0-3 12,0 0 2,0-5-13,0 5 1,2-2 9,4 1 1,-2 7 0,5-4-1,1 2-4,0 0 1,1-7-1,7 3 6,-1 0 1,1 1 0,1 5-3,5-2 1,-5 0 45,4 6 0,-3 0 4,-3 0 1,1 0 10,-1 0 0,1 0 17,-1 0 1,-1 2-1,-3 4 7,-1 6 0,-3 3-61,3 3 0,2-7 26,-9 1 0,1-1-217,-6 7 30,0-1 1,0 1-1,0-1 1,0 1 133,0-1 0,-7 1 0,-3-1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4.270"/>
    </inkml:context>
    <inkml:brush xml:id="br0">
      <inkml:brushProperty name="width" value="0.08571" units="cm"/>
      <inkml:brushProperty name="height" value="0.08571" units="cm"/>
      <inkml:brushProperty name="color" value="#E71224"/>
    </inkml:brush>
  </inkml:definitions>
  <inkml:trace contextRef="#ctx0" brushRef="#br0">1 70 7339,'9'-7'-631,"-1"5"712,-8-6-12,0 8 1,2 0 13,4 0 1,-4 2 0,4 4-17,-4 5 1,-2 5 0,0 3 0,0 3-44,0 1 1,5 0 0,1-3 0,-2 1-29,-2 2 0,0 0 0,2-5 0,2-1 21,-2 1 0,-2-1 1,-1 1-259,5-1 0,-4 1-177,4-1-39,-4-7 457,-2 5 0,0-5 0,0 8 0</inkml:trace>
  <inkml:trace contextRef="#ctx0" brushRef="#br0" timeOffset="754">1 88 6816,'11'0'28,"1"0"0,-8-2 1,4-2-167,-1-2 1,-3-2 123,8 3 1,-2 1 0,3-6 76,-1 2 0,-6 0 1,5 5-2,3-3 1,-4 0-1,1 4-20,3-4 1,1 4 0,3-4-18,-1 5 1,1 1 0,-1 1-35,1 5 1,-1-4 0,-1 6 0,-3 0 2,-1 3 1,-2-1-1,3 2-7,-1 1 0,-1 3 0,5 1 16,-4 1 0,-5-7 1,-5-1-1,2 0-66,2 0 0,0-5 20,-6 7-24,0 0 10,0 5 17,0-7 18,0-2 0,0-10-35,0-4 0,0-4 17,0-7 0,0-1 1,0 1 11,0-1 0,2 3 0,2 1-6,1 2 1,9 1 53,-2-7 0,3 7 1,3 1-2,-1 2 0,1 2 1,-1 6-3,1 0 1,-1-5 0,0-1-1,1 2 14,-1 2 1,1 2 0,-1 0 0,1 0 25,-1 0 0,1 6 1,-1 0 10,1-3 157,-1 7-198,1-8 16,-9 14 26,7-14-26,-14 13 4,13-5-26,-13 0 1,6 5 24,-8-3-12,0 3 0,2-3-70,4 0 74,-4-1 2,5 7-15,-7-1 0,0-5 16,0-1-46,0 1 1,0 0-147,0-1 155,0-7-263,0 12 53,0-7 108,0 1-335,0 6 180,0-14 253,0 13 0,-7-13 0,-3 6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35.889"/>
    </inkml:context>
    <inkml:brush xml:id="br0">
      <inkml:brushProperty name="width" value="0.08571" units="cm"/>
      <inkml:brushProperty name="height" value="0.08571" units="cm"/>
      <inkml:brushProperty name="color" value="#5B2D90"/>
    </inkml:brush>
  </inkml:definitions>
  <inkml:trace contextRef="#ctx0" brushRef="#br0">1328 1 6821,'-10'0'13,"-5"0"0,13 2 1,-6 2-16,0 1 1,6 9 0,-6-4 9,1-1 1,3 7-1,-6-4 16,2 3 1,1 1 0,3-3-1,-4-1 9,-2 1 0,1 3 0,-5 1 0,2 1 8,-1-1 1,3 1 0,-2-1-1,-1 3-10,-3 3 0,5-4 0,-1 5 0,-2-3 3,-1 2 1,3-3-1,1 5 1,-3-2-18,-1 1 0,-3 5 0,1-4 0,-1 2-9,1 4 0,-3 0 0,-1 0 0,-2-2-5,1 2 1,-3 2 0,0 4 0,0 2 0,-1 2 0,1 1 1,4-3-1,-4 4-6,-3 2 1,7-7-1,-4 5 1,2-2-2,-1 0 1,-1-1 0,4-3 0,-3 2 21,3 2 1,2-1 0,1-5-1,1 0 31,-1 0 1,-3 0 0,0 2 0,1 2-11,-1 2 0,1-1 0,7-3 0,1 2-27,-1 2 0,-3 0 0,-1-7 0,-1 1-12,1 0 0,5 0 0,0 0 0,1 0 1,1 0 0,-4-6 0,7-2 0,-1-1 44,0-5 0,-3 4 0,5-2 0,0-1 24,-2-3 1,6-1 0,-6-1 36,1 1 0,5-7 0,-4 1 14,4 1 1,2-3 15,0 2 1,-6-6 176,0 5-137,1-7-204,5 4 1,-2-8-1427,-4 0 1453,4 0 0,-14-8 0,7-2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2.331"/>
    </inkml:context>
    <inkml:brush xml:id="br0">
      <inkml:brushProperty name="width" value="0.08571" units="cm"/>
      <inkml:brushProperty name="height" value="0.08571" units="cm"/>
      <inkml:brushProperty name="color" value="#5B2D90"/>
    </inkml:brush>
  </inkml:definitions>
  <inkml:trace contextRef="#ctx0" brushRef="#br0">192 106 7418,'-17'-2'-506,"-1"-4"1,7 4 417,-1-4 1,6 2 0,-6 0 0,1-4 127,1-1 1,-5 5-1,5-4 1,-2 2 52,1 1 0,5-3-84,-6 2 1,8 2 0,-4-6 25,1 3 48,5 1 13,-6 6 223,8 0-174,0 0 0,8 0-60,3 0 0,5 8-1,1 3-36,1-3-47,-1 7 58,9-5-18,-7 8 20,6-1-152,0 1 134,-5-1-11,5 0-165,0 1 154,-5 7 8,5-5-19,0 5 43,-5 0-39,13-6 0,-12 12 4,8-7 9,0 7 0,0-4 0,0 8 7,2 0-11,-5-8-5,7 14-397,-6-12 280,8 14 115,0-9-25,0 9 0,-1-4-21,1 8 47,0-9-25,0 13 0,0-12-14,0 7 19,0 1 0,6-1 1,0 1-1,-3-1 0,-1-1 1,4 6-1,2-7 1,1 3 13,5-1 1,-5-1 0,1 3 0,0-3 25,-1-2 1,1-2 0,3-7 0,-5 1-16,-6 0 0,8 4 0,-10-2 0,-1-4-9,-2 0 0,1-2 0,-6 0 0,0-4 6,-4-2 0,2 5 0,-1-7 0,-3-2 80,-2-1 1,-3-3 0,-2-1 0,-5-3-74,-1-1 1,6-1-102,-3 7 0,-3-6-362,-2-1 1,-6-1 436,-6 2 0,-4 3 0,-7-5 0</inkml:trace>
</inkml:ink>
</file>

<file path=ppt/ink/ink3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9:13:07.807"/>
    </inkml:context>
    <inkml:brush xml:id="br0">
      <inkml:brushProperty name="width" value="0.05292" units="cm"/>
      <inkml:brushProperty name="height" value="0.05292" units="cm"/>
      <inkml:brushProperty name="color" value="#FF0000"/>
    </inkml:brush>
  </inkml:definitions>
  <inkml:trace contextRef="#ctx0" brushRef="#br0">24606 9103 0,'-25'0'125,"1"0"-63,-1 0-30,0 0-32,0 0 15,0 0 1,1 0 0,-26 25-1,25-25-15,-49 25 16,49-25-1,0 25 1,-24 0 0,-1-1-1,0 1 17,26 0-1,-1-25-16,-25 25 439,-24 24-454,-1-24 15,26 0 1,-26 25-16,26-1 15,-51 50 1,26-49-16,-25 99 31,-25-50 1,49-49-17,26-1 1,24-49-1,25 25-15,-25 25 16,0-1 0,25 1-1,-24 0 17,24-1-17,0-24 1,0 0-1,0 0 1,0-1 0,0 1-1,0 25 1,24-25 0,51 24-1,49 1 1,-50-1-1,100 1 1,49 24 0,-149-74-1,125 25 17,-174-25-17,148 0 1,-73 0-1,24 0 1,-25 0 0,50 0-1,-75 0 1,75 0 0,-75 0-1,75-25 1,-74 1-1,24 24 1,-50-25 0,75 0-1,50 0 17,-100 25-17,100-49 1,0 24-1,24-25 1,-123 50 0,73-25-1,-73 1 1,74-1 0,-75 25-1,-24 0-15,-1 0 16,125 0-1,24-25 1,-148 25 0,49 0-1,25-25 17,-49 25-17,73 0 1,-98 0-1,24 0 1,75-25 0,-74 25-1,49 0 1,25 0 0,-75-24-1,100 24 1,-26 0-1,1 0 1,-50 0 0,50 0 15,-74 0-15,24 0-1,0 0 1,-74 0-1,49 0 376,1-50-375,-1 50-16,1-50 15,-1 1 1,0 24-16,-24 0 16,0-24 15,-75-894 125,0 918-140,0-24-1,0 24 1,1 25 0,-1-25-1,0 25-15,0-25 16,-74 25 15,49-25-31,1 0 16,-26 25-1,-24-24 1,-25-1 0,50 25-1,24 0 1,-74-25-1,-25 25 1,0 0 0,75 0-1,-124 0 1,98 0 15,-172 50-15,-76-26-1,224 1 1,-124-25 0,25 25-1,99 0 1,-149 0 0,75 24-1,74-24 1,-149-25-1,50 0 1,98 0 0,-48 25-1,24-25 17,75 0-32,-1 0 31,26 0-16,-1 0 1,25 0 0,0 0-1,-49 0 1,24 25 0,26-25-1,-26 25-15,-24-25 16,-125 24-1,1-24 1,98 0 0,-98 0-1,124 0 1,24 0 15,-421 0-15,347 0-1,74 0 1,0 0 0,1 0-16,-26 0 15,1 25 1,49-25 0,0 0-1</inkml:trace>
  <inkml:trace contextRef="#ctx0" brushRef="#br0" timeOffset="108928.32">6871 5705 0,'50'0'187,"-26"0"-171,26 0-16,-25 0 16,0 0-1,24 0-15,1 0 16,-25 0-16,24 0 15,1 0 1,-1 0 0,75 25 15,-99-25-15,50 0-1,-26 0 1,1 0-1,-1 0 1,1 0 0,0 0-1,-1 0 1,26 0 0,-26-25-1,26 25-15,-1 0 16,-49 0-1,25 0 1,74 0 0,-25-25-1,25 25 1,-50 0 0,75-25-1,-50 1 1,-24 24-16,-1 0 15,125 0 17,-75 0-17,74 0 1,0 0 0,-123 0-1,123 0 1,-49 0-1,25 0 1,-100 0 0,75 0-1,-99 0 1,24 0-16,-24 0 16,49 0-1,-50 0 16,1 0-31,24 0 32,-24 0-17,49 0 1,1 0 0,-26 0-1,-24 0 1,98 24-1,-123-24 1,99 0 0,-25 0-1,-49 25 1,99-25 0,0 25-1,-50-25 1,75 25-1,74 0 17,-149-25-17,149 24 1,25-24 0,-149 25-1,49 0-15,1 0 16,0-25-1,24 0-15,-74 0 16,199 25 0,-175-25-1,1 0-15,0 0 16,124 0 0,-124 0-1,173 25 1,25-25 15,-223 0-31,149 0 16,0 0 15,-174 0-15,100 0-1,-125 0 1,25 0-1,-24 0 1,-50-25 0,-1 25-1,1 0 1</inkml:trace>
  <inkml:trace contextRef="#ctx0" brushRef="#br0" timeOffset="112148.88">8062 4266 0,'-25'0'31,"0"0"0,0 0-15,25 25-1,-50-25 17,26 0-17,-51 0 1,1 0-1,-50 0 17,49 25-32,1-25 31,-50 0-31,99 25 16,-173 24-1,148-49 1,1 25-1,-75 25 1,49-25 0,50-25-1,-24 24 1,24-24 0,0 25-1,-74 25 1,74-25 15,-74 99-15,74-75-1,-25 1 1,50 24 0,-74-24-1,49 74 1,0-99-1,25 74 1,0-49 0,0-26-16,0 1 15,0 25 1,0-25 0,0 24-1,25 26 1,25-51 15,-50 26-31,74 0 16,1 49-1,-26-74 1,1 24 0,-1 1-1,-24-25 1,50 24-1,-1-24 1,-24 25 0,49-25-1,-49-25 1,-1 24-16,-24 1 16,74-25-1,-49 0 1,-1 0-1,75 0 17,-74 0-17,0 0-15,24-25 16,25 1 0,50-26-1,-75 25 1,100-74-1,-99 49 1,98-74 0,-24 0-1,-99 50 1,74-125 0,-50 26-1,-24 98 1,-50-98-1,0 24 17,0 74-32,0-49 31,-50 0-15,0 75-1,1-75 1,-1 49-1,1 1 17,-26-25-17,26 99-15,49-25 16,-100-49 0,26-1-1,0 26 1,-1-26 15,1 50-31,24-24 0,25 49 31,-99-75-15,50 50 0,49 25-1,-25-24 1,26 24 15,-1 0 125</inkml:trace>
  <inkml:trace contextRef="#ctx0" brushRef="#br0" timeOffset="118227.16">9054 6548 0,'0'-24'234,"-25"-1"-218,0 0 0,-25-25 15,-24 26 0,24-1-15,-24 0-1,49 25 1,-24-25-16,24 0 16,-50 1-1,26 24 1,-1 0-1,-74 0 1,0 0 15,50 0-15,-25 0 0,49 0-1,-74 24 1,0 1-1,74-25 1,-49 75 0,49-51-1,26-24 1,-26 25 0,25 0-1,-24 0 16,24-25-15,0 25 0,-25-1-1,-24 1 1,49-25 0,-74 50-1,25-1 1,24-24-1,50 0 1,-25-25 0,25 25-1,-25-25-15,25 25 94,-24-25-78,24 49-1,0-24-15,0 25 16,0-1 0,0-24-1,0 25 1,0-25-1,0-1 1,0 1 0,0 0 15,24-25-31,-24 25 16,25 0-1,0 24 1,-25-24 15,25-25-15,-25 25-16,25-25 15,-25 25 1,24-25 0,1 0-1,0 24 1,0-24-1,0 0 1,-1 25 0,1 0 15,0-25-15,0 0 30,0 0 1,-1 0-31,-24 25 0,25-25 15,25 0 0,-25 25 0,-1-25-31,1 0 16,0 0 0,25 0-16,-26 0 31,1 0-31,0 0 15,74 0 17,0 0-32,-49 0 31,74-25-15,-49 25-1,-26 0 1,50-25-1,-74 0 1,0 25-16,49 0 16,1-25-1,-50 1 1,49-1 0,0 0-1,-49 0 1,25 0-16,-25 1 15,24-26 1,-24 25 15,25-49-31,24-25 32,-49 74-17,0-25 1,-1 25-1,-24 0 1,25 25 0,0-24-1,-25-1 1,0-25 0,0 1-1,0 24 1,0 0-1,0 0 1,0 0 15,0 1-15,0-1 0,-25 25 30,0-25-30,25 0 0,0 0-1,-24 25 1,24-24 31,-25 24-32,0 0 48,0-25-47,0 0 15,1 0-16,-1 25 17,0 0-17,25-25 79</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5.502"/>
    </inkml:context>
    <inkml:brush xml:id="br0">
      <inkml:brushProperty name="width" value="0.08571" units="cm"/>
      <inkml:brushProperty name="height" value="0.08571" units="cm"/>
      <inkml:brushProperty name="color" value="#5B2D90"/>
    </inkml:brush>
  </inkml:definitions>
  <inkml:trace contextRef="#ctx0" brushRef="#br0">1 18 7137,'2'-10'-66,"3"5"5,7 3 1,-4 4 0,0 3 81,-1 7 1,-3 2 0,6-1-1,-2-1-27,-4 1 0,-2-3 0,-2 2-42,0 1 1,0 3-107,0 1 68,0 1 51,0-1 19,0-7 0,0-4 6,0-12 1,0 2 0,-2-6 0,-2 1-28,-2-1 0,0-2 0,8-5 33,4-1 1,-4 7-1,6 1 1,-1 0-4,5 1 1,-2 3 0,1-6 20,3-1 1,1 5 36,3 2 0,-1 4-12,1 2 1,-3 2 0,-1 2-31,-2 2 0,-7 5 1,5-3-1,-2 2 11,-4 3 1,3-3 0,-1 2-17,-2 1 1,-2 3-105,-2 1 73,0 1 0,0-7 15,0 1 1,0-10-4,0-2 1,0-2-1,0-10 9,0-1 0,0-3 0,0-1 8,0-1 1,2 3 0,4 1-1,4 3-1,-1-3 1,7 1 0,-5 1 30,5 6-33,1-4 0,1 8 0,-1-3 0,1 3 15,-1 2 0,-5 0 0,0 0 1,1 0 95,3 0 0,-1 2 1,-1 1-1,-3 5-70,3 2 0,-4-4 0,-1 5-95,-1 3 1,-2 1 0,-6 3 0,0-1-79,0 1 0,0-1 0,-2 1-4,-4-1 0,2-5 0,-5 0 137,1 1 0,-6 3 0,5 1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5.894"/>
    </inkml:context>
    <inkml:brush xml:id="br0">
      <inkml:brushProperty name="width" value="0.08571" units="cm"/>
      <inkml:brushProperty name="height" value="0.08571" units="cm"/>
      <inkml:brushProperty name="color" value="#5B2D90"/>
    </inkml:brush>
  </inkml:definitions>
  <inkml:trace contextRef="#ctx0" brushRef="#br0">141 105 7569,'17'-8'0,"-7"-2"-741,-4-7 481,-4 7 0,-2 1 357,0 3 29,0-4 1,-6-2-1,-2 3-9,-2 1 0,-1 2 1,-7 6-39,1 0 1,-1 6 0,3 2 0,1-1-59,2 1 1,7 6 0,-5-3 0,0 3 0,1-2 0,5 3 1,-2-3-1,4 3-39,2 3 1,0-1-1,0 1-19,0-1 0,6-5 1,1-2-1,3-1-225,4 1 0,1-6 1,5 2-1,1-2 261,2 1 0,8-3 0,-3 6 0,6-8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6.331"/>
    </inkml:context>
    <inkml:brush xml:id="br0">
      <inkml:brushProperty name="width" value="0.08571" units="cm"/>
      <inkml:brushProperty name="height" value="0.08571" units="cm"/>
      <inkml:brushProperty name="color" value="#5B2D90"/>
    </inkml:brush>
  </inkml:definitions>
  <inkml:trace contextRef="#ctx0" brushRef="#br0">280 70 7472,'-6'-11'0,"-2"1"-205,-1 2 0,-3-3 0,-6 5 231,1 2 0,0 2 0,-1 0 0,1-2 83,-1-2 0,1 1 0,-1 5-6,1 0 1,-1 2-1,1 1-62,-1 3 1,7 8 0,1-3-62,2 5 0,2 1 0,6 1-20,0-1 0,0-5 0,0 0 0,2-1 23,4-1 1,4 0 0,7-6-94,1 1 1,-1 1 0,1-6 0,-1 0 32,1 0 1,-1 0-1,1-2 59,-1-4 1,-1 3-1,-3-9 77,-1-2 1,-3-1 94,3-3-49,4 1 0,-14 5-43,3 1 1,-3 9-63,-2 2 0,0 2 0,0 9 26,0 3 1,0 1-171,0 3 0,0-1 0,2-1-250,4-5 1,-2-1 393,8-4 0,-1-4 0,7 6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6.781"/>
    </inkml:context>
    <inkml:brush xml:id="br0">
      <inkml:brushProperty name="width" value="0.08571" units="cm"/>
      <inkml:brushProperty name="height" value="0.08571" units="cm"/>
      <inkml:brushProperty name="color" value="#5B2D90"/>
    </inkml:brush>
  </inkml:definitions>
  <inkml:trace contextRef="#ctx0" brushRef="#br0">1 88 7395,'0'-10'-500,"2"2"0,2 10 570,1 4 0,1-2 1,-4 5-1,2 1 3,2 0 1,0-4 0,-4 5-43,3 3 0,-3-4 1,4 1-2,-4 3 0,-2-4-114,0 1 63,0-7 0,-6 2 12,0-12 0,-5 2 0,5-7 1,2-3 1,2-2 0,2-1-5,0-1 1,6 7 0,2-1-1,0-1-14,-1-3 1,7 1 0,-4 1 0,1 4 15,1 3 1,0-5 0,5 6 7,0 2 1,1 2 9,-1 2 0,-1 2-15,-4 4 1,1-2 0,-7 8-17,-2 1 1,-2 3-1,-4 1-40,-4 1 1,4-7-1,-4 1-193,4 1 1,2-3 255,0 2 0,8-8 0,2 3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7.123"/>
    </inkml:context>
    <inkml:brush xml:id="br0">
      <inkml:brushProperty name="width" value="0.08571" units="cm"/>
      <inkml:brushProperty name="height" value="0.08571" units="cm"/>
      <inkml:brushProperty name="color" value="#5B2D90"/>
    </inkml:brush>
  </inkml:definitions>
  <inkml:trace contextRef="#ctx0" brushRef="#br0">70 53 7569,'10'-17'-1,"-4"7"-230,-12 4 1,2-2 0,-7 3 160,-3 1 1,4 2 0,-1 2 152,-3 0-72,6 0 0,1 2 0,7 4 1,0 5 0,0-1 1,0 2-1,1 1 8,5 3 1,-2-5 0,8 1-1,1 2-3,3 1 1,-1 2 0,-1-1 0,-2-4 0,-1 3 0,7-3 0,-3 3 17,-3 3 0,2-7 0,-9 1-2,-1 2 0,-2-5 1,-4 1-54,-4-2 0,-3-2 0,-9-6 1,1 0-213,-1 0 0,1 0 1,-1 0 231,1 0 0,-1-8 0,1-2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3.072"/>
    </inkml:context>
    <inkml:brush xml:id="br0">
      <inkml:brushProperty name="width" value="0.08571" units="cm"/>
      <inkml:brushProperty name="height" value="0.08571" units="cm"/>
      <inkml:brushProperty name="color" value="#5B2D90"/>
    </inkml:brush>
  </inkml:definitions>
  <inkml:trace contextRef="#ctx0" brushRef="#br0">420 141 7513,'0'-10'-92,"0"2"1,2 8-1,2 2 125,2 4 1,-1 4-1,-5 7-4,0 1 0,6-1 0,0 1 0,-2-1-8,-2 0 0,-2 1 0,0-1 1,0 1-83,0-1 0,0 1 0,2-1-81,4 1 1,-4-1-1,3 1-272,-3-1 0,-2-5 414,0-1 0,0-7 0,0 4 0</inkml:trace>
  <inkml:trace contextRef="#ctx0" brushRef="#br0" timeOffset="376">1 193 7569,'11'0'-154,"1"0"0,0 0 1,5 0 189,1 0 0,-1-2 0,2-2 0,3-2 2,1 3 0,2 1 1,-3 0-1,1-2-62,-2-2 1,5 0 0,-1 6 0,0 0-110,0 0 1,-2 0 0,-5 0 0,-1 0 11,1 0 66,-1 0 0,1 0 1,-1 0-1,1 0 55,-1 0 0,8 0 0,3 0 0</inkml:trace>
  <inkml:trace contextRef="#ctx0" brushRef="#br0" timeOffset="967">804 123 5983,'-10'8'1620,"3"2"-1834,-1-1 0,6 7 0,-4-4 184,4 3 1,2 3 72,0-1 1,6 0-25,0 1 0,5-6 0,-3-3-24,2-1 1,2-2-1,5-6-21,0 0 1,1-2 0,-1-2-1,1-4-29,-1-1 1,-5 3-1,0-6-37,1-1 81,3 5 0,1-8 0,1 5-22,-1-5 0,-5-1 42,-1-1-18,-7 8 43,4 3 0,-14 9 0,0 3 20,3 7 1,1 4-47,2 1 0,5 1 0,3-3-9,2-3 0,2 1 0,5-7 1,0-2-4,1-2 0,-1-2 1,1 0-1,1 0 1,5 0 1,-5 0 0,4 0 0,-3-2-1,-3-4 1,1 2 0,-1-5 0,0-1-5,1 0 1,-3-1 0,-1-5-1,-4 2 4,-2 3 0,-3-1 0,-5-5 3,0-1 0,0 1 1,-2 1-1,-1 3 0,-3 1 0,-6 6 1,4-4-1,-1 3-11,-5 3 0,-2 2 0,-1 2 0,0 0-39,-1 0 0,6 2 1,1 2-1,-1 3-174,2 3 1,-3-4 223,7 6 0,-8-1 0,5 7 0</inkml:trace>
  <inkml:trace contextRef="#ctx0" brushRef="#br0" timeOffset="1385">1730 106 7454,'17'-8'-765,"-7"-2"843,-4-7 0,-6 7 1,-4 2-68,-2 1 1,-8 5 0,3-4 66,-5 4 1,-1 2 0,1 2-14,5 4 0,-5-2 0,6 7-47,1 3 1,1-5 0,8 3-1,0 2 10,0 1 1,2 3 0,2-1-75,2 1 1,7-3 0,-3-1-1,1-5 46,1-1 1,0 0 0,5-4-1,1 2 2,-1-2 1,1-3 0,-1-1 0,1 0 1,-1 0 1,0-1 0,1-3-1,-1-4-28,1-2 0,-3 4 0,-1-5 0,-4-3 7,-3-1 1,5-3-1,-6 1 1,-2-1-18,-2 1 1,-2 5 0,0 0 0,-2-1-61,-4-3 1,-4 1-1,-7 1 1,-3 5-67,-3 1 1,4 2 0,-7 6 0,3 0 159,0 0 0,-8 8 0,4 1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23.700"/>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5B2D90"/>
    </inkml:brush>
  </inkml:definitions>
  <inkml:trace contextRef="#ctx0" brushRef="#br0">8872 3266 7569,'0'-18'0,"0"1"-67,0 0 1,0 5-1,0 0-212,0-1 1,-8 3 0,-3 0 286,-5 3 1,4-5 0,1 6-1,-3 2 29,-1 2 0,3 2 0,0 0 0,-1 0-22,-3 0 1,5 2-1,-1 2 1,0 4-10,3 2 1,-5-5 0,8 7-1,0 0-27,-1-3 0,5 7 1,-4-5 11,4 5 0,4 1 1,2 1 13,2-1 0,7-5 0,-1-2 1,3-1 22,3 1 1,5 0 0,0 3 0,-1-3-14,-3-2 1,-1 4 0,-1-5 0,0 1 0,1 0 0,-1 3 0,1-3-11,-1 2 1,-7-4-13,-4 5 1,-4-5-7,-2 6 0,0-6 0,-2 3 0,-4-1-26,-6-4 0,-3-2 0,-3 0 0,1 2-35,-1 2 0,1-1 0,0-5 1,-1 0-67,1 0 1,-1 0-269,1 0 408,7 0 0,-6 0 0,7 0 0</inkml:trace>
  <inkml:trace contextRef="#ctx0" brushRef="#br0" timeOffset="318">8854 3318 6517,'-11'-9'138,"-1"3"-40,8 4 1,-5 2 0,5 2-15,-2 4 0,-6 9 1,4 8-40,-1-1 0,-1 3 0,-4-2 0,5-1-29,1-3 1,-6-3-1,3-3 1,-3-1 58,3 1 1,-5 3-86,4 1 1,-1-5-1,-1-2-87,3-3 0,7 1 1,-4-4-153,0 2 1,0 2 248,-3-2 0,-5-5 0,7 7 0</inkml:trace>
  <inkml:trace contextRef="#ctx0" brushRef="#br0" timeOffset="-14600">8208 280 7264,'18'0'-1150,"-7"-6"1360,1 0 0,-16 0 0,-2 6-76,-7 0 1,-5 0-1,1 0-26,-1 0 0,9 8-124,3 3 0,4-1 0,2 2 0,0 1 14,0 3 0,2-1 0,4-1 0,3-2 48,1 1 1,6 3 0,-5 1-2,5 1 1,-5-3 0,-1-1-1,-2-3 100,-4 3 1,3-4 146,-1 1-254,0 1 1,-14-2 0,-3-2-1,-5-3-297,-1 1 0,-3 0 0,-3-6 259,-6 0 0,4 0 0,-1 0 0</inkml:trace>
  <inkml:trace contextRef="#ctx0" brushRef="#br0" timeOffset="-16897">5624 384 7265,'11'-5'-1254,"1"-1"1451,-8 0 1,2 6-1,-12 0-93,-6 0 0,2 0 0,-1 0-26,-3 0 1,-1 0-1,-1 2 1,3 4 34,1 5 1,6-1 0,-4 2-72,3 1 1,1 3-1,6 1-60,0 1 1,8-1 0,3-1 2,5-5 1,1-3 0,1-8 0,-1 0 4,1 0 0,-1 0 0,0 0 0,1 0 1,-1 0 0,1-6 0,-3-2 0,-1 1 5,-2-1 1,-7-4-1,5 5 1,-2-3-63,-4-4 1,-2-1 0,-4-3-77,-4 1 1,-4 5 0,-7 2-17,-1 3 0,-5 1 0,0 6 0,1 0 37,3 0 1,-4 2 0,-1 2 120,3 2 0,2 7 0,1-3 0</inkml:trace>
  <inkml:trace contextRef="#ctx0" brushRef="#br0" timeOffset="-16633">5920 245 7341,'18'-10'-529,"-3"0"1,-1 6 1041,-2-1 0,-3 1-497,3 9 0,-4 5 0,-8 8 0,0-1-6,0 1 0,0-1 0,0 0 0,0 1-20,0-1 1,0 1 0,0-1 0,0 1-198,0-1 0,0 1 8,0-1 1,0 1 198,0-1 0,0-7 0,0-2 0</inkml:trace>
  <inkml:trace contextRef="#ctx0" brushRef="#br0" timeOffset="-16008">5886 349 6817,'17'0'5,"0"0"56,1 0 1,-1 0-1,3 0 1,1 0-86,2 0 1,3 0-1,-5 0 1,4 0 27,2 0 0,-3 0 0,3 0 0,-2-2-40,-4-3 1,5 3 0,-3-4 0,-4 2 25,-5-2 1,1 4 0,-5-6 0,2 3 12,-1-1 1,-7-2 0,4 4 0,-2-4 4,0-1 0,0 3 27,-6-6 0,0 6 41,0-5-32,0 7-51,0-4 1,0 16 0,-2 4 19,-4 3 1,4 3 0,-4-1 0,4 0 3,2 1 0,0-1 1,0 1-1,0-1-14,0 1 0,0-1 1,0 1-17,0-1 0,2 1-30,4-1 0,-4-5-32,4-1 74,-4-7 1,-1 2 0,3-12-25,2-5 0,0-5 0,-4 1 0,2 1-20,2 2 1,5 1-1,-3-7 1,2 1 16,3-1 0,-3 7 0,2-1 0,1 0 13,3 3 0,1-5 1,1 8 82,-1 2 0,1 2 0,-1 2 86,1 0 0,-1 2 0,0 4-50,1 6 1,-1 3-53,1 3 1,-3-1 0,-3 1-130,-6-1 0,-2-5 0,0 0-180,1 1 1,1-3 0,-8 0-380,-3-3 636,3-1 0,-14-6 0,6 0 0</inkml:trace>
  <inkml:trace contextRef="#ctx0" brushRef="#br0" timeOffset="-15630">6759 419 7342,'17'0'-1039,"1"0"1213,-1 0 1,-5 0 0,-1 0-129,3 0 1,2 0-1,1 0 1,0 0-41,1 0 1,-1 0-1,1 0 1,-1 0 21,1 0 1,-1-6 0,-1-1-1,-3-1-20,-1 0 1,-6-3-1,4 3 32,-3-2 1,-1 4-47,-6-5 1,-2 7-21,-4-2 0,2 4 0,-7 2 0,-3 0 31,-1 0 0,-1 2 1,3 4-1,1 3 20,-2 1 0,5 4 1,-1-7-1,2 3 24,4 4 1,-3 1-84,1 3 0,0-1 1,8-1-1,4-5-73,5-5 0,5 2 0,1-2 0,1 0-72,-1 1 1,8-5-1,3 4 1,1-4 178,0-2 0,0 0 0,4 0 0,-4 0 0,4-8 0,-6-1 0</inkml:trace>
  <inkml:trace contextRef="#ctx0" brushRef="#br0" timeOffset="-15313">7492 384 7569,'18'-17'-909,"-1"-1"568,1 1 0,-7-1 391,1 1 1,-8 0 0,0 1 27,-8 4 1,-6-1 0,-7 7-1,-1 2-44,1 2 1,-1 2 0,1 0 0,-1 0 39,1 0 1,-1 0-1,3 2-28,3 4 0,-1-2 0,7 7-37,2 3 0,2 2 0,2 1 0,2 0-15,4 1 0,-2-3 0,7-1 1,1-2 7,-2 1 0,5 1 0,-3-1 0,3-1 6,3 2 1,-3-5 0,-1 1 0,-4 0-2,-3-1 1,5-3 27,-6 6 51,0 0 0,-8-3 1,-4-3-74,-6-4 1,-3-2 0,-3 0 0,1 0-125,-1 0 1,1 0 0,-1 0-105,1 0 1,5 0 214,1 0 0,-1 0 0,-5 0 0</inkml:trace>
  <inkml:trace contextRef="#ctx0" brushRef="#br0" timeOffset="-15097">7737 314 7569,'9'0'-411,"7"0"0,-8 2 523,3 4 1,3 4-1,-8 7-111,-2 1 0,-2-1 1,-2 1-1,0-1-65,0 1 0,0-1 0,0 1-682,0-1 746,0 1 0,0-9 0,0-1 0</inkml:trace>
  <inkml:trace contextRef="#ctx0" brushRef="#br0" timeOffset="-14914">7876 175 7569,'0'-18'-65,"0"1"-232,0-1 22,0 9 0,0 3 0,0 12 275,0 5 0,0 5 0,0 1 0</inkml:trace>
  <inkml:trace contextRef="#ctx0" brushRef="#br0" timeOffset="-17545">4960 419 6425,'10'0'206,"-3"0"1,-7 8 0,0 4-134,0 3 0,0 3 0,0 1 0,0 2-26,0 3 0,6-1 0,0-4 1,-2 3-76,-2 1 1,-2 0 0,0-3 0,0 1-121,0 2 1,0 1-29,0-7 0,0 1 0,0-1-70,0 0 0,2-7 246,4-4 0,-4-4 0,5-2 0</inkml:trace>
  <inkml:trace contextRef="#ctx0" brushRef="#br0" timeOffset="-17258">5047 576 7569,'0'-23'-1129,"0"0"1070,0 0 0,0-1 0,0 1 1,2 2 204,4 1 0,4 5 0,7 1-75,1 3 1,-1 7 0,1-2 0,-1 4-34,1 2 0,-1 0 1,0 0 24,1 0 1,-1 0-1,1 0-77,-1 0 0,-5 6 1,-2 1-59,-3 3 0,-1-4 56,-6 6 1,-2-1 0,-4 5 7,-5-5 1,-5-1 0,-1-6 0,-1 2 5,1-2 0,-1 0 0,1-1 0,0 3-138,-1-2 0,6-2-373,1-2 513,-1 8 0,10 2 0,4 7 0</inkml:trace>
  <inkml:trace contextRef="#ctx0" brushRef="#br0" timeOffset="-2029">6741 3074 7447,'10'0'-644,"6"0"750,-15 0 1,13 2-40,-8 4 1,0 3 0,-4 9 0,1-1-48,3 1 0,0 1 0,-6 2 0,0 3-39,0-3 1,0 0-1,0 1 1,0 1-65,0-2 1,0-1 0,0-3 0,0 1-91,0-1 0,0-5 1,0-1-68,0 3 1,2 0 239,4-3 0,-4 5 0,6-6 0</inkml:trace>
  <inkml:trace contextRef="#ctx0" brushRef="#br0" timeOffset="-1571">6636 3301 7569,'-17'0'-576,"7"0"0,-3-2 641,7-4 0,2 4 9,10-4 1,4 4-1,7 2-20,0 0 1,1 0-1,-1 0-44,1 0 1,-1 0 0,1 0 0,-1 0-36,1 0 0,-1 0 1,1 0-1,-1 0 24,1 0 1,5 0 0,0 0-48,-1 0 0,3 0 65,-2 0 1,0 0 0,-5 0 2,-1 0 0,7 0 0,-1 0-5,-2 0 0,-7 0-68,-3 0 53,-7 0 1,2 0 0,-10 2-8,-2 4 1,-7-4 0,3 6 54,0 0 0,-3 1 32,7 9 1,0-1 0,6 1-42,0-1 0,0 1 1,0-1-29,0 1 0,6-7 0,2-1-62,1-2 0,3 3 0,6-5-59,-1-2 0,0-2 0,1-2 0,-1 0-280,1 0 1,-1 0 389,1 0 0,-1-8 0,1-1 0</inkml:trace>
  <inkml:trace contextRef="#ctx0" brushRef="#br0" timeOffset="-1404">7283 3126 7569,'-2'-11'-87,"-4"-1"0,2 8-475,-8-2 1,7 4 157,-7 2 404,8 8 0,-11 2 0,5 7 0</inkml:trace>
  <inkml:trace contextRef="#ctx0" brushRef="#br0" timeOffset="-979">7527 3301 6610,'-17'-8'70,"5"6"0,0-4-113,-1 4 0,-1 4 0,1 2 0,1 4 117,-2 2 0,7-4 0,-1 5-54,0 3 1,6-5-1,-4 3-20,4 2 0,8-5 0,2 1 0,0 0 26,0-1 0,5-5 0,-1 2-36,3-4 1,3-2-1,-1 0 1,3 0 18,3 0 0,-4 0 1,5 0-1,-5 0 31,-2 0 1,1-2-10,-1-4 1,-1-3-1,-4-9-13,-7 1 0,-3-1 1,-2 1-1,0-1-34,0 1 0,-2 5 1,-3 1-1,-7-1-67,-4 2 1,-1 2-1,-2 8 1,-3 0-16,-1 0 0,-6 0 0,6 0-1,1 0 0,5 2 1,3 2-1,4 4 99,3 2 0,1 1 0,6 7 0</inkml:trace>
  <inkml:trace contextRef="#ctx0" brushRef="#br0" timeOffset="-445">7911 3231 7569,'10'8'-884,"4"-4"864,-9 7 1,7-5 0,-4 4 29,2-2 1,-7 5 0,5-1 24,0 3 1,-6-3 0,6 0-11,-1 1 1,-5 3-17,4 1-25,-4 1 0,-2-7-14,0 1 0,-2-8-13,-4 2 1,3-4 0,-7-4 22,2-4 1,2 2-1,6-8-25,0-1 1,0 3-1,0-2 1,0-1 7,0-3 0,0 5 0,0-1 0,2-2 20,4-1 0,4-3 0,7 3 22,1 3 1,-1-1-1,1 7 1,-3 0 37,-3-2 0,3 6 1,-3-4 25,3 5 0,3 2 0,-3 5-22,-3 6 1,2-2-1,-7 1-48,3 3 0,-6 1 0,4 1-16,0-4 0,-7 3 0,5-3-3,-4 3 0,4-3-245,0 0 1,7-9 264,-1 3 0,4 4 0,1 0 0</inkml:trace>
  <inkml:trace contextRef="#ctx0" brushRef="#br0" timeOffset="-4237">4698 3458 7410,'8'0'-504,"-8"0"0,-8 0 564,-9 0 1,5 6-1,2 2 14,2 1 0,3-3 0,3 4 1,-2 0-20,-2-1 1,0-3 0,6 6 0,0 1 1,0-3 0,2 2-67,4 1 1,-2-5-1,7-2 1,3-2-36,2 2 1,1-5 0,0 5 0,1-4 49,-1-2 0,3 0 1,1-2-1,2-2 4,-1-1 0,-3-3 0,-1 2-7,-1-6 0,-7 3 0,-2-3-36,-1-2 1,-7-1 27,0-3 1,-7 3 0,-11 1-1,1 5-111,-1 1 1,-5 2 0,-2 6-1,-1 0-309,1 0 426,-6 0 0,12 8 0,-6 2 0</inkml:trace>
  <inkml:trace contextRef="#ctx0" brushRef="#br0" timeOffset="-3571">5257 3423 6367,'-10'-8'33,"-5"6"1,11-5 175,-8 7-76,8 0-52,-4 0-18,8 0 1,0 7-1,0 5-22,0 4 1,0-5 0,0 1-1,0 3-6,0 7 1,6-3 0,0 4 0,-2-3-23,-2-3 0,-2 7 0,2-1 0,2 0-32,2 2 1,-1-5 0,-5 5 0,0-2 0,0 1 1,6-1 0,0-6 0,-2 1 3,-2-1 1,-2-5 0,0 0-244,0 1 1,0 3-274,0 1 389,0-7 0,-2-2 141,-4-8 0,-4-8 0,-7-2 0</inkml:trace>
  <inkml:trace contextRef="#ctx0" brushRef="#br0" timeOffset="-3153">5082 3493 7569,'2'-17'0,"2"-1"0,2 1 0,2 5 0,-3 0-626,7-1 466,-4-3 0,7 5 0,-3-1 101,4-2 1,-7 5 0,-1-1 0,0 2 76,3 4 1,-1 0-1,2 1 48,1-3 0,3 0 0,1 6-39,1 0 0,-1 0 1,1 0-1,-1 0 16,1 0 0,-1 6 0,-1 1-11,-5 3 0,5-4 0,-7 6-59,1 1 0,4 3 37,-8 1 1,5 1-19,-5-1 0,0 1-7,-6-1 1,-6-5 0,-2-3 27,-1-1 0,-3 0 0,-6-4 0,1 2 3,0-3 1,-1-1 0,1-2 0,-1 0-9,1 0 1,-1 0 0,1 0 4,-1 0 1,1 0-192,-1 0-563,9 0 741,1 0 0,8 0 0,0 0 0</inkml:trace>
  <inkml:trace contextRef="#ctx0" brushRef="#br0" timeOffset="-2741">5711 3371 6428,'-10'0'24,"-5"0"0,11 0 1,-6 2 26,2 3 1,1-1 0,3 8-7,-2 2 0,0 1 0,6 3-79,0-1 68,0 1 14,0-9-67,8 7 1,-4-9-1,7 5 32,3-6 0,1 2 0,3-2-34,-1-3 1,1-1 0,-1-2 0,1 0 14,-1 0 0,1-5 0,-3-3 0,-1 0 5,-3 0 0,-1-5 0,4 1-1,-3-3 1,-7-3 0,2 1 0,-4-1-8,-2 1 1,0 5 0,-2 0 3,-4-1 1,-3-1 0,-9 3-55,1 5 0,-1 4 1,1 2-37,-1 0 1,1 0 0,-1 0 0,1 0 94,-1 0 0,9 8 0,-7-7 0,6 7 0</inkml:trace>
  <inkml:trace contextRef="#ctx0" brushRef="#br0" timeOffset="-2308">6043 3318 7569,'17'0'-233,"1"0"0,-1 0 1,1 0 218,-1 0 1,0 0-1,1 0 57,-1 0 1,1 6-1,-3 2-18,-3 2 1,4-5 0,-7 7-45,1 2 0,4-5 0,-9 3 48,-1 2 0,4 1-194,-2 3 1,-2-7 150,-10 1 35,-4-8 1,-5 2-1,1-10 1,4-4-28,3-2 1,-5 4-1,4-5 43,-1-3-96,5-1 32,-4-3 29,8 1 1,0 7-147,0-6 133,0 7-8,0-1 11,0-5-132,8 5-18,-6 0-112,13-5 229,-5 13 10,7-14 0,-5 14 31,0-4 0,-9-3 0,21 7 0,-5-6 0</inkml:trace>
  <inkml:trace contextRef="#ctx0" brushRef="#br0" timeOffset="-5509">3406 3563 7451,'-10'0'-620,"2"0"516,8 0 173,0 0-65,0 8 1,0-5 52,0 9 0,0-6 1,0 6-1,2 1-23,4 3 1,-4 1 0,4 1 0,-2-1 2,1 1 0,-3 5 1,4 2-1,-4 0-39,-2 1 0,6-1 0,0-4 1,-2 2-190,-2-1 191,-2-3-141,0-1-16,0-1 94,0-7 0,5 5 0,1-3-271,-2 3 281,-2-5-284,-2-2 166,0-8 171,8 0 0,-6 0 0,5 0 0</inkml:trace>
  <inkml:trace contextRef="#ctx0" brushRef="#br0" timeOffset="-5079">3423 3615 7569,'0'-17'0,"0"7"-394,8-5 0,-4 7-15,7-4 352,1 4 0,0 3 82,-1-1 0,1-2 19,5 2 0,-5 4 0,0-4 64,1 4-71,3 2 0,1 0-5,1 0 0,-1 0 0,1 0-48,-1 0 50,1 0 0,-1 0-1,1 0 1,-7 6 0,-1 2-63,-2 2 1,3-4-1,-3 3 1,0 1-1,1 0 7,1 3 0,-6-3 0,4 2 14,0 1 1,-6 3 0,5 1 5,1 1 1,-6-7 0,4 1 7,-4 1 1,-4-5 0,-2 0 0,-4-2 6,-2 0 0,5 1 1,-7-3-1,-2 2-3,-1-2 0,-1 0 1,3 0-1,1 2-9,-1-3 5,-3-1 4,-1-2-3,-1 0 1,6 0 2,1 0 1,5 0-146,-6 0 1,7 0 21,-7 0-50,8 0 163,-4 0 0,16-7 0,2-3 0</inkml:trace>
  <inkml:trace contextRef="#ctx0" brushRef="#br0" timeOffset="-4616">3947 3528 7267,'17'0'-466,"-5"0"0,0 0 1,1 0 662,3 0 0,-4 0 0,-1 0-171,3 0 0,1 0 1,3 0-1,-1 0 34,1 0 1,-1 2-1,1 2-7,-1 2 0,1 1 1,-1-3-45,0 2 1,-5 6 0,0-5-78,1 3 0,-3 2-7,2 5 1,-8 1 51,1-1 1,-3-5 0,-4-3 11,-3-1 1,-5-2 58,-8-6 1,1 0 18,-1 0 1,7-6 40,-1 0-98,8-7 1,-3 9-1,7-8 1,1 1 5,5 1 0,-4-6 0,6 5 0,0-5-41,3-1 1,-1 5-1,2 1 1,-1-3-45,-1-2 1,4 5-1,-7 1 1,1 0-225,0 1 0,6 5 293,-3-2 0,5-4 0,1 1 0</inkml:trace>
  <inkml:trace contextRef="#ctx0" brushRef="#br0" timeOffset="-20800">314 314 7569,'8'-9'-746,"-6"-1"1,2 4 780,-8-5 0,0 3 0,-7 0 85,-3 0 1,-1 6-1,-3-3-19,1 3 1,-1 2 0,1 0-61,-1 0 1,1 0-1,-1 2 1,1 1-3,-1 3 0,3 2 0,1-4 0,3 4-43,-3 1 0,4 1 1,1 4-1,-1-5 40,0-1-32,6 6 0,-5-7 1,5 7-1,-2-2 0,2 1-11,2 3 1,4-1 0,4-3 0,4-4 2,-1-1 1,7-5-1,-3 4 1,7-4-2,3-2 0,2 0 0,-3 0 0,1 0 6,-2 0 0,-1-2 0,-1-2 0,2-3-3,3-3 0,-3 4 1,-7-6-1,-3-1 1,3-3 1,-1 5 0,-1-1 0,-4-2 8,0-1 1,-6 3 0,5 3 0,-1-1 15,0 0 0,0 4 2,-6-5-48,0 7 27,0-4 0,0 10 1,0 4 7,0 5 1,0 5 0,0 1-1,0 1 1,0-1 4,0 1 1,0 1 0,0 3 0,0 1-9,0-2 1,2 1 0,2-1 0,1 4 6,-1 2 1,4 0-1,0 5 1,0-5 15,-1-2 0,-1 6 0,-6-2 0,0 4-8,0 2 1,0-2 0,0-2-1,0-4-3,0-2 0,0 5 1,-2-5-1,-2 0-2,-1 0 1,-9-1 0,4-7 0,-1 0-11,-1 1 1,-6-6 0,-5-3 0,2-1 86,1-4 1,1-2-1,-2-2-74,-3 0 1,1 0 0,6-2 0,-1-2 100,1-2 1,5-9 0,2-1 0,1-5 0,1-2-52,0-3 1,2 5 0,6-8 0,0-2-139,0-2 1,2-2-1,4-2 1,6-2-116,3-2 0,3 3 0,-1 7 0,1 3-412,-1 3 0,8 2 592,4 5 0,12-7 0,4-2 0</inkml:trace>
  <inkml:trace contextRef="#ctx0" brushRef="#br0" timeOffset="-18838">3545 157 7110,'0'-11'-353,"0"-1"0,2 2 552,4-1 0,-4 1 206,4 4-325,-4 4 1,-2-4-17,0 12 0,0-2 0,2 8 3,4 1 0,-5 3 0,5 1 0,-4 3-14,-2 3 0,0-4 0,0 5 0,0-5 0,0-1 0,0 5 0,0 0 0,0-2-45,0-1 0,0 3 0,0 0 1,2-1-323,4-3 0,-4-1 0,6-1-69,-1 1 1,-3-3 382,8-3 0,0 3 0,5-5 0</inkml:trace>
  <inkml:trace contextRef="#ctx0" brushRef="#br0" timeOffset="-18545">3947 140 6157,'10'0'425,"-1"0"1,-5 2-340,2 4 1,0 3 0,-6 9-1,0-1-24,0 1 1,6-1 0,0 1-1,-3-1-54,-1 1 0,-2-1 0,2 0 0,2 1-60,2-1 0,0 1 0,-6-1 0,0 1-55,0-1 0,0 1 1,2-3-1,2-1 107,2-3 0,-1 1 0,-5 6 0</inkml:trace>
  <inkml:trace contextRef="#ctx0" brushRef="#br0" timeOffset="-18312">3737 367 8242,'18'0'128,"-1"0"1,3 0 0,1 0 9,2 0 0,3 0 0,-5 0 0,4 2-374,2 4 1,-5-4-1,3 3 1,-2-3 99,1-2 0,-1 6 1,-6 0-1,1-2 136,-1-2 0,1 6 0,-1 1 0</inkml:trace>
  <inkml:trace contextRef="#ctx0" brushRef="#br0" timeOffset="-18117">4261 314 7031,'18'0'337,"-1"0"0,-1 2-365,-5 4 0,5-4 0,-6 6 1,1-2-185,1 0 1,-6 5-1,5-3 19,3 2 0,-4-6 193,1 1 0,1 5 0,5 0 0</inkml:trace>
  <inkml:trace contextRef="#ctx0" brushRef="#br0" timeOffset="-17846">4698 332 7266,'10'-8'20,"-3"6"0,-9-6 58,-3 8 1,-5 8 0,-7 4 5,-1 3 0,6 1 0,1-2 0,-3-3-27,-1 3 1,3 1-1,0 3 1,-1-1-30,-3 1 1,1-1 0,1 1-1,3-1-44,-3 1 1,0-1 0,1-1 0,3-3 17,2-1 1,-3-1 0,3 7-257,-2-1 0,6 1 1,-3-1-233,-1 1 0,6-1 486,-4 1 0,4-1 0,2 1 0</inkml:trace>
  <inkml:trace contextRef="#ctx0" brushRef="#br0" timeOffset="-20130">1694 367 6594,'0'-12'-120,"-2"3"185,-4 1 0,2 2 1,-5 4-1,-1-2 78,0-2 0,5 0-66,-7 6 0,0 0-52,-5 0 0,5 2 0,2 4-27,3 6 0,-1 3 0,4 3-11,-2-1 1,0 1-1,6-1 27,0 1 1,0-7-1,2-1-3,4-2 1,-2 3-1,8-5-6,1-2 0,3-2 0,3-2 0,3 0-10,1 0 0,0 0 0,-3-2 0,1-2 3,2-2 1,0-7 0,-5 1 1,-1-3 1,-7-3-1,-4 1-19,-4-1 0,-2 1 1,0-1-1,-2 1-53,-4-1 0,-4 7 1,-7 1-1,-3 2-77,-3 4 1,4 3 0,-4 1 0,3 0-7,3 0 1,-1 0-1,1 0 155,-1 0 0,9 0 0,-7 7 0,6 3 0</inkml:trace>
  <inkml:trace contextRef="#ctx0" brushRef="#br0" timeOffset="-19600">2288 0 6343,'-18'0'77,"3"2"1,1 2 0,5 4-3,1 1 1,-4-3 0,4 6 0,1 1 1,-1 3 1,-4 1 0,6 1-69,3-1 1,1 1 0,0-1 0,-2 3 8,-2 3 0,0-4 0,6 7 0,0-3 6,0 0 1,0 0 0,0-3 0,0 1 6,0 3 1,0 1 0,0-4 0,0 2 3,0-1 1,0 3 0,2 0 0,2 0 3,2 1 1,5 3 0,-3-4 0,0 0-4,0 0 0,0 1 1,-5-5-1,3 2-16,-2-1 1,0-3 0,0-2 0,2 1-7,-2-1 1,-2 1 0,-2-1 25,0 1 1,-2-1-10,-4 1 1,-4-9-1,-7-3 0,-1-4 0,1-2 0,-1 0-35,1 0 0,-1 0 0,1-2-161,-1-4 0,7 3 0,-1-7-79,-2 2 0,1-6 0,-1 5-42,3-1 0,7-5 1,-2 3 285,4-4 0,2-1 0,0-1 0</inkml:trace>
  <inkml:trace contextRef="#ctx0" brushRef="#br0" timeOffset="-19441">2061 559 7263,'0'-17'49,"0"-1"0,8 6 77,3 1 0,5 7 0,1-4 0,1 2-197,-1 0 0,6 1 0,3 5 0,-1 0 71,0 0 0,6 0 0,-4 0 0</inkml:trace>
  <inkml:trace contextRef="#ctx0" brushRef="#br0" timeOffset="-6115">227 1310 7001,'10'0'-1250,"-2"-2"1250,-8-4 0,-2 4 0,-2-6 0,-2 1 0,-2 5 0,2-4 0,2 4 2,-7 2 1,5 0 0,-4-2 25,3-4 0,-5 2 0,4-5 11,-2 1 1,5 0 0,-7 2 1,8 2 0,-4-5 16,1 1 0,5 0 105,-4 2 92,-4 4-140,8-13-65,-6 13 0,8-4 0,2 10-14,4 2 1,-2 6 0,8-5 0,1 3-11,3 4 0,1-5 0,1 3 0,1 1-9,4 3 1,-1 1 0,7 1-33,2-1 33,-6 1 1,8-1 0,-4 3 0,4 1-15,2 2 1,6 1 0,2-5 0,-1 2 5,1 3 0,5 7 0,-1-4-7,4 0 0,3 6-10,4-4 19,4 4-1025,8 2 976,-8 0 46,6 0 3,-6 0-41,0 0 37,6 7-3,-14-5 1,14 6-6,-6 0 6,1-6-8,4 13 1,-4-13 86,6 4-82,1 3 0,0-7 1,0 6-1,0-2 0,0-1 1,0 1 0,1-4-1,1 0-2,-2-2 0,4 4 0,-8-10 0,4 4 0,-1 2 1,-3 0-1,-13-2 1,-1-2 41,1-2 0,-1-2 0,0 4 1,-1-4 27,-5-2 1,-1 4 0,-6-5 0,2-3-46,-3-2 0,-1-1 0,-4-1 0,-2-1-6,-2-4 1,-7 1 0,1-5 0,-4 0 351,-1-1 1,-3 1 0,-1-4-448,-2 2-50,-8 0-123,3-6 1,-14 0 248,-5 0 0,-4 0 0,-1 0 0</inkml:trace>
  <inkml:trace contextRef="#ctx0" brushRef="#br1" timeOffset="24694">5920 4052 6954,'0'11'134,"0"1"1,0 0-1,-1 5-93,-5 1 1,2-1-1,-6 1 1,2-1 9,4 1 1,-3 5 0,-1 2-1,0 2-18,0 4 0,-3 0 1,5 0-1,0-2-28,-2 3 1,5 6 0,-9 3-97,-2-2 107,7-2 1,-9 4-1,6 1 1,-1 1 37,-1 0-30,0-3-57,-13 3 0,6 0 52,-5 3 1,3 5-1,0-7 1,-3 3 6,3 0 1,2-3 0,1 5-1,1-3 1,-1 3 1,1-5 0,1 3-1,3 0 5,1-3 1,2 7 0,-3-5 0,3 5-11,2 1 0,-5-2 1,3-1-1,-2-2 2,1 1 0,1 3 1,-3 1-1,3-2-5,2-3 0,-4 1 1,5-7-1,-1-2 12,0-2 1,-4-2 0,7 0 0,-1-2 21,-2-4 1,6 2-1,-4-8 1,4-2 115,2-1 1,-2-3-62,-3 1 0,3-1 71,-4 1 7,4-9-114,2-1-733,0-8-454,0 0 1115,-8 0 0,-2 0 0,-7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0.569"/>
    </inkml:context>
    <inkml:brush xml:id="br0">
      <inkml:brushProperty name="width" value="0.08571" units="cm"/>
      <inkml:brushProperty name="height" value="0.08571" units="cm"/>
      <inkml:brushProperty name="color" value="#5B2D90"/>
    </inkml:brush>
  </inkml:definitions>
  <inkml:trace contextRef="#ctx0" brushRef="#br0">52 157 6546,'0'-9'23,"0"1"0,-2 8 149,-3 0-114,3 0 0,-8 6 0,6 1 1,-2 3-15,2 4 1,1 1 0,-1 3 0,-2-1-31,2 1 0,2-7 0,2 1-14,0 1 0,0 3 1,2-1 7,4-3 0,3 2-1,9-9 0,-1 1 0,1-6-4,-1 0 0,1-6 0,-1-1 0,1-1-7,-1 0 1,-5-5 0,-1 1-5,3-4 14,2-1 0,-7 0-23,-1-1 18,-8 1 1,0-1 0,0 1 0,0-1-35,0 1 0,-2 5 1,-4 2-64,-5 3 1,-7 1 0,-3 6-306,-2 0 347,-1 0 1,7 0 0,-1 2-1,1 2-91,-1 1 1,3 9 144,3-2 0,-3 3 0,5 3 0</inkml:trace>
  <inkml:trace contextRef="#ctx0" brushRef="#br0" timeOffset="462">402 105 6559,'6'11'150,"-1"1"-133,-1 2 1,0-1 0,0 1 29,2-3 0,0 1-221,-6 6 225,0-9 32,0-1-59,0-8 0,0-2-17,0-4 1,0-3-1,0-9 1,0 1 0,2-1-51,3 1 51,-3-1 0,14 3 167,-5 3-163,5-3-2,-6 13 25,5-6 1,-5 2-1,7 0 36,1 2 1,-1 2-1,1 2 1,-1 0-37,1 0 1,-1 0-1,1 2-60,-1 4 1,-1-2 0,-3 6 0,-3-1-121,-2 1 1,-2-4 0,-6 6-60,0 1 1,0 3 0,-2-1-78,-4-3 281,4 3 0,-14-13 0,7 6 0</inkml:trace>
  <inkml:trace contextRef="#ctx0" brushRef="#br0" timeOffset="862">856 157 7569,'17'0'-190,"-7"0"1,0 0 0,-6-2 61,1-4 0,7 3 0,-4-7 0,1 0 134,5 0 0,-4 7 0,-1-5 35,-1 0-12,-2 6 36,2-13-42,-6 13 0,13-14-6,-13 6 0,8 1 1,-6 1 113,2 0-112,-1 6 1,-7-11-21,-3 7 1,-5 0-1,-8 6 18,1 0 0,5 6 0,3 2 1,-1-1 10,0 1 0,6 6 1,-1-3 29,3 5 1,-4 1 0,0 1-2,2-1 0,2 1 0,4-1-2,4 1 1,-2-7 0,7-1 10,3-2 1,2 0-1,1-5 1,0 3-20,1-2 0,-1-2 1,1-2-1,-1-2-117,1-4 0,-1 4 1,1-3-328,-1 3 0,-5-4-104,-1 0 501,-7 0 0,4 14 0,-8 2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004"/>
    </inkml:context>
    <inkml:brush xml:id="br0">
      <inkml:brushProperty name="width" value="0.08571" units="cm"/>
      <inkml:brushProperty name="height" value="0.08571" units="cm"/>
      <inkml:brushProperty name="color" value="#5B2D90"/>
    </inkml:brush>
  </inkml:definitions>
  <inkml:trace contextRef="#ctx0" brushRef="#br0">0 53 6010,'0'-10'44,"0"2"174,0 1-154,0 5 0,0-8 84,0 4-132,0 4 125,0-6-6,0 8 10,0 0-71,0 8 1,2 2-59,4 7 1,-2 1-1,6-1 44,-2 1-62,5-9 0,-9 7 1,8-4 9,1 3 1,-3 3 0,2-1-1,1 2 1,3 3 10,1 1 1,6 6 0,1-4 0,-1 1-18,2-1 1,-3 6-1,5 0 1,0 6 1,0 4 9,2-1-654,6 3 651,0 2 3,0-1-58,0 7 1,6-7 53,-1 9 0,9-9-874,-4 15 870,-1-21-18,7 21 15,-7-15-8,1 9 0,5 1 0,-5 0-7,0-1 1,5 3-1,-3-9 1,1 3 4,-1 2 0,1 1 0,-7-3 0,-2-1 197,-2-3 0,1-7 0,-1 2-155,-4-4 0,-2-2 0,2-2 1,-2-2-1,-3-4 52,-3-2 0,0 4 0,-4-6 0,3-1-29,-3-3 0,-2-1 0,-1-1 0,-1 1 264,1-1 0,-1-5 0,1-1-390,-1 3 1,-5-6 0,-2-1 11,-3 1 1,1-6-667,-2 4 723,-4-4 0,-2-2 0,-10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448"/>
    </inkml:context>
    <inkml:brush xml:id="br0">
      <inkml:brushProperty name="width" value="0.08571" units="cm"/>
      <inkml:brushProperty name="height" value="0.08571" units="cm"/>
      <inkml:brushProperty name="color" value="#5B2D90"/>
    </inkml:brush>
  </inkml:definitions>
  <inkml:trace contextRef="#ctx0" brushRef="#br0">1 0 7345,'0'18'-24,"0"-1"0,2 0 0,2 1 0,4-1 0,-1 1 30,1-1 0,-2 1 0,-4-1 0,2 1-75,2-1 0,-1 1 0,-5-1-124,0 1 1,6-7-162,0 1 1,0-6 353,-6 5 0,-8-7 0,-2 4 0</inkml:trace>
</inkml:ink>
</file>

<file path=ppt/ink/ink3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9:15:12.808"/>
    </inkml:context>
    <inkml:brush xml:id="br0">
      <inkml:brushProperty name="width" value="0.05292" units="cm"/>
      <inkml:brushProperty name="height" value="0.05292" units="cm"/>
      <inkml:brushProperty name="color" value="#FF0000"/>
    </inkml:brush>
  </inkml:definitions>
  <inkml:trace contextRef="#ctx0" brushRef="#br0">8731 10368 0,'-25'0'31,"1"0"78,-1 0-93,25 25 0,-50-25-1,1 25 1,-26-25 0,-49 25-1,75 0 1,-1-1-16,0-24 15,-98 50 1,73-25 0,-24 0 15,0-1-15,24 1-1,-24 25 1,0-25-1,74-1 1,-74 1 0,24 25-1,51-50 1,-26 0-16,25 25 16,-24 24-1,24-24 1,-50 0-1,26 0 1,24-1 0,0 1-1,0 0 17,1 0-1,-1-25-16,25 25-15,0-1 32,-25 1-17,25 0 1,0 0 0,-25 25-1,25-26 1,0 51-1,0-26 1,0-24-16,0 50 31,0-26-15,0 1 0,0 24-1,0-24 1,25-50-1,-25 25-15,25-1 32,-25 1-17,25 0 1,-25 25 0,24-50-1,1 49 1,0 1 15,0-25-31,24 24 16,1 1-1,-50-25 1,25-1 0,0-24-1,24 75 1,-24-75-1,0 50 1,0-50 0,-1 24-16,1 1 15,25 25 1,-25-25 0,24-25-16,-24 49 15,49-49 1,-24 25-1,-25-25-15,24 25 32,1-25-17,-25 0 1,49 25 0,-24-25-1,24 0 1,-49 0-1,25 0 1,-25 0 0,24 0-1,1 0 1,24 0 0,-49 0-1,49 0 1,-24 0-1,24 0 1,-24-25 15,0 25-15,-26-25 15,1 25-15,0 0-1,0-25 1,0 25 0,-25-25-1,24 1 1,1-26 0,25-24-1,-25 24 1,-1 25-16,-24-25 15,25-24 1,0 24 0,-25 1-16,0 24 31,25-25-15,0 26-1,-25-1 16,0 0-15,24-25 0,-24 26-1,25-26 1,-25 0 0,0 1-1,0 24-15,0 0 16,0 0-1,0 1 1,0-51 15,0 50-15,0 1 0,0-51-1,0 1 1,0 24-1,0 25 1,0-24 0,0-1-1,-25 25 1,25-24 0,-24 24 15,24-25-16,0 25 1,-25-24 0,-25-1-1,25 1 1,1 24 0,24 0 15,-50-25-31,50 1 15,-74-26 1,24 26 0,0-1-1,1-24 1,-26 49 0,75 0-1,-24 25-15,-1 0 16,0 0-1,0 0 1,0 0 0,-24 0 15,24 0-15,0 0-1,-24 0 1,24 0 15,0 0-15,0 0-16,0 0 31,1 0 31,24 25-30,-25-25-1,0 25-15,0-25 30,25 25-14,-25-25-17,25 24 32,-25-24-47,25 25 31,-24-25 16,24 25 125</inkml:trace>
  <inkml:trace contextRef="#ctx0" brushRef="#br0" timeOffset="3882.02">14883 10418 0,'-25'-25'109,"25"0"-93,-25 25-1,0 0-15,-24 0 16,24-24-16,-49-1 47,24 25-32,0 0 17,26 0-17,-26 0 1,25 0 0,-24-25-1,24 25-15,0 0 16,0 0-1,-25 0 1,26 25 15,-1-25-31,0 25 16,0-25 0,0 24-16,1-24 15,-1 0 1,25 25-1,-25-25 1,0 0 15,25 25-15,-25 0 0,1 0-1,-1-1 1,0 1-1,0-25-15,25 25 16,-25 0 0,1 0 15,24-1-15,-25 1-1,0 0 1,25 25 15,-25-50-15,25 24-1,0 1 17,0 0 14,0 0-46,0 0 32,0-1-1,0 1 16,0 25-16,0-25 0,0-1 1,25-24-17,-25 25-15,25 0 31,0-25-31,-25 25 16,24-25 15,-24 25-31,25-1 16,0-24 0,0 25 15,0-25-16,-1 0 1,1 25 0,0-25 15,0 0-15,0 0-1,-25 25 1,24-25-16,1 0 15,25 25 1,-25-25 15,-1 0-31,1 0 16,0 0 15,0 0-15,0 0 15,0 25-15,-1-25-1,26 0 17,-25 0-32,0 0 15,-1 0 1,26 0-16,-25 0 15,24 0 1,1 0 15,0 0-15,-26-25 15,76 0-15,-26 0-1,-24-25 1,-1 26 0,1-51-1,-50 50 1,49-24-16,-49 24 16,50-74-1,-50 74 1,25-49-1,-25 24 1,0 25 0,0-24 15,-25 24-15,25 0-1,-25 0 1,25 0-1,-25 25 1,1-24 0,-1-1-1,0 0 1,0 25 0,0-25-1,1 25 1,-1 0 15,0 0-15,-49-25-1,49 25 1,-25 0 0,25 0 15,1 0-16,-1 0 17,0 0 30</inkml:trace>
  <inkml:trace contextRef="#ctx0" brushRef="#br0" timeOffset="7225.82">14660 12204 0,'0'0'0,"0"-25"16,0 0-1,0 0 1,0 1 0,0-1 15,0 0 16,-25-25-16,25 26 0,-50-1-31,50 0 32,-25 25-17,1 0 1,-1-25-1,0 25 1,0-25 0,-49 1-16,49 24 15,-50-50 1,26 50 0,24-25-1,-25 0 1,-24 25-1,49-24 1,-74 24 0,25-25 15,49 25-15,-25 0-1,-24 0 1,49 0-1,-25 0 1,-24 25 0,49-25-1,-49 0 1,24 24 0,1 1-1,-1 0 1,25-25-1,25 25-15,-49-25 16,24 25 0,0-1 15,0 1-31,0 0 16,0 0 15,1-25 0,24 25 16,-25-1-31,25 1-1,-25-25 1,25 25-1,0 0 1,0 0 0,0-1 15,0 1 0,0 25-15,25 24-1,0-24 1,-25-25-16,49 24 16,-49 1-1,50 0 1,-50-26 15,25-24-15,0 25-1,24 0 1,-24-25 0,49 0-1,26 0 1,-51 0 15,1 0-31,-25 0 16,74 0-1,-25 0 1,-24 0 0,49 0-1,-49 0 1,49-25 0,25-24-1,-50 49 1,-24-25-16,0 0 15,49-25 1,0 1 15,-74 24-31,49-25 32,-49 26-17,0 24 16,-25-25 1,25 25-32,-25-50 15,0 0 1,0-24 0,0 24-1,0 1-15,0 24 16,0 0-1,0 0 17,0 1-1,-25-1 0,0 25-15,0 0-1,25-25 1,-25 25 0,1 0 31,-1 0-16,0 0 125</inkml:trace>
  <inkml:trace contextRef="#ctx0" brushRef="#br0" timeOffset="13371.56">10641 10567 0,'-25'0'110,"1"0"-64,-1 0-14,0 0-17,0 0 17,0 25-17,-24-1 1,-1-24-16,25 25 15,-49 0 1,24 0 15,26-25-31,-26 0 32,25 25-17,0-1 1,1-24-1,-51 25 1,50 0 0,-49 0-1,49 0 1,0-1 0,-24-24-1,49 25 1,-25-25 15,25 25-15,0 0 15,-25 0-31,0-1 16,25 26-1,0 0 1,0 99-1,0-125 1,0 26 0,0 0-1,0-1 17,0-24-17,0 0 1,0 24-1,0-24 1,0 0 0,0 0-1,0 0 1,0-1 0,0 26-1,0 0 1,25 49-1,-25-74 1,0-1 0,0 1 15,25 0 0,0 49-15,-1 26-1,1-100 17,-25 24-32,0 1 15,25-25 32,-25 25-31,25 0-1,0-25 1,-1 0 0,-24 25-1,50-25 1,-25 0 0,0 0-16,49 25 31,-24-25-16,-25 0-15,24 0 16,50 0 15,-49 0-15,0 0 0,-26 0-1,26 0 1,0-25-1,-1 0 1,26 0 0,73 0-1,-73 25 1,-1-25 0,-24 1 15,-25 24-16,99 0 1,-75 0 0,-24-25 15,25 0 0,-25 25-15,-1 0-1,-24-25 1,25 25 0,-25-25 15,25 25-15,0-49-1,0-1 1,-25 1-16,0 24 15,24-25 1,1 1 0,-25-26 15,0 1-15,0-75-1,0 75 1,0-50-1,0 49 1,-25 25 0,25-24-1,-74 0 1,74 24 0,-50 0-1,26 1 1,-26-1-1,0 1 1,-24-1 15,49 25-31,-25-24 32,26 24-17,-26 25 1,0-50-1,50 25 1,-74 1 0,24-1-1,26 0 1,-51 25 0,26 0-1,24 0 1,-25 0-1,-24 25 1,49-25 0,-74 0-1,49 49 17,1-49-17,-1 0 1,25 50-1,0-50 17,25 25-1,-24-25 16,24 25-32,-25-25 1</inkml:trace>
  <inkml:trace contextRef="#ctx0" brushRef="#br0" timeOffset="32858.78">12849 7739 0,'25'0'266,"-1"0"-266,1 0 15,0 0-15,25 0 31,24 0 1,-49-25-17,24 25 1,-24 0 15,0 0-31,0 0 31,0 0-15,0 0 0,-1 0 46,1 0-31,0 0-15,0 0-16,0 0 16,-1 0-1,26 0 1,49 0 0,-74 0-1,74 0 1,50 0-1,-124 0 1,49 0 0,25 0-1,-49 0 1,49-49 0,-24 24-1,-1 25 1,-24 0-1,-1 0 1,-24 0 0,25 0-1,-25 0 1,-1 0 0,1 0 15,0 0-31,0 0 31,0 0-15,-1 0-1,1 0 1,0 0 0,0 0-1,-25-25 1,49 25-1,1 0 1,0 25 0,49-25-1,-25 0 1,1 0 0,-1 0-1,-49 0 1,24 0 15,51 0-15,-75 25-1,24-25 1,-24 0 0,0 24-1,0-24 1,-1 25-1,1-25-15,25 0 32,-25 0-17,24 0-15,-24 0 32,49 25-17,-24-25 1,0 25-16,-26-25 15,100 0 1,-49 0 0,-26 0-1,75 0 1,1 0 0,-76 0-1,50 0 1,1 0-1,-51 0 1,75 0 0,-74 0 15,-1-25-31,1 25 16,99 0-1,-100 0 1,1-25-1,49 25 1,-49 0-16,-25 0 16,74 0-1,-25 0 1,-49 0 0,50 0-1,24 0 1,-50 0-1,1 0-15,24 0 16,1 0 0,-26 0 15,1 0-31,24 0 0,50 0 31,25 0-15,-74 0-1,74 0 1,-75 0 0,75 0-1,-75-25 1,-24 25-16,24 0 16,25 0-1,-49 0 1,74 0-1,-50 0 1,-24 0 0,74 0-1,-49 0 17,-26 0-32,26 0 31,-1 0-16,-24-24 1,-26 24 0,1 0-1,0 0 1,0 0 0,0 0-1,-1 0 32,1 0-31,50 0 515,49 0-515,0 0-16,0 0 15,49 0 1,-24 0-16,-25 0 15,0 0-15,0 0 32,-25 0-32,149 0 31,-173 0-15,-25 0-1,-26 0 1,1 0 31,-25-25 78,25 25-110,-25-25 17,0 0-17,0-24 1,0 24-16,0 0 62,0-49-46,-74-75-16,-26-74 16,51 148-1,-26-49 1,26 74-1,24 26 17,0-1-17,0 25 1,0-25 0,1 25-1,24-25 1,-25 25-1,0 0 1,-49-25 0,-1 1-1,26 24 1,-1 0 0,25 0-1,-24 0 1,24-25-1,-25 25 1,25 0 0,1 0-1,-76 0 1,26 0 0,74 25-1,-124-25 1,49 24-1,51-24 1,-100 25 0,-50-25 15,100 25-15,-100 0-1,0-25 1,75 0-1,-75 25 1,26-1 0,73-24-1,-74 25 1,75-25 0,0 0-16,24 0 15,-24 0 1,-26 0-1,76 0 1,-76 0 0,76 0-1,-1 0-15,-25 0 32,-49 0-17,24 0 1,51 0 31,-51 0 328,-24 0-360,-25 0 1,0 0-16,-25 0 16,-173 0 15,-174 0 0,148 0-15,75 0-1,174-25 1,0 1-16,-25 24 16,-50-25-1,100 25 1,-50-25-1,25 0 1,49 25 0,-24 0-16,-1 0 15,-24 0 17,49 0-17,-74 0 1,0 0-1,50 0 1,-50 0 0,0 0-1,50 0 1,-75 0 0,99 0-1,-24 0-15,-1 0 16,-49 0-1,50 0 1,-50 0 15,0 0-15,0 0 0,49 25-1,-49-25 1,-24 0-1,73 25 1,-49 0 0,50-25-1,-26 49 1,-48-24 0,98 0-1,-24 0 1,49-25-1,0 0 1,0 0 0,25 25 46,0 24-31,0-24 1,-25 49-32,25-49 15,0 0 1,0 25 0,0-26-1,0 1 32,0 0-31,0 25-1,25-1 1,-25-24 0,50 49-1,-25-24 1,-25 0-16,24-26 15,26 100 1,-50-99 0,50 25-1,-50-1 1,24-49 0,-24 50-1,0-25 48,25-25-48,0 0 32,0 0-31,0 0-16,-1 0 15,26 0 1,0 25 0,-1-25-1,-24 0 1,0 0-16,49 0 16,-49 0-1,74 0 1,-74 0-1,25-25 1,-1 0 0,-24 0-1,25-49 1,-25 74 15</inkml:trace>
  <inkml:trace contextRef="#ctx0" brushRef="#br0" timeOffset="37791.94">1984 15825 0,'0'25'16,"-24"-25"15,24 25 32,24-25-1,26 25-46,-25-25-1,0 0 1,-1 0 0,100 0-1,-74 0 1,-25 0-16,24 0 16,26-25-1,-26 25 1,-24 0-1,25-25 1,-25 25 0,49-25-1,-24 1 17,-1-1-17,-49 0 1,25 25-1,0-25 1,-25 0 0,50 1-1,-26-26 1,-24 25 0,75-49-1,-75 49 1,49-74-1,-24 24 1,0 50 0,-25-24-1,25 24 1,-25 0 15,0 0-15,49 1-1,-49-26 1,75-74 0,-26 74-1,-24-24-15,-25 49 16,25-24 0,0-1-1,-25 0 1,49-49-1,-49 25 1,25 24-16,0-24 16,0-1-1,-25 26 17,25 24-32,-1 0 15,26-74 1,-25 74-1,-25 0-15,25 0 16,49-99 0,-74 100-1,25-1 1,25-50 31,173-247-32,-198 297 1,-25 0 0,99-49-1,0-25 1,-49 74 0,-26 0 15,1 0-31,25 25 15,24-25 1,1 1 0,-26 24-1,1-25-15,-1 25 16,100 0 0,-74 0-1,49 0 1,-50 49-1,-49-49 1,99 25 0,-50 25 15,-24-50-31,0 25 31,24 0-15,-24 49-1,-1-24 1,-24-26 0,25 1-16,-1 50 31,1-51-15,-50 1-16,25-25 15,24 124 1,26 25-1,-1 0 1,-24-100 0,-1 1 15,-24-25-15,50 49-1,-75-49 1,74 49-1,-24-24 1,-26 0-16,26-25 16,0 49-16,-26-49 15,51 49 1,-50-49 0,24 49-1,26-24 1,-51 0-16,26-26 15,49 100 1,-24-49 0,-50-75-1,49 74 1,-24-49 15,-1 49-15,26 1-1,-1-1 1,-24-74 0,-1 50-1,1-50 1,-1 0-16,-24 0 16,74 0-1,-74 0 1,99 0-1,-25 25 1,-49-25 0,49 25 15,-24-25-15,-26 0-16,1-25 31,0 0-16,-26 0 17,-24 0-17,0 0 1,0 1 0</inkml:trace>
  <inkml:trace contextRef="#ctx0" brushRef="#br0" timeOffset="39632.42">322 16917 0,'0'0'0,"25"0"16,0 0-1,0 0 1,24 0 15,-24 0-15,0 0 15,0 0-15,0 0-1,49-25 1,-49 25 0,99-25-1,-25 0 1,-74 25 0,74-24-1,-49-1 1,-25 0-16,24 25 15,50-25 1,1-24 15,-26 49-31,75 0 32,-75 0-17,100-50 1,49 0-1,-99 26 1,99-1 0,50-50-1,-99 51 1,99-26 0,74 25-1,-149 25 1,199-25-1,50 0 1,-249 25 0,224-49-1,49-26 17,-248 51-17,174-1 1,0 25-1,-174-50 1,26 50-16,-51-25 16,199 25-1,-248 0 1,272-24 0,-222-1-1,98 25 1,-24-25-1,-124 25 1,74-25 0,-49 0 15,-100 1-31,-24-1 31,0 25-15</inkml:trace>
  <inkml:trace contextRef="#ctx0" brushRef="#br0" timeOffset="42018.54">3423 14163 0,'0'25'140,"25"0"-140,0 49 16,-25-24-1,24 25-15,1-51 16,25 100 15,-1 75 1,-24-125-17,0-24-15,-25 24 16,25 50-1,0-49 1,0 49 0,-25-50-1,0-24 1,24 24 15,-24-24-15,25-1-1,-25 1 1,0-25 15,0 0 32,0-1-48,0 1 17,0 0-17,0 0 1,0 0 0,0-1 46,0 1 251,25 25-298,-25 49-15,0-25 16,25 1-1,-25-26-15,25 1 0,-25 49 32,24-74-1,-24 0 0,0 0-15,0 0 93,0-1-31</inkml:trace>
  <inkml:trace contextRef="#ctx0" brushRef="#br0" timeOffset="43505.98">5829 13717 0,'0'0'0,"0"25"78,25 24-62,0 1 0,0 24-16,-25 1 15,24-1 1,-24 25-16,50 75 31,0 124 0,-26-100-15,1-74 0,25 75-1,-50-150 1,0 1-1,25-1-15,-1 1 16,1 49 15,0-49-31,0 74 16,0-99 15,-1 49-31,-24-24 16,50 24-1,-50-24 1,25-50 0,-25 25-1,0-1 1</inkml:trace>
  <inkml:trace contextRef="#ctx0" brushRef="#br0" timeOffset="45539.85">4415 14883 0,'-25'0'0,"1"0"47,-1 0 16,0 0-48,25 25 1,-25-1-1,0 1 1,25 0 0,0 25 31,-24 24-32,24 0-15,0-49 16,0 0-1,-25 49 1,25-49 0,0 0 46,0 0-46,25-25 15,-1 0-15,1 0 15,0 0-15,0 0-1,0 0 1,-25-25-1,24 25 1,1 0 0,0-25-1,25-24 1,-1-26 0,-24 50-1,0-24 1,24-1-1,-49 25 1,0 1 15,0-1 1,0 0-1,-24 0-16,24 0 17,-25 25-32,0-24 31,25-1 0,-25 25-31,0-25 47,1 25 16,-1 0-63,0 0 15,0 0 1,0 0 15,1 0-31,24 25 31,-25-25-15</inkml:trace>
  <inkml:trace contextRef="#ctx0" brushRef="#br0" timeOffset="46990.28">4911 14932 0,'0'25'78,"0"0"1,0 0-1,25-25-31,-25-25-32,25 0-15,-25-24 16,0 24-1,0 0 1</inkml:trace>
  <inkml:trace contextRef="#ctx0" brushRef="#br0" timeOffset="49435.12">5011 14684 0,'24'0'94,"-24"-24"-94,25-1 31,-25 0 0,50 25-15,-50-25 0,0 0-1,25 25 1,-25-24 31,24 24-32,-48 24 204,24 1-203,0 0 15,0 0 0,0 0 16,0-1-47,0 1 47,0 0-16,24-25 0,1 0 32,0 0-32,0-25 0,-25 0-31,25 25 16,-25-24 15,0-1 32,0 0-16,0 0-32,0 0 1,0 1 15,0-1 110,0 50 15,24 24-140,1-49-1,-25 25 1,0 0 0,25 0-16,0-1 31,0 1 0,-25 0 16,0 0-16,0 0 94</inkml:trace>
  <inkml:trace contextRef="#ctx0" brushRef="#br0" timeOffset="51496.86">5581 14337 0,'0'25'31,"0"0"63,0 0-63,0-1 0,0 1 0,0 0 16,25-25 63,0 0-79,-1 0-16,1 0 1,0 0 0,0 0-1,-25 25 1,25-25 0,-1 0-16,1 0 31,0 0-16,-25 25 17,25-25 30,-25 24-15,0 1-31,0 0 46,0 0-31,-25-25-15,25 25 0,-25-25-1,0 0 32,1 0 0,24 24-16</inkml:trace>
  <inkml:trace contextRef="#ctx0" brushRef="#br0" timeOffset="53006">5581 14263 0,'25'0'156,"0"-25"-156,-1 25 31,26-50-15,-25 50-1,24-25 1,-49 1 0,25 24-1</inkml:trace>
  <inkml:trace contextRef="#ctx0" brushRef="#br0" timeOffset="57785.89">2456 16966 0,'24'0'172,"1"0"-157,0 25-15,0 0 16,24-25-1,26 0-15,-50 0 16,24 0 0,26 0-1,49 0 17,-50-25-17,1 0 1,-26 1 15,26-26-15,-1-24-1,-24 49 1,24-25 0,0 1-1,-24 24 1,0 0-16,-1 0 15,51 25 1,-26 0 0,50-25-1,-50 1 17,-24 24-32,74 0 31,-25 0-16,-74 0 1,49 0 0,26 0-1,-51 0 1,50 0 0,-24 24-1,-50 1 1,49 0-1,-49-25 1,0 0 15,-25 25-15,25-25 15,-25 25 0,0-1 1,0 1-1,0 0 78,24-25-15,1 0-78,0-25-1,49 25 1,1-25-16,-26 25 16,51 0-1,24-24 1,-50 24-1,0 0-15,-49 0 16,50 0 0,49 0-1,-75 0 1,1 0 15,0 0-15,-26 0-16,26 0 31,0 0-15,-26 0-16,26-25 31,-25 25-15,-25-25-16,49 25 31,-24-25 31,0 0-30,-25 1-17,25-26 1,0 50 15,-25-25-31,0 0 16,0 1-1,0-1 17,24 25-17,-24-25 1,0-25-1,25 25 17,-25 1-17,0-1 48,0 0-32,0 0 47</inkml:trace>
  <inkml:trace contextRef="#ctx0" brushRef="#br0" timeOffset="69310.25">10765 12105 0,'25'0'219,"-25"49"-203,25-24-1,-25 0-15,25 25 16,-1-26-16,1 26 15,-25 0 1,50 24-16,-25 25 31,24 100 1,1-100-17,-25-50 1,-25 26-16,24-26 15,1 100 1,0-74 0,-25 49-1,25 0 1,0 25 15,0-75-31,-25 50 31,0-50-15,0 1 0,24-1-1,-24-49 1,25 25 0,-25-1-1,0-24 1,0 0-1,0 0 1,0-1 31</inkml:trace>
  <inkml:trace contextRef="#ctx0" brushRef="#br0" timeOffset="71040.27">10840 14213 0,'24'0'109,"1"0"-93,50 0-1,-26 25-15,26 0 16,-26-25 0,-24 24-1,50-24 17,-51 25-17,1-25 1,0 0-1,0 25 1,0-25 15,-1 0-15,1 25-16,0-25 16,49 25-1,-24-25 1,-25 0-16,24 0 15,1 0 1,-25 25 0,0-25-1,-25-25 142,0-25-142,0 25 1,-25-24-16,0-1 15,0 0 1,0 1-16,1-1 16,-26-49-1,25 25 1,-24-26 0,24 1-1,0 50 16,25 24 1</inkml:trace>
  <inkml:trace contextRef="#ctx0" brushRef="#br0" timeOffset="79003.21">20265 14039 0,'0'0'0,"-24"0"15,-1 0 1,0 0-16,-25 0 15,26 0 17,-1 0 30,0 0 32,0 0-78,0 0-1,-49 0 1,0 0 15,49 0-15,0 0-16,-25-24 15,26 24 1,-26 0 0,25 0-1,-24 0 1,24 0-1,-25 0-15,0 0 32,26 0-17,-1 0 1,0 0 0,0 0-16,0 0 15,1 0 16,-26 0-15,25 0 0,-99 0-1,50 0 1,49 0 0,-74 0-1,24 0 1,1 24-16,0-24 15,-75 25 1,99-25 0,0 25-16,1-25 15,-1 0 1,-24 0 406,24 0-422,-49-25 15,0 0 1,0 25-16,-25-24 16,24-1-16,1 25 15,0 0 1,-149 0 0,-25 0 15,149 0-16,25 0 17,49 0-17,-24 0-15,49 0 16,-25 0 0,1 0-1,-1 0 1,-49 0-1,49 0 1,-24 0 0,-50 0 15,49 0-31,-73 0 16,98 25-1,-124-25 16,1 24-15,74 1 0,-100 0-1,75-25 1,74 0 0,26 0-16,-1 0 15,-74 0 1,24 25 15,50-25-15,-24 25-1,-1-25 1,25 0 0,1 24-1,-26-24 1,25 0-1,-24 25 1,24-25 0,-74 25-1,49-25 1,25 0 0,-74 50-1,24-50 1,51 0-1,-26 0 1,0 24 0,26-24-1,-26 25 1,0-25 0,1 25 15,24 0-31,-25 0 31,26-25 0,-1 0-15,25 25 15,-25-25-15,25 24-1,-25-24 1,25 25 31,-25-25-31,25 25-1,0 0 32,0 0-47,0-1 47,-24-24-31,24 25-1,0 0 16,0 0-15,0 0 0,0-1-1,0 51 1,0-26 0,0-24-1,0 0-15,0 0 31,24 0-15,1 24 0,-25-24-1,0 0-15,25-25 16,-25 25 0,50 24-1,-26-49 1,1 25-1,0 0 1,25 0 0,-1 24-1,-49-24 17,25-25-17,0 0 1,-25 25-1,25-25 1,-1 25 0,1-25-1,50 24 1,24 26 0,-74-25-1,74-25 1,-49 25-1,-1-25 1,26 25 0,24-25-1,-50 0 1,100 24 0,-25 1 15,-49 0-31,148 0 31,-49-25-15,-75 0-1,74-25 1,-49-25 0,-49 50-1,49 0 1,-50 0-1,50 0 1,50-24 0,-100-1-1,26 0 1,24 25 0,-50 0 15,-49 0-31,99 0 31,-75 0-15,75 0-1,0-25 1,25 25 0,-50 0-1,100-25 1,-125 25-1,100 0 1,-25 0 0,-50 0-1,25 0 1,0-25 0,-99 25-1,74 0 16,-24 0-15,-51 0 0,26-24-1,0 24 1,-26 0 0,1 0-1,0-25 1,0 25 15,0 0-15,-1 0-1,1-25 1,74 25 15,-74-25-15,25 25-16,-1-25 15,26 25 1,-26-24 0,75-26-1,-49 25 1,74-74 0,0 49-1,-100 26 1,26-26-1,24 25 1,-25-24 0,-49 49-1,0-25 1,0 25 0,24-50 15,-24 50-16,-25-25 17,25 1-17,-25-1 1,25 0 0,-25-49-1,0 24-15,0 25 16,0 0-1,0 1 17,0-1-17,0 0 1,0 0 0,0-25-1,0 1 1,-25-1-1,-25-24 17,25 49-17,1 0 1,-1 0 0,0 25-1,-25-49 1,26 24-1,-1 25 1,0 0-16,0 0 16,-24 0-1,24 0 1,-50 0 0,1 0 15,49 0-16,0 0-15,1 0 16,-1 0 0,-25 0-16,0 0 31,26 0-15</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765"/>
    </inkml:context>
    <inkml:brush xml:id="br0">
      <inkml:brushProperty name="width" value="0.08571" units="cm"/>
      <inkml:brushProperty name="height" value="0.08571" units="cm"/>
      <inkml:brushProperty name="color" value="#5B2D90"/>
    </inkml:brush>
  </inkml:definitions>
  <inkml:trace contextRef="#ctx0" brushRef="#br0">1 18 7569,'0'10'-945,"8"-3"995,3-7 0,-1 0 0,2-2 0,1-1 47,3-3 0,3 0 0,3 6 0,1-2-75,-2-4 1,6 4-1,1-4 1,1 4-39,0 2 1,-6 0-1,4 0 1,0 0-143,1 0 0,-7 0 0,2 0 0,-3 0-152,-3 0 1,1 0 309,-1 0 0,0 0 0,1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4.331"/>
    </inkml:context>
    <inkml:brush xml:id="br0">
      <inkml:brushProperty name="width" value="0.08571" units="cm"/>
      <inkml:brushProperty name="height" value="0.08571" units="cm"/>
      <inkml:brushProperty name="color" value="#5B2D90"/>
    </inkml:brush>
  </inkml:definitions>
  <inkml:trace contextRef="#ctx0" brushRef="#br0">36 0 6505,'-10'8'377,"-4"1"-284,9 9 0,-1-6 0,6-1 3,0 3 1,0 1-33,0 3 0,2-1-67,4 1 1,1-7 0,7-1-30,-2-2 0,-7 0 0,7-5-5,2 3 1,-5 0-1,3-6 15,2 0 1,-1-2 0,1-2 0,-5-3 1,-1-3 0,4 4 0,-6-6 8,-3-1 0,5 3 0,-2-2 21,-2-1 0,-2 3 74,-2-1-66,0 7 0,0-2-11,0 12 0,0-2 1,0 7-6,0 3 0,0 1 0,0 3 4,0-1 0,2-1 0,4-3 19,5-1 0,5-8 1,1 2 9,1-4 0,-7-2 0,1 0-9,2 0 1,1-6 0,1-2 0,-3 0 10,-1 0 0,-6-5 0,3 1-31,-1-3 0,-2-3 0,-6 1 0,0-1-76,0 1 0,0 5 1,-2 1-32,-4-3 1,2 6 0,-7 2 11,-3 4 1,-1 2 0,-3 2-361,1 4 450,-1-4 0,9 14 0,1-7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4.678"/>
    </inkml:context>
    <inkml:brush xml:id="br0">
      <inkml:brushProperty name="width" value="0.08571" units="cm"/>
      <inkml:brushProperty name="height" value="0.08571" units="cm"/>
      <inkml:brushProperty name="color" value="#5B2D90"/>
    </inkml:brush>
  </inkml:definitions>
  <inkml:trace contextRef="#ctx0" brushRef="#br0">52 192 7569,'10'-2'-298,"-4"-3"-318,-4 3 542,-2-6 226,0 8 0,-8 8-93,-3 3 0,-3 5 0,2 1 0,5 1-21,-1-1 1,6-5-1,-4 0-5,4 1 0,4 3-1,4 1 1,9-7 0,9-4 5,-3-4 0,4-2 1,-1 0-1,-3-2 7,-2-4 0,-1 2 0,-1-8 0,1 1-1,-1 1 0,-1-6 0,-3 5 0,-3-5-54,-2-1 0,-2-1 0,-6 1 0,-2-1-100,-4 1 1,-4-6 0,-7-1-1,-3 3-594,-3 2 704,-4-7 0,-16-1 0,-2-8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5.619"/>
    </inkml:context>
    <inkml:brush xml:id="br0">
      <inkml:brushProperty name="width" value="0.08571" units="cm"/>
      <inkml:brushProperty name="height" value="0.08571" units="cm"/>
      <inkml:brushProperty name="color" value="#5B2D90"/>
    </inkml:brush>
  </inkml:definitions>
  <inkml:trace contextRef="#ctx0" brushRef="#br0">53 71 7424,'-12'-6'-404,"1"0"0,5-6 1,-4 5 279,2-3 175,3 6 0,5-6 74,0 4 1,1 5-92,5-5 0,-2 4 0,8 4 0,1 2-7,3 1 1,1 1 0,3-4 0,1 2-25,2 2 1,8 6 0,1-5-1,4 3 2,5 4 0,13-5 0,1 3 0,3 1 21,2 3 0,6 1 0,-2 3 0,4 1 16,2 3 0,8 5 0,3-4 0,4 2-25,3 4 1,3 2 0,0 0 0,-2-2-16,3-2 1,1 0 0,-46-12 0,1 1 0,2 0 0,1-1 24,0 1 0,1-1 1,5 1-1,0-1 1,-3 0-1,-1 1 1,1-1-1,1 1-59,-2-1 1,0 1-1,5-1 1,-1 1-1,-5-1 1,1 1-1,1-1 1,0 1 41,3-1 1,-1 1 0,-4-4-1,1 1 1,1-1 0,0 1-1,-2-1 1,-1 1 6,-1-2 0,1 1 0,2 2 0,1 1 0,-5-3 0,1-1 0,0 2 0,1-1 15,-2 1 1,0-1 0,2-3-1,-1 0 1,44 14 0,-1-2 20,2 1 1,-12-1 0,3-6 0,-7 1-30,-5-1 0,-8 1 1,-6-1-1,-6 1-25,-9-1 1,-6-5-1,-6-3 1,-4-1 5,-6-4 1,-5 0 0,-5 0-63,-1 2-507,-8-1 296,3-5 0,-8 0 1,-5 2-1,-6 2 435,-3 2 1,-5 2-168,-3-2 0,-4 3 0,-8 9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172"/>
    </inkml:context>
    <inkml:brush xml:id="br0">
      <inkml:brushProperty name="width" value="0.08571" units="cm"/>
      <inkml:brushProperty name="height" value="0.08571" units="cm"/>
      <inkml:brushProperty name="color" value="#5B2D90"/>
    </inkml:brush>
  </inkml:definitions>
  <inkml:trace contextRef="#ctx0" brushRef="#br0">280 123 5971,'0'-17'393,"-2"5"1,-4 0-433,-5-1 1,1-1 0,0 1 0,1 3 47,-1 2 0,-2-3 0,-5 5 0,-1 2 10,1 2 1,-1 2-1,1 0 1,-1 0 30,1 0 0,-1 0 1,1 0 7,0 0 1,5 6-1,2 2-40,2 1 0,3 3 0,5 5-22,0 1 1,7-1-1,5-1 1,2-3 21,-3-1 0,5-2 0,-3 3 0,7-1 21,3 2 1,0 1 0,-5 1 0,-1-3-25,1-1 0,-1-1 0,1 7 0,-1-1-18,1 1 0,-7-1 1,-1 1-1,0-3-3,-1-3 1,-5 3 0,2-3-20,-4 4 0,-2 1 9,0 1 0,-8-7 0,-3-1-64,-5-2 0,-1-3 1,-1-5-1,1 0-119,-1 0 0,1 0 1,-1 0-262,1 0 460,7 0 0,-5-7 0,5-3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541"/>
    </inkml:context>
    <inkml:brush xml:id="br0">
      <inkml:brushProperty name="width" value="0.08571" units="cm"/>
      <inkml:brushProperty name="height" value="0.08571" units="cm"/>
      <inkml:brushProperty name="color" value="#5B2D90"/>
    </inkml:brush>
  </inkml:definitions>
  <inkml:trace contextRef="#ctx0" brushRef="#br0">0 122 7430,'8'10'-473,"-6"-2"0,14-8 514,-5 0 1,5-6 0,1 0 12,1 2 0,-3 1 0,-1-1-29,-3-2 0,1-8-12,6 3 1,-3 1 0,-3-2 27,-6-1 1,-5 3-2,-1-2 0,0 6-8,0-5 1,-7 7 0,-5-2 21,-3 4 0,3 4 0,0 2 1,1 4 0,1 1 1,-4 3-1,7 6-18,-3-1 1,6 1 0,-2-1 0,4 2-47,2 5 1,0-5-1,0 4-13,0-3 1,8-3 0,4-1 0,1-3-72,-1-1 0,3-6 1,-3 4-1,4-3-130,1-3 1,0-2 0,1-2 0,-1 0 222,1 0 0,-1 0 0,1-2 0,-1-4 0,1-3 0,-1-9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857"/>
    </inkml:context>
    <inkml:brush xml:id="br0">
      <inkml:brushProperty name="width" value="0.08571" units="cm"/>
      <inkml:brushProperty name="height" value="0.08571" units="cm"/>
      <inkml:brushProperty name="color" value="#5B2D90"/>
    </inkml:brush>
  </inkml:definitions>
  <inkml:trace contextRef="#ctx0" brushRef="#br0">1 18 7266,'0'18'-1046,"5"-7"1147,1 1 0,2-2 0,-4 3 0,2-1-41,-2 1 0,-2-3 0,-1 2-22,5 1 1,-2 1 0,6 0-1,0-5-16,-1-1 1,-5 0 0,4-4 3,0 1 0,-4 1 51,7-6 0,1-2-56,5-3 1,-7-5 0,-2-6 0,-2 3-13,-1 1 0,3 0 0,-4-5-189,2 0 1,0-1 0,-6 1 0,0-1-128,0 1 1,-2 7 306,-4 4 0,2 2 0,-8-2 0,1 5 0,-7-7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8.035"/>
    </inkml:context>
    <inkml:brush xml:id="br0">
      <inkml:brushProperty name="width" value="0.08571" units="cm"/>
      <inkml:brushProperty name="height" value="0.08571" units="cm"/>
      <inkml:brushProperty name="color" value="#5B2D90"/>
    </inkml:brush>
  </inkml:definitions>
  <inkml:trace contextRef="#ctx0" brushRef="#br0">71 542 7340,'9'-2'-1375,"-1"-2"1460,0-2 0,-6-8 146,4 3 1,-5 1 114,-1-2-325,0 9 0,-1-5 1,-5 8 52,-6 0 0,-3 0 0,-1 2-78,4 4 1,-1-3 0,5 9 0,0 2-4,1 1 1,1 3 0,6-1-5,0 1 1,0-1-1,2-1 1,2-3-4,1-1 1,7-6 0,-4 3 3,1-1 1,3 4 0,6-7-3,-1-1 1,-5-2-1,-1-2 5,3 0 0,1-6 0,1-1-37,-4-3 1,3 0-1,-5-3 10,0 1 0,3 6 0,-5-5 1,2-3 1,-7 4 12,3-1 0,-4-1-6,-2-5 245,0 7-142,0 2 0,2 8-63,4 0-13,-4 0 0,8 6 1,-7 2-99,3 1 1,2 1 0,-4 4-94,2-3 1,2-7 0,-3 2 75,7-4 0,-2-2 0,1 0 114,3 0 0,1 0 0,3 0 0,-1 0 0,1-8 0,-3-3 20,-3-5 1,2 4 0,-7 1 73,3-3 1,-6-1 0,2-3 171,-4 1 1,-4 5-131,-4 0 1,-4 9-73,-7-3 1,-1 4-85,1 2 0,7 2 0,2 2 1,3 3-66,-1 3 0,0-4 0,6 6 15,0 1 0,0-3 0,2 0 15,4-3 0,-2-1 0,5-4 0,1 2-52,0 2 0,1 0 86,7-6 1,-7 0-1,-1-2 243,-2-4 18,-2 4 1,-4-6-156,3 8 1,-3 2-39,4 4 0,2-2 1,0 5-16,1-1 1,-3-2 0,6-6 14,1 0 1,-3 6-1,2 0-18,1-2 0,3-2 1,1-2-1,-1-2-11,-4-4 1,3 4 0,-3-6-18,3 0 1,3-1-1,-3-9 8,-3 1 1,1-1 0,-5 1-71,2-1 1,-6-5 0,2 0 0,-4-1-4,-2-1 1,0-2 0,0-6 0,0 0 26,0-2 1,0 6 0,0-8 0,-2 6-44,-4 0 0,2 6 0,-8 2 80,-1 3 0,-3 5 0,-1 3 0,-1 6 19,1 4 0,5 2 1,1 0 24,-3 0 1,4 8 0,1 4 0,1 3-6,4 3 1,2 1-1,2 2 1,0 5 27,0 1 1,2-4-1,4 6 1,3 0 33,1-2 0,6 4 0,-5-5 0,5-1-34,1 0 0,1-2 1,-1-3-1,1 1-94,-1 2 0,1-1 1,-1-9-1,-1-1-261,-5 2 0,5-5 0,-5 3-21,5 2 0,-4-7 309,-1-1 0,-7-4 0,4-2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3:01.913"/>
    </inkml:context>
    <inkml:brush xml:id="br0">
      <inkml:brushProperty name="width" value="0.08571" units="cm"/>
      <inkml:brushProperty name="height" value="0.08571" units="cm"/>
      <inkml:brushProperty name="color" value="#FF0066"/>
    </inkml:brush>
  </inkml:definitions>
  <inkml:trace contextRef="#ctx0" brushRef="#br0">1433 542 7553,'-18'0'46,"1"0"1,5 0-406,1 0-89,7 0 448,-4 0 0,16 0 0,1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4:18.300"/>
    </inkml:context>
    <inkml:brush xml:id="br0">
      <inkml:brushProperty name="width" value="0.08571" units="cm"/>
      <inkml:brushProperty name="height" value="0.08571" units="cm"/>
      <inkml:brushProperty name="color" value="#008C3A"/>
    </inkml:brush>
  </inkml:definitions>
  <inkml:trace contextRef="#ctx0" brushRef="#br0">2411 245 7569,'-16'-11'-419,"3"1"158,1 2 0,6 2 0,-3 4-56,1-3 212,-6 3 105,12-6 0,-5 0 0,7-2 0</inkml:trace>
  <inkml:trace contextRef="#ctx0" brushRef="#br0" timeOffset="1803">2603 210 7329,'-12'-2'-1062,"1"-3"1210,7-5-177,-4-8 0,8 7 68,0-1-48,-8 8 0,-1-3 0,-9 7 6,1 0 0,-1 0 1,1 0-1,-1 0 12,1 0 1,-6 0 0,-1 0 0,3 0 10,2 0 1,-5 0-1,1 0 1,2 0 10,1 0 1,3 0 0,-3 0-27,-3 0 0,-2 0 0,-4 0 0,6 0-11,3 0 1,-3 0-1,-2 1 1,-3 3 12,-3 2 1,4 0 0,0-6 0,0 0-10,0 0 1,3 2 0,-3 2-1,2 2 19,4-3 1,-5 1 0,3 0 0,2 2-8,1-2 1,3 0 0,0 0-9,-1 2 0,1 1 0,-3-3 0,-1 4 0,-2 0 3,1-1 1,3 5 0,1-4-1,-1 0-9,-4-1 0,3 5 0,-3-4 0,4 0 1,1-1 0,-5 1 0,-2-2 0,-1 4 4,1-1 1,-4 5 0,4-6 0,-2-1 20,-4 1 0,3 4 0,-1-4 0,0-1-12,2 1 0,-4 4 0,6-4 0,0 1 10,-1 5 0,-3-4 0,6 1 0,0 3-23,-3 1 1,7 1-1,-6-3 1,1-1 1,1 2 1,-6-1 0,6 1 0,1-3 1,3 3 0,-4 0 1,-2-1-1,-1-1 4,1 1 0,-4 3 0,4-1 0,0-1-4,-1-2 1,1-1 0,4 7 0,-3-1-3,3 1 0,-4-1 0,2 1 0,1-1 0,3 1 0,1-7 1,1 1-1,-1 1-1,1 3 1,5-4 0,1-1 1,-3 3 1,-1 1 0,-1 3 3,4-1 0,-1-5 0,5 0-4,-2 1 1,1 3-1,-5-1 2,2-3 1,9 3-1,-3-3 1,-2 4-1,2 1-1,2 0 0,2-5 0,0 0 16,-3 1 0,3 3 0,-6 1-14,0 1 1,6-1-3,-4 1 0,2-3 1,1-1-2,-3-3 0,0 1 8,6 6 1,0-1 31,0 0 0,0-5 8,0 0 0,2-8-23,4 1 0,-2 3 0,7-2-20,3-2 1,-4-2 0,1-2 5,3 0 0,1 0 0,3 0-28,-1 0 0,-5 0 1,-1 0 19,3 0 0,2 6 0,1 0 0,1-3 1,-1-1 1,0-2 0,1 0 0,-1 0-6,1 0 1,1 0 0,3 0 0,1 0 0,2 0 0,-4 0 0,5 0 0,-1 0 0,0 0 0,4 0 0,-5 0 0,-3 0-3,-2 0 1,5 0 0,-1 0-1,-2 0 0,4 0 0,-1 0 1,-3 0-1,0 0-27,3 0 1,-3 6 0,6 0 14,-2-2 0,5 0 1,-5 0-1,0 1 1,2-1 10,0-2 0,0 0 0,5 2 0,-3 2-1,2-2 1,-4-2-1,0 0 1,-2 2 19,-3 1 1,3 1-1,0-6-6,2 0 0,-4 0 0,7 0 0,-1 0 0,0 0-10,0 0 1,0 0 0,6 0-1,0 0-10,0 0 0,0 0 1,0 0-1,0 0 6,0 0 1,-1 0 0,3 0 0,2 0 37,2 0 0,5-2 1,-3-2-1,2-1-2,3 1 0,5 2 0,3 2 0,0-2-28,-5-4 1,1 4 0,-5-4 0,3 4-17,2 2 1,-1 0-1,-3 0 1,-1 0-6,2 0 1,-5 0-1,3 0 11,1 0 0,-3 0 1,0 0-1,-1 0 1,-1-2 8,0-4 1,-1 5 0,-3-5 0,4 4 16,1 2 0,-3-6 0,4 0 0,-1 2-10,1 2 1,-4 0-1,3-1-7,-1-3 1,4-2 0,-5 4 0,1-2-5,0 2 0,-3-3 0,-3 1 1,2 0 3,2-2 0,2 4 1,-5-5-1,3-1 1,-2 2-1,-2 0 1,-4-3 0,-2 3 0,-4-2 16,-2-3 1,4-3-1,-5 1-7,-3 3 1,4-9-1,-2 3 1,1-1-1,-1-1 6,0 3 1,-1-6 0,-9-3 0,-1 1 26,1 0 0,1-6 0,-2 2 0,-5-2-6,1 2 1,-6-2 0,4 5-18,-4-1 1,-2 6-1,0-4 1,0 1-1,-2 1-13,-4 2 0,2 1 0,-7 3 0,-1-3-7,2-3 0,-5 4 1,1-6-1,-3 1 11,-1 1 1,-9-6 0,10 4-1,-5-1 13,-3 1 1,6-4-1,-5 4 1,3 0 8,-2-1 0,1-3 0,-5 4 1,0 0-18,0 0 0,-6-6 1,-6 3-1,2-1-19,-2 0 0,-7 2 0,-1-2 0,-3 4-31,-3-1 1,-1 13 0,-2-3 0,-2 7-28,1 5 1,1 2 0,0 2 0,-2 2-112,1 4 0,-3 9 0,-2 10 0,-4 2-92,-6 5 0,-7 6 0,-1 7 0,-5 3 262,38-21 0,-1 1 0,-10 10 0,-1 3 0,-3 0 0,0 0 0</inkml:trace>
</inkml:ink>
</file>

<file path=ppt/ink/ink3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9:17:16.018"/>
    </inkml:context>
    <inkml:brush xml:id="br0">
      <inkml:brushProperty name="width" value="0.05292" units="cm"/>
      <inkml:brushProperty name="height" value="0.05292" units="cm"/>
      <inkml:brushProperty name="color" value="#FF0000"/>
    </inkml:brush>
  </inkml:definitions>
  <inkml:trace contextRef="#ctx0" brushRef="#br0">23465 4266 0,'-25'0'63,"1"0"30,24-24-77,-25 24 0,-25 0 15,1 0-16,-51 0 1,76 0 0,-26 0-16,-24 24 15,-50 26 1,74-50 0,-99 50-1,25-26 16,0 1-15,74-25 0,-24 25-1,24-25 1,-24 25 0,0 0-1,49-1 1,0-24-1,-25 25 1,1 0 15,24 25-15,0-50-16,0 24 16,-24-24-1,-26 75 1,26-75 15,-1 49-15,50-24-1,-25-25 1,25 25 0,0 0-1,-25 0 1,25 0-1,0-1 1,0 1-16,-24 50 16,24 49-1,-25 0 1,25-25 0,-25-50-1,25 26 16,0-26-15,0 26 0,0-1-1,0 1-15,0-51 16,0 51 0,25-25 15,-25-26-16,25 1 1,24 99 0,-24-99-1,0 25-15,25-26 16,-1 26 0,1-25-1,-25 0 16,-1-25-15,1 0 0,25 24 15,-25-24-15,-1 25-16,26-25 15,49 0 1,-49 0-1,49 0 1,0 0 0,-74 0-1,49 0 1,26 0 0,-51 0-1,51 0 16,-1 0-15,-50 0 0,26 0-1,24-25 1,0 25 0,-49-24-1,74-1 1,-75 25-1,26-25 1,49 25 0,-50-25-1,25 0 1,1 25 0,-75 0-1,24 0 1,1-24 15,-25 24-15,-1 0-1,26 0 1,0 0 0,24-50-1,25 50 1,-24 0-1,-1 0 1,-24 0 0,-26 0-16,26 0 15,24 0 1,26 0 0,-51 0-1,1 0 16,0 0-15,-1 0-16,1 0 16,74 0-1,-25 0 1,0-25 0,50 25-1,-75-25 1,1 25-16,-1 0 15,75 25 1,-50-25 0,-49 0-1,-25 0 1,0 0 15,-1 0 16,26 0 406,0 0-453,49 50 16,-50-50-1,1 25-15,0-25 16,74 24 15,173-24 1,-272 0-17,25 0 1,322 0-1,-273 0 1,25-24 0,-124-1-1,149 0 1,0-25-16,-50 1 16,75-1-1,-100 1 16,75-26-15,-25-49 0,-50 74-1,50-49 1,-49 0 0,-26 74-1,1-49 1,-50 24-1,25-24 1,24-25 0,-49 74-1,0-50 1,0 26 0,0 24-1,0-49 16,0-1-15,-25 1 0,1 49-16,-1-25 15,-25-49 1,1 74 0,-75-99-1,0 50 1,74 24-1,0 25-15,1-24 16,-75-26 0,49 26-1,-49-1 1,0 1 0,0 24 15,75 25-31,-51-25 31,76 25-15,-26 0-1,-49-25 1,74 25 0,-74 0-1,0 0 1,49-25-1,-99 25 1,50 0 0,-149 50-1,25 24 1,-25 1 0,124-50-1,-75-25 16,-74 24-15,124 1 0,-198 0-1,298-25 1,-100 25 0,-25 0-1,25-1 1,25 26-1,50-50 1,-25 0 0,-1 0-1,26 25 1,0-25-16,24 25 16,-74-25-1,25 0 16,49 0-31,0 0 32,1 0-17,-75 24 1,25-24 0,-1 25-1,26 0 1,0 0-1,49-25 1,-74 0 15,74 25-15,0-25-16,0 0 16,-24 24-1,24 1 1,0-25 15,25 25 0</inkml:trace>
  <inkml:trace contextRef="#ctx0" brushRef="#br0" timeOffset="3681.93">28129 5879 0,'-25'0'141,"25"-25"-141,-25 25 15,-25-50 1,-24 25 15,49 25-15,-25 0-1,1-24 1,-1 24 0,1-25-1,-1 0 1,-49 25 0,0 0-1,24-25 1,26 0-1,-26 25 1,1 0-16,-1 0 16,-74 0-1,100 0 1,-75-24 0,25 24-1,49 0 16,0 0-31,26 0 16,-51 0 0,26 0-1,-1 0 1,25 0 0,-24 0-1,24 0 1,0 0-1,0 0 1,0 0-16,1 0 16,-26 0-1,25 0 1,-24 0 0,-26 0-1,26 0 1,-26 0 15,1 0-15,49 0-1,-99 0 1,49 0 0,26 0-1,-26 0 1,51 0-1,-26 0 1,0 0 0,26 0-1,-1 0 1,-50 24 0,51-24-1,-1 25-15,-25 0 16,1 0 15,-1 24-15,-24-24-1,24 25 1,0-25 0,25-25-16,1 25 15,-51 24 1,26-24-1,-1 0 1,25 0 0,0-25 15,25 24-15,0 1 30,0 0-30,0 25 15,0-26-31,0 1 16,0 25 0,50-25-1,-25 49 1,24-49-1,-24 24 1,-25-24 0,50-25-1,-25 25 1,-1-25 0,101 0-1,-76 0 1,1 0-1,74 0 1,-25 0 0,-74 0-1,74 0 17,-25 0-17,-24 0-15,24 0 16,1-25-16,-26 25 15,75 0 1,-49 0 0,74 0-1,0-25 1,24 1 0,-98-1-1,49 25 1,24-25-1,-98 25-15,74-25 32,0-24-17,-49 49 1,98-50 0,-49 25-1,-25 25 1,25 0-1,-24-25 1,-51 25 0,-24-24-1,0 24 1,24 0 0,-24-25-1,0 25 1,0-25 15,-25 0-15,25 25-1,-25-25 17,24 25-17,-24-24 1,25 24-1,-25-25 17,0 0-1,25 25-31,-25-25 16,0 0-1,0-24 1,-25 24 15,0 0-15,25 0-1,-24 25 1,-26-49 0,25 24-1,0 25 1,1-25-1,-1 25 1,0 0 15,0 0-15,0-25 0,1 25 15,-1 0-16,0 0 17,0 0 15,0 0 62</inkml:trace>
  <inkml:trace contextRef="#ctx0" brushRef="#br0" timeOffset="12898.55">10269 8434 0,'25'0'172,"0"0"-157,24 0 1,1 0-16,24 0 15,50 0 1,25 0 0,124 0 15,-50 0-15,-123 0-1,24 0-15,-25 0 16,74 0 15,1 0-15,-100 0-1,100 0 1,-25 0 0,-75 0-1,75 0 1,-99 0-1,74 0 1,49 0 0,75 0-1,-198 0 1,74 24 0,-25-24-1,125 50 1,-125-50 15,149 0-15,-199 0-1,150 0 1,-174 0 0,74 25-1,-49-25 1,-1 0-16,26 0 15,49 0 1,-25 0 0,-74 0-1,74 0 1,-74 0 0,49 0-1,25 0 16,-74 0-31,49 0 32,1 0-17,-50 0 1,-1 0-16,1 0 16,25 0-1,-25 0 16,0 0 1,-1 0 265,1 0-282,0-25 1,0 25-16,24 0 15,-24 0 1,0-25 0,0 25-1,0 0 17,-25-25 46</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5:59.603"/>
    </inkml:context>
    <inkml:brush xml:id="br0">
      <inkml:brushProperty name="width" value="0.08571" units="cm"/>
      <inkml:brushProperty name="height" value="0.08571" units="cm"/>
      <inkml:brushProperty name="color" value="#008C3A"/>
    </inkml:brush>
  </inkml:definitions>
  <inkml:trace contextRef="#ctx0" brushRef="#br0">9807 3697 6407,'20'4'-9,"7"-2"10,-2-2 0,6 2 0,-3 2 0,1 2 32,0-3 1,-8-1-8</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7:13.367"/>
    </inkml:context>
    <inkml:brush xml:id="br0">
      <inkml:brushProperty name="width" value="0.08571" units="cm"/>
      <inkml:brushProperty name="height" value="0.08571" units="cm"/>
      <inkml:brushProperty name="color" value="#CC0066"/>
    </inkml:brush>
  </inkml:definitions>
  <inkml:trace contextRef="#ctx0" brushRef="#br0">0 926 7569,'0'-18'-840,"0"7"924,0-1 1,2 8 25,4-2 1,-2 4-48,7 2 0,-5 0-17,6 0 0,-6 0 1,3 2-69,-1 4 0,4 4 0,-5 7 16,3 1 1,-6-1-1,4 1 9,0-1 0,-6 1 0,5-3 60,1-3 0,-4 1 101,8-7 0,-7 0-112,7-6 0,0-2 0,5-4 0,-1-6 24,-5-3 1,11-2-1,-3-3 1,4-3 7,3-6 0,5 2 0,0-5 1,6-2-32,3-5 1,9-4 0,-3 2 0,5-3-10,1-1 1,3-11 0,-1 5 0,2-1-40,0-2 1,-11 11 0,7-9 0,-1 3-83,-1 4 1,1-1-1,-3 9 1,-3 4-176,-2 0 0,-3 8 0,-7 3 0,-2 9-701,-1 7 953,-9 4 0,4 2 0,-7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7:25.314"/>
    </inkml:context>
    <inkml:brush xml:id="br0">
      <inkml:brushProperty name="width" value="0.08571" units="cm"/>
      <inkml:brushProperty name="height" value="0.08571" units="cm"/>
      <inkml:brushProperty name="color" value="#CC0066"/>
    </inkml:brush>
  </inkml:definitions>
  <inkml:trace contextRef="#ctx0" brushRef="#br0">0 700 7336,'8'-18'-131,"0"1"1,5-1-1,-1 1 171,2-1 1,1 1-1,3-1 1,-3 1-61,-3-1 0,7-5 0,-5 0 0,-1-1-25,3-1 1,-3 6-1,1-6 49,-2-1 1,-8 7-1,1-4 104,-3 3 0,-4 5-17,-3 3 0,1 4-44,-8 8 0,8 2-32,-2 4 0,4 4 0,2 7 15,0 1 0,0-7 1,0 1-1,2 2-7,4 1 0,-2 3 0,8-1 0,1-1-8,3-5 1,-1 5 0,-1-5 0,-2 5-16,1 1 1,3 1-1,-1-1 1,-1-1-13,-3-4 0,-5 3 0,4-3-55,-2 3 0,-2-3-30,-6-1 1,-2-1-36,-4 2 0,-4-4 0,-7-8 1,-1 0 1,6 0-43,1 0 173,7 0 0,-4-8 0,8-2 0</inkml:trace>
  <inkml:trace contextRef="#ctx0" brushRef="#br0" timeOffset="304">751 490 7437,'12'-6'-151,"0"0"1,-7-7 0,5 1 426,-2-3-221,-2 5 1,-14 2 0,-4 8 32,-3 0 1,-3 2 0,1 4-2,-1 6 1,1 1 0,1 1 0,3-3-78,1 3 0,8 1 0,-2 3-92,4-1 0,2 1 1,2-1 12,4 1 1,-2-9 0,8-1 0,3-2-117,7 0 0,-3 0 0,6-4 0,-1 1 1,-1 3 1,6 0-1,-6-6 1,1 0 183,1 0 0,-6-2 0,4-2 0,-3-3 0,-3-3 0,1-2 0,-1-5 0,1-1 0,-1 1 0,-5-1 0,-1 1 0,1-1 0,6 1 0</inkml:trace>
  <inkml:trace contextRef="#ctx0" brushRef="#br0" timeOffset="848">1118 420 7439,'0'18'19,"0"-1"1,0 0 0,0 1-1,0-1-21,0 1 1,0-1 0,0 1-15,0-1 1,0 1 0,0-1-89,0 1 0,0-7-115,0 1 86,0-8 35,0 4 0,2-14 0,2-2 61,2-2 1,1-1 0,-3-7 0,4 3 14,2 3 1,-4-3 0,5 3 38,3-4 0,1 7 0,1 1 0,-3 2 70,-1 0 0,-6 0 1,6 6 170,1 0 0,-3 8-170,1 4 0,-1 3 0,4 3-59,-3-1 0,-7-5 0,4-2 0,-2-1-89,0 1 1,-1-4-109,-5 5-41,0-7 0,-1 4 64,-5-8 1,-4 0-1,-5-2 137,3-4 0,-2 2 1,8-7-6,3-3 1,1-1-1,4-3 15,3 1 0,5-1 1,8 3-1,-1 1 79,0 3 1,1 7-1,-1-4 1,1 2 98,-1 0 0,1 0 0,-1 6 18,1 0 1,-1 2 0,1 4-166,-1 6 1,1 3 26,-1 3 0,-1-1-265,-5 1 1,-1-7 0,-6 1-852,2 2 1056,-1-7 0,3 9 0,2-6 0</inkml:trace>
  <inkml:trace contextRef="#ctx0" brushRef="#br0" timeOffset="1093">1764 490 7496,'8'10'-590,"2"-1"695,7-3 1,-7 4 0,-2 7 0,-3 1-56,1-1 1,2 1 0,-4 1-1,2 2-21,-2 3 1,-3 5 0,1-4 0,2 0-67,2 1 1,0-1 0,-6-4-1,0 2-105,0-1 1,0 3 0,0-2-146,0-1 1,0-3 0,-2-3 286,-4-5 0,4-3 0,-13-8 0,5 0 0</inkml:trace>
  <inkml:trace contextRef="#ctx0" brushRef="#br0" timeOffset="1372">1817 595 7432,'17'-27'-339,"0"3"342,1-3 0,-4 8 0,1-3 0,4 7 0,1 5-58,-1 2 0,5-3 0,1 5 0,0 2 39,0 2 0,4 2 0,-5 0 0,-3 0 60,-2 0 0,3 8 0,-3 2 1,-3 1-10,-1 1 0,-5-1 0,0 7 0,-3-1-10,-3 1 1,-2-1 0,-2 1-7,0-1 1,-2 1 0,-4-1 0,-5-1-36,-5-5 0,-1 3 1,-3-8-1,-1-2-44,-2-2 0,-6-2 0,5 0 1,1 0-70,-2 0 1,7-2-1,-1-2 1,5-2-513,1 2 641,5-6 0,-7-7 0,5-10 0</inkml:trace>
  <inkml:trace contextRef="#ctx0" brushRef="#br0" timeOffset="1668">2271 1 7569,'11'0'-375,"1"0"1,-6 0 468,5 0 1,1 0-65,5 0 1,-1 8 0,-2 3-1,-5 5 45,-1 1 0,0 3 0,-4 1 0,2 4 8,-3 2 1,-1-3 0,-2 5-1,0 0-43,0-2 0,0 4 0,0-6 1,0 1-60,0-1 0,0 4 0,0-6 0,2-1-97,4-3 0,-4-2 0,6-1 0,-2-2-45,-1-3 0,7-5 0,-4 4 0,2-1-17,3 1 0,3-6 1,1 2-1,1-4 178,-1-2 0,1 0 0,-1 8 0,0 1 0</inkml:trace>
  <inkml:trace contextRef="#ctx0" brushRef="#br0" timeOffset="2100">2760 507 7519,'0'-17'-253,"2"7"157,3 4 3,-3 4 1,14 2 93,-4 0 0,3 0 1,2-1-54,1-5 0,-1 2 1,1-6-1,-1 2 48,1 5 0,-1-7 27,1-2 0,-7-1 0,-1-1-12,-2 2 1,-2 7 0,-8-5 29,-4 2 0,-4 2 0,-7 6 1,-3 0 0,-3 0 1,4 0-1,-7 0 1,3 2-14,0 4 0,-6 2 0,5 5 1,3-1 0,2 2 1,1-5-1,1 3 1,1 2 31,5 1 0,-5 2 0,6 1 46,1-1 1,1 1 0,8-1-63,0 1 1,0-7 0,0 1 0,2 0 34,4-3 1,1 1-1,7-6 1,-2 2-28,1-2 1,9 0 0,1-1 0,-2 3-59,-1-2 0,3-2 0,0-2 0,0 0-7,3 0 0,-7 0 0,4 0 1,-3 0-52,-3 0 0,-5 0 0,0 0-291,1 0 0,-3 0 0,0-2 353,-3-4 0,-1-3 0,-6-9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7:10.260"/>
    </inkml:context>
    <inkml:brush xml:id="br0">
      <inkml:brushProperty name="width" value="0.08571" units="cm"/>
      <inkml:brushProperty name="height" value="0.08571" units="cm"/>
      <inkml:brushProperty name="color" value="#CC0066"/>
    </inkml:brush>
    <inkml:brush xml:id="br1">
      <inkml:brushProperty name="width" value="0.08571" units="cm"/>
      <inkml:brushProperty name="height" value="0.08571" units="cm"/>
      <inkml:brushProperty name="color" value="#004F8B"/>
    </inkml:brush>
  </inkml:definitions>
  <inkml:trace contextRef="#ctx0" brushRef="#br0">7213 1223 5963,'18'-17'0</inkml:trace>
  <inkml:trace contextRef="#ctx0" brushRef="#br1" timeOffset="-9124">2376 595 7096,'-10'7'-9,"-4"-3"0,8 8 0,1 0-65,-3-3 1,4 7-1,-6-5 53,2 5 0,-5 1-52,1 1 0,3-3-19,-3-3-105,8-4 1,-6-8-1,6-2 122,-1-4 1,-1 2-1,6-8 76,0-1 1,-6-3 0,0-1 0,2-1 86,2 1 0,2 0 0,0-1 119,0 1 0,0 5 304,0 0-514,0 8 0,0-1 0,0 10-14,0 7 1,0-2-1,2-1 1,2 1 14,2 0 1,8-4-1,-3 3 1,5-1-10,1-4 1,1-2 0,-1-2 0,1 0-12,-1 0 1,1 0-1,1-2 1,2-2 7,3-2 1,5-7 0,-6 3 0,0-2 48,2 1 0,-5-1 0,3-3 0,-3 1 66,-3 2 0,-5 9 1,-3-5 278,-1 0-338,6 6 1,-12 2-1,3 12-41,-3 3 0,-2 3 0,0-1 0,0 1-106,0-1 1,0 1 0,0-1 0,0 0-262,0 1 1,0-1 249,0 1 1,8-3 115,4-3 0,3 4 0,3-7 0</inkml:trace>
  <inkml:trace contextRef="#ctx0" brushRef="#br1" timeOffset="-8789">3092 647 7510,'11'2'-350,"1"4"0,-6-4 314,5 4 1,-5-5 0,6-1 51,1 0 1,-3-5 0,2-3-41,1-2 1,3-1 0,-1-7 73,-3 1 1,-4 5 0,-8 0 127,0-1 0,0 3-152,0-2 0,-2 9 0,-4-3 0,-6 4 14,-3 2 1,-8 2-1,-1 4 1,3 3-45,1 1 0,3 5 1,0-3-1,-1 4-26,1 1 1,5 1-1,2-1-135,3 0 1,1 1 6,6-1 1,2-1-1,3-3 1,7-3-86,4-2 0,7-2 243,0-6 0,8 0 0,-4 0 0</inkml:trace>
  <inkml:trace contextRef="#ctx0" brushRef="#br1" timeOffset="-8418">3615 612 7464,'10'-8'0,"-4"-3"-280,-4-5 1,-2 4 366,0 1 1,-8 7 0,-3-2 0,-5 4-68,-1 2 1,-7 0 0,1 0 0,0 2-19,-3 4 0,7 2 0,-4 5 1,3-1 1,3 2 0,-1-5 0,3 3 0,1 0-125,3-3 0,7 7-6,-2-5 1,6 3 0,6-2 25,5-7 0,5-3 1,3-2-1,3 0 39,1 0 1,2-2-1,-3-1 1,1-5-3,-2-2 0,-1 0 0,-3-3 0,1 1 115,-1-1 0,-1 3 0,-3 0 416,-1 2 41,-8 3-432,3 5 1,-12 7 32,-1 5 0,-2 4-457,2 1 1,4 0-13,-4 1 1,6-8 359,6-5 0,4-3 0,7-2 0</inkml:trace>
  <inkml:trace contextRef="#ctx0" brushRef="#br1" timeOffset="-8085">3860 542 6816,'10'2'95,"-4"4"0,-3 4-37,3-1 0,-4 7 0,4-4-50,-4 3 0,-2-3-128,0-1 0,-2-1 52,-4 2 1,2-5 53,-7-7 1,7-1 0,-2-5 0,4-6 41,2-3 0,6-3 1,2 1-1,3-1 36,9 1 0,-1-3 0,8-1 0,0-2 40,1 1 0,1 3 0,4 3 1,-2 3-2,-2 1 0,-6 8 1,4-2-1,-2 4-48,-3 2 1,-9 8-1,-1 4 1,0 3-79,-3 3 1,1 7 0,-6 6-1,2 6-239,-2 4 0,-10 7 0,-6-3 262,-3 0 0,-18 13 0,-4-4 0</inkml:trace>
  <inkml:trace contextRef="#ctx0" brushRef="#br1" timeOffset="-10498">88 664 6852,'0'-11'103,"0"-1"-169,0 8 0,-8-3 79,-4 7 0,3 0 1,-1 1-1,0 3 34,0 2 1,5 8 0,-5-3-32,2 5 0,2 1 0,6 1 0,0-1 4,0 1 0,2-1 0,4 1-33,6-1 0,3-1 0,3-3 0,-1-3 3,1-2 1,5 3 0,2-5 0,2-2 3,4-2 0,2-2 0,2-2 0,0-2 17,0-2 0,0-7 0,0 3 1,-2-2 20,-4 1 1,-4-1 0,-7-5 0,-1 1 66,1 5 1,-9-5-1,-3 4-49,-4-3 0,-2-3 1,0 1-1,-2 1-68,-4 5 1,-9-3 0,-8 6-1,-1 1-62,-1-1 1,4 2-1,-8 6 1,0 0 6,1 0 1,-5 0 0,4 2-1,-2 4-79,2 5 0,-2-1 0,6 2 0,0 1-380,-1 3 532,3-6 0,6 5 0,-1-5 0</inkml:trace>
  <inkml:trace contextRef="#ctx0" brushRef="#br1" timeOffset="-10013">821 682 7079,'12'2'16,"-1"4"0,-7 3-16,2 9 0,2-1-112,-2 1 0,0-7 109,-6 1 1,-2-6-57,-4 6 70,4-9 1,-8 5-1,6-10 1,-2-4 38,3-5 1,1-5 0,2-1-30,0-1 1,7 7 0,5-1 0,2-2 2,-3-1 1,5 3 0,-5 3 5,5 1 0,1 2 0,1 6 0,-1 0-30,1 0 1,-1 0-1,1 0 1,-1 0-7,1 0 0,-3 2 0,-1 2 0,-3 4-4,3 1 0,-4-3 1,-1 6-1,1-1-232,0-1 0,-6 6-4,2-5 0,-5 5 246,-1 1 0,-7 1 0,-3-1 0</inkml:trace>
  <inkml:trace contextRef="#ctx0" brushRef="#br1" timeOffset="-9676">1328 734 7569,'11'0'-271,"1"0"0,0 0 0,5-2 0,1-2 274,-1-1 0,0-1 1,1 4-1,-1-2 21,1-2 0,-1-5 0,1 3 15,-1-2 0,1 0 0,-3-3 70,-3 1 0,1 1-63,-7-7 0,-2 8-1,-10 5 0,2 3 0,-7 2 0,-3 0 28,-1 0 0,-3 7 0,1 5-49,-1 4 0,1 1 0,1 0 0,3 1-47,1-1 1,8 1 0,-2-1-62,4 1 1,2-1 0,2 1-67,4-1 1,6-5 0,9-2 0,4-3-286,3-3 435,1-2 0,6-2 0,0 0 0</inkml:trace>
  <inkml:trace contextRef="#ctx0" brushRef="#br0" timeOffset="1632">2148 158 7569,'-17'0'-99,"5"0"0,1 0 0,-3 0 1,-1 0-1,-1-2 0,3-2 0,3-4 1,0 1-1,2-3-57,1 0 1,1 4 456,6-5 7,0-1-176,0-5 0,2 7-65,4 4 1,3 12 0,9 6-1,1 3-6,4 3 0,-1 1 0,7 2 0,0 5-46,-2 1 0,12 2 0,-4 6 0,2 0-40,0 0 0,3 0 0,3-1 0,0 1 42,-1 0 0,7 0 0,-4 0 1,1 0 1,1 0 0,-1 0 0,7-2 1,-1-2-20,0-2 0,-5 0 0,0 6 1,-1-2-33,-1-4 0,-1 4 0,-5-6 0,2 1-46,-2-5 0,-8 2 1,-4-2-1,0-1-69,0-3 0,-5-3 0,1-3-266,-4-1 202,-9 0 1,4-1 210,-9 1 0,-6-1 0,-9 7 0</inkml:trace>
  <inkml:trace contextRef="#ctx0" brushRef="#br0" timeOffset="2082">3004 53 7569,'0'-11'-592,"0"-1"1,0 6 1017,0-6-33,0 9-392,0-5 0,-2 8 1,-2 2-1,-1 4 53,1 5 0,-6 7 0,-2 5 0,-1 4-5,1 0 1,-9 14 0,3 0-1,-3 7-16,-4 5 1,-2 1 0,-8 4 0,2 4-2,4 0 1,-8 6-1,6-4 1,0 2-33,-2-2 1,5 8-1,1-6 1,2-2-17,4-2 0,1 2 1,3-5-1,-1-3 3,1-2 0,-1-9 0,-1-4 0,-2-5 11,-3-1 0,1-2 1,6-4-1,-1-5-70,1-5 0,-1-1 1,3-1-1,1 1-130,3-1 0,7-5 0,-2-1 202,4 3 0,2-6 0,0-1 0</inkml:trace>
  <inkml:trace contextRef="#ctx0" brushRef="#br0" timeOffset="4495">7685 1258 6770,'-10'0'126,"-6"0"1,7 2-79,-1 4 1,-5-2 0,3 6-25,-4-3 0,5 1 0,-1-2 0,-2 4-17,-1-1 0,3 5 1,1-6-1,-3-1 0,-1 1 0,-1 6 1,2-5-1,3 3 4,-3 0 1,-1-6 0,-5 5 0,-1 3-3,-2 1 0,-1-3 0,5 0 0,-2 1-9,-3 3 0,-5 1 0,4 1 1,-2-1 0,-4 1 0,0 1 0,0 2 0,2 3 3,-2-3 0,-2 4 1,-2 0-1,-2 1-15,-4-1 1,2 4 0,-7-4 0,-1 0 5,2 1 1,-9 5-1,6-4 1,-1 2 16,-1 0 1,-1-8 0,-1 5 0,1-3-8,5 0 1,-3 2 0,8-3-1,3 3-17,1 2 0,-4-5 1,0 3-1,2-2-4,3 0 1,-5 6 0,0-3 0,2 1 4,2 4 1,3-4 0,-1 0-1,0-2 24,0-3 0,0 5 1,0 0-1,0 0 13,0-3 1,0 1-1,2 0 1,0 2 28,-2 4 1,4-6-1,-10 1 1,5-3-7,1 0 0,0 3 1,0-5-1,0 2 11,0-2 0,-6-1 0,0-3 0,3 1-29,1-1 0,4 1 1,2-1-1,3-1-24,3-5 0,0 5 1,4-4-44,-3 3 0,1-3-114,6-1-367,-1-7 416,8 4 0,10-8 0,12-2 101,4-4 0,9-11 0,2-10 0</inkml:trace>
  <inkml:trace contextRef="#ctx0" brushRef="#br0" timeOffset="5512">7667 1311 7569,'-10'-8'-1173,"3"6"940,7-6 1,0 6 236,0-4 131,0 4-100,0-5 0,-6 5 138,0-4-42,-7 4-15,11-6-96,-6 8 1,8 2-21,0 4 0,0-2 1,2 6-1,2-1 11,1 1 0,9 2 0,-4 5-5,-1 1 1,7-7-1,-4 1 1,3-1 8,3-1 1,-1 4 0,1-6-1,1-1-2,4 1 0,-1 4 0,7-5 0,0 1-1,-2 0 0,12 6 0,-4-3 0,2 3 23,-1-3 0,7 5 0,4-4 0,3 3-21,3 3 0,-5 1 0,2 2 0,3 3-10,-5-3 0,9 0 0,-9 1 0,1 1-8,1-2 0,1 5 1,1-1-1,0 0 18,1 0 1,-1 4-1,-1-3 1,-3-1-10,-1 0 0,-3 6 0,5-2 0,-3 2-3,3-2 0,3 4 0,5-4 0,3 2-3,2-1 0,2 1 1,6-6-1,-2 2-4,-4 4 0,9-4 1,-3 0-1,4 1 10,4-1 0,-5 0 0,7 4 0,-1-4 11,1-2 1,-4 1 0,5-5 0,-1 4 12,-6 2 1,9-5 0,-9 1 0,3-4 3,-1-1 0,-4 3 0,-4 0 0,-2-3-23,-2-3 0,-10 5 0,0-10 0,-7 1 24,-4 1 0,-3-6 0,-5 3 1,-2-1 44,-4-4 0,-3 4 0,-9-2-28,1-3 0,-7-1-171,1-2 0,-8 2-136,2 4 1,-6-4 0,-8 4 255,-10-4 0,-7 6 0,-10 1 0</inkml:trace>
  <inkml:trace contextRef="#ctx0" brushRef="#br0" timeOffset="7549">1013 3249 7479,'10'-8'-405,"-2"6"527,0-5 106,-7 7-202,7 0 0,-8 2-35,0 3 0,0 5 0,0 8 10,0-1 1,0 1 0,0-1 0,0 2-1,0 3 26,0 1 1,-6 0 0,1-5-1,1-1 3,2 1 0,2-1 0,0 1-22,0-1 1,0 1 0,2-1-24,4 1 81,-5-9 1,9-1-16,-4-8 1,4 0-1,7 0 10,1 0 1,-1 0 0,1 0 0,-1 0-9,0 0 1,1-6-1,-1 0 1,1 2 12,-1 3 1,1-5 0,-1 0-60,1 2 1,-1 2 0,1 2-221,-1 0 0,-5 0-42,-1 0 1,-5 0-158,6 0 1,-6 0 411,5 0 0,1 8 0,5 2 0</inkml:trace>
  <inkml:trace contextRef="#ctx0" brushRef="#br0" timeOffset="8522">2026 3494 7569,'0'-18'-1272,"0"7"1353,0-1 1,0 6 81,0-6 1,-8 9-37,-3-3 1,-5 4-115,-1 2 1,-1 0 0,1 0 0,-1 2 5,1 4 1,5-3 0,1 7 0,-3 0-1,-1 0 0,-1-5 1,2 7-1,3 2-22,-3 1 0,5 1 1,-1-3-1,2-1-5,4 1 0,-4 3 0,3 1 16,1 1 1,2-6-1,4-3 0,4-1 1,-3-2-1,9-6 1,2 0-17,1 0 1,3 0 0,-1 0 0,1 0-37,-1 0 0,6-6 0,1-2 0,-3 1 14,-2-1 0,-7-6 0,0 3 0,1-5 38,3-1 0,-5 5 1,-1 0 95,-2-1 0,-2-3 59,-6-1-107,0 7 12,0 2 1,0 10-81,0 4 1,0-2 30,0 7 0,0 1 1,2 4-1,2-3 1,1-1 2,-1 1 0,4-3 0,0 0-15,1-2 1,3 3 0,6-5 0,-1-2-5,0-2 0,1-2 0,-1 0 1,1 0-20,-1 0 1,7 0 0,-1 0 0,0 0 6,2 0 1,-5-6 0,3-2 0,-3 1 4,-3-1 0,0-6 1,1 5-1,-1-3 1,1 0 0,-3 6 1,-1-5-38,-2-3 1,-9-1 0,3-3 26,-4 1 1,-4 1 0,-2 3 0,-3 3 9,-3 2 0,-2-3 0,-5 5 0,-1 2 4,1 2 0,-1 2 0,1 0 0,0 0 24,-1 0 1,1 0-5,-1 0-52,1 0 1,9 0 53,8 0 1,8 0 0,9 0 0,3 0-12,3 0 1,-2 0 0,8 0-1,0 0 19,-1 0 1,8-6-1,-5 0 1,1 2 8,1 2 0,-1-3 0,3-1 0,-2 2 17,-3 2 1,3-4-1,-6 0 1,0 2 24,-4 2 1,-3 2 0,-3 0 63,0 0-147,-7 0 0,0 6 0,-6 2-29,2 2 1,-1 1-1,-5 7-90,0-1 1,0 1-1,0-1-284,0 1 0,0-1 221,0 1 1,2-1 0,4-1-1,6-5 183,3-5 0,3 4 0,7-8 0,2 6 0</inkml:trace>
  <inkml:trace contextRef="#ctx0" brushRef="#br0" timeOffset="9013">3441 3424 7569,'6'-18'-509,"-1"1"0,1 5 528,-6 1 0,0 5 1,0-6 118,0-1 1,-7 5 0,-5 2-121,-4 4 0,-1 2 0,-1 0 1,1 0 14,0 0 1,1 2-1,2 2 1,3 4-45,-3 1 0,1-3 0,-1 4 0,4 0-19,3-1 0,-1-3 0,4 6-64,-2 1 1,0 3 59,6 1 0,8-7 1,4-4-7,3-4 1,3-2 0,-1 0 0,1 0 16,-1 0 0,1-2 0,-1-2 0,0-2 83,1 2 1,-1-4 108,1 3 0,-7-7 49,1 6 1,-8 2-162,2 10 1,-2-2 0,0 8 0,1 1-53,-1 3 1,-2 1 0,-2 1 0,0-1-25,0 1 0,0-1 0,2 1 0,2-1-8,2 0 1,0 7-1,-6-1 22,0-2 1,0-1-1,0-3 49,0 1 0,-8-9 0,-2-1 1,-1-2-19,-1 0 1,0 0-1,-5-6 1,-1 0-37,1 0 1,-1 0-1,1 0 1,0 0-76,-1 0 0,3-2 1,1-2-8,2-2 0,6-6 1,-3 5-327,1-3 0,4-2 418,10-5 0,-4-1 0,6 1 0</inkml:trace>
  <inkml:trace contextRef="#ctx0" brushRef="#br0" timeOffset="9450">3755 3406 6512,'18'0'-42,"-1"0"0,-5 0 0,-1 0 121,3 0 1,2 0 21,1 0 0,0 0 0,1 0-58,-1 0 0,-5-2 0,0-1 11,1-3 0,-5-2 70,-2 2-150,-4 4 0,-4-6 1,-4 8 6,-6 0 1,-11 0 0,-4 2 10,0 4 0,2-2 0,7 6 35,1-2 0,1 5 0,2-1 35,3 3 0,7 3 1,-2-1 43,4 1 1,2-7-1,0 1 115,0 2 0,2 1-101,4 3 0,4-9 0,7-3 1,1-2 29,-1 2 1,1-4 0,-1 4-1,0-5-72,1-1 1,-1 0 0,1 0 0,-1 0-198,1 0 0,-1 0 0,1-1-332,-1-5 1,1 4 450,-1-4 0,1 4 0,-1 2 0</inkml:trace>
  <inkml:trace contextRef="#ctx0" brushRef="#br0" timeOffset="10159">4838 3319 7569,'10'0'-1460,"-1"-2"1806,-3-4-230,-4 4 1,6-7-76,-8 3-34,0 4 1,-8-6-1,-3 8 27,-5 0 0,-1 0 0,-1 2 0,1 2 11,-1 2 1,6 2 0,1-5 0,-3 3-8,-1-2 1,3 4 0,2 0 0,3 1-41,3 5 0,2-4 1,2 1-36,0 3 1,0 1-1,2 1 21,4-4 0,1 3 0,7-5 0,-2 1 53,1 1 0,3-6 0,-1 5 0,-1 1-7,-3-2 1,1 5-1,6-3 23,-1 4 0,-5-5 1,-3 1 18,-1 1 0,-2-3-24,-6 2 1,-2-8-1,-4 3 1,-5-1-28,-5 0 1,-1 0 0,-1-6 0,1 0-50,-1 0 0,-5 0 0,-2 0 1,-1 0-118,1 0 0,-4 0 1,4 0-1,0 0-202,-1 0 1,9 0-201,5 0 547,8 0 0,4 0 0,10 0 0</inkml:trace>
  <inkml:trace contextRef="#ctx0" brushRef="#br0" timeOffset="10429">5170 3476 7268,'0'-11'-361,"0"-1"1,-2 8 389,-4-2 0,-4 4 1,-7 2-1,-1 0 71,1 0 1,5 0 0,1 0 150,-3 0 1,0 8-172,3 4 0,3 3-99,8 3 0,0-1 1,2-1 4,4-5 1,-2-1 0,7-6-1,3 2-95,1-2 1,3-2 0,1-1 0,3 3-222,1 2 1,2 0 0,-3-6 329,1 0 0,8-8 0,-4-1 0</inkml:trace>
  <inkml:trace contextRef="#ctx0" brushRef="#br0" timeOffset="11011">5449 3406 7569,'10'-7'-157,"-2"5"1,-6-4-1,2 12 1,3 3 279,3 1 1,-6 6 0,2-5-111,-4 5 0,0-5 0,1 1 50,3 2 0,0 1-69,-6 3 1,0-7-133,0 1 118,0-8 1,2 4-41,4-8 0,-4-8 16,4-4 1,-3-3 0,1-3 0,4 3 18,2 3 0,-4-4 62,5 5 0,1 3 0,3 0 0,-1 2-4,-2 1 1,-6-1 0,5 6 158,3 0 1,1 2-103,3 4 1,-7-3 0,-1 9-49,-2 2 0,3-5 0,-5 3-51,-2 2 0,0-5 0,0 3-121,2 2 0,0-5 30,-6 3 1,-2-8-81,-4 2 1,2-4 138,-8-2 0,8-8 31,-1-4 0,3-3 0,4-3 0,3 1-8,7-1 1,4 3 0,1 1 0,1 2 152,-1-1 1,0 3 0,1 0 62,-1 3 1,-5 1 0,0 6-109,1 0 0,-3 2-113,2 4 0,-7-2 0,5 7 0,-2 3-175,-4 1 1,-2-3-1,0 0-136,3 1 0,-3-3 1,6 1-338,0 3 671,-6-6 0,13 7 0,-5-5 0</inkml:trace>
  <inkml:trace contextRef="#ctx0" brushRef="#br0" timeOffset="11229">6218 3424 7477,'9'2'-157,"-3"4"225,-4 5 1,-2-1 0,0 2 0,0 1-18,0 3 1,6 1-1,0 1 1,-2-1-91,-2 1 1,-2-1-1,0 0 1,2 1-65,3-1 0,-3 1 0,4-1 0,-4 1-115,-2-1 1,0 1 0,0-1 68,0 1 0,0-7 149,0 1 0,-8 0 0,-1 5 0</inkml:trace>
  <inkml:trace contextRef="#ctx0" brushRef="#br0" timeOffset="11517">6288 3336 7569,'17'-17'0,"-1"0"-129,-5-1 132,5 1 0,-7 7 83,9 4 1,-1 2-1,1 0 1,-1-1 0,1 1-7,-1 2 0,1 8 0,-1 1-67,1 3 1,-1 2 0,-1 5 0,-5 1-29,-5-1 0,2 0 1,-2 1-1,-3-1-73,-1 1 1,-2-1 0,-2 1 0,-3-1-11,-7 1 0,-5-1 0,-5 1 0,-3-3-6,-2-3 1,0 1-1,-4-7 1,3 0-10,3 2 1,-4-6 0,6 4 0,1-4-176,3-2 0,2 0 288,-1 0 0,1 0 0,-1 0 0</inkml:trace>
  <inkml:trace contextRef="#ctx0" brushRef="#br0" timeOffset="11821">6777 2970 7419,'7'-10'-300,"-5"2"0,6 10 507,-8 4 0,0 4 0,0 7-124,0 1 1,0 5-1,0 0 1,0-1-14,0-3 0,0 4 1,0 3-1,0-1-11,0 0 1,0 0-1,0-3 1,0 1-22,0-2 1,0 1 0,0-1-112,0 2 1,0 0-1,2-5-209,4-1 0,-2-5 0,7-2 27,3-3 0,1-1 0,3-6-460,-1 0 715,1 0 0,-1 0 0,1 0 0</inkml:trace>
  <inkml:trace contextRef="#ctx0" brushRef="#br0" timeOffset="12143">7038 3284 6150,'0'12'199,"0"-1"1,6-5 0,2 4-96,2-2 0,1-1 0,7-3-38,-1 2 1,1 0 0,-1-6 0,1 0 21,-1 0 1,1-8 0,-1-2-54,1 1 1,-9-1-1,-1 6 77,0-2 1,-8-5-38,0 5 1,-2 0-1,-10 6 1,-1 0-18,-3 0 0,-7 0 1,0 2-111,1 4 1,3 4-1,1 7 1,3 0-1,3 1-203,6-1 0,6 7 255,6-1 0,12 8 0,9-4 0</inkml:trace>
  <inkml:trace contextRef="#ctx0" brushRef="#br0" timeOffset="12921">10427 3336 7431,'11'-15'-793,"-1"1"858,-2 3-98,-3-1 1,-6-3 0,-5 3 122,-6 6 1,-3 4 0,-5 2 0,-1 0 5,-2 0 0,-3 6 0,5 2 0,-2 0-48,1-1 1,3 7 0,1-4 0,1 1-5,0 1 0,1-1 1,4 7-83,7-1 0,3 1 0,2-1 0,0 1 45,0-1 0,7-5 1,5 0-1,4-1 36,1-1 1,0 3 0,3-5-1,1 0-3,2 0 0,1 5 1,-7-3-1,1 2-19,-1-1 0,-5-7 0,-3 4-8,-1 0 1,4 1-22,-6 9 0,0-6 0,-8-3 0,-4-1-53,-6-4 1,0 0-1,-3 0 1,-4 1 15,-1-1 1,-5-2 0,2-2 0,-1 0-191,-1 0 0,6 0 1,-5 0-1,5 0 14,2 0 1,5 0 0,2-2 220,2-3 0,3 3 0,12-22 0,3 5 0</inkml:trace>
  <inkml:trace contextRef="#ctx0" brushRef="#br0" timeOffset="13100">10427 3424 7569,'9'-8'24,"-1"6"1,-10-6 0,-4 8-1,-5 0 74,-5 0 1,-1 8 0,-3 2 0,-3 1-233,-6 1 0,-2 0 1,0 5-1,4 1 14,1-1 1,-3 4 0,4-1 0,0-5-81,0 1 1,3-1 0,9 3 0,3-1 199,2 1 0,-5-1 0,3 1 0</inkml:trace>
  <inkml:trace contextRef="#ctx0" brushRef="#br0" timeOffset="13821">10846 3476 7375,'9'0'-21,"7"0"0,-12 2 116,7 4 0,-7 4 1,2 7-26,-4 1 1,-2-7 0,0 1-1,2 0-112,4-3 0,-4 7 0,4-5 8,-4 5 0,-2-4 0,0-1-174,0 3-179,-8-6 217,-2-1 76,0-7 0,3-7 71,7-5 1,5-4 0,3 1-1,2 1 18,3 3 1,-3 1 0,2-4 0,1 5 21,3 1 0,1-4 1,1 6-1,-1 3 98,1 1 1,-1 2-1,1 0-44,-1 0 1,1 0-1,-1 0 1,1 0-2,-1 0 1,-5 2 0,-1 1 0,3 3 1,1-2 1,-3 6 0,0 1-61,1 5 0,-5-4 1,0-1-180,0 3 0,-6 1 70,3 3 0,-10-3 0,-7-1 4,-4-2 1,5-9 49,-1 3 1,2-6 60,-1-6 1,3 3 0,8-9-10,0-2 1,6 5 0,2-3 0,1-2 16,5-1 1,1 3 0,3 1 0,-1-3-1,1-1 1,-1 3 0,1 2 0,-1 0 51,1 1 0,-1 5 0,1-4 43,-1 0 0,-5 6 0,-1-3-28,3 3 1,-4 4-123,1 3 0,-5 5 0,4 8 11,-2-1 1,-3 1 0,-5-1-365,0 0 0,0-5 0,0 0 166,0 1 1,8-3-1,4 0 1,3-3 215,3-3 0,-1-2 0,8-2 0,3 0 0</inkml:trace>
  <inkml:trace contextRef="#ctx0" brushRef="#br0" timeOffset="14084">11859 3633 7569,'9'-17'-413,"-3"-1"400,-4 1 1,-2 0 71,0-1 1,-8 8-1,-3 5 19,-5 3 1,5 2 0,-1 0-16,-2 0 1,5 2-1,-3 3-73,-2 7 0,7-2-64,1 1 0,4 1 28,2 5 0,2-1-23,4-4 0,3 1 1,9-7-1,-1-2 33,1-2 1,-1-2-1,1 0 1,1 0-164,4 0 0,-3 0 0,3 0 0,-4 0 199,-1 0 0,-1-2 0,1-4 0,-1-4 0,1-7 0</inkml:trace>
  <inkml:trace contextRef="#ctx0" brushRef="#br0" timeOffset="14366">12068 3179 7569,'-17'-9'-446,"7"-7"1,2 12 369,8-7 307,0 7 0,0-2-145,0 12 0,0-2 0,0 7 0,2 3-22,4 1 0,-4 3 0,4-1 0,-4 3-18,-2 3 1,2 2 0,2 6 0,1-2-39,-1 2 0,-2-3 0,-2-1 0,0-2-45,0-4 0,0 4 0,0-1 0,2-3-140,4-1 1,-4-9 0,4 1-1,-4 1 1,3-3 0,3 0-21,2-2 1,2-3 196,5-5 0,1-7 0,-1-3 0</inkml:trace>
  <inkml:trace contextRef="#ctx0" brushRef="#br0" timeOffset="14584">12208 3162 7359,'0'17'338,"2"3"0,2 1-242,2 2 1,-1 3 0,-3-5-1,2 4-162,2 2 0,0-3 0,-4 3 0,2 0-102,1 0 0,3-6 1,-4 5-1,2-3-80,-2 0 0,0 1 1,0-7-1,3 0 248,3 1 0,2-1 0,5 1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7:57.336"/>
    </inkml:context>
    <inkml:brush xml:id="br0">
      <inkml:brushProperty name="width" value="0.08571" units="cm"/>
      <inkml:brushProperty name="height" value="0.08571" units="cm"/>
      <inkml:brushProperty name="color" value="#CC0066"/>
    </inkml:brush>
  </inkml:definitions>
  <inkml:trace contextRef="#ctx0" brushRef="#br0">18 18 7569,'-9'0'-716,"1"0"603,8 0 468,0 0 0,8 0-337,3 0 1,5 0 0,1 0 16,1 0-33,-1 0 19,1-8-26,-1 6 19,1-6-9,7 8 10,-6 0-114,6 0 111,-15 0-1,6 0-88,-7 0 82,9 0 1,-1 0-8,-7 0-160,5 0 147,-13 0 0,12 2-47,-8 4 1,0 4 46,-6 7 1,0-5 0,-2 0 24,-4 1 1,-2-3 0,-5 1-44,1 3 0,2 2 0,-3 1-12,1 1 31,8-9 0,-10 7-44,9-5 34,-9 5 1,12-4 72,-4-1 1,12-7 26,6 2 1,3-4 0,3-2 0,-1 0-40,1 0 0,-1 0 1,1 0 45,-1 0-53,1 0-83,-1 8 87,0-6 4,1 13-215,-1-13 198,1 14-5,-1-15-2,1 15-96,-9-14 81,7 13 9,-14-5-61,13 0 1,-11 5 46,8-3 2,-8-4-6,4 7 1,-8-5-16,0 7 0,0 1 24,0-1 1,-2-5-1,-2 0 1,-4 1-1,-2 3-2,-3 1 1,-3-1-1,-1-3 1,-1-1 2,1 2 0,-1-5 0,1 1 0,-1 0 12,1-1 0,0-5 0,-1 2-8,1-4 0,5 4 1,0 0 68,-1-2 1,3-2 0,-2-2-11,-1 0-49,5-8 0,-6 4-30,9-8 0,-3 8 40,2-1 4,4-5-13,-6 8 0,8-14 15,0 5-30,0 3 0,0-8 7,0 5 1,0-5 0,0-1 5,0-1 1,6 1-1,2-1 1,2 1 28,3-1 1,3 1-1,1 0 1,1-1-10,-1 1 0,1 1 0,1 3 0,2 1 46,3-2 1,-1 5 0,-6-3 0,1 0-5,-1 3 1,1-5 0,-1 6 0,1 0-118,-1 1-57,-7 1 0,5 0-230,-3 0 180,4 0 126,-7 6-145,7 0 1,-12 0-1041,7 0 1208,-7 0 0,4 8 0,-8 2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7:57.858"/>
    </inkml:context>
    <inkml:brush xml:id="br0">
      <inkml:brushProperty name="width" value="0.08571" units="cm"/>
      <inkml:brushProperty name="height" value="0.08571" units="cm"/>
      <inkml:brushProperty name="color" value="#CC0066"/>
    </inkml:brush>
  </inkml:definitions>
  <inkml:trace contextRef="#ctx0" brushRef="#br0">53 36 6143,'11'-10'27,"1"4"2,-8 4 0,4 2-204,-1 0 2,-5 0 185,6 0 6,-8 0 0,0 0-38,0 8 20,0-6 0,0 13 0,0-11 0,0 8-47,-8-1 1,6 1 26,-3 0 38,3-8-18,9 3 0,11-14 0,9-3 0</inkml:trace>
  <inkml:trace contextRef="#ctx0" brushRef="#br0" timeOffset="834">53 53 7322,'-18'0'-1244,"7"0"1430,-1 0 27,8-8 317,-4 6-429,8-5 1,0 5-133,0-4 52,0 4 1,8-6 0,4 8-10,3 0 0,9 0 1,-1 0-1,-2 0 11,-1 0 1,-3 0 0,2 0-1,3-2-27,1-4 0,0 4 0,-5-3-48,-1 3 1,1 2 0,-1 0 0,1 0 8,-1 0 1,-5 0 0,-1 0-241,3 0 1,-4 0 0,-1 2 282,-1 3 0,-2-3 0,-6 6 0</inkml:trace>
  <inkml:trace contextRef="#ctx0" brushRef="#br0" timeOffset="1097">140 210 7338,'2'10'14,"4"-4"0,4-6 0,7-4 0,0-2 70,1 2 1,5 2 0,0 2 0,-1 0-184,-3 0 0,5-6 0,-1 1 0,0 1-265,2 2 0,-3 2 364,7 0 0,-8 0 0,4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7:59.567"/>
    </inkml:context>
    <inkml:brush xml:id="br0">
      <inkml:brushProperty name="width" value="0.08571" units="cm"/>
      <inkml:brushProperty name="height" value="0.08571" units="cm"/>
      <inkml:brushProperty name="color" value="#CC0066"/>
    </inkml:brush>
  </inkml:definitions>
  <inkml:trace contextRef="#ctx0" brushRef="#br0">385 664 6764,'0'-10'72,"2"-5"-29,4 3 0,3 4 1,9 1 32,-1-1 1,7 6-1,-1-4-43,-2 4 0,-1 2 0,-3 0 1,1 0-1,-1 0 34,0 0 1,1 0-1,-1 0-187,1 0 0,-3 8 0,-1 3 51,-2 5 0,-7 1 0,5 1 41,-2-1 1,-2-5 29,-6 0 0,-2-3 0,-2 5 1,-4-4-1,-2-3 1,-1 1 0,-7-4 0,1 2-48,-1-2 1,-5 4 0,0-3-1,1-1-53,3-2 1,2 0 0,-1 2-291,1 2 229,-1 0 159,9-6 0,1-8 0,8-2 0</inkml:trace>
  <inkml:trace contextRef="#ctx0" brushRef="#br0" timeOffset="383">1014 594 7569,'9'-8'-559,"-1"4"1,-10-5 613,-4 1 1,2 2 0,-7 4 46,-3-4 0,4 4 0,-1-3-71,-3 3 1,5 2 0,-3 0 0,-2 2 19,-1 3 1,3-1 0,1 8 0,-3 0-64,-2-3 1,5 7 0,1-5-1,0 3 47,1-2 1,5 3-1,-2-3 22,4 3 0,2 3 3,0-1 0,0-5 1,2-2-18,4-3 1,-2 5 0,7-6 0,3-2-21,1-2 0,3-2 1,1 0-1,3 0-132,1 0 1,0 0 0,-5 0 0,-1 0-151,1 0 1,-1 0 0,1 0 0,-1 0 258,0 0 0,9 0 0,1 0 0</inkml:trace>
  <inkml:trace contextRef="#ctx0" brushRef="#br0" timeOffset="611">1380 681 7597,'6'12'-28,"0"0"1,0-1-1,-6 7-21,0-1 1,0 1 0,2-1-1,2 3 1,1 1-17,-1 2 0,-2 0 1,-2-5 64,0-1 0,-7 9 0,-3 1 0</inkml:trace>
  <inkml:trace contextRef="#ctx0" brushRef="#br0" timeOffset="1253">507 384 6519,'18'0'156,"-1"0"-112,1 0 1,-1 0 0,0-1 0,1-3 0,-1-2 36,1 2 0,1 2 0,3 0 0,1-2-18,-2-2 0,4-1 0,1 3 0,-1-4 26,0-2 1,4 6 0,-4-3 0,1 1-24,-1 0 1,4-6-1,-6 7 1,1-1-68,1-2 1,-6 6 0,5-4-124,-5 4 1,-2 2-79,1 0 1,-3 2 201,-3 4 0,4 4 0,-7 7 0</inkml:trace>
  <inkml:trace contextRef="#ctx0" brushRef="#br0" timeOffset="1864">1712 681 6853,'12'0'66,"-1"0"1,1 0 0,6 0-69,-1 0 1,0 0 0,1 0-1,-1 0-248,1 0 0,-1 0-205,1 0 455,-1 0 0,1 8 0,-1 2 0</inkml:trace>
  <inkml:trace contextRef="#ctx0" brushRef="#br0" timeOffset="2288">2166 612 7483,'2'-16'-137,"4"4"1,-2 5-1,8 7 221,1 0 0,3 0 1,1 0-140,1 0 0,-1 0 1,0 0-1,1 0 95,-1 0 0,1 0 0,-1 2-32,1 3 0,-3-1 0,-1 6 0,-4 0-15,-3-1 0,5-3 0,-4 4 0,0 0-71,-1-1 1,5 3-16,-6 5 0,0 1 85,-6-1 0,-2-5 0,-4-2-18,-6-3 1,-9 5 0,-2-6 0,1-2-69,3-2 0,-4 0 0,-1 2-125,3 1 1,1 1-12,3-6 230,7 0 0,3 0 0,7 0 0</inkml:trace>
  <inkml:trace contextRef="#ctx0" brushRef="#br0" timeOffset="2606">2673 594 7569,'7'-17'-773,"-5"7"346,6-6 351,-8 14 191,0-5 15,0 7 0,-2 0 49,-4 0 0,-3 0-76,-9 0 0,1 0 0,-1 0-20,1 0 1,-1 2-1,1 3-73,-1 7 1,7 4 0,1 1-18,2 1 1,3-1-1,5 0 27,0 1 1,0-1-44,0 1 1,1-7 0,5-1-1,6-2-31,3-4 0,3 4 0,-1-3-207,1-1 0,-1 4 0,1-2 261,-1-2 0,8 5 0,3 1 0</inkml:trace>
  <inkml:trace contextRef="#ctx0" brushRef="#br0" timeOffset="3087">2935 821 7569,'-10'0'-667,"4"-2"810,12-4 0,-2 4 1,7-5-77,3-1 1,-4 6 0,1-4-29,3 4 1,2 2 0,1 0-36,0 0 1,1 0-15,-1 0 0,-1 8 1,-3 4-341,-1 3 227,-8 3-19,4-9 136,-8 7-9,0-7 1,-2 9-1,-4-1 4,-6 1 0,-1-1 0,-1-1 0,3-3 9,-3-1 0,4-8 0,-1 4 14,-3-1 1,4-5 0,-1 6 141,-3 0 67,6-6-149,1 6-56,7-8 0,7-6 0,5 0-37,4 2 0,1 2 0,0 2 11,1 0 0,-1-6 1,1 1-1,-1 1-104,1 2 0,-1 2 0,1 0 0,-1 0-170,1 0 0,-1 0-9,1 0 293,-9-8 0,-1-2 0,-8-7 0</inkml:trace>
  <inkml:trace contextRef="#ctx0" brushRef="#br0" timeOffset="3829">1992 332 6177,'-10'0'117,"2"0"1,10 0-71,4 0 0,4 0 1,7 0 10,1 0 1,-1 0-1,0 0-11,1 0 1,-1 0 0,3 0 0,1 0-9,2 0 0,1 0 0,-5 0 0,2 0-12,3 0 0,1 0 1,-4 0-1,3-2-2,-3-4 1,4 4 0,-2-3 0,1 3 8,1 2 1,-6-2-1,5-2 1,-5-2 11,-1 2 0,-1 2 0,0 2 1,1 0-29,-1 0 0,-5 0 0,0 0-87,1 0 0,3 0-201,1 0 1,-5 0 62,0 0 0,-7 0 1,5 2 206,-2 4 0,-2-4 0,-6 6 0</inkml:trace>
  <inkml:trace contextRef="#ctx0" brushRef="#br0" timeOffset="4369">3389 262 7372,'11'0'-742,"1"0"675,2 0 0,-5 2 169,3 4 1,0-4-1,5 4-16,1-4 0,-1 4 1,0-1-1,1 1-5,-1 2 1,1-4-1,-1 6 1,1-1-5,-1 1 0,1-4 0,-1 5-57,1 3 1,-3 1 0,-1 3 0,-5 1-65,-1 5 1,4-5 0,-6 6-1,-1-1-2,3-1 0,-6 6 1,6-4-1,-2 2 21,0 4 0,1-3 0,-3 1 0,2 0 10,-2-2 1,-2 6-1,-4-6 1,-2 2-8,-2 0 0,-7-5 0,1 3 0,-4-2-19,-1-4 1,-2 1 0,-5-1-1,-3 2-106,0-1 1,-6-3-1,2-1 1,-6-1 146,-4 0 0,-7 1 0,3-1 0</inkml:trace>
  <inkml:trace contextRef="#ctx0" brushRef="#br0" timeOffset="5155">455 35 7569,'-18'0'0,"1"0"0,-1 0 0,1 0-203,-1 0 68,1 0 1,5 0 0,1 0 0,-3 0 129,-1 0 0,3 0 0,0 0 31,-1 0 1,-1 2 0,1 2 0,1 4 0,-2 1 0,-1 1 1,-1 4-1,3-3 9,1 3 1,0 3 0,-5 5 0,1 1-27,5-2 1,-5 7 0,5-1 0,-3 2 50,2 0 0,-1 0 0,7 8 0,0 2 12,-2 2 1,6-1-1,-3-3 1,3 2-22,2 2 0,0-1 0,2-5 0,1-2-45,3-4 1,8 4-1,-2-3-4,3 3-48,10-6 0,-3 6 1,7-4-1,2 2-367,2-2 0,2 4 412,0-4 0,7 4 0,3 2 0</inkml:trace>
  <inkml:trace contextRef="#ctx0" brushRef="#br0" timeOffset="6004">4070 646 7405,'10'0'-284,"5"0"0,-5-5 343,7-1 0,1 0 1,-1 4-1,1-2 43,-1-2 0,-5 1 1,-1 5-1,3-2 23,1-4 0,3 4 0,-1-4-77,1 4 1,-1 2-1,1 0-72,-1 0 1,1 0-158,-1 0 1,1 0-607,-1 0 139,-7 0 648,-2 0 0,-1 8 0,3 2 0</inkml:trace>
  <inkml:trace contextRef="#ctx0" brushRef="#br0" timeOffset="6440">5205 105 7569,'-17'0'-756,"5"-2"869,0-4 1,1 4 63,-7-3-75,1 3-1,-1 2-142,9 0 20,-7 7 49,6 3 1,-7 8-33,-1-1 0,1 0 1,-1 3-1,-1 3 1,-2 6 14,-3 4 1,-1 4 0,4 2 0,-2 4 1,1 1 1,9 3-1,1 5 1,0-1 25,3-5 1,-1 3-1,6-7 1,-2 1-30,2 0 0,2-2 0,2-7 0,2 1-65,4 0 0,-2 0 1,8 0-1,-1-2-107,-1-4 0,11 2 0,-3-7-103,1-3 0,3-2 0,-1-1 265,2-1 0,8 1 0,-4-1 0</inkml:trace>
  <inkml:trace contextRef="#ctx0" brushRef="#br0" timeOffset="7214">5275 873 6609,'0'-11'-166,"2"1"175,4 2 0,1 1 0,7 3 0,-2-4 83,1-2 1,-3 1 0,0-5 0,-1 2-13,1-1 0,-6 3 0,4-2 0,-3-1-37,1-3 1,0-1 0,-6-1 0,0 1-101,0-1 0,0-5 1,0-2-1,0 0 45,0-1 0,0-5 0,0 4 0,0-2 24,0 0 0,0 8 0,0-3 42,0 5 1,0 2 3,0-1 0,0 6 0,0 1 0,-2-1 33,-4 2-156,4 3 0,-7 7 1,5 2-5,-2 3 0,-6 5 0,7 8 56,1-1 1,2 1 0,2-1 0,0 0 74,0 1 1,0-1-1,0 1 1,0-1-2,0 1 1,0-1 0,2 1-1,2-1-30,1 1 1,3-3 0,-4-1 0,4-3-13,1 3 0,-3-6 1,4 0-1,0-3 28,-1 1 1,-3 0-1,6-6-31,1 0 0,3 0 1,1 0-18,1 0 0,-1-2 0,1-2 1,-3-4 3,-3-1 1,4-3 0,-7-5-33,1-1 0,4 1 1,-7-1-171,3 1 177,-6-1 1,4 1-1,-6-1-18,3 1 0,-3-1 1,4 1 40,-4-1 0,4 1 1,0 0 45,-2-1-59,-2 8 25,-2 3-13,0 7 1,-6 2 5,0 3 0,0-1 0,6 8 0,0 2 16,0 1 1,0 2 0,0 1 0,0-1-22,0 1 1,0-1 0,2 1 4,4-1 0,-4-5 0,6-2-186,-1-3 1,-3 5-1,6-4 1,0 0 0,-1-1 179,5-3 0,1 6 0,3 0 0</inkml:trace>
  <inkml:trace contextRef="#ctx0" brushRef="#br0" timeOffset="7437">5991 524 7551,'0'18'266,"0"-1"-231,0 1 1,0-1 0,0 1 0,0-1-149,0 0 0,6 1 0,0-1 1,-3 1-93,-1-1 1,-2 1-1,2-1-133,4 1 1,-4-7 337,4 1 0,-4 0 0,-2 5 0</inkml:trace>
  <inkml:trace contextRef="#ctx0" brushRef="#br0" timeOffset="7722">6323 542 7417,'17'0'-305,"1"0"1,1 0-1,2 0 115,3 0 1,-1 2 189,-6 3 0,9-3 0,1 6 0</inkml:trace>
  <inkml:trace contextRef="#ctx0" brushRef="#br0" timeOffset="8441">6724 699 7569,'2'-12'-359,"4"1"0,-2 7 409,8-2 1,-6-2 0,3 0-1,1 1-46,0-1 1,-5-6-1,5 3 1,0-3 23,0 2 1,-7-3 0,5 3 0,-2-3-19,0-3 1,0 1 0,-4-1 0,1 1-12,3-1 0,2-5 0,-4-2 0,2 0-7,-2-1 1,-2-3 0,0 4 0,1 0 9,3 0 1,0 1-1,-6 7 17,0-1-8,0 1-4,0 7-9,0 2 0,0 7-95,0-5 0,-6 6 45,0 0 0,-7 7 54,1 11 1,4-1 0,3 1 0,1-1 43,-2 1 0,4-1 0,-4 1 57,4-1-86,2 1 19,0-1 1,0 1-28,0-1 0,0 0 1,0 1-1,2-3 9,4-3 0,-4 4 1,6-7-1,-1 1 2,5-4 0,-2 2 0,1-3 0,3-1 45,2-2 0,-5-2 0,1 0 0,1 0-14,3 0 0,1 0 0,1 0-27,-1 0 0,1-6 0,-1 1 1,1-1 6,-1-2 0,1-2 1,-1-5-82,1 3 1,-7-3-1,-1 3 1,0-4-295,-1-1 337,-5 0-5,4-1 1,-6 3-3,4 3 0,-4-4 174,3 5-74,-3-5 0,-2 5 182,0-1-164,0 8 23,0-11-150,0 13 0,6-4 54,0 12-2,0 3 0,-6 9 0,0-1 1,0 1-13,0-1 0,0 1 1,0-1-1,0 1-152,0-1 0,0 0 0,0 1-112,0-1 1,0 1 0,2-1 32,4 1 0,-2-7 0,7-1 214,3-2 0,1 6 0,3-5 0</inkml:trace>
  <inkml:trace contextRef="#ctx0" brushRef="#br0" timeOffset="9047">7580 524 6347,'10'0'184,"-4"0"-75,-12 0 0,2 0 1,-6-2-73,3-4 1,-1 4 0,4-5-20,-2-1 0,0 4 19,6-8 0,0 7 0,2-5-140,4 2 0,4 2-7,7 6 121,1 0 1,-1 0 0,1 0 22,-1 0 0,-5 0 0,-1 0 9,3 0 1,-4 2-31,1 4 0,-5 2 0,4 5 0,-2-1-8,-5 2 1,5-5 0,-2 3 0,-2 2-22,-2 1 0,-2 3 0,0-1 7,0 1 1,0-1 0,-2-1 3,-4-5 4,4 5 0,-11-12 0,5 5 0,-2 1-10,-4 0 1,5-6-1,-3 3-36,-1 1 0,-3-6 0,-1 4-97,-1-4 133,8-2 0,-5 0 1,3 0 13,-3 0 1,3 0 25,0 0 1,9-2 0,-3-4-18,4-6 1,4 5 0,2-1 0,3 2 15,3 0 1,-4 0 0,4 4-1,-1-1 46,1-3 1,-4 0 0,5 6 35,3 0 1,-4 0 0,1 0-47,3 0 0,1 6 0,3 2 0,-1-1-29,1 1 1,-6 4 0,-1-7-82,3-1 1,-1 0 0,1 0-1,-4 4-577,-3 2-75,7-7 698,-12 13 0,13-14 0,-5 6 0</inkml:trace>
  <inkml:trace contextRef="#ctx0" brushRef="#br0" timeOffset="9517">7947 18 7068,'10'0'96,"5"0"88,-5-8-225,0 6 0,5-6 0,-3 8 1,3 0-38,3 0 1,-1 0-1,1 0 1,-1 0 134,1 0 0,-1 0 1,0 0-1,1 0 8,-1 0 1,-5 2-1,0 2 1,-1 4-43,-1 2 0,6-5 0,-7 7 0,3 2-7,0 1 1,-7 3 0,5 1 0,-2 2-1,-4 3 0,3 5 0,-1-4 0,-2 2-3,-2 4 1,-2-4 0,0 2 0,0 2-2,0 2 1,0-3 0,-2-1 0,-4 2 2,-5 2 0,-5 0 1,-1-2-1,-1-2-64,1 2 0,-8-4 1,-5 0-162,-3-2 216,-1-1-6,-1 1 0,-8 2 0,-2 8 0</inkml:trace>
  <inkml:trace contextRef="#ctx0" brushRef="#br0" timeOffset="11712">88 1467 6336,'17'0'30,"-5"0"1,0-2-11,1-3 0,3 3 0,1-4 9,1 4 1,-1 2 0,1 0-1,-1 0 16,1 0 1,5-2 0,0-2 0,-1-2 10,-3 2 1,4 2-1,1 0 1,-1-1-24,2-3 0,-4 0 1,8 6-1,1 0-5,-3 0 0,4-6 0,-6 0 0,0 2-38,0 2 0,7 2 0,-3 0 0,2 0 12,-2 0 0,4 0 0,-4 0 0,4 0 4,2 0 0,0 0 0,-2-2 0,-2-1-10,-2-3 1,0 0-1,6 6 1,0 0 4,0 0 1,0 0-1,0 0 1,-2 0-7,-4 0 1,8 0-1,-6 0 1,0 0 1,2 0 0,0 0 0,0 0 0,-2 0 9,-2 0 1,-6 0-1,6 0 1,0 0-6,-2 0 0,6 0 0,-13 0 16,13 0-17,-6 0 0,2 0 1,0 0-1,0 0-15,-1 0 0,5 6 1,-4 0-1,2-3 1,-2-1 1,2-2 0,-6 0 0,2 0 41,4 0 1,-4 0-1,3 0-4,1 0 0,-4 0 0,2 0 1,2 0-7,2 0 1,2 0-1,0 0 1,-2 0-1,-2 0-179,-2 0 170,0 0-1,6 0 1,0 0 8,0 0-10,0 0 1,0 0-88,0 0 0,-1 0 69,1 0-5,0 0 1,-6 0-22,1 0 39,-1 0 1,6 0 33,0 0-41,-8 0 0,6 0 1,-4 0-1,4 0 53,2 0 1,-2 0-1,-2 0 1,-2 0-15,2 0 0,0 0 0,0 0 0,-2 0-23,2 0 1,-4 0 0,2 0-1,1 0-18,-3 0 1,4 0 0,-6 0 0,2 0 6,4 0 1,-4 0 0,2 0 0,1 0-33,-3 0 0,6 0 0,-4 0 0,4 0 15,2 0 1,0 0-1,-2 0 1,-2 0 33,-2 0 1,0 0 0,6 0 0,0 0 13,0 0 1,-6-2 0,0-1 0,2-3-9,2 2 1,0 2-1,-2 0 1,-4-2-14,-2-2 0,4 0 0,-3 6 0,1 0-33,4 0 0,-4 0 0,0 0 0,0 0-4,1 0 1,-1 0 0,4 0-1,-4 0 15,-2 0 0,4 0 0,-3 0 0,1 0 34,4 0 1,-4 0 0,2 0-1,2-1 25,2-5 0,0 4 0,-2-4-28,-2 4 0,0 2 1,6 0-1,0 0-22,0 0 1,0 0 0,0 0-1,0 0 1,-2 0-21,-4 0 0,4 0 0,-6 0 0,2 0-18,0 0 1,0 0 0,4 0 0,-2 0 24,-1 0 1,-3 0-1,2 0 1,-4 0 20,0 0 1,-5 0-1,5 0 1,-2 0 13,1 0 0,-1 0 0,-6 0 0,1 0 11,-1 0 0,6 0 0,1 0 0,-3 0-21,-1 0 1,5 0-1,2 0 1,2 0-3,0 0 0,-6 0 1,7 0 10,1 0 0,-4 0 0,2 0 1,0 0-1,0 0 2,0 0 1,-6 0-1,5 0 1,-3 0-3,-4 0 1,-1 0-1,-3 0 1,1 0-3,-1 0 1,0 0-1,1-2-22,-1-4 0,1 4 0,-1-4-15,1 5 0,-1 1 0,1 0 1,-1 0-1,1 0 4,-1 0 0,6 0 0,3 0 0,-1 0 9,0 0 1,4 0 0,-4 0-1,3 0 25,3 0 1,-4 0-1,0 0 1,-2 0 7,-3 0 1,3 0 0,-2 0 0,-2 0-1,-1 0 0,3 0 0,0 0 0,-1 0-15,-3 0 0,0 0 1,3 0-1,1 0-6,-2 0 0,5 0 1,-3 0-1,0 0-17,2 0 0,-5 0 1,5 0-1,-2 0 9,1 0 1,-1 0-1,-6 0 1,1 0 32,-1 0 1,1 0 0,1 0 0,3 0 22,1 0 0,2 0 0,-4 0 0,5 0-18,1 0 1,-4 0 0,4 0 0,0 0 39,1 0 0,-7 0 1,4 0-18,0 0 0,-5 0 1,3 0-1,-3 0 37,-3 0 1,2 0 0,3 0-1,1 0-19,-2 0 1,5 0 0,-3 0-1,0-2 1,0-2 26,1-2 0,-1 0 0,-6 6-10,1 0 0,-1 0 0,1-2-56,-1-4-561,1 4-676,-8-13 1201,-3 13 0,-22-6 0,-5 8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8:18.113"/>
    </inkml:context>
    <inkml:brush xml:id="br0">
      <inkml:brushProperty name="width" value="0.08571" units="cm"/>
      <inkml:brushProperty name="height" value="0.08571" units="cm"/>
      <inkml:brushProperty name="color" value="#CC0066"/>
    </inkml:brush>
  </inkml:definitions>
  <inkml:trace contextRef="#ctx0" brushRef="#br0">18 1118 7569,'-8'-17'-824,"6"5"951,-3 0 68,3 8-160,2-3-15,0 7 0,0 2 12,0 3 1,0-1 0,0 8 9,0 2 0,0 1 1,2 4-23,3 5 0,-1 1 0,6 4 0,0-6-9,-1-3 1,-5 3-1,4 0 1,-2-1 2,0-3 0,5-1 0,-5-1-2,-2 1 0,4-1-6,-2 0 0,5 1-55,-5-1 284,0-7-157,-6-2 0,6-16 1,-1-4-64,-1-3 0,-2-3 0,-2 1-73,0 0 66,8-1 0,-6-5 0,4-2 1,-4-1-32,-2 1 1,6-6-1,-1 2 1,-1-4-102,-2-2 1,4-6 0,0 1 0,0 1 81,1 2 0,-5-4 0,6 0 0,-2 3 43,0 1 1,0 2-1,-6 0 1,0 2-28,0 4 1,0-2-1,2 5 1,1 1 45,3 0 0,0-4 1,-6 6-1,0 1-14,0 3 0,2-4 0,2-1 0,2 1-15,-2-2 1,3 5 0,1-3 7,2 4 0,-4 1 1,3 1-1,1-1 1,-2 1-5,0-1 0,3 7 1,-5-1 21,-2-2 0,4 5 0,-2-3-41,-3-1 0,1 3-46,2-2 1,-4 6 24,4-5 1,-2 5 11,2-6 0,-4 6 86,3-5-12,5 7 1,0-4-33,7 8 1,-5 0-9,-1 0 1,1 0-4,6 0 1,-1 0 0,1 0 25,-1 0 0,-5 0 1,-1 0-1,3 0 27,1 0 0,3 0 0,-1 0 0,1-2-31,-1-4 0,1 4 0,-1-3 1,1 3-17,-1 2 0,1 0 0,-1 0 0,2 0 12,5 0 0,-5 0 0,4 0 0,-3 0-43,-3 0 1,7 0 0,-1 0 0,-2 0 26,-1 0 0,3 0 0,0 0 0,-1 0 16,-3 0 1,0 0 0,3 0 0,1 0-15,-2 0 0,5 0 0,-1 0 0,0 0 0,0 0 0,0 0 0,-3 0 0,1 0-1,-2 0 0,5 0 0,-1 0 0,0 0-5,0 0 0,1 0 0,-5 0 0,4 0 0,2 0 1,-3 0-1,3 0 1,-2 0-20,-4 0 0,5 0 0,-1 0 0,0 0 13,0 0 1,0 0 0,-3 0 0,1 0-16,-2 0 0,-1 0 1,-3 0-1,1 0 16,-1 0 1,8 0 12,5 0 1,-3 0 0,0 0 0,-2 0-2,-4 0 1,-1 0-1,-3 0 1,1 0-2,-1 0 1,1 0-1,-1 0 1,1 0-2,-1 0 0,1 0 1,-1 0-2,0 0 0,1 0 0,-1 0 1,1 0 2,-1 0 0,1 0 0,-1 0 0,3 0 18,3 0 1,-4-6-1,7 0 1,-3 2-19,0 2 0,2 2 0,-3 0 1,3 0-6,2 0 0,-6-6 0,5 1 0,-3 1-14,0 2 1,1 2 0,-7 0 0,0 0 6,1 0 1,-1 0-1,1 0 1,-1 0 21,1 0 1,-1 0 0,1 0-5,-1 0 1,1 0 0,-1 0 0,1 0 9,-1 0 1,1 0 0,-1 0-1,0 0-12,1 0 1,-1 0 0,3 0 0,1 0-10,2 0 0,1-2 1,-7-2-20,1-2 25,-1 0 0,1 6 0,-1 0-5,0 0 0,1 0 0,-1 0-8,1 0 1,-1 0 0,1 0 5,-1 0 0,1 0 0,-1 0 3,1 0 0,-1 0 0,1 0 0,-1 0-2,1 0 1,-7 0-1,1 0 1,1 0-5,3 0 0,1 0 0,1 0-10,-1 0 1,-5 0-1,0 0 15,1 0 1,3 0 9,1 0-12,-7 0 1,5 0 0,-3 0 2,4 0 0,1 0 0,0 0 0,1 0 14,-1 0 1,-3 0 0,3 0-1,9 0 1,-3 0-1,0 0 1,-3-2-11,-3-3 0,1 3 0,-1-4 1,1 4-13,-1 2 1,-5 0 0,-1 0 0,3 0-29,1 0 1,-3 0-1,0 0 14,1 0 1,3 0 0,1 0 14,1 0 0,-1 0 1,1 0-1,-1 0 38,1 0 1,-7 0 0,1 0-1,1 0 12,3 0 1,1 0 0,1 0 0,-1 0-15,1 0 1,-7 0-1,1 0 1,2 0-16,1 0 0,3 0 0,-1 0-33,1 0 0,5 0 1,0 0-1,-1 0 10,-3 0 1,-2 0 0,1 0-1,-1 0 46,1 0 0,-1 0 0,1 0 1,-1 0 35,1 0 1,-1 0 0,2 0 0,3 0-14,1 0 0,0 0 0,-5 0 0,-1 0-3,1 0 1,-1 0 0,1 0-1,-1 0-12,1 0 1,1 0 0,2 0 0,3 0-33,-3 0 1,-2 0 0,-1 0-1,-1 0 1,1 0 0,5 0 0,0 0 1,-1 0-25,-3 0 1,-1 0 0,-1 0-95,1 0 1,-1 0-323,0 0-717,-7 0 1143,-2 0 0,-8 0 0</inkml:trace>
  <inkml:trace contextRef="#ctx0" brushRef="#br0" timeOffset="2221">1468 559 6609,'-2'18'82,"-4"-1"0,2 1 4,-8-1 1,6-5-31,-5-1 0,5-7 1,-6 2-63,-1-4 0,-3 0 0,-1 2 0,-1 2-51,1-2 0,-1-3 1,-1-1-1,-2 0 43,-3 0 0,1 0 1,6 0-1,-1 0 7,1 0 1,-1 0 0,3-1 26,3-5 1,4 2 0,8-8-11,0-1 1,0 3-27,0-2 0,0 1 0,2-5 11,4 4 0,2 3 1,5 5-47,-1-2 0,0 0 36,5 6 1,-5 0 0,-2-2-1,-1-2 17,1-1 0,-4-1 1,5 6 34,3 0 0,1 0 0,3 0-7,-1 0 0,1 0 0,-1 0 0,1 0 35,-1 0 1,1 0 0,-1-2 0,1-2 7,-1-2 0,3 0 0,1 4 0,2-2-12,-1-1 1,-3-3 0,-2 4 0,1-2 6,-1 2 1,1 0-1,-1 1-60,1-3 0,-1 0-152,1 6 0,-7 0-78,1 0 0,-8 2-17,2 4 1,-4-2-1,-2 7-384,0 3 623,0-6 0,0 7 0,0-5 0</inkml:trace>
  <inkml:trace contextRef="#ctx0" brushRef="#br0" timeOffset="2530">1887 647 7187,'8'9'-49,"-7"7"213,5-5 1,-4 5-156,-2 1 0,0 1-161,0-1 0,0 1-452,0-1 604,0 1 0,0-1 0,0 1 0</inkml:trace>
  <inkml:trace contextRef="#ctx0" brushRef="#br0" timeOffset="3150">2149 402 6765,'0'-12'100,"0"1"1,0 5-138,0-6-67,0 8 118,0-11 1,2 13 0,3-4-19,7 4 0,-2 2 1,1 0-1,3 0 17,2 0 1,1 0 0,0 0 28,1 0 0,-1 0 1,1 0-52,-1 0 1,-7 2 0,-4 4 0,-2 4-15,2-1 1,-4 7-1,3-4 1,-3 3 15,-2 3 0,-2-7 0,-2 1 0,-3-1-15,-3-1 0,4 6 1,-5-7 84,-3 1 0,-2 4 14,-1-9 1,5 7-49,1-6 0,7 2 23,-2-2 0,6-5 5,6 5 0,3-4 0,9-2 1,-1 0-20,1 0 0,1 0 1,3 0-1,1 0-66,-2 0 0,4 0 1,-1 0-1,-3 0-123,-1 0 1,-3 0 0,-1 2 9,-5 4 0,3-2 1,-8 8 140,-3 1 0,-1 3 0,-2 1 0</inkml:trace>
  <inkml:trace contextRef="#ctx0" brushRef="#br0" timeOffset="3813">891 1101 6364,'18'-2'155,"-1"-4"1,1 4-1,-1-4-123,1 4 1,-1 2 0,1 0-7,-1 0 1,0 0 0,1 0 0,1 0-1,3 0 26,1 0 0,8 0 1,-2 0-1,4 0-3,2 0 0,2 0 0,4 0 1,3 0 33,1 0 1,5 0-1,-3 0 1,3 0-4,3 0 1,-3 0 0,-1 0 0,-5 0-57,-1 0 1,2 0 0,-8 0-1,-4 0-21,0 0 0,-8 6 0,-2 0 1,-4-2-39,-1-2 1,-1-2-1,1 0 3,-1 0 0,1 0 1,-1 0-76,1 0 1,-1 0 44,1 0 0,-7 0-821,1 0 883,-8 0 0,-4-8 0,-10-2 0</inkml:trace>
  <inkml:trace contextRef="#ctx0" brushRef="#br0" timeOffset="4466">1328 1485 7569,'-12'0'-872,"1"0"1047,7 0 0,-4-2-102,8-4 1,2-2 0,2-5-89,2 1 0,1 6 1,-1-3 61,6 1 0,3-4 0,3 6 0,-1 2-32,1 3 0,-1 1 0,1 0 0,-1 0-17,1 0 0,-1 0 1,1 0-39,-1 0 0,-1 1 0,-5 5 0,-3 4 38,0 0 1,-6 5-1,5-5 1,-1 2-146,0-1 0,0 1 0,-6 5 60,0 1 0,0-1 1,-2 1 51,-4-1 1,4-5-1,-6-2 52,1-3 0,3-1 1,-6-4 21,2 4 0,2-6-18,6 0 1,0-2-1,0-10-5,0-1 1,0-3 0,2-1 0,4-1 0,4 1 0,7-1 0,1 1 11,-1-1 1,-5 7 0,0 1-1,1 0 54,3 1 1,1 5 0,1-2 70,-1 4-126,1 2 1,-1 0-1,0 0 3,1 0 1,-1 0 0,1 0 0,-3 2-57,-3 4 1,-2-2 0,-4 7-84,5 3 1,-3-4-1,-2 1-129,-4 3 0,-2 1 0,0 3 49,0-1 0,0 1 189,0-1 0,-8 1 0,-2-1 0</inkml:trace>
  <inkml:trace contextRef="#ctx0" brushRef="#br0" timeOffset="4688">2044 1520 6404,'12'0'304,"-1"0"0,-5 0-100,6 0 0,-3 8-246,3 3 0,-4 5 0,-8 1 1,0 1-42,0-1 0,0 1 0,0-1 0,-2 0 77,-4 1 6,4-1 0,-13 1 0,5-1 0</inkml:trace>
  <inkml:trace contextRef="#ctx0" brushRef="#br0" timeOffset="5483">3074 1066 6478,'8'-10'55,"-4"2"3,8 8 0,-1 0 32,7 0 0,-1 0-31,1 0 0,-1 0 0,1 0 0,-1-2-8,0-4 1,1 5 0,-1-5-1,1 4-8,-1 2 1,1 0-1,-1 0 1,1 0-48,-1 0 1,3 0-1,1 0 1,2 0-29,-1 0 0,-3 0 0,-2 0-67,1 0 1,-1 0-43,1 0-246,-1 0 147,1 0 1,-9 2 239,-3 4 0,-12-5 0,-3 7 0</inkml:trace>
  <inkml:trace contextRef="#ctx0" brushRef="#br0" timeOffset="5812">3354 839 6685,'2'17'58,"2"1"1,1 1-7,-1 4 1,-2-1 0,-2 5 0,0 0-30,0 0 1,0-4-1,0 5 1,0-3-17,0-4 1,-2 4 0,-2-1-96,-1-3 1,-1-2-1,6-1-357,0-1 445,0 1 0,0-1 0,0 1 0</inkml:trace>
  <inkml:trace contextRef="#ctx0" brushRef="#br0" timeOffset="6517">4594 681 7434,'17'0'-392,"-7"0"0,-2 2 421,-8 4 0,-2-2 1,-4 8-2,-6 1 1,3-5 0,-3 0 8,-2 0 0,-1-6 1,-3 3-1,1-3-22,-1-2 1,1 0-1,-1 0 7,1 0 0,0 0 0,-1 0-133,1 0 0,1-2 1,2-1-1,3-3-29,-3 2 0,5-6 83,-3-2 1,8-3 46,-2-3 1,4 1 0,4 1 5,4 5 1,-2-3 0,6 7 16,-3-3 1,7 6 0,-2-2 3,3 4 0,-3 2 1,-1 0-15,3 0 1,-4 0 0,1 0-4,3 0 0,1 0 1,3 0 29,-1 0 0,1 0 0,-1 0 0,1 0 44,-1 0 1,1 0-1,-1 0-24,1 0 0,-1 0 1,1 0-1,-1 0-17,0 0 0,1-6 1,-1 1-1,1 1 4,-1 2 1,1 2 0,-1 0-1,1 0 7,-1 0 0,6-6 0,1 0 0,-3 2 37,-1 2 1,-3 2-16,0 0-186,1 0-785,-1 0 905,-7 0 0,-2 8 0,-8 2 0</inkml:trace>
  <inkml:trace contextRef="#ctx0" brushRef="#br0" timeOffset="7101">5257 769 7569,'0'10'-601,"0"-3"0,-2-7 724,-3 0 1,1 0-7,-8 0 1,6-2 1,-5-3 0,7 1-68,-2-8 0,4 6 1,4-4-103,4 3 1,-2 1 0,5 4 0,1-2 1,0-2 0,-4 0 0,5 6 28,3 0 0,1 0 1,3 0 7,-1 0 1,1 0 0,-3 2 12,-3 4 0,3-2 0,-5 8-39,0 1 0,-2-3 0,-8 2-86,0 1 1,0 3 110,0 1 1,-2 1 0,-4-1-8,-6 1 1,-3-3 0,-3-1 124,1-3 1,-1-7-32,1 2 1,1-2-9,5 2-20,3-4 47,8 13 1,2-13 1,4 4 0,-3-4 0,9-2-70,2 0 0,1-2 0,3-2-21,-1-2 1,1 0 0,-1 6-1,1 0-73,-1 0 0,-5 0 1,-1 0 69,3 0 0,1-7 0,3-3 0</inkml:trace>
  <inkml:trace contextRef="#ctx0" brushRef="#br0" timeOffset="7685">5449 315 7569,'0'-12'-671,"0"0"0,2 7 620,4-7 1,4 6 0,7-4 119,1 3 0,-7 1 1,1 6 17,2 0 1,1 0 0,3 0-36,-1 0 0,-5 0-61,-1 0 0,-5 8 1,4 3 31,-2 5 0,-2 1 0,-6 1-83,0-1 1,-8 1 59,-4-1 1,-3 1 59,-3-1 1,7-7 0,1-2 57,2-1 42,2-5-81,6 6 1,8-8-1,4 0-43,3 0 1,8 0 0,1 0 0,-3 0-22,-2 0 0,-1 0 0,1 0 0,3 0-94,1 0 0,0 0 11,-5 0 0,-3 8 68,-3 3 0,-4 5 0,-8 1 0</inkml:trace>
  <inkml:trace contextRef="#ctx0" brushRef="#br0" timeOffset="8451">4437 1293 6652,'-12'-2'-571,"0"-4"685,8 4 27,-11-6 24,5 8-119,0 0-77,3 0 84,7 0 0,0 2 23,0 4 1,7-4 0,5 4-21,4-4 0,1-2 0,2 0 0,3 0-15,1 0 1,8-6 0,-2 0 0,2 2 11,-2 2 1,10 2-1,-4 0 1,4 0 10,4 0 0,-6 0 0,5 0 0,-1 0 35,0 0 0,5-6 1,-5 1-1,0 1-21,1 2 1,-5 2-1,6 0 1,0 0-42,3 0 0,-1-6 0,1 0 0,1 2-31,-2 2 1,3 2 0,-5 0 0,0 0-18,-1 0 0,5 0 0,-6 0 0,-5 0-24,-4 0 1,-1 0 0,-8 0 0,-2 0-185,-1 0 1,-3 2-93,1 4 0,-3-2-13,-3 8 1,-6-1-1,-12 5 324,-6-5 0,-11 13 0,-4-5 0</inkml:trace>
  <inkml:trace contextRef="#ctx0" brushRef="#br0" timeOffset="9109">5013 1677 6762,'-2'-12'-232,"-2"1"268,-2-3 1,0 4 0,6-1-1,0-3 1,6 4 0,2-1 0,2-1-3,3 2 1,-3-3 0,2 7-11,1 2 1,3 2-1,1 2 29,1 0 1,-1 0-57,1 0 1,-3 8 0,-1 2 0,-5 1-24,-1 1 0,4-6 0,-6 5 1,-1 3 9,3 2 1,-6-5 0,4 1-1,-4 1-179,-2 3 0,2-4 76,4-1 120,-4 1 1,3-2 14,-10-5 1,1-3 3,-8-2 1,6-7-15,-5-5 1,7-4-19,-2-1 0,6 1 1,4 3-1,4 3 12,1 2 0,-3-3 0,6 5 0,-1 0 38,-1-2 1,6 6-1,-5-3 1,5 1-21,1-2 1,-5 4-1,-1-4 1,3 4 106,2 2 1,1 0 0,1-2 0,-1-2 4,0-1 1,1-1 0,-1 6 0,1 0-28,-1 0 1,1 0-1,-1 0-260,1 0 0,-9 7-43,-3 5 0,-4 4 65,-2 1 0,0 1 0,-2-3 0,-2-1-451,-1-3 586,-9 1 0,4 5 0,-7 1 0</inkml:trace>
  <inkml:trace contextRef="#ctx0" brushRef="#br0" timeOffset="9738">5781 1712 7569,'10'0'-604,"-2"0"561,-1 0 2,-5 0 0,4 0 84,-12 0 1,3 0-128,-9 0 0,6 0 81,-6 0 1,9-2 29,-3-4 1,6 2-28,6-7 1,-3 7 2,9-2 1,-6 4-1,6 2 29,1 0 1,-3 0 0,1 0 66,3 0 0,-4 0 0,1 0-26,3 0 0,-4 0-74,1 0 1,-1 8-1,4 1-16,-3 1 1,-7 6 0,2-5-73,-4 5 1,-2 1 0,0 1 49,0-1 1,-2 1 0,-2-1 0,-4 1 25,-1-1 1,-3 1-1,-5-1 1,-1-1 15,1-5 0,-1 5 0,1-7-3,-1 1 0,1 0 14,-1-4 1,1-4-8,-1 3 1,9-5-2,3-5 1,4 1 0,2-8 10,0-2 0,0 5 0,2-3 51,4-1 0,-2 5 20,7 2 1,-5 4 0,6 2-57,1 0 1,-3 0-1,0 2 1,-1 2-2,1 2 1,2 7 0,5-3-268,1 0 1,-7 5-505,1-3 740,-8 3 0,4-5 0,-8-2 0</inkml:trace>
  <inkml:trace contextRef="#ctx0" brushRef="#br0" timeOffset="10763">5118 18 7144,'9'-2'-984,"-3"-4"1136,-4 4-94,-2-6 1,2 8-13,4 0 1,-2 0-1,7 0 1,3 0-28,1 0 1,3 0 0,-1 0 0,1 0-2,-1 0 1,7 0-1,-1 0 1,-2 0-10,-1 0 0,3 0 0,0 0 0,1 0 9,1 0 1,-4 0 0,6 0-1,0 0-3,1 0 0,-5 0 0,4 0 0,0 0-3,0 0 0,-3 0 1,3 0-1,0 0-3,0 0 0,-4 0 0,7 0 1,-1 0-18,-2 0 1,4 0 0,-6 0 0,0 0 12,1 0 1,5 0 0,-4 0 0,0 0 3,-4 0 0,2 0 1,1 0-1,-1 0-8,0 0 1,-2 0-1,-5 0 13,-1 0 1,1 6 0,-1 0 8,1-2 1,-1-2 0,1-2 0,-1 0 0,1 0 1,-1 0-1,1 0-11,-1 0 0,0 2 1,1 2-1,-1 1 14,1-1 1,-1-2-1,1-2-14,-1 0 1,1 2 0,-1 2 32,1 2 0,-1 0 0,1-6-9,-1 0 0,-1 2 1,-3 2-1,-1 1 12,1-1 0,-3-2 1,2-2-72,1 0-196,-5 0-112,0 0-269,-8 0 599,0 0 0,-8 8 0,-2 2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2:46.739"/>
    </inkml:context>
    <inkml:brush xml:id="br0">
      <inkml:brushProperty name="width" value="0.08571" units="cm"/>
      <inkml:brushProperty name="height" value="0.08571" units="cm"/>
      <inkml:brushProperty name="color" value="#008C3A"/>
    </inkml:brush>
  </inkml:definitions>
  <inkml:trace contextRef="#ctx0" brushRef="#br0">70 70 6504,'6'-11'-81,"0"-1"0,1 8 0,-3-4 132,2 1 1,2 5-96,-2-4 1,-4 2-1,5 0 282,1-2-14,-6 0-109,6 6-70,-8 0 40,0 0-50,8 0 0,-5 0 5,9 0-12,-8 0 0,6 8 50,-5 4 1,-3 3-15,4 3 0,-4-1 0,-2 1 0,0-1-4,0 1 1,0-1-1,0 1-38,0-1 1,0 1 0,0-1 0,0 0-11,0 1 0,0-1 1,0 1-1,0-1 13,0 1 1,6-5 0,0 5-17,-2 7 1,3-7-1,-1-1 1,0-1-17,2-1 1,-6 3 0,6-1 6,-1 0 1,-5 1-1,6-3 23,0-3 0,-4-2-4,7-4 1,-5-4 0,6 3-25,1-3 1,-3-2-1,2 0 1,1-2-88,3-3 0,1 3 0,1-6-32,-1 0 0,1 6 0,-3-6 0,-1 3-49,-3-1 0,1 0 1,4 4-1,-3-2-142,-1-2 0,-6 0 315,5 6 0,-7-7 0,4-3 0</inkml:trace>
  <inkml:trace contextRef="#ctx0" brushRef="#br0" timeOffset="761">18 315 5971,'-10'0'376,"2"0"-304,8-8 1,2 6 54,4-4 0,-2-1-57,7 1 0,-5 0 0,6 4-38,1-4 1,3 4 0,3-6-1,3 3 4,1-1 1,2-2-1,-3 4 1,3-2-30,2 2 1,-4-3 0,4 1-1,-1 2-26,-5 2 0,4 2 1,-2 0-1,-1 0-154,-3 0 1,5 0 0,-1 0 0,-2 0 172,-1 0 0,-3 8 0,0 1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2:48.012"/>
    </inkml:context>
    <inkml:brush xml:id="br0">
      <inkml:brushProperty name="width" value="0.08571" units="cm"/>
      <inkml:brushProperty name="height" value="0.08571" units="cm"/>
      <inkml:brushProperty name="color" value="#008C3A"/>
    </inkml:brush>
  </inkml:definitions>
  <inkml:trace contextRef="#ctx0" brushRef="#br0">18 926 7177,'-10'0'-586,"3"-2"603,7-4 0,7 4 9,5-4 0,3-1 1,3 1-13,-1 2 0,-5 2 1,0 2-126,1 0 0,-3 0 1,2 0-108,1 0 0,-5 2 218,-2 4 0,3-4 0,1 5 0</inkml:trace>
  <inkml:trace contextRef="#ctx0" brushRef="#br0" timeOffset="184">123 1118 7461,'-10'0'-620,"16"0"0,11 0 549,3 0 1,-1 0-1,-1 0 71,-1 0 0,8 0 0,3 0 0</inkml:trace>
  <inkml:trace contextRef="#ctx0" brushRef="#br0" timeOffset="817">944 716 6470,'0'-11'-62,"0"-1"1,7 8 0,5-4-1,4 2 90,1 1 1,0-1 0,1 6 0,-1 0 22,1 0 0,5 0 0,0 0 0,-1 0-12,-3 0 0,-1 0 0,1 0 3,4 0 1,-3 0 0,3 2-42,-4 4 0,-7 3 0,-2 9-17,-2-1 0,-3 1 1,-5-1 37,0 1 0,-5-1 1,-3-1-1,-2-3-17,-4-1 1,-1-2-1,-4 3 1,-3-1-17,-1 1 1,-6-5-1,4 0 1,-1-2-57,1 0 0,2-1 1,5-3-1,1 2-224,-1 2 0,7 0 291,-1-6 0,8-8 0,-3-2 0</inkml:trace>
  <inkml:trace contextRef="#ctx0" brushRef="#br0" timeOffset="1235">1555 611 7334,'-10'-7'-413,"0"5"317,5-4 1,1 4 0,-8 2 23,-1 0 1,3 0 0,-2 0 127,-1 0 0,-3 0 0,-1 0 0,-1 2 12,1 4 0,5-2 0,0 5 0,1 1-13,1 0 1,-4-4 0,9 5-23,1 3 0,2 1 0,2 3-59,0-1 0,0-5 0,2 0 10,4 1 0,3 1 0,9-3 1,-1-3-104,1 0 0,-1-6 0,3 6 0,1-3-19,2 1 0,6 0 0,-5-6 138,-3 0 0,6 8 0,0 1 0</inkml:trace>
  <inkml:trace contextRef="#ctx0" brushRef="#br0" timeOffset="1480">1799 769 7569,'8'9'-755,"-6"-1"611,6-8 0,-8 8 152,0 4 0,0 3 0,0 2 32,0 1 1,0-1 0,0 1-45,0-1 1,0 1 0,0-1-1,0 1-283,0-1 1,0-5 286,0-1 0,0 1 0,0 6 0</inkml:trace>
  <inkml:trace contextRef="#ctx0" brushRef="#br0" timeOffset="1905">996 489 7440,'12'-2'-139,"-1"-4"0,-5 5 1,6-5-1,1 2 155,3-2 0,7 4 0,2-4 0,1 2-44,-1-1 1,4 3 0,-4-4-1,0 2-4,1-2 1,3 4-1,-6-4 1,-2 4-70,-1 2 0,3 0 0,0 0 0,1 0 101,1 0 0,2 0 0,8 0 0</inkml:trace>
  <inkml:trace contextRef="#ctx0" brushRef="#br0" timeOffset="2274">1957 786 6800,'7'-10'-315,"3"3"1,7 7 276,1 0 0,-1 0 0,1 0-21,-1 0 0,1 0 0,-1 0 0,1 0 59,-1 0 0,8 0 0,3 0 0</inkml:trace>
  <inkml:trace contextRef="#ctx0" brushRef="#br0" timeOffset="2631">2463 664 7569,'17'0'-268,"-7"0"1,6 0-1,-5 0 179,5 0 1,7 0 0,0 0-1,-1 0 118,-3 0 0,4 0 0,1 2 29,-3 4 0,-2 3-16,-1 9 1,-8-1 0,-5 1-4,-3-1 1,-4-1 0,-3-3-30,-7-1 0,-4-2 0,-1 1 0,0-3-26,-1 0 1,1-6-1,-1 4 1,1-5-123,-1-1 0,1 2 0,-1 2-340,1 2 478,-1 0 0,1-14 0,-1-2 0</inkml:trace>
  <inkml:trace contextRef="#ctx0" brushRef="#br0" timeOffset="2913">2917 681 5976,'-17'-9'-49,"5"1"1,0 8 250,-1 0 0,-3 0-64,-1 0 1,-1 0-1,1 0-63,-1 0 0,7 0 1,1 2-1,0 2-16,1 1 0,3 9 1,-4-2-83,2 3 0,2 3 0,6-1-18,0 1 1,2-1-1,4-1-67,6-5 0,3-1 1,3-6-1,-1 2-148,1-2 0,7-1 256,4 3 0,4-4 0,2 6 0</inkml:trace>
  <inkml:trace contextRef="#ctx0" brushRef="#br0" timeOffset="3322">3127 873 7569,'-18'0'-231,"8"-2"-95,5-3 112,-5 3 0,8-8-172,-4 4 520,4 4 1,8-7-1,2 5-73,2-2 1,-5 0-1,7 6-55,2 0 1,1 0 0,3 0-1,-1 0-23,0 0 0,-1 2 1,-2 2-1,-5 4-6,-1 1 1,-2-3 0,-6 6 5,0 1 0,-2 3 1,-4 1-1,-6 1 11,-3-1 1,-3-1-1,1-3 1,0-1 10,-1 2 0,1-5 1,-1 1 175,1-2-29,-1 5-3,9-11-125,1 6 0,10-8 1,4 0 13,5 0 0,5 0 1,3 0-1,2 0-25,3 0 0,-1 0 0,-4 0 1,5 0-52,5 0 1,-2 0-1,0 0 1,-2 0-259,-3 0 1,3 0 0,-4-2 295,-5-4 0,1-3 0,-7-9 0</inkml:trace>
  <inkml:trace contextRef="#ctx0" brushRef="#br0" timeOffset="3727">2323 419 6865,'18'0'-79,"-1"0"1,-3 0 0,1 0-1,5 0 73,-1 0 0,1 0 1,-1 0-1,2 0 30,3 0 1,7 0 0,-2 0 0,4 0-28,2 0 0,0-5 0,1-1 1,3 2-41,2 2 1,-2 2-1,-8 0 1,-2 0-314,2 0 356,-6 0 0,8 8 0,-6 1 0</inkml:trace>
  <inkml:trace contextRef="#ctx0" brushRef="#br0" timeOffset="4104">3493 384 7569,'18'0'-152,"-1"0"90,1 0 0,-1 6 1,1 0-50,-1-2 1,1 0-1,1 0-76,4 2 229,-3 7 1,5-9 0,-8 8-1,1 1 11,-1 3 1,1 3 0,-1 2 0,1 5-19,-1 1 0,1 2 1,-3 6-1,-1 0-36,-3 0 0,-1 6 1,2-1-1,-6-1-67,-4-2 0,-2 4 1,0-1-1,-2-1 5,-4-2 1,-4 4-1,-7 0 1,-3-4-45,-3-6 1,-4 2-1,-10-6 107,-4 0 0,-4 6 0,-7-6 0</inkml:trace>
  <inkml:trace contextRef="#ctx0" brushRef="#br0" timeOffset="4800">944 157 7569,'-12'0'-118,"0"0"-285,-1 0 0,-3 0 329,-1 0 0,-1 0 0,1 0 133,-1 0 0,7 0 1,-1 0-1,-2 0-3,-1 0 1,-2 0-1,-1 2 1,1 4-19,-1 6 1,1-3 0,-1 5 0,1 4 22,-1 3 0,1 2 0,-1-3 0,1 3-6,-1 6 1,1-2 0,-1 2-1,1 0-8,0-1 1,1 5 0,4-4 0,7 4 0,3 2 0,2-1 0,0 1 0,2 0-36,3 0 0,11 0 1,11 2-1,4 2-60,6 2 0,10-1 0,-1-5 0,5-2-183,1-4 0,12 8 0,2-6 231,0 0 0,8 0 0,5 4 0</inkml:trace>
  <inkml:trace contextRef="#ctx0" brushRef="#br0" timeOffset="6001">4297 751 6667,'17'0'118,"1"0"-142,-1 0 1,1 0-1,-1 0 1,2 0-29,5 0 1,-5 0 0,6 0 0,-1 0-28,-1 0 0,0 0 0,-3 0 79,3 0 0,-4-8 0,7-1 0</inkml:trace>
  <inkml:trace contextRef="#ctx0" brushRef="#br0" timeOffset="6394">5432 157 7569,'-18'0'-154,"1"0"-130,0 0 1,5 0-1,0 0 198,-1 0 1,-3 0 0,-1 2 154,-1 4 0,-1 4 0,-3 7 0,-1 3-3,2 3 1,-4 4 0,-1 8 0,1 2-24,0 4 0,-4-4 0,6 3 0,1-3-27,3-2 0,3 6 0,5 2 0,3-1-26,0 1 1,6 4-1,-4-7 1,4-1-66,2-2 1,0 4 0,2-1-1,2-1-43,2-2 0,8-8 0,-1-2 0,7-1-142,3-5 260,8-2 0,4-1 0,9-1 0</inkml:trace>
  <inkml:trace contextRef="#ctx0" brushRef="#br0" timeOffset="7092">5484 873 7296,'0'-9'-422,"2"-1"1,2 4 341,2-5 0,6 1 1,-5-2-1,1-1 58,0-3 1,0-1 0,-4-1 0,1 1 72,-1-1 1,4-5 0,-2-2 0,-2 0-61,-2-1 1,0-3 0,1 4-1,3 0-9,-2-1 1,-2-3 0,-2 6 0,0 2 30,0 1 1,0 3 0,0-1 5,0 1 1,-2 7 0,-2 2 24,-2 1 1,-1 5 22,1-4 0,-2 6-6,-4 6 1,5 3-1,7 9-21,0-1 1,0 7 0,0-1 0,0-2-16,0-1 0,6-3 1,1 1-1,3-1-20,4 1 1,-1-1 0,1 1-1,-3-1 0,3 0 0,1-5 0,3-2 0,-1-2 4,1-5 1,-1 1 0,1 0 0,-1 2-26,1-2 1,-1-2 0,1-4-1,-1-2-28,1-2 0,1-5 1,0 3-1,1-2 16,-5-3 0,-3-3 0,2-1 0,-5-1-1,-1 1 0,-2-1 1,-6 1-15,0-1 0,0 1 30,0-1 0,0 1 0,-2 1 26,-4 5 99,4 3-37,-6 8 1,8 8 0,0 3-49,0 5 1,0-5 0,0 1-1,0 2-48,0 1 1,0 3 0,2-1-47,4 1 0,4-1 0,5 1 0,-1-3-478,-2-3 545,-1 3 0,14-13 0,3 6 0</inkml:trace>
  <inkml:trace contextRef="#ctx0" brushRef="#br0" timeOffset="7289">6200 559 7569,'-7'10'-118,"3"-2"-12,-8-8 1,6 0 0,-3 1 0,1 5 54,4 6 0,2-2 0,2 1 0,0 3 21,0 1 1,0 3 0,0-1 0,0 3 45,0 3 1,0-4 0,2 5-71,4-5 1,-4-1 0,5-1-182,1 0 259,-6-7 0,14 6 0,-7-7 0</inkml:trace>
  <inkml:trace contextRef="#ctx0" brushRef="#br0" timeOffset="7556">6288 524 7569,'11'10'-90,"1"-4"1,0-4 0,5-2 0,1 0 0,1 0-67,4 0 0,-1 0 0,7 0 0,0 0 20,-2 0 0,6 0 0,-4 0 0,2 0 136,-2 0 0,12 0 0,-4 0 0</inkml:trace>
  <inkml:trace contextRef="#ctx0" brushRef="#br0" timeOffset="8206">6881 716 7042,'0'-11'-106,"0"-1"0,2 2 0,2-3 1,2 1 143,-2-2 1,4 5 0,0-3 0,-1-1-89,1-3 1,0-1 0,-4-1 0,1 1 66,-1-1 0,4 1 0,-2-1 0,-2-1-17,-2-4 0,-2 1 1,0-5-1,0 2-5,0 3 0,0-3 0,0 2 1,0 2-31,0 1 0,-6 9 0,-2-1-10,-2-2 0,1 5 1,-5-1 2,3 2 44,7 2 1,-6 6 61,4 0 0,4 8 1,-4 4 5,4 3 1,2 3 0,0-1 0,0 1-31,0-1 0,6 1 0,2-1 0,2 0-19,3 1 0,1-1 0,-1-1 0,-1-2-20,2-3 0,7-5 1,2 4-1,-1-1-29,-3 1 1,-1-6 0,-1 2-1,0-4-28,1-2 0,-6 0 0,-1 0 45,3 0 0,-1-2 0,1-4 0,-2-4-14,1 1 1,-3-7 0,0 4 0,-3-3-30,-3-3 1,4 1 0,-2-1-1,-2 1 26,-2 0 1,-2-1 0,0 1 49,0-1 1,0 7 0,-2 1 129,-4 2 0,-4 2-44,-7 6 1,5 2-42,0 4 0,9-2 0,-3 8 1,4 1-40,2 3 0,0 1 0,2 1-76,4-1 0,-3 0 0,9 1-96,2-1 0,-5 1 0,5-1 0,1 1 0,5-3 144,1-3 0,-5 4 0,9-7 0</inkml:trace>
  <inkml:trace contextRef="#ctx0" brushRef="#br0" timeOffset="8796">7563 472 7569,'0'-18'-868,"0"9"322,0 1 505,0 8 0,-2 0 0,-4 2 109,-6 4 1,2-4 32,-1 3 1,7-1-1,-4 0-34,0 2 1,5 0-53,-9-6 0,8-2-113,-2-4 0,4 2 65,2-8 1,8 3 0,4-5 2,3 3 0,-3 7 0,-1-2 107,3 4 1,2 2 0,1 0-29,0 0 1,-1 2 0,-2 2 0,-5 3-25,-1 3-1,6-4 1,-5 6 0,3-1-13,0-1 1,-7 6 0,5-5 0,-2 5-27,-4 1 0,-2 1 0,-2-1 0,-2 1 25,-4-1 0,2 0 0,-8 1 0,-1-1-9,-3 1 0,-1-1 0,-3-1 0,-1-3-12,-2-1 0,0-2 1,5 1-1,1-5 18,-1-4 1,1-2 0,-1 0 10,1 0 1,7-2-1,4-4-43,4-5 0,2-5 0,0-1 4,0-1 0,8 1 0,4 1 0,3 3 43,3 1 1,-1 8 0,1-4 10,-1 1 0,6 5 1,1-4-19,-3 4 0,-2 4 0,-1 2-13,-1 2 1,1 5 0,-3-3 0,-1 0-95,-2 0 0,-3 5 0,5-3 1,-4 1-1,-1-1 0,-1 0 91,0 0 0,-2-7 0,1 13 0,3-6 0</inkml:trace>
  <inkml:trace contextRef="#ctx0" brushRef="#br0" timeOffset="9181">7825 18 6185,'9'-8'358,"7"6"1,-5-4-366,5 4 0,1 2 0,1 0 0,-1 0 56,1 0 1,-1 6-1,1 2 1,-1 0 11,1-1 0,-1 5 1,1-4-15,-1 1 0,0 3 0,1 6 0,-3-1-26,-3 0 0,-2 1 0,-6 1 0,2 3-30,-3 1 1,1 2 0,0-3 0,2 3 8,-2 2 1,-2 2 0,-4 6 0,-4-2-16,-6-4 1,3 4 0,-3-4 0,-2 2-62,-1-2 0,-10 4 0,-4-4 0,-4 4-167,-2 2 0,-2-6 243,-4 1 0,-11 6 0,-10 9 0</inkml:trace>
  <inkml:trace contextRef="#ctx0" brushRef="#br0" timeOffset="10763">402 1502 6965,'12'0'-343,"0"0"0,-1 0 331,7 0 0,-1-2 17,1-4 0,-1 4 1,0-3 30,1 3 1,-1 0-1,1-2 1,-1-2-10,1 2 1,1 2 0,3 2 0,1 0-8,-2 0 1,6-6-1,2 1 1,4-1 13,2-2 1,0 6 0,0-4 0,0 4 1,0 2 0,0-6 0,2 1 1,2 1-14,1 2 1,9 2-1,-2 0 1,1 0-42,-1 0 1,9-2 0,-6-2 0,1-2 6,-3 2 1,-1 2 0,5 2 0,-1 0-1,-5 0 1,5-5 0,-5-1 0,5 2 23,1 2 0,-1 2 0,-3 0 0,-3 0-2,-3 0 1,5 0-1,-4 0 1,1 0-24,5 0 1,-5 0 0,1 0-1,0 0-5,-1 0 1,-3-2 0,4-2 0,-3-2 22,-3 2 1,4 0-1,-2 1 1,-1-3 26,3 2 1,-4 0-1,6 0 1,-1-2 36,1 2 0,-4 2 1,3 1-1,-1-3-58,-4-2 1,0 0-1,-1 6 1,3 0-42,-2 0 1,-2 0-1,-2-2 1,2-2 10,3-2 1,-3 1 0,6 5 0,0-2 13,3-4 0,-3 4 0,-1-4 0,-1 4 20,0 2 1,2 0 0,-5 0 0,3 0 11,-2 0 0,-2 0 0,-2 0 0,0 0-22,0 0 1,5 0 0,3 0 0,0 0-4,0 0 1,3 0 0,-3 0 0,-1 0 29,1 0 0,4 0 0,-5 0 0,1 0 29,0 0 1,3 0 0,-5 0 0,0 0-21,2 0 1,-1 0-1,5 0 1,-4 0-64,-1 0 0,-3 0 0,6 0 0,-1 0-5,1 0 0,-4 0 0,3 0 0,-1 0 15,-4 0 1,5 0-1,1 0 1,0 0 2,-5 0 1,3 0 0,-2 0-1,0 0 28,1 0 1,-5 0 0,4 0 0,-2 0 15,2 0 0,-3 0 0,7 0 0,0 0-16,-1 0 0,1 0 0,3 0 0,-1 0-16,1 0 0,1 0 0,-1 0 0,-1 0 23,2 0 1,-7 0 0,-1 0 0,-4 0-7,-2 0 0,-2 0 0,-2 0 1,-4 0 9,-2 0 0,4-2 1,-3-2-1,1-2-15,4 3 0,-4-1 0,2 0 0,2-2 1,2 2-1,2 2 0,0 2 0,2 0 0,2 0 1,3 0-1,3 0 0,3 0 0,3 0 73,1 0 1,-5 0 0,-1 0-25,3 0 1,-1 0 0,1 0 0,-2 0 11,1 0 0,-3 0 0,-1 0 0,-1 0 26,-4 0 0,-2 0 0,-4 0 0,-2 0-79,-2 0 1,-6 0 0,4 0 0,-2 0-151,-3 0 0,-9 0 1,-1 0-510,2 0 0,-5 6-721,3 0 1356,-16 7 0,2-3 0,-15 8 0</inkml:trace>
</inkml:ink>
</file>

<file path=ppt/ink/ink3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9:17:57.358"/>
    </inkml:context>
    <inkml:brush xml:id="br0">
      <inkml:brushProperty name="width" value="0.05292" units="cm"/>
      <inkml:brushProperty name="height" value="0.05292" units="cm"/>
      <inkml:brushProperty name="color" value="#FF0000"/>
    </inkml:brush>
  </inkml:definitions>
  <inkml:trace contextRef="#ctx0" brushRef="#br0">21307 11509 0,'0'25'281,"25"0"-249,-25 0-17,25 0 16,-25-1 1,25-24-17,-25 25 1,24 0 0,-24 0 30,25-25-30,0 25 31,-25-1 0,25 1-32,0-25 17,-25 25-17,24-25 32,-24 25-31,25-25 31,0 0 0,0 0-32,0 0 1,24-25 31,26 0-32,-1 0-15,-24 1 16,-1-26 0,51-24-16,-26-26 15,0 51 1,75-125-1,-74 75 1,24 49-16,-50-24 16,125-75-1,-25 50 1,-25 24 0,0 1-1,-99 49 1,24-24-16,26-1 15,-50 25 17,-1 25-17,1-25 1,0 1 0</inkml:trace>
  <inkml:trace contextRef="#ctx0" brushRef="#br0" timeOffset="3252.14">22225 10220 0,'0'24'140,"0"1"-108,25 0-1,0 0-16,-1 0 1,1-1 15,0 1-15,0 0 0,0 0-1,-25 0 16,24-25 63,26-25-63,0 0-31,24-49 16,0 24 0,175-173-1,-125 99 1,0 24 0,-100 100-1,51-99 16,74-25-15,148-173 0,-247 247-1,-25 0 17,-1 26-17,1-51 1,0 75-1,-25-25 17</inkml:trace>
  <inkml:trace contextRef="#ctx0" brushRef="#br0" timeOffset="17087.87">18728 10170 0,'0'-25'125,"-25"25"-63,0 0-30,0-25-17,0 25 1,-24 0 15,-1 0-15,-49 0-1,74 0 1,0 25-16,0-25 31,-24 0-15,49 25 0,-25-25-1,0 0 1,0 25-1,1-25 1,-1 25 0,0-25-1,0 24 1,-24 1 0,49 25-1,-25-50 1,0 0-1,25 25 1,0-1 31,-25-24-31,25 25-1,0 0 1,0 0-1,-25-25 1,25 49 0,0-24-16,0 0 15,0 74 1,0-49 0,0-25-16,0 24 15,0 26 1,0-51-1,0 51 1,0-50 0,0-1-1,25 1 17,0 25-17,0-1 1,0-24 15,-1 25-15,1-50-1,0 25 1,-25 0 0,25-1-1,0 1 48,-1-25-48,1 25 17,0-25-17,-25 25 1,25-25-1,0 25 1,-1-25-16,-24 24 16,75-24-1,-1 25 1,-24 0 0,0 0-1,-1-25 1,1 0-1,-25 0 1,-1 0 0,1 0-16,0 0 31,25 0-15,-1 0-1,-24 0 1,0 0-1,0-25 1,24-25 0,-24 1-1,25-1 1,-26-24 0,1 24-1,-25 0 1,25 1-1,-25-1 17,0 25-17,0-24 1,0-1 0,0 25-1,-25-49 1,0-25-1,25 49 1,-24 1 0,-51-1-1,1 25 1,49 0 0,-25 1-1,26 24 1,-26-50-1,25 50 1,-24-25 0,-26 0 15,26 1-15,-26-1-1,25 25 1,1-25-1,49 0 1,-25 25 0,0 0-1,25-25 1,-25 25 15</inkml:trace>
  <inkml:trace contextRef="#ctx0" brushRef="#br0" timeOffset="18539.43">18852 9575 0,'24'0'141,"26"24"-141,0 1 16,123 99 15,-148-124 0,0 0-15,-25 25-1,25-25 17,74-50 30,25-74-46,0 0-16,-124 100 15,99-51 1,25-74 15,149-148-31,-149 173 16,-25 24 0,0 1-1,25-50 1,-74 50-1,-50 74 1,50 1 0</inkml:trace>
  <inkml:trace contextRef="#ctx0" brushRef="#br0" timeOffset="21527.65">20960 14486 0,'-50'0'172,"1"0"-172,-1 25 15,1-25 1,-51 25-16,1-1 15,-25 1 1,-149 25 0,-173 24 15,272-49-15,0 0-1,-198 24 1,-24-24-1,222 0 1,-198 0 0,198-25-1,50 0-15,-74 0 16,-174 0 0,0 25-1,198-25 1,-124 24-1,-99-24 1,224 0 15,-125 0-15,75 0 0,74 0-1,-49 0 1,-50-24-1,173 24 1,-148-50 0,124 50-1,-149-25 1,49 25 0,100 0-1,-149 0 1,74-25-1,125 25 1,-26 0 15,26 0-15,24 0 375,25 25-376,0 50 1,0-26-16,0 1 15,0 74 17,0 25-17,0-100 1,0-24 15,25 0-15,-25 0 31,24-25 140,1 0-171,0-25-1,0 25 17,0-25-32,0 25 31</inkml:trace>
  <inkml:trace contextRef="#ctx0" brushRef="#br0" timeOffset="27192.25">17041 14883 0,'-25'0'31,"0"0"32,25-25-63,-49 25 31,-1-25 0,25 25-15,0 0 0,25-25-1,-24 25 1,-1 0 15,0 0-15,25-24-1,-25 24-15,0 0 32,1 0-17,-1 0-15,0 0 31,0 0-15,-24 0 0,-1 0-1,0 0 1,26 0 0,-1 0-1,-25 0 1,0 0-1,-24 0 17,49 0-17,0 0-15,-24 0 16,-1 24 0,-24-24-1,49 25 1,0 0-1,-24 25 1,24-26 15,25 1-15,-25 25 0,0-1-1,25-24 1,-25 0-1,25 0 1,-24 24 0,24 1-1,-25 24 1,-25-24 0,50 0-1,-25-1 1,1 26-1,24-26 17,0-24-32,0 25 31,0-25-31,0 24 16,0 26-1,0-26 1,0-24 15,0 0-15,24 0-1,26 24 1,-25-24 0,0 25-16,-1-50 15,26 49 1,-25 1-1,24-1 1,1-24 15,0 0-15,-1 0 0,1 24-1,-25-49 1,24 25-1,26 0 1,-26 0 0,51 0-1,-1 0 1,-74-25 0,99 0-1,0 24 1,-50 1-1,50-25 1,0 0 0,-50 0 15,50 0-15,50 0-1,-99 0 1,98 0-1,-98-25 1,98 25 0,50-49-1,-148 49 1,74-25 0,-25 0-1,-75 0 1,100-24-1,-50 24 1,-49 0 0,0 0-16,-1 0 31,26-24-15,-51-1-1,1 25-15,0 25 16,0-24-1,0-1 1,-1 0 0,1 0-1,-25 0 1,25 1 0,0-26-1,0 0 16,-25 26-15,24-1-16,-24-25 16,25 25-1,0-24-15,-25 24 32,0-25-17,0-49 1,0 25-1,0 49 1,0-50 0,-25 1-1,0 49 1,-49-74 0,-25 0-1,74 99 1,-74-75-1,24 26 17,1-1-17,-50 1-15,74 24 32,-74 0-17,0 25 1,25 0-1,-50 0 1,75 0 0,-25 0-1,-1 0 1,1 0 0,50 0-1,-51 0-15,26 0 16,-75 0-1,75 0 1,-1 0 0,-49 0-1,75 0 17,-26 0-17,-24 25 1,49-25-1,-24 25 1,0-1 0,24 1-1,-49 0 1,24 0 0,51-25-1,-1 25 1,-25-1-1,1 1 17,24-25-17,0 0 32</inkml:trace>
  <inkml:trace contextRef="#ctx0" brushRef="#br0" timeOffset="29275.3">16669 14337 0,'0'0'0,"25"0"16,-1 25-1,1-25-15,-25 25 16,50-25 0,-25 25-16,-1-1 31,26 1 0,-25 0-15,0 0-1,-1 0 17,1-25-1,-25 24-31,25-24 16,0 25-1,-25 0 16,25-25-15,-1 0 125,-24-25-126,25 0 1,-25 1 0,25-51-1,0 50 1,-25-24-16,25-26 15,-25-24 1,24 0 0,-24 49 15,25 1-15,-25-1-1,0 25-15,0 0 31,25 1 1,0-1 30,-25 0-15</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3:11.298"/>
    </inkml:context>
    <inkml:brush xml:id="br0">
      <inkml:brushProperty name="width" value="0.08571" units="cm"/>
      <inkml:brushProperty name="height" value="0.08571" units="cm"/>
      <inkml:brushProperty name="color" value="#008C3A"/>
    </inkml:brush>
  </inkml:definitions>
  <inkml:trace contextRef="#ctx0" brushRef="#br0">88 156 7208,'-18'0'-931,"1"0"877,7 0 1,2 2 73,8 4 0,-2-3 77,-4 9 1,5-6 0,-5 6-6,4 1 0,2-3 0,-2 1 0,-2 3-46,-2 2 1,0-5 0,6 1-17,0 1 0,0 3 0,0 1-35,0 1 0,2-3 0,2-1-29,2-2 1,8-8 0,-3 1 34,5-3 0,1-2 0,1 0 0,-1 0-2,1 0 1,-1-2 0,2-2 0,1-3-3,-3-3 0,5 0 0,-11-3 1,5 3-48,1 2 1,-5-5 14,0 1 52,-9 4 5,5 0 0,-10 8 3,-4 0 1,5 2-1,-3 2-4,8 2 1,-1 6-1,7-4 1,0-1 6,0 1 1,-5 4-1,7-6-12,2-3 1,1 5 2,3-2 0,-1 0-15,0-6 0,1-8-30,-1-4 1,-7-3-1,-4-3-115,-4 1 0,-2-1 0,0 1-74,0 0 0,0 5 1,-2 0 214,-4-1 0,-4-3 0,-7-1 0,-1-1 0</inkml:trace>
  <inkml:trace contextRef="#ctx0" brushRef="#br0" timeOffset="465">612 16 7569,'9'0'-860,"-1"-8"882,-8 6 1,0-3 22,0 10 1,2 5 0,2 8 0,2-1-25,-2 0 1,3 1 0,-1-1 0,0 1-25,2-1 0,-6 1 0,5-1 1,-1 3 2,0 3 1,0-4 0,-6 5-77,0-5 1,0-2-1,0 1 58,0-1 0,0-5 12,0 0 0,-2-3 8,-4 3 0,4-6-27,-4-12 0,4 2 1,2-7-1,0-3 9,0-2 0,0-1 0,2-1 1,2 1 72,2 0 0,8 1 0,-3 2 1,5 5-24,1 1 0,1-4 0,-1 7 0,1-1-6,-1-2 0,1 6 0,-1-4 1,1 4 2,-1 2 0,4 2 0,-1 2 0,-5 4-24,1 2 0,-8 1 0,-1 5 0,-1-3-18,0-1 1,0 0-1,-6 5 1,0 0-68,0 1 1,0-1-1,0 1-119,0-1 1,0-5 0,0 0 196,0 1 0,-8 3 0,-2 1 0</inkml:trace>
  <inkml:trace contextRef="#ctx0" brushRef="#br0" timeOffset="1168">1066 330 6678,'17'-7'-82,"1"5"0,-1-6 0,1 2 54,-1 0 1,0 0-1,-1 5 1,-2-3 18,-3-2-3,-7 0 0,4 4 30,-8-4 1,0 2-31,0-7 1,-2 7 44,-4-2 0,2 4 0,-7 2 47,-3 0 0,4 6 1,1 2-1,-1-1 11,0 1 1,6 6 0,-2-3-39,5 5 1,1 1 0,0 1-52,0-1 0,1-1 0,3-3 0,4-3-37,2-2 0,1 4 0,7-5 9,-1 3 1,1-6-1,-1 2 16,1-4 1,-1-2 0,-1-2 0,-3-2-8,-1-2 1,-6-6 0,3 5-1,1-3 16,0-4 0,-4-1 0,3-3 0,1 1 4,0-1 0,-4 1 0,5-1 1,1 1 5,-2 0 1,5-1 0,-3 3 24,3 3 1,-3-2 0,0 9 3,1 1 0,-3 2-11,2 2 0,-7 6 0,5 1 0,-2 3 28,-4 4 1,0-5 0,-1 3 0,3 1-19,-2 3 1,0-4 0,0-1-1,4 1 8,1-2 1,-3 3 0,6-7-33,1-2 0,-3 4 0,2-2 1,1-3-96,3-1 1,1-2 0,-1-2 0,-3-1-46,-1-3 1,-2-8 0,3 2 22,-1-3 1,-2-3 0,1 1-1,-5 0 81,-4-1 1,-2 1 56,0-1 1,-2 3 37,-4 3 0,-3 4 1,-7 10-29,5 4 1,-5 2-1,6 5 1,1-1-54,3 2 0,4 1 0,2 3 0,0-1-51,0 0 1,8-1-1,3-2 1,5-3 29,1 3 30,8 1 0,3 3 0,7-1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3:28.328"/>
    </inkml:context>
    <inkml:brush xml:id="br0">
      <inkml:brushProperty name="width" value="0.08571" units="cm"/>
      <inkml:brushProperty name="height" value="0.08571" units="cm"/>
      <inkml:brushProperty name="color" value="#008C3A"/>
    </inkml:brush>
  </inkml:definitions>
  <inkml:trace contextRef="#ctx0" brushRef="#br0">1 88 7569,'17'0'-337,"0"0"0,1 0 0,-1 0 0,1 0 368,-1 0 0,3 0 0,1-2 0,2-2-22,-1-2 0,-3 0 0,-1 6 0,-1 0 7,0 0 0,1 0 1,1 0-1,3 0-22,1 0 0,2 0 0,-3 0 0,1 0-5,-2 0 1,4 0-1,1 0 1,1 0 15,4 0 1,0 0 0,0 0 0,-2 0 23,2 0 0,0 0 0,0 0 0,-2 0-9,2 0 0,-4 0 1,3 0-1,1 0-4,2 0 1,0 0 0,-2 0 0,-2 0-3,2 0 0,2 0 0,2 0 0,0-2-4,0-3 0,5 3 0,1-4 0,-2 4-13,-2 2 1,4-2 0,-1-2-1,-1-2 2,-2 2 1,4 2 0,-1 2 0,-1 0-3,-2 0 1,-2 0-1,0 0 1,0 0-1,0 0 0,0 0 0,0 0 0,-2 0 1,-4 0 1,4 0-1,-4 0 1,4 0 1,2 0 0,2 0 0,1 0 0,3 0-1,-2 0 1,4-2 0,-1-1 0,1-3 0,0 2 0,3 2 0,-5 2 0,-2 0 6,-2 0 1,-2 0 0,0 0 0,0 0 15,0 0 1,-1 0 0,1 2 0,0 2-5,0 2 0,6-1 0,0-5 0,-2 0-14,-3 0 0,-1 0 0,2 0 0,2 0-15,2 0 0,0 0 0,-7 0 0,1 0-1,0 0 1,6 0-1,0 0 1,-2 0 20,-3 0 1,-1 0 0,0 0 0,0 0 8,0 0 1,0 0-1,0 0 1,0 0-5,0 0 1,6 0 0,-1 0 0,1 0 13,2 0 0,-4 0 0,5 0 0,1 0-34,0 0 1,-5 0-1,5 0 1,-2 0-6,-5 0 1,5 0 0,-2 0 0,-2 0 32,-2 0 0,-3 0 0,1 0 0,-2 0 17,-3 0 0,6 0 0,-5 0 0,0 0 43,2 0 1,0 0 0,4 0 0,2 0-44,2 0 0,0 0 0,-6 0 1,-1 0-77,1 0 1,0 0 0,0 0 0,0 0 2,0 0 1,0 0 0,0 0 0,0 0 24,0 0 0,0 0 0,0 0 0,0 0 18,0 0 1,-1 0 0,1 0 0,0 0 32,0 0 1,0 0 0,-2 0-1,-2 0 28,-2 0 1,0 0-1,6 0 1,-2 0-32,-4 0 1,4 0 0,-5 0 0,-1 0-15,-4 0 1,2 0-1,1 0 1,-1 0 40,0 0 1,-2 0 0,-5 0-60,-1 0 1,1 0 0,-1 0-160,1 0 1,-7-2-545,1-3 488,-8 3 208,4-6 0,-8 0 0,0-2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3:00.070"/>
    </inkml:context>
    <inkml:brush xml:id="br0">
      <inkml:brushProperty name="width" value="0.08571" units="cm"/>
      <inkml:brushProperty name="height" value="0.08571" units="cm"/>
      <inkml:brushProperty name="color" value="#008C3A"/>
    </inkml:brush>
  </inkml:definitions>
  <inkml:trace contextRef="#ctx0" brushRef="#br0">1223 524 6651,'10'-7'-347,"-2"-3"390,-8-8 1,-2 9-2,-4 3 1,-2 2 0,-5 0-105,1-2 0,0 0 0,-5 6 80,0 0 0,5 0 0,0 0 1,-1 0-14,-3 0 1,4 0 0,-1 0 0,-5 2-29,-3 4 1,-4-2 0,4 6 0,-5-1 26,-1 1 1,6-4 0,-3 4 0,5-1 33,2 1 0,-1-4 0,1 4 0,1-1 12,5 1 1,3-4 0,8 6-15,0 1 1,2 1 0,4-3 0,3-3-6,1 0 0,11-4 0,-3 5 1,1-1-23,1-4 0,3-2 0,2-2 1,0 0-5,1 0 1,-1 0 0,-4 0 0,2 0 6,-1 0 0,3 6 0,-2 0 0,-1-2 1,-3-3 0,-2-1 0,1 0 0,-3 2-12,-3 4 0,4-4 1,-7 6-54,1 0 1,4-4 45,-9 7 0,1 1 1,-6 5-12,0 1 1,0-7 0,0 1 17,0 2 0,0-5 0,-2 1 1,-2 0 18,-1-1 0,-9-3 1,2 4-1,-3 0-9,-3-1 1,1-3 0,-1 4-1,-1 0-2,-4-1 1,3-5 0,-3 2-1,4-2 8,1 2 1,1-4 0,-1 4-16,1-5 1,-1-1 0,1 0 16,-1 0 1,1 0 0,-1 0 7,1 0 1,-6 0 0,-1 0 26,3 0 0,2 0 1,1 0-7,1 0 1,-1 0 0,1-1-40,-1-5 1,7 4-1,-1-4-18,-2 4 1,-1 2 23,-2 0 0,5 0-304,0 0 119,8 0 1,-1 0 0,10 0-171,7 0 1,4 0 339,1 0 0,8 8 0,2 1 0</inkml:trace>
  <inkml:trace contextRef="#ctx0" brushRef="#br0" timeOffset="3461">1835 821 7569,'9'-8'-774,"1"6"566,-4-3 0,4 3 243,7 2 0,-1 2 0,-3 2 1,-3 3 2,-2 3 1,3-4 0,-3 4 0,2-1-8,3 1 1,-3 2-1,2 3 1,-1-1-8,-1-3 0,5 1 1,-3 4-1,4-3-21,1-1 0,-5-6 0,-1 3 1,3 1-1,1 0 1,-3-6 0,0 1 62,1-3 1,3-2-44,1 0 0,-5 0 0,-2-2 0,-3-3-17,-3-7 0,0-4 1,0-1-1,2-2-32,-2-5 0,-2 3 1,-2-8-1,0-2-10,0-2 1,2-4 0,2-2 0,3-2 12,3 2 1,-4 1-1,4-1 1,-1 0 3,1 6 1,-4-2 0,3 8-1,-1 0 16,-4 4 1,-2-3 0,0 3 0,2 2 15,2 1 0,0 3 0,-5-1-18,5 1 0,-2-1 0,6 1 1,0 1-20,-1 5 0,-3-5 0,4 5 0,0-5 16,-1-1 1,-3 5 0,6 2 0,-1 1 1,-1-1 0,0 6 0,-4-4 7,5 0 1,-1 7-1,2-5 3,1 4 1,3 2-1,1 0-2,1 0 1,-1-6 0,0 0-1,1 2-1,-1 2 1,1 2-1,-1 0 1,1 0-2,-1 0 0,1 0 0,-1 0 1,1 0-1,-1 0 0,1 0 0,-1 0 0,1 0 0,-1 0 0,0 0 0,1 0 0,-1 0-2,1 0 0,-1 0 0,1 0 0,-1 0-5,1 0 1,5 0 0,0 0-1,-1 0 15,-3 0 0,4-2 1,3-2-1,-1-1 12,0 1 0,4 2 0,-4 2 0,1 0-8,-1 0 1,6 0 0,-2 0 0,2 0-4,-2 0 1,2 0 0,-6 0 0,1 0-19,-1 0 1,4 0 0,-4 0 0,0 0 3,1 0 1,3 0 0,-4 0 0,0 0-1,0 0 1,4 2 0,-5 2 0,-1 1 0,2-1 1,-5-2 0,3-2 0,-2 0 1,3 0 0,-5 0 0,4 0 1,-3 2 0,-3 4 1,3-4-1,1 4 1,2-4 1,-1-2 1,-1 0 0,0 0 0,3 0 17,-3 0 1,4 0 0,0 0 0,1 0-2,-1 0 0,4 0 0,-4 0 0,0 0-5,1 0 0,3-6 0,-4 0 0,2 2 10,4 2 0,-4 2 0,2 0 0,0 0-28,-1 0 0,3 0 0,-6 0 0,0-2 1,0-3 1,4 3-1,-3-4 1,-1 4 3,0 2 1,0 0 0,-3 0 0,3 0 3,2 0 0,0-6 1,4 0-1,-3 2 1,-3 2 0,4 2 0,-4 0 0,2 0 7,4 0 0,0 0 0,0 0 1,-2 0 7,3 0 0,-1 0 0,0 0 0,-2 0-12,2 0 0,0 2 0,0 2 1,-4 2 3,-2-2 0,6-2 1,-4-2-1,3 0-26,-1 0 0,-2 0 0,4 0 0,-2 0 10,2 0 1,-4 0-1,2 0 1,0 0 0,-1 0 1,5 0 0,-6 0 0,2 0 3,0 0 0,-6 0 0,6 0 0,0 0-1,-1 0 1,3 0-1,-6 0 1,0 0 4,0 0 1,4 0-1,-3 0 1,-1 0 8,0 0 1,6 0 0,-4 0-1,2 0 15,1 0 1,-7 0-1,6 0 1,0 0-23,-2 0 0,4 0 0,-5 0 1,-1 2 3,0 4 1,4-4-1,-4 3 1,1-3-7,-1-2 0,-2 0 0,-5 0 1,-1 0 26,0 0 1,1 0 0,-1 0 0,1 2-15,-1 4 0,7-4 1,1 4-1,0-4-10,0-2 0,6 6 0,-2-1 0,2-1-2,-1-2 1,1-2 0,-6 2 0,0 2-40,0 2 1,-1 0 0,-7-6-427,1 0 99,-1 7 0,-9-5 360,-8 4 0,-16-4 0,-11-2 0</inkml:trace>
  <inkml:trace contextRef="#ctx0" brushRef="#br0" timeOffset="4008">3040 472 7387,'9'-8'-1457,"1"4"1408,-4-7 0,2-1 1,5-4 48,-1 5 0,-6-3 1,3 6-1,1 1 4,0-1 0,-1-6 0,5 5 0,-4-3 127,-2 0 0,3 7 97,-5-7 0,0 6 184,-6-6-248,0 9-180,0-5 1,8 16 0,1 3-7,1 5 0,0 1 0,-4 1-41,5-1 1,-3 3 0,-2 1 10,-4 2 0,3 0 0,1-5 0,-2-1-54,-2 1 0,-2-1 0,-2 1-260,-4-1 366,4 1 0,-13-1 0,5 1 0</inkml:trace>
  <inkml:trace contextRef="#ctx0" brushRef="#br0" timeOffset="4274">2813 681 7569,'-12'0'-549,"0"0"1,8 2 603,-1 4 0,3-2 0,4 6 0,3-2-70,7-5 0,4 1 0,1 0 0,2 2 11,5-2 0,3-2 0,8-2 1,2 0 25,3 0 0,-1-6 0,8 0 1,-1 2-22,-1 2 1,6-3-1,-5-1 1,3 2 14,-3 2 0,3-4 1,-9 0-1,1 2-78,2 2 1,-8 2 0,2 0 0,-6 0-158,0 0 0,-6 2 219,-2 4 0,4-4 0,1 6 0</inkml:trace>
  <inkml:trace contextRef="#ctx0" brushRef="#br0" timeOffset="4786">2900 1031 6448,'8'-16'-54,"1"3"3,1 1 0,6 8 0,-5-2 1,5 2 53,1-1 1,1 3 0,-1-4 0,1 4 23,-1 2 0,3 0 1,1 0-1,2 2-15,-2 4 0,-1-4 0,-5 5 0,-1-1-16,-2 0 1,-8 8-1,1-3 3,-3 5 0,-2 1 0,0 1-15,0-1 1,0-5-11,0-1 24,-7-7 2,5 4 0,-6-10 0,8-4 0,2-5 0,4-5 0,-3-1 0,9-1 47,2 1 0,-1-1 1,1 3-1,-3 1-13,3 3 0,2 7 0,1-2 0,1 2-26,-1-2 0,0 4 0,1-4 0,-1 4 24,1 2 1,-1 2-21,1 4 1,-1 4-52,1 7 0,-3 1 1,-3-1-1,-4-1-43,-1-5 0,-3 5 0,6-4 0,0 3-285,-1 3 367,-5-9 0,12 7 0,-7-6 0</inkml:trace>
  <inkml:trace contextRef="#ctx0" brushRef="#br0" timeOffset="5001">3791 1083 6536,'0'18'-24,"0"-7"0,0 1 0,0 1 15,0 3 1,0 1 0,0 1-156,0-1 164,7 1 0,3-1 0,8 1 0</inkml:trace>
  <inkml:trace contextRef="#ctx0" brushRef="#br0" timeOffset="5372">4245 751 6418,'17'0'144,"1"-5"1,-1-1 0,1 2-218,-1 2 1,6 2 0,3 0 0,-1 0 25,0 0 1,0 0-1,-3 0 1,1 0 26,-2 0 0,-1-2 0,-3-2 1,0-2-110,1 2 0,-6 2-11,-1 2 140,-7 0 0,4 0 0,-8 0 0</inkml:trace>
  <inkml:trace contextRef="#ctx0" brushRef="#br0" timeOffset="5586">4402 559 7380,'-10'8'-877,"4"4"842,4 3 1,2 3-1,0-1 1,0 1 60,0-1 1,0 0 0,0 1 0,0 1-14,0 5 0,0-5 1,0 4-1,0-3-74,0-3 0,0 1 0,2-1 56,4 1 5,4-1 0,15 1 0,2-1 0</inkml:trace>
  <inkml:trace contextRef="#ctx0" brushRef="#br0" timeOffset="5859">5153 315 7412,'0'-10'-483,"2"4"1,2 12 504,1 6 1,7 3 0,-4 3 0,0-1-12,-1 1 0,1-1 1,-4 1-1,4-1-19,1 0 0,-3 7 1,4-1-1,0-2-81,-1-1 1,-5-3-1,4 1 1,-2-1-52,0 1 0,0-1 140,-6 1 0,0-1 0,0 0 0</inkml:trace>
  <inkml:trace contextRef="#ctx0" brushRef="#br0" timeOffset="6082">4978 681 7569,'-10'-7'0,"-3"3"-97,7-8 1,2 2-81,10-1 0,4 3 86,7 8 1,3 0 0,3-2 0,6-2 45,4-2 0,-4 1 1,0 5-1,2 0 39,2 0 0,4 0 0,2 0 0,2 0-6,-3 0 1,5 0-1,0 0 1,1 0 36,5 0 1,-4 0 0,-1 0-1,-1 0-86,-4 0 0,-4 0 0,-4 2 0,-4 1 61,-2 3 0,-2 16 0,-5-3 0</inkml:trace>
  <inkml:trace contextRef="#ctx0" brushRef="#br0" timeOffset="6623">5153 1048 7117,'-10'-8'-1094,"2"-1"1178,8-9 1,2 3-1,2 1 1,4 4-83,2 3 0,1-5 0,7 6 0,-3 0 27,-3-1 1,3 5-1,-3-4 1,4 4-5,1 2 0,1 0 0,-1 0 0,0 0-41,1 0 0,-1 6 1,1 2-1,-1-1 13,1 1 0,-7 6 0,-1-3 0,0 3-20,0-2 1,-7 3 0,3-3-22,-4 3 1,-4 3 38,-4-1 0,3-1 48,-9-5-39,0-3 1,3-10 1,3-4 0,4 2 0,2-7 1,2-3-2,4-1 0,-3-3 0,9 1 1,2-1 23,1 1 1,3-1-1,-1 1 1,1-1 12,-1 1 0,6 5 0,1 3 0,-3 1 7,-2 4 1,-1 2-1,-1 2-18,1 0 1,-1 2-41,1 4 0,-3 4 0,-3 7 1,-6 0-92,-4 1 1,3-1 0,3 1-1,0-1-37,0 1 0,-1-1 0,-3 1 1,2-1 136,-2 1 0,6-1 0,-1 1 0</inkml:trace>
  <inkml:trace contextRef="#ctx0" brushRef="#br0" timeOffset="7086">5939 1153 7569,'9'-17'-42,"-3"-1"1,-4 6 5,-2 1 1,6 5 111,0-6 1,2 7-216,-3-7 0,5 8 47,8-2 1,-1 4 0,0 2 33,1 0 1,-6 0 0,-1 2 15,3 4 1,-1 4 0,-1 7-25,-6 1 1,2-1 0,-3 1 44,-1-1 0,-9 0 0,-7 1 1,-4-3 6,-1-3 0,-1 4 0,1-7 0,-1 3 14,1 0 1,0-8 0,-1 3 7,1 1 0,-1-6 0,1 4 99,-1-4 0,7-2 165,-1 0-250,8 0 0,4 0-6,12 0 0,3 0 0,3 0-30,-1 0 0,1 0 0,-1 0 1,1 0 23,-1 0 1,0 0 0,3 0 0,1 0 23,3 0 1,-1 0 0,-4 0 0,3 0 20,1 0 1,2 0-1,-4 0 1,3 0-29,-3 0 0,0 0 0,1 0 0,1 0-12,-2 0 0,-1 0 1,-3 0-54,1 0 0,-7 0-195,1 0 0,-8 2 41,2 3 192,-4-3 0,-10 14 0,-2-6 0</inkml:trace>
  <inkml:trace contextRef="#ctx0" brushRef="#br0" timeOffset="13629">472 1729 7053,'-17'0'0,"1"2"-336,5 4 0,1-4 316,4 4 1,2-4 0,-5-4 29,1-4 1,-4 2 26,6-7 0,-5-1-33,5-6 1,2 3-1,10 1-15,6 3 0,-3 7 0,3-2 1,1 4 20,3 2 0,1 0 1,1 0-4,-1 0 0,-1 2 0,-2 2 0,-5 4-7,-1 1 0,4-3 0,-7 6 0,-1 1 2,-2 3 1,-2 1 0,0 1-1,0-1-3,0 1 0,0-1 1,-2 1 32,-4-1 1,-1 1 0,-7-3-1,3-1 75,-3-3 1,-2-5 0,-1 4 28,-1-2 1,7-1 70,-1-1-193,8-4 0,-2 4 0,12-10 0,6-4-24,3-1 1,-3 5-1,0-2 1,1 2-19,3-2 0,7 4 1,0-5-1,-1 1-56,-3 0 0,-1 0 1,-1 6-1,1 0-119,-1 0 0,1 0 203,-1 0 0,0 0 0,1 0 0</inkml:trace>
  <inkml:trace contextRef="#ctx0" brushRef="#br0" timeOffset="13067">368 2183 7569,'0'-17'-401,"0"5"1,0 1 275,0-3 0,5-1 74,1-3 1,0 6 0,-8 3 39,-4 1 0,2 2 0,-7 6 0,-3 0 56,-1 0 0,-3 0 1,1 0-1,-1 2 5,1 4 0,-1-2 1,1 6-1,-1-1-9,1 1 1,5 0-1,1 3 1,-1-1 14,2 1 1,3-3 0,7 2-28,0 1 0,0 3 1,2-1-37,3-3 0,5-2 1,9-6-1,3 1-6,1-1 0,0-2 0,-3 0 0,1 2 14,2 2 1,1 0 0,-7-6 0,1 2-2,-1 3 1,-5-3-1,-1 4 1,1-2 21,-2 2 1,3-2 0,-5 6-16,2-3 0,-6 7 13,1-2 0,-3-3 0,-4 3 0,-3 1 0,-3-3 0,-6 0 0,5 0-13,1-1 1,-6-5 0,3 2 0,-5-4 0,-1-2 1,-3 0-1,-1 0-11,-2 0 0,-7 0 1,5 0-1,0 0-20,0 0 0,-6 0 0,4-2 0,-1-2 11,5-2 0,4-5 1,1 3-342,1-2 1,7 4 352,4-5 0,-3-1 0,-1-5 0</inkml:trace>
  <inkml:trace contextRef="#ctx0" brushRef="#br0" timeOffset="14036">839 2288 7569,'-10'-8'-905,"5"6"958,10-3 1,5 3-1,8 2-52,-1 0 0,1 0 0,-1 0-52,0 0 0,7 0 0,-1 0-121,-2 0 0,-1 0-41,-3 0 213,1 0 0,-9 7 0,-1 3 0</inkml:trace>
  <inkml:trace contextRef="#ctx0" brushRef="#br0" timeOffset="14294">926 2428 7404,'18'0'-44,"-1"0"1,1 0-1,-1 0 1,1 0-51,-1 0 1,1 0 0,-1 0-1,1 0-24,-1 0 0,-5 0 0,-1 0 118,3 0 0,2 8 0,1 1 0</inkml:trace>
  <inkml:trace contextRef="#ctx0" brushRef="#br0" timeOffset="17115">1800 2026 6281,'-12'0'409,"0"0"-476,9 0 107,-5 0 0,6 0 13,-4 0 1,4-2-35,-4-4 0,4-3-31,2-9 0,0 7 0,0-1 0,2 0-25,4 3 0,-2-5 1,8 6-1,1 1-9,3-1 1,-5 0 0,1 4 89,2-2 0,-5 1-11,3 5 1,0 0 0,5 0-1,0 0-27,1 0 0,-3 1 1,-1 5-1,-2 4-30,1 0 1,1 5 0,-1-3 2,-1 3 1,-8 3-1,2-1 1,-4 1 8,-2-1 1,0-5-1,0 0-6,0 1 0,0-3-141,0 1 92,0-7 1,0 2 19,0-12 0,0-3 1,0-9 45,0 1 0,0-1 0,0 1 0,2-1 0,2 1 4,1-1 1,3 1 0,-4-1 0,4 3 69,1 3 1,-3-1 0,6 5 0,2 0-16,1 0 1,-3 3 0,-1 5 0,3 0-42,1 0 1,3 0 0,-1 0 0,1 2-11,-1 3 0,1-1 0,-3 8 1,-1 1-7,-3 3 1,-5 3-55,6 5 0,-8-5 0,2 4 1,-4-3-107,-2-3 1,5 1-1,1-1 159,-2 1 0,6 7 0,0 2 0</inkml:trace>
  <inkml:trace contextRef="#ctx0" brushRef="#br0" timeOffset="17365">2533 2114 6882,'10'1'-151,"-4"5"1,-4 4 0,-2 7 90,0 1 1,0-1 0,0 1-44,0-1 1,0 1 0,0-1 102,0 1 0,-8 7 0,-2 2 0</inkml:trace>
  <inkml:trace contextRef="#ctx0" brushRef="#br0" timeOffset="17762">2760 1991 7569,'10'0'-365,"0"0"212,-5 0 0,-1 0 0,8 0 100,2 0 1,1 0 0,3 0 50,-1 0 1,-5 0-1,-1 0 1,3 0-1,1 0 6,3 0 1,-7 0-1,1 0 1,2 0-132,1 0 1,-3 0 0,0 0 126,1 0 0,-5 0 0,0 0 0</inkml:trace>
  <inkml:trace contextRef="#ctx0" brushRef="#br0" timeOffset="18065">3214 1869 7569,'10'0'74,"-2"0"1,-8 2-211,0 4 0,0 4 0,2 5 21,4-3 0,-5 3 1,5-3 86,-4 3 0,-2 3 0,0-1-49,0 1 1,0-1-1,0 1-57,0-1 0,0-5 0,0-1 134,0 3 0,-8 2 0,-1 1 0</inkml:trace>
  <inkml:trace contextRef="#ctx0" brushRef="#br0" timeOffset="18420">3511 1799 7569,'18'0'-235,"-1"6"8,1 0 1,-1 2 245,0-3 0,1-1 0,-1 6 0,1 0 90,-1-1 1,1 3 0,-1 6-30,1-1 1,-7 0-1,-1 1 1,0-1-74,-1 1 1,-5-1 0,2 1 0,-2-1-25,2 1 0,-4-1 0,4 1-26,-4-1 1,-10 1 0,-2-1 0,-2 0-45,1 1 0,-1-6 0,-5-3 0,-1 1-36,1 0 1,-3-1-1,-3 3 1,-6-4-508,-4 0 630,-2-6 0,-8 13 0,-1-5 0</inkml:trace>
  <inkml:trace contextRef="#ctx0" brushRef="#br0" timeOffset="19015">1800 1625 6513,'-18'0'-71,"1"0"0,1 1 1,3 3-1,1 2 134,-2-2 1,-1-2 0,-1 0 0,3 2 123,1 2 0,1 7 0,-7-1-97,1 3 1,5-3-1,2 0 1,1 1-23,-1 3 0,0 1 1,-2 3-1,5 1-45,-1 2 0,4 1 0,-6-7 1,3 1-6,3-1 1,2 6 0,2 1 0,0-3-152,0-2 1,8-1 0,5 1-1,7 3-30,3 1 1,8 0 0,0-5-1,8-1 163,7 0 0,13 9 0,3 1 0</inkml:trace>
  <inkml:trace contextRef="#ctx0" brushRef="#br0" timeOffset="19731">4367 1939 6979,'-18'0'-160,"1"0"0,0 0 0,-1-2 165,1-4 0,5 4 0,0-4-26,-1 4 0,-3 2 1,-1 0 101,-1 0 0,1 2 0,-1 2 0,1 2 1,5 6 0,3-5-53,1 3 0,2-4 1,6 6-19,0 1 1,0-3 0,2 0 0,4-1-61,5 1 1,-1-6 0,2 4 0,3-2-1,7-1 1,-3 3 0,4-4 0,-3 2 17,-3-2 0,1 3 0,-1 1 26,1 2 1,-7-6 0,-1 4 4,-2-1 1,-1-3 0,-3 8-21,2 1 1,0-3 9,-6 2 1,-2-8-1,-2 3 1,-4-1 12,-1 0 1,-3 0-1,-5-6 4,-1 0 0,1 0 0,-1 0-57,1 0 0,-1 0-207,1 0 257,7 0 0,-5 8 0,5 1 0</inkml:trace>
  <inkml:trace contextRef="#ctx0" brushRef="#br0" timeOffset="19981">4472 2253 7116,'-10'0'-221,"2"0"0,8 8 0,0 4 275,0 3 1,0 3 0,0-1-1,0 1-23,0-1 1,0 1-1,0-1 1,0 0-29,0 1 1,0-1 0,0 1-176,0-1 0,-6 1 172,1-1 0,-9 1 0,4-1 0</inkml:trace>
  <inkml:trace contextRef="#ctx0" brushRef="#br0" timeOffset="20557">4367 1642 7569,'-18'0'-643,"1"0"0,0 6 496,-1 0 0,1-1 314,-1-5 0,6-1-72,1-5 0,7 2 0,-2-8-63,4-1 1,2 3-1,2 0 1,2 1 9,2-1 0,7 4 0,-1-4-47,4 3 0,-5 1 1,1 6 15,1 0 1,3 0-1,1 2 1,1 2-27,-1 1 0,1 3 0,-1-2-13,1 6 1,-3 3 0,-3 3 0,-6-1 23,-4 0 0,-2 1 0,0-1 64,0 1 0,-8-1-10,-4 1 0,3-7 1,-3-1 36,-2-2 30,7-2-93,-1-6 1,10 0-37,4 0 1,3-2 0,9-2 0,-1-2 15,1 2 0,-1-4 0,3 3 0,1 1-151,2 2 1,0-4-1,-3 0 1,1 2-396,3 2 542,-1 2 0,2 8 0,2 2 0</inkml:trace>
  <inkml:trace contextRef="#ctx0" brushRef="#br0" timeOffset="20919">4786 2026 7426,'12'0'-534,"-1"0"1,-5 0 633,6 0 1,-6 0 0,5 0-92,3 0 1,-4 0 0,1 0-1,3 0 7,1 0 1,3 0 0,-1 0-26,1 0 0,-1 0 0,1 0 0,-1 0-29,1 0 1,-1 0-1,0 0 1,1 0-71,-1 0 0,-5 0 0,0 0 108,1 0 0,3-8 0,1-1 0</inkml:trace>
  <inkml:trace contextRef="#ctx0" brushRef="#br0" timeOffset="21169">4978 1921 7431,'-17'0'-197,"7"0"1,2 2 207,8 4 1,6 4 0,0 7 0,-2 1-21,-2-1 0,4 1 1,-1-1-1,-1 1-67,-2-1 0,-2 1 0,2-1 0,2 1 7,2-1 69,0 0 0,-6 9 0,0 1 0</inkml:trace>
  <inkml:trace contextRef="#ctx0" brushRef="#br0" timeOffset="23293">5834 1799 7550,'-18'0'93,"7"-6"-289,-1 1 0,6-1-547,-5 6 788,7-8 1,-12 6-1,5-4 33,-5 4 0,-7 8 0,0 2 0,1 0-6,3-1 0,1 7 0,-1-2 0,-2 3-52,-3 3 0,1 5 1,6 0-1,1-1-49,4-3 0,-1 4 0,7 2 0,2 1 40,2-1 0,2-2 0,0-3 0,0 1-86,0 2 0,8 0 0,4-5 0,3-3 10,3-3 1,1 8 0,2-7-1,5 1-185,1 1 0,0-1 250,2-3 0,4 5 0,-6-6 0</inkml:trace>
  <inkml:trace contextRef="#ctx0" brushRef="#br0" timeOffset="23941">5764 2044 6603,'10'0'7,"-2"0"201,-8 0-189,0 0 1,1-6 0,3-2-33,2-2 0,2 5 0,-4-7-8,2-2 1,5 5 0,-3-1-6,2 2 1,-4-3 52,5 5 0,1 0-20,5 6 0,-1 2 1,-3 2-1,-1 3-6,2 3 0,-5-4 1,3 4-1,0-1-5,-3 1 0,5 2 1,-8 5 6,-2 1 0,0-3 0,-1-1 22,3-3 0,0 1-14,-6 6 0,0-7-28,0 1 1,-2-8-25,-4 2 0,4-6 1,-3-6-6,3-6 0,2-3 1,0-3 6,0 1 0,7-9 0,3-1 28,0 0 0,3 2 0,-5 9 1,2 3 43,3 1 1,-3 6-1,2-3 1,1 1-20,3 4 1,1 2 0,1 2-14,-1 0 1,1 2 0,-1 4-28,1 5 1,-3 5 0,-1 1 0,-5 1-42,-1-1 1,-2 1-1,-6-1 1,2 1-85,4-1 0,-4 1 151,4-1 0,-5 1 0,-1-1 0</inkml:trace>
  <inkml:trace contextRef="#ctx0" brushRef="#br0" timeOffset="24352">6323 2201 7444,'-12'-16'-393,"1"3"35,-3 1 107,6 0 1,1-5 267,7 0 0,1 7 0,5 4 64,6 4 1,-2 2-1,1 0-39,3 0 0,1 0 0,3 0 0,-3 2-29,-3 4 0,-2-2 0,-6 7-15,1 3 0,7 1 1,-6 3-53,-2-1 1,-2 1-1,-4-1 1,-4-1 37,-6-4 0,-3 3 0,-3-3 1,1 3 17,-1 3 0,1-3 0,-1-1 100,1-3 0,0-7 175,-1 2-255,8-4 0,10-2 0,12 0-43,4 0 1,3 0-1,2 0 1,5 0 16,1 0 0,-6 0 0,4 0 0,-1 0-171,-1 0 1,6 0-1,-6 0 1,-1 0 174,-3 0 0,-2-8 0,1-1 0</inkml:trace>
  <inkml:trace contextRef="#ctx0" brushRef="#br0" timeOffset="24635">6532 2061 7098,'-7'0'5,"7"0"1,7 0-48,11 0 0,-1 0 0,1 0-67,-1 0 0,1 0 0,-1 2 0,1 2-161,-1 2 1,1 0 269,-1-6 0,8 0 0,3 0 0</inkml:trace>
  <inkml:trace contextRef="#ctx0" brushRef="#br0" timeOffset="24862">6917 1956 7569,'-2'10'-262,"-4"-4"80,4-4-5,-6-2 1,8 2 0,2 2 195,4 1 0,-4 9 1,4-2 15,-4 3 1,0 3 0,2-1 0,1 1-35,-1-1 1,-2 1 0,-2-1 0,0 0-129,0 1 1,0-1-1,0 1-59,0-1 196,0-7 0,0 6 0,0-7 0</inkml:trace>
  <inkml:trace contextRef="#ctx0" brushRef="#br0" timeOffset="25178">6969 1782 7569,'18'0'-154,"-1"0"1,6 0 34,1 0 1,-1 0-1,-4 0 1,3 0 0,1 2-1,0 2 170,2 1 1,-5 9 0,1-2 0,-5 3 9,-5 3 0,-1-1 0,2 2 0,-6 3-42,-5 1 0,-1 2 1,0-3-1,0 1-11,0-2 0,-1 5 0,-3-3 0,-2-2 6,2-1 0,-4-3 0,2 0 0,1 1-149,-3-1 0,4 1-163,-8-1 0,1-1 298,-7-4 0,1 3 0,-1-5 0</inkml:trace>
  <inkml:trace contextRef="#ctx0" brushRef="#br0" timeOffset="25643">7598 1782 7569,'11'0'-290,"1"0"279,-8-8 0,4 4-248,-8-8 0,0 1-2,0-7 295,0 9 0,-2 1 0,-4 8-33,-6 0 0,-3 0 0,-3 0 0,1 0 10,-1 0 0,1 6 1,-2 1-1,-3 1 11,-1 0 1,0 4-1,5-7 1,1 1-13,-1 2 0,7 0 0,1 5 15,2-1 1,2 0-40,6 5 1,8-1 0,4-5-1,1-3 8,-1 0 1,3-6 0,-1 6 0,5-3 0,5 1 1,-1 0-1,-6-6 1,1 2 9,-1 4 0,-5-4 0,0 5 17,1 1 1,-3-4 0,0 8-20,-3 1 0,-1-3-8,-6 2 1,-2-7 0,-3 5-6,-7-2 1,-4 4 0,-1-7 0,-1-1-64,1-2 0,-1 4 1,1 2 9,0 2 1,5-7 0,2 5 62,2 0 0,3-6 0,5 6 0</inkml:trace>
  <inkml:trace contextRef="#ctx0" brushRef="#br0" timeOffset="26110">7755 2114 5973,'-2'-10'104,"-4"4"22,4-4 0,-5 1-66,7-9 1,7 8-12,5 5 0,3 3 7,3 2 0,-1 0-55,1 0 1,-7 0 0,-1 2 46,-2 3 1,-2 5-36,-6 8 0,-2-1 0,-4 1-17,-6-1 1,3-5 0,-3-1 9,-2 3 0,-1-1 0,-3-1 1,1-4 23,0 0 0,5-4 0,0 5 201,-1-1 7,-3-2-218,6-6 0,5 0-49,10 0 1,5 0 0,8 0-1,-1 0 1,1-2 0,-1-2 0,0-2-84,1 2 1,-1 2 0,1 2 0,-1 0-90,1 0 1,-1 0-1,1 0 201,-1 0 0,1-7 0,-1-3 0</inkml:trace>
  <inkml:trace contextRef="#ctx0" brushRef="#br0" timeOffset="26660">7668 1240 7569,'0'10'-1733,"-8"-2"1741,-2-8 246,-7 0-176,7 0 0,4-2-74,12-4 1,-2 4 0,8-4 0,-1 2 0,-1-1 0,5 3 1,-3-4 36,4 4 0,1 2 0,1 0-6,-1 0 0,0 0 1,1 0-1,-3 2-26,-3 4 1,4 3 0,-7 9-14,1-1 1,-2 1 0,-8-1-1,-2 1 12,-4-1 0,2 1 0,-8-1 0,-1 1 69,-3-1 0,-1 0 1,-1 1 11,1-1 1,0 1-67,-1-1 1,6-1-1,3-3 27,1-1 1,4-8-18,10 2 0,4-4 1,7-2-1,1-2-50,-1-4 0,8 4 1,2-4-1,2 4-139,1 2 1,1 0 0,7 0 0,3 0 154,-2 0 0,-2-8 0,-2-1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3:37.456"/>
    </inkml:context>
    <inkml:brush xml:id="br0">
      <inkml:brushProperty name="width" value="0.08571" units="cm"/>
      <inkml:brushProperty name="height" value="0.08571" units="cm"/>
      <inkml:brushProperty name="color" value="#008C3A"/>
    </inkml:brush>
  </inkml:definitions>
  <inkml:trace contextRef="#ctx0" brushRef="#br0">106 88 7043,'-12'0'-171,"0"0"1,7 0 222,-7 0 0,0 0-146,-5 0 1,5 0-1,2-2 40,3-4 1,1 3 0,6-9 40,0-2 0,2 5 1,4-1-1,5 2 5,5 4 0,1-3 1,1 1-1,-1 2 52,1 2 1,-1 2 0,1 0 59,-1 0 0,1 0-57,-1 0 1,-1 8-1,-3 1 1,-3 3-16,-2 0 0,-1-1 0,-3 7-57,2-1 1,0 1 0,-6-1 0,0 1 33,0-1 1,-8 1-1,-4-3-87,-3-3 0,-3 1 0,1-7 85,0-2 0,-1-2 1,1-2 22,-1 0 0,6-2-31,1-4 0,7 2 0,-2-7 0,4-3 1,10-1 0,4-1 64,3 4 1,3 5-1,-1 7 49,1 0 0,-1 0 1,0 0-1,1 0 11,-1 0 1,1 5 0,-1 3-211,1 2 111,-1 2 1,1 3 0,1-1 0,2-3-81,3 3 1,7 1 54,-2 3 0,4-1 0,2 1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3:35.152"/>
    </inkml:context>
    <inkml:brush xml:id="br0">
      <inkml:brushProperty name="width" value="0.08571" units="cm"/>
      <inkml:brushProperty name="height" value="0.08571" units="cm"/>
      <inkml:brushProperty name="color" value="#008C3A"/>
    </inkml:brush>
  </inkml:definitions>
  <inkml:trace contextRef="#ctx0" brushRef="#br0">36 138 7433,'-12'0'-1049,"1"0"1054,7 0 52,-4 0 0,8-8 72,0-3 1,0 1-91,0-2 1,6 7 0,2-5-54,1 2 1,-3 0 0,6 4 19,1-1 0,3-3 1,1 4-1,1-2 13,-1 2 0,1 2 1,-1 2-1,1 0-13,-1 0 1,1 0 0,-1 2 0,0 2-9,1 2 1,-3 8 0,-1-5-1,-4 3 6,-3 0 0,1-3 1,-4 5-1,2-3-60,-2 3 0,-2 2 37,-2 1 1,0 0 17,0 1 12,0-1-8,0-7 0,0-4-3,0-12 0,0-4 1,0-7-1,0-1 0,0 1 0,2 0 0,2-1 0,3 1-23,3-1 1,2 1-1,5-1 1,1 3 17,-1 3 1,1-2 0,-1 9-5,0 1 0,1 2 0,-1 2 33,1 0 1,-3 2 0,-1 2 16,-2 1 1,-7 7 0,7-4 0,0 2 2,-3 3 1,7-3-1,-6 2 1,1-1-69,1-1 0,0 5 1,5-5-1,-1 2-104,-5-1 0,5 1 1,-5 5-70,5 1 1,-4-6-1,-3-1 197,-1 3 0,-2 1 0,-6 3 0</inkml:trace>
  <inkml:trace contextRef="#ctx0" brushRef="#br0" timeOffset="288">857 138 6087,'11'0'841,"1"0"-793,-8 0 0,4 2 0,-8 4 61,0 5 0,0-1 1,0 2-84,0 1 0,2-3 0,1 2 1,3 1-160,-2 3 1,-2-4 0,0-1-118,4 3 1,-4 1 0,6 1 249,-1-5 0,3 5 0,7-6 0</inkml:trace>
  <inkml:trace contextRef="#ctx0" brushRef="#br0" timeOffset="547">1171 208 7569,'8'-10'-575,"-4"2"0,7 8 497,3 0 1,1 0 0,3 0 95,-1 0 0,1 0 0,1-1 0,3-3 44,1-2 1,0 0 0,-5 6-1,-1-2-85,1-4 1,5 4 0,0-4-173,-2 5 1,-1-5 194,-3 0 0,1 0 0,-1 6 0</inkml:trace>
  <inkml:trace contextRef="#ctx0" brushRef="#br0" timeOffset="746">1363 16 7569,'-11'-2'4,"-1"-2"29,-2-2 1,7 2-60,1 10 1,4-2 0,2 8 0,0 1-15,0 3 1,0 1 0,0 1 0,0-1-8,0 1 1,0-1 0,2 2 0,2 3 10,1 1 1,7 0 0,-4-5-1,2-1-304,3 1 0,-3-7 340,1 1 0,1 0 0,6 5 0</inkml:trace>
  <inkml:trace contextRef="#ctx0" brushRef="#br0" timeOffset="1151">1625 138 7569,'0'-17'-143,"8"1"0,4 3 1,3 3-50,3 2 1,-1 2-1,0 6 220,1 0 0,-6 2 44,-1 4 1,-7 4 0,4 7-46,0 1 1,-6-7 0,3 1-48,-3 1 0,-2-3 0,0 2-168,0 1-70,0-5 208,0 0 1,2-8 0,2-2 0,2-4 35,-2-5 1,0 1-1,0-2 1,3-1 50,3-3 0,0-1 0,3-1 0,-1 1 28,2-1 0,1 7 1,3 1-1,-1 2 45,0 4 0,1 2 0,-1 2-36,1 0 0,-1 0 0,1 2 0,-1 2-6,1 2 1,-3 8-1,-1-3-107,-3 5 1,-7 1 0,2 1 0,-2-1-94,2 1 0,-4-1 1,4 0-1,-4 1 132,-2-1 0,7 1 0,3-1 0</inkml:trace>
  <inkml:trace contextRef="#ctx0" brushRef="#br0" timeOffset="1514">2271 295 7542,'-7'-9'-308,"5"-7"-38,-4 4 0,6 3 0,6-1 328,5 2 1,5 0 0,1 5 91,1-3 1,-1 0-1,1 6 1,-1 0 114,1 0 0,-1 0 0,0 0-177,1 0 0,-1 2 1,-1 4-95,-4 5 0,-3 3 0,-5 0 0,2-3 51,-2 3 0,-4-5 0,-4 3 0,-4 2 4,-1 1 0,3-3 0,-6-2 0,0-1 81,3 1 0,-1-4 302,4 5-244,4-7 0,-4 4-78,12-8 1,4 0 0,7 0-1,1 0-113,-1 0 0,9-2 0,3-2 0,2-2-126,-2 3 0,8 1 0,-6 2 205,0 0 0,-8-8 0,2-2 0</inkml:trace>
  <inkml:trace contextRef="#ctx0" brushRef="#br0" timeOffset="1769">2760 190 7481,'12'-5'-209,"0"-1"0,-1 0 0,7 6 130,-1 0 1,1 0 0,1 0 0,2 0-36,3 0 0,-1 0 0,-4 0 0,3 0 114,1 0 0,8 0 0,-4 0 0</inkml:trace>
</inkml:ink>
</file>

<file path=ppt/ink/ink37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10:00:16.484"/>
    </inkml:context>
    <inkml:brush xml:id="br0">
      <inkml:brushProperty name="width" value="0.05292" units="cm"/>
      <inkml:brushProperty name="height" value="0.05292" units="cm"/>
      <inkml:brushProperty name="color" value="#FF0000"/>
    </inkml:brush>
  </inkml:definitions>
  <inkml:trace contextRef="#ctx0" brushRef="#br0">7069 13345 0,'-74'25'47,"-125"49"-16,175-74-15,-26 0-16,25 0 15,-74 25 1,-50 25 0,100-50-1,-100 49 1,50-24 15,24-25-15,-98 50-1,-51 24 1,125-49 0,-50 49-1,0-49 1,75 0-1,-25-25 1,49 25 0,25-25-1,1 0 1,-1 24 0,0-24-16,0 0 15,0 50 1,-24 0 15,24-26 0,-25-24-31,50 25 16,-25 0 0,1 25-1,24-26 1,-50 51-1,25-26 1,0 1 0,25 0-1,-24 99 1,24-75 0,0 100-1,0 24 1,24-99 15,1 75-15,0-25-1,0-75 1,24 25 0,-49-74-1,75 124 251,-1-75-266,50 75 15,0 0 1,149 99 0,149 124 15,-124-149-15,-174-173-1,24 24-15,-48 1 31,172 74-31,-147-75 32,-26-49-32,-25 24 15,1-24-15,49 0 16,0-25 0,124 25-1,0 0 1,49-25-1,-197 0 1,172 0 0,-148 0-1,25 0-15,25 0 16,74 25 0,-25-1 15,-74-24-16,149 25 1,-149 25 0,123-25-1,-148-25 1,124 0-16,-198 0 16,198-25-1,-99 0 1,-124 25-1,148-25 282,26 0-297,98 25 16,572-24 0,-522 24-1,199-50 16,-298 0-31,99-24 16,-223 74 0,198-99-1,-173 74 1,-99 0 0,-1-25-1,100 1 1,-99 24-1,24-49 1,25-1 0,-74 1-1,75-25 1,-51 24 0,75-98 15,-25 24-16,-74 74 1,74-49 0,1 50-1,-100-1 1,49 26 0,26-1-1,-75 1 1,49-1-1,-49-24 1,25-1-16,0 1 16,24-125-1,-24-98 1,-25 222 296,25-24-296,0-75 0,24 1-16,1-125 31,0-74-15,-50 223-1,25-148 1,-25 272-1,0-25-15,0 1 16,0 24 0,-25 0-1,25 0 1,-50-24 0,-49-1 15,49 25-16,-49 0-15,25 0 32,-50-24-17,24-1 1,76 50 0,-51-25-1,-24 1 1,0-1-1,49 25 1,-24 0 0,24 0-1,-99 0 1,-24 0 0,73 0-1,-148 25 16,0-1-15,99-24 0,-198 0-1,25 0 1,148 0 0,-99 0-1,75-49 1,-1 24 312,-24 0-312,-50 25-16,25 0 15,-25 0 1,-223 25 15,-397 0 0,397-25-15,99 25 0,224-25-1,-150 0 1,75 0-1,0 0 1,174-25 0,-50 25-1,74 0 1,-49 0 0,49 0-1,1 25-15,24-25 16,-50 0-16,26 0 31,-1 0-15,1 0-1,24 24 1,-25-24 0,-24 0-1,49 0 1,-25 0-1,26 0 1,-26 0 0,25 0 15,0 0-15</inkml:trace>
  <inkml:trace contextRef="#ctx0" brushRef="#br0" timeOffset="8158.17">18653 11956 0,'0'25'125,"-25"-1"-109,1 1-1,-51 124 1,-49 0-1,25-50 1,49-24 0,-24 24-16,-1 0 15,75-25 1,-99 75 0,99-99-1,-49 49 16,-1 124-15,0 25 0,50-148-1,0 24 1,-49 99 234,-50 74-250,24 26 16,26-75-1,-1-74 1,25 24-16,0-49 15,-24 124 1,49-124 0,0-100-16,0 26 15,0 98 1,24-24 0,1 0-1,0-75 1,-25-24 15,50 148-15,-25-49-1,-1-99 1,-24 49 0,25 0-1,-25-74 16,0 25-15,25-50 0,-25 49-1,0 1 1,25-25-16,-25 24 16,25 1-1,-1-1 1,-24-24 15,50-25-15,0 0-1,24 0-15,0 0 16,-24 0-16,24 50 16,50 24-1,-24-24 1,24-25-1,49-25 1,-49 0 0,124 0-1,-124 0 1,124 25 0,1-25-1,-150 0 1,99 24-1,-49-24 17,-75 0-17,75 0 1,-50 0 0,-24 0-1,-1 25 298,50 25-298,25-25-15,74 24 16,-123-24 0,73 0-16,423 74 46,-249-49-30,-174-26 0,125 26-1,0 0 1,-125-26 0,125 51-1,0-50 1,-149-1-1,148 26 1,1 0 0,-149-26-1,173 1 1,-49 0 0,-174 0-1,149 0 16,0 0-15,-148-25 0,73 0-1,-49 0 1,-49 0 0,24 0-1,-50 0 1,26 0-1,24-25 298,50-25-297,24-24-1,26-1-15,49 1 16,174-174 15,-100 25-15,-123 99-1,-51-25-15,1 0 16,99-50 0,-124 51-1,-74 98 1,24-124-1,1 50 1,-50 75 0,-1-75-1,-24 25 1,0 74 0,0-50-1,0 26 16,0-75-15,-24-25 0,24 74-1,0 1 1,0 24 0,0-24-1,0 0 1,0 49-1,0 0 1,0 0 15,0 0-31,0-49 328,0-25-312,0-25 0,0-50-16,0 0 31,-25 1-31,0 24 16,0-298-1,0 224 1,1 0-16,-1 25 15,0-75 1,0 149 0,-49-174-1,49 124 1,-25 125 0,1-50-1,-1-25 1,25 99-1,-49-50 17,-50-24-17,74 74 1,-74-74 0,99 74-1,-74-24 1,-50-51-1,100 76 1,-26-26 0,-49 0-1,-25 1 1,75-1 0,-100 1-1,50 24 1,25 25 15,-99 0-31,-75 0 31,99 0-15,-173 49 0,149-49-1,-1 0-15,25 0 16,50 25 312,-24-25-312,-51 25-1,1 0-15,-26 0 16,-48-25-1,-249 24 1,-347 1 31,620-25-31,24 0-16,26 0 15,-125 0 1,150 0-1,-1 0-15,-24 0 16,-125 0 0,174 0-1,-123 25 1,23 25 0,150-26-1,-74-24 1,-75 25 15,198-25-15,-49 0-1,0 0 1,-75-25 0,149 25-16,-24 0 15,-26-49 1,50 49-1,-24-25 1,-26-25 0,50 26-1,-49-1 1,24 25 0,26 0-1,-1 0 16,0 0-15,0 0 0,0 0-1,1 0 1,-1 0 0,0 0-1,0 0 1,0 0 15,1 0-15,-1 0-16,25 25 15,-50-25 1,50 24 0,-74 1-1,24 0 16,1 0-15,-1 24-16,25-24 16,-49 50-1,49-75 1,0 24 0,0 1-1,25 0 16,-25-25 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186"/>
    </inkml:context>
    <inkml:brush xml:id="br0">
      <inkml:brushProperty name="width" value="0.08571" units="cm"/>
      <inkml:brushProperty name="height" value="0.08571" units="cm"/>
      <inkml:brushProperty name="color" value="#E71224"/>
    </inkml:brush>
  </inkml:definitions>
  <inkml:trace contextRef="#ctx0" brushRef="#br0">255 18 7569,'-2'-9'-173,"-4"3"1,-4 4-76,-7 2 0,5 2 0,1 2 307,-3 2 1,-1-1-1,-3-3 190,1 4 0,-1-2-156,1 8 1,5-6-70,0 5 0,9-5-13,-3 6 1,6-8 0,4 3-1,3-1 11,3 0 1,-4 0-1,6-4-17,1 4 0,3-3 1,1 7-1,1-2-5,-1-4 1,0 4-1,1-1 1,-1 1-42,1 0 0,-1 3 0,1-5 0,-3 0 16,-3 2 0,-2-4 0,-5 7 13,7 3 0,-4-4 0,-2 1 17,-4 3 0,-2-4 0,-2 1 35,-4 3 1,2-6-1,-8-1 32,-1 1 1,-3-6-1,-1 4 1,-1-4-65,1-2 1,-1 2 0,-1 2-1,-2 1-17,-3-1 1,1-2 0,6-2 0,-1 0-22,1 0 0,-1 0 0,1 0-257,-1 0 0,3 2 1,1 2-389,3 2 675,7 0 0,4 1 0,9 3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551"/>
    </inkml:context>
    <inkml:brush xml:id="br0">
      <inkml:brushProperty name="width" value="0.08571" units="cm"/>
      <inkml:brushProperty name="height" value="0.08571" units="cm"/>
      <inkml:brushProperty name="color" value="#E71224"/>
    </inkml:brush>
  </inkml:definitions>
  <inkml:trace contextRef="#ctx0" brushRef="#br0">210 0 6808,'-10'0'205,"2"2"0,8 4-99,0 6 0,0 3 0,0 3-166,0-1 88,0 0 1,0 1 0,2-1 0,2 3-53,2 3 0,0-4 0,-6 5 0,0-3-30,0 2 0,0-3 0,0 3 0,2-5-28,3-7 1,-3 5-1,4-5 1,-2 3-616,2-2 697,-4 3 0,13-5 0,-5 7 0</inkml:trace>
  <inkml:trace contextRef="#ctx0" brushRef="#br0" timeOffset="543">18 227 7569,'-10'0'-885,"2"0"804,8 0 201,0 0 1,2 6-82,4 0 1,-2 0 0,7-6 0,3 0-4,2 0 1,1 2 0,0 1 0,1 3-24,-1-2 0,7-2 0,-1-2 0,0 0 21,2 0 0,-5 0 0,5 0 0,-2 0-69,1 0 0,1 2 0,-4 2 0,3 2 12,-3-2 1,0-2 0,1-2 0,1 0 17,-2 0 1,-1 0-1,-3 0 1,1 0-52,-1 0 1,-5-2 52,-1-4 115,1 4-95,-2-6 0,-5 8-7,-10 0 0,1 0 0,-8 0 20,-1 0 1,3 6 0,0 2 0,2 1 1,-3 3-1,3 4 1,0-3 23,0-1 0,1-3 1,3 5 20,-2-2 0,0-1-5,6 7 1,2-1-21,4 1 1,4-9 0,7-3-130,1-4 1,-1-2 0,2 0 0,3 0-179,1 0 0,0 0 0,-5-2 0,1-2 256,4-1 0,-3-9 0,5 4 0</inkml:trace>
  <inkml:trace contextRef="#ctx0" brushRef="#br0" timeOffset="693">804 87 7514,'-10'-17'-390,"2"7"1,8 4 0,0 12 43,0 6 346,-8-4 0,6 7 0,-5-5 0</inkml:trace>
  <inkml:trace contextRef="#ctx0" brushRef="#br0" timeOffset="1594">961 349 7339,'-10'2'-483,"4"4"0,2-4 765,-2 4-236,5 4 1,-9-3 0,6 7-17,-2-2 0,0-7 42,6 7-47,0-8 0,2 4 105,4-8-110,-4 0 1,6-2-38,-8-4 1,2-4-15,4-7 1,-5-1 1,5 1 0,2-1 0,0 3 13,2 3 1,1-1 0,7 5 11,-1-2 1,1 6-1,-1-3-3,0-1 1,1 6 0,-1-4 13,1 4 0,-1 2-5,1 0 0,-1 0 0,1 2 14,-1 4 1,-5-4-1,-2 6 1,-1-3 27,1 1 1,-4 6 0,5-4 5,3 1 0,-6-3 0,0 4 1,-3 0-5,1-1 0,0-3 1,-6 6 1,0-1-44,0 7 9,0-1 1,-2-1 33,-4-5 108,4-3-172,-5-8 0,7-2-213,0-4 115,0 4 105,0-13 0,0 11 1,1-6-23,5 3 1,-4-1 69,4 2 0,2-4-34,-2-7 0,7 1 1,-3 3-1,2 1 0,-1 0 1,1 1-3,-2-1 0,5 8-3,-3-2 1,-3-1 0,3-1 9,2-2 0,1 6 0,1-3 17,-5-1 0,5 6 0,-5-4-26,5 4 1,-4 2 0,-1 0-13,3 0 1,-4 0-1,-1 2 1,1 2-1,-2 4-21,0 1 0,3-3 0,-5 6-74,-2 1 1,4-3-1,-3 2-61,-1 1 1,-2 3 0,0-1 167,4-3 0,4 4 0,7-7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0:58.711"/>
    </inkml:context>
    <inkml:brush xml:id="br0">
      <inkml:brushProperty name="width" value="0.08571" units="cm"/>
      <inkml:brushProperty name="height" value="0.08571" units="cm"/>
      <inkml:brushProperty name="color" value="#E71224"/>
    </inkml:brush>
  </inkml:definitions>
  <inkml:trace contextRef="#ctx0" brushRef="#br0">524 123 7385,'0'-10'-1609,"0"1"1910,0 3-236,0 4 1,0-8-1,2 6 236,4-2 0,-4-1 53,4 1-42,-4 4-64,-2-6-92,0 8-152,0 0 1,0 8 0,0 4 5,0 3 1,0 3 0,0-1 13,0 0 0,-2 1 1,-2-1-1,-2 1-18,2-1 1,2-5-1,1 0 1,-3 1-46,-2 3 0,0-5 1,4 1-124,-4 2 1,4 1-321,-4 3 0,-1-7 150,1 1 1,-2-2 331,2 1 0,-3-3 0,-9-8 0</inkml:trace>
  <inkml:trace contextRef="#ctx0" brushRef="#br0" timeOffset="501">1 71 6694,'11'0'469,"1"0"-277,1 0 0,3 0-25,1 0-52,1 0-31,-1 0-34,1 0-27,-1 0 1,1-6 33,-1 0 0,6 0-12,1 6 1,1 0 64,-2 0-25,-3 0-31,13 0 19,-14-8-161,6 6 0,-1-5 80,-1 7 53,0-8-222,2 6 202,-5-6-4,5 8 0,-8 0-272,1 0 119,-8-8-4,5 6-274,-13-5 195,14 7-32,-14 0 210,5 0-181,-7 0 1,6 2 217,0 3 0,0-3 0,-6 6 0</inkml:trace>
  <inkml:trace contextRef="#ctx0" brushRef="#br0" timeOffset="969">786 245 7569,'18'0'0,"-1"0"-328,-7 0 277,6 0 82,-7 0-201,1 0 110,5 0 70,-5 0 1,2 0-1,-1 0 1,3 0 50,2 0 0,-5 0 1,1 0 2,1 0 0,3 0 1,1 0-43,1 0 0,-3-2 0,-1-2-33,-2-1 1,-3-9 72,3 2 0,-2 3-73,-4-3 0,-5 6 14,5-5 1,-12 7 0,-5-2-134,-5 4 1,5 2 0,-1 0 102,-2 0 1,-1 6 0,-1 1 0,3 1 49,1 0 0,1 4 1,-5-5-1,2 1 23,3 0 0,5 6 0,-4-3-5,2 5 0,1 1 1,3 1-19,-2-1 1,2 1-133,10-1 0,4-1 1,7-5-1,1-3-243,-1 0 0,2-6 352,5 3 0,3-3 0,8-2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3.312"/>
    </inkml:context>
    <inkml:brush xml:id="br0">
      <inkml:brushProperty name="width" value="0.08571" units="cm"/>
      <inkml:brushProperty name="height" value="0.08571" units="cm"/>
      <inkml:brushProperty name="color" value="#E71224"/>
    </inkml:brush>
  </inkml:definitions>
  <inkml:trace contextRef="#ctx0" brushRef="#br0">1258 0 6734,'0'10'136,"-8"-2"0,4-8 1,-6 2-77,3 3 0,-1-3-58,2 4 1,4-2-1,-6 0-3,1 2 0,3 5 0,-6-3 21,2 2 0,-3-4 0,3 5 1,-2 3 1,4-4 0,-5 1-26,-3 3 1,4 1 0,-1 3 6,-3-1 1,-1 1 0,-3-1 0,1 1 12,-1-1 1,1 1 0,-1 1 0,1 2 4,-1 3 1,1-1-1,-1-6 1,1 1-9,-1-1 1,-5 7 0,0 1 0,2 2 7,1 4 0,3-4 1,-3 2-1,-1 0-6,-2-1 0,-1 5 0,7-4 0,-1 4-31,1 2 0,-6 0 0,-1 0 0,3-3 3,2-2 1,-5 3 0,-1-4 0,0 6 7,0 5 1,1-9 0,5 4 0,-2-2 16,-3 0 1,3 0 0,7-2-1,3-3 12,-3-3 1,1 6 0,-1-4-1,2 2 10,-1 0 0,3-7 1,-2 1-1,-1-4 20,-3-1 1,5 3 0,-1 0-12,-2 1 1,-1-7 0,-1 9 0,3-5-10,1-2 0,6-5 0,-5 0 4,-3 1 1,6-3-1,1 0 1,1-1 76,0 1 0,-2-4 173,2 6-144,4-9 0,-7 11 182,3-8-23,4 0-124,-6-6-331,8 0-250,0 0 1,0 0-1</inkml:trace>
</inkml:ink>
</file>

<file path=ppt/ink/ink3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9:19:59.640"/>
    </inkml:context>
    <inkml:brush xml:id="br0">
      <inkml:brushProperty name="width" value="0.05292" units="cm"/>
      <inkml:brushProperty name="height" value="0.05292" units="cm"/>
      <inkml:brushProperty name="color" value="#FF0000"/>
    </inkml:brush>
  </inkml:definitions>
  <inkml:trace contextRef="#ctx0" brushRef="#br0">9550 14263 0,'49'-50'94,"100"50"-94,25-25 15,74 0 1,769 25 15,-819 50-15,-49 0-16,-25-50 15,149 0 17,-149 24-17,-74-24 1,-26 0-16,1 0 16,0 0-1,74 0 16,75 50-15,-75-50 0,-49 25-16,-1-25 15,1 25 1,0-25 0,74 0-1,248 0 16,-124 0-31,149 0 32,-100 25-17,1-1 1,-75 1 0,248-25-1,-322 0 1,75 0-1,544 50 1,-147 24 0,-497-49-1,248-25 1,-25 0 0,-149-25-1,373-49 1,-149 49 15,-224 25-15,149 25-1,50-25 1,-198 0 0,297 0-1,-75 49 1,-222-49-1,173-49 1,-223 24 0,173 25-1,75 0 1,-248 0 0,-25 0-16,-25 0 15,50 0 16,173-124-15,-148 99 0,99 149-1,-124-74 1,99-100 0,-149 1-1,-74 49 1,0 0-1</inkml:trace>
  <inkml:trace contextRef="#ctx0" brushRef="#br0" timeOffset="12386.71">9327 14238 0,'0'0'0,"-25"0"0,0 0 15,-25-25 1,-74 0 0,-74-74 15,74 49 0,25-24-15,49 49-16,-24-24 31,24-1-15,25 25-16,0 0 15,-49 1 1,24-26-1,50 25 1,-24-24 0,-26 49-1,50-25 1,0 0 15,-25 25-31,25-50 16,0-24-1,-25 24 17,25 1-17,0-1 1,0 1 0,0-1-1,0-49 1,0 74-1,0 0-15,0 0 16,0 0 0,0 1-1,0-1-15,0-50 32,0 26-17,25-1-15,0 1 16,-25-75-1,0 99 17,25 0-17,-25 0 1,0 0 0,25 1-1,-25-1 16,24-25-15,-24 25 0,0 1-16,25-1 15,25 0 1,-1-25 0,1 1-1,74-26 1,25 1 15,-75 49-15,150 0-1,-125 0 1,0 1-16,25-1 16,74 0-1,-98 25 1,48-25-16,26 25 15,99 0 1,-149 0 0,74 0-1,75-25 1,-99 1 0,99 24-1,0 0 1,-100 0-1,75 0 17,0 0-17,-124 0 1,124 0 0,124 0-1,-223 0 1,273 0-1,-372 0 532,74-25-531,0 25-16,0 0 16,49 0-1,-24 0-15,-25 0 16,0 0-1,50-25-15,-25 25 16,-1 0 0,175 0 15,-174 0-15,-50-25-1,25 25 1,0 0-1,-74 0 1,148 0 0,-148 0-1,98 0 1,-123 0 0,124 0-1,-25 0 1,25 0-1,-25 0 17,99-25-17,50 1 1,-124 24 0,149-25-1,-1 25 1,-123 0-1,223 0 1,-25-25 0,-174 0-1,249 0 1,49 1 0,-273 24-1,248 0 1,50 0-1,-248 0 17,273 0-17,0 24 1,-249 1 0,298 25-1,-297-25 1,0-1-16,-75 1 15,273 50 1,-248-51 0,-25 1-16,149 25 15,-272-25 407,49 49-422,-75 0 16,0-24-1,26 25-15,24-1 32,24 50-1,-98-50-15,-50-24-1,0 0 1,0 49-1,0 25 1,0-75 0,-25 51 15,0 24-15,25-75-1,0 26-15,0-26 16,0 51-1,0-76 1,0 26 0,0-25-1,0 0 1,-24 24 15,-1-49-15,-25 75-1,-24-1 1,49-49 0,-99 49 15,74-24-15,1-1-16,-1-24 15,-74 50 1,75-26-1,-1-49 1,0 25 0,25 0-1,-49 0 1,24-1 0,1-24-1,24 25 1,-74 0 15,49-25-15,25 0-16,-24 0 15,-50 25 1,-1-25 0,51 0-1,-75 0 1,74 0-1,-99 25 1,-24-1 0,49 1-1,74-25 1,-49 0 0,49 0-1,1 0 1,24 0 31,0 0-16,0 0-15,0 0-1,1 0 1,-51 25-1,1-25 1,49 0 0,0 25-1,0-25 17</inkml:trace>
  <inkml:trace contextRef="#ctx0" brushRef="#br0" timeOffset="21120.22">4787 6697 0,'25'0'250,"-25"-25"-250,25 1 15,-25-26-15,74-74 32,-24 0-1,-50 74-15,25 1-1,-25 24 1,25-74-1,-25 74 1,0 0 0,0 0-1,0 1 1,0-26 0,0 25-1,0-74 1,0 24-1,0 51 1,0-1 0,0 0-1,0 0 1,0 0 0,0-74-1,0 50 1,-25-51-1,25 76 17,0-26-17,-25 0 1,0 26 0,25-1-1,0 0 1,0 0 15,-25 25-15,25 50 93,-24-25-93,24 24-16,0 1 15,0-1 1,0 1 0,0 0-1,0-1 1,0 1-16,0-1 15,24 75 1,-24-24 0,25-75-1,-25 24 1,25-24 0,-25 0 15,0 0 0,25-25-15,-25 24 31,25-24-1,-25 25-30,24-25 0,1 0-16,25 25 15,-25 0 1,-1-25 0,1 0-1,0 0 1,0 0 15,0 0 0,-1 0-15,-24-25 15,25-25-15,0-49-1,0 25 1,-25 49-16,25 0 16,-25-25-1,0 26 1,0-1 15,24 25-15,-24-25-16,0-25 15,0 1 17,0-1-32,0 1 31,0-51-15,0 51-1,0-26 1,0 51-1,0-1 1,0 0 31,-24 25 62,-1 0-31,0 0-15,25 25 46,0 0-93,0 24 0,0-24-1,0 25 1,0-26-1,0 1-15,0 0 32,0 0-17,25 0 1,-25 24 0,0-24 15,0 0 16,25 0-16,-25-1-15,0 1 15,24-25 0,-24 25 0,0 0-15,25-25 15,0 25-15,-25-1-1,25-24 1,-25 25 0,0 0-1,25-25 17,-25 25-17,24-25 1,1 25-1,0 0 64,0-25-17,0 24-46,-25 1-1,24-25 1,1 0 0,0 0 46,0 0-31,0 0 79,-1 0-48</inkml:trace>
  <inkml:trace contextRef="#ctx0" brushRef="#br0" timeOffset="26875.03">6325 5383 0,'25'0'172,"0"0"-157,49-50-15,1 50 32,-26-25-32,26-24 0,-1 49 15,-24-25 1,24 25-16,50-25 31,-49 0 0,-51 25-15,1 0 15</inkml:trace>
  <inkml:trace contextRef="#ctx0" brushRef="#br0" timeOffset="28374.22">6524 5730 0,'24'0'110,"1"0"-95,0 0-15,0 0 16,49 0 0,50-50 15,-24 50 0,-1-25-15,-50 1-1,1 24-15,-25 0 16,24 0 0,-24 0-1,0 0 17,0 0-17,0 0 126</inkml:trace>
  <inkml:trace contextRef="#ctx0" brushRef="#br0" timeOffset="32107.07">9327 4738 0,'0'-25'156,"-50"25"-156,25-25 16,-148-49 15,48 24-15,76 50-1,-26-25-15,1 0 16,-124-24-1,24 24 17,124 25-32,-98-25 31,123 0-15,-50 25-1,26 0 1,24 0-1,0 0 1,-25 0 0,50 25-1,-24 25 1,-26-1 0,25 1 15,25-25-16,0 0-15,-25-1 16,25 1 15,0 0-15,0 25 15,0-26-15,0 1-1,0 0 1,124 25 0,-49-1-1,49 1 1,-50-25 0,-24-25-16,24 0 15,75 25 1,-74-1-1,24-24 17,0 0-17,0 25 1,-74-25 0,49 0-1,-24 0 16,0 25-15,-25-25 0,-1 25-1,1-25 17,-25 25-32,0-1 62,25-24-46,-25 25-1,0 0 1,0 0 15,0 0-31,0-1 31,-25-24-31,0 25 16,1 0 0,-1 0-1,0 0 1,-25 24 0,25-24-1,-24-25 1,24 25-1,25 0 1,-25-25 15,0 0 16,1 0-31,-1 0-1,0 0 17,0 0-17,0 0 17,25-25-17,-24 25 1,24-25 15,-25 25-15,25-25 31,-25 25-16,25-25-31,0 1 31,-25 24-31,25-25 16,0 0 15,0-25-15,0 1-1,0-1-15,0 25 16,0-49-1,25 49 1,-25 0 0,25 1-1,-25-1 17,25 25-32,-1-50 31,-24 25-16,50-24-15,-25 24 32,-25 0-17,25 0 1,-1-24 0,1 49-1,0 0 16,-25-25-31,25 0 63,-25 0-47,25 0-1,-25 1 1,24 24-1,1 0 32,-25-25-31,0 0 125</inkml:trace>
  <inkml:trace contextRef="#ctx0" brushRef="#br0" timeOffset="34952.5">10096 4688 0,'-25'0'16,"0"0"0,25-25 30,-25 25-46,0 0 32,25-25-17,-25 25-15,-24-49 32,-26-1-17,51 50 1,-1 0-16,0-25 31,0 25-15,0 0 15,1 0-15,-1 0-1,25 25 1,-25 0-1,0-25 1,25 25 0,-25 0-1,1-1 1,24 26 0,-25 24-1,25-49 1,0 0-1,0 25 1,0-25 0,0 24-1,0-24 1,0 0 0,25 24-1,-1-24 16,26 0-15,-25 0 0,0-25-1,-1 25 17,-24-1-17,25-24 1,0 0 46,0 0-15,0 0-31,-1 0 15,1 0-15,0 0-1,0-24 1,0-1 0,-1 25-1,1-25 16,-25 0 1,0 0-32,25 25 15,-25-24 1,25-1 15,-25 0 0,0 0-31,0 0 32,25-24-32,-25-1 15,0 25 1,0 0 15,0 1-15,0-1-1,0 0 110,-25 25-93,0 0-1,0 0 0,0 0 16</inkml:trace>
  <inkml:trace contextRef="#ctx0" brushRef="#br0" timeOffset="36532.64">10815 4167 0,'0'25'109,"0"0"-93,0 49 15,49 75 0,-49-75-31,25-24 16,0 0 0,-25-1-1,0-24 17,25 0-17,0-25 1,-25 25-1,0-1 17,0 1 15,0 0-16,0 0 125,0 0-31</inkml:trace>
  <inkml:trace contextRef="#ctx0" brushRef="#br0" timeOffset="38528.18">11584 3870 0,'-25'0'94,"0"24"-94,25 1 15,-25 0-15,-24 25 16,-26 49 15,-24 74 0,74-148-15,1 0-16,24 25 16,-25-26-1,25 1 1,-50 0-1,50 0 1,-25-25 0,25 25-16,-49-1 31,-1 1-15,25 0-1,0 0 1,1-25-1,24 25 17,-25-25 93,25 24-110,0 1 1,-25 0 0,25 0 30,50-25 111,-1 0-142,26 0 1,-26 0 0,100 0-1,-74 0 1,-1 0-16,0 25 15,100-25 1,-124 0 0,-26 0-16,1 0 15,25 24 1,-25-24 0,-1 0 15</inkml:trace>
  <inkml:trace contextRef="#ctx0" brushRef="#br0" timeOffset="47017.2">9922 3671 0,'-50'0'172,"-24"0"-156,-1-25-16,1 25 15,0-25 1,-26 25-16,1-24 16,50 24-1,-100 0 1,-199-25 15,100 25-15,149 0 15,25 0-31,-100 0 31,75 0-15,25 0-16,24 0 15,-124 0 1,50 0 0,99 0-1,1 0 1,-1 0 0,0 0-1,-74 0 360,-25 0-359,25 25-1,-50-1-15,0 1 16,0 0-16,-198 25 31,-174 74 1,174-50-17,223-24 1,-25-1-16,0-24 15,-74 74 1,24 1 15,125-76-15,-75 51 0,25-1-1,74-49 1,-49 49-1,74-74 1,-49 50 0,0 0-1,49-26 1,-50 26 0,26 0-1,24-26 1,-25-24-16,50 25 15,-24 0 17,-1-25-17,25 25 17,-25-25-32,0 0 31,25 25-16,0 24 501,-25 1-500,1 0-1,-1 74 1,-25 124 15,50-50-15,0-74-1,0 149 1,50 74 0,-25-173-1,-1 99 17,51-50-17,-50-149 1,-1 50-1,1-49 1,-25-50 0,0-1-1,25 1 17,0 0-17,0 0 16,49 0-31,-49-25 16,74 49 15,-49-49-31,24 25 16,-24 0 15,24 0-31,-49-25 16,74 24-1,-25-24 1,50 0 0,-49 0-1,-25 0 1,49 0 0,-25 0-1,25 0 1,-24 0 15,-1 0-31,1-24 16,98 24-1,-98 0 1,123-25 0,1 0-1,-100-25 391,-50 50-406,1-24 16,24-1 0,75-25-16,0 1 15,-25-1-15,50 0 16,49 1 0,-25-1-16,150-49 31,173-50 0,-174 50-15,-174 74-1,-24-25-15,0 1 16,149-1 0,-149 25-1,-25 1-15,0-1 16,99-50-1,-149 51 1,26-1-16,48-25 31,76 25-15,-125 1 0,124-26-1,25-24 1,0 24-1,-99 0 1,99-24 0,-124 24-1,174-74 1,-25 0 0,-199 75-1,25-26 1,0-24 15,-49 49-31,24-123 16,1-26 15,-50 100-15,-25-75-1,0 75 1,0 0-16,0-50 15,-100-173 1,1 74 0,50 173-1,-1-74 1,25 125 0,-49-76-1,-25 26 1,24 24-1,26 50 1,-51-49 15,51 24-15,-75 25 0,-25 0-1,-50 0 1,51 0-1,-51 0 1,100 0 0,-124-25-1,-25 25 1,99 0 0,-124 0-1,50 0 1,74 0-1,-50 50 1,-49-25 15,149-1-15,-74 26 0,-51 0-1,150-26 1,-100 1-1,1 25 1,123-50 0,-49 49-1,49-24 1,-24-25-16,-1 50 16,-24 0-1,0-1 1,74-24-1,-49-25 17,49 0-17</inkml:trace>
  <inkml:trace contextRef="#ctx0" brushRef="#br0" timeOffset="48769.92">8359 2555 0,'25'0'156,"0"25"-140,24-25 0,26 24-16,-1 1 15,1 0 1,-1 0-16,-24 0 16,-1 0-1,-24-25-15,0 0 31,24 0 1,-49 24-1,25-24 63,-25-74-79,50-1 1,-25-49-16,0 0 16,-1-24-1,1 24 1,25-199-1,-25 174 1,-1 25-16,26-25 16,24-99-1,-24 124 1,0-24 0,24 48-1,-74 51 1,25 24-16,-25 0 15,0 0 1</inkml:trace>
  <inkml:trace contextRef="#ctx0" brushRef="#br0" timeOffset="57082.02">11757 5978 0,'50'25'203,"24"24"-203,1-24 16,-26 25 0,26-25-16,-26 24 15,26 1-15,99 49 32,148 50-1,-148-100-16,24 26 1,-99-50 0,174-1 15,0 1-31,-124-25 31,0 0-31,-1 0 16,249 0-1,-322-25 1,247-24 0,75-26-1,-322 26 1,222-75 0,50-50-1,50 1 1,-223 49-1,173-25 1,-124 74 0,100-74 15,-75 50-15,-174 74-1,50-24 1,-74 24-1,-25 25 1,-25-25 0,25 25 15</inkml:trace>
  <inkml:trace contextRef="#ctx0" brushRef="#br0" timeOffset="60633.84">19521 3969 0,'-25'0'172,"-74"25"-172,-50 24 31,1 26-15,98-51-1,0 26-15,1-25 16,-75 74 0,0 0-1,74-24 1,-49 24-1,24 0 1,-49 50 0,100-99 15,24-26-15,-25 1-1,0 25 1,25-25-1,-50 99 1,26-50 15,24 0-15,0-24 0,0-25-16,0 24 15,0 75 1,0-49-1,24-1-15,1 50 16,25 50 15,-25-100-31,24 100 32,26-75-17,-75-24 1,74 49-1,1-25 1,-1-25 0,-24-49-1,-1 0 1,-49 0 0,75 24-1,-1 26 1,-24-50-1,24 24 1,0 1 0,-49-25-16,25-1 15,74 51 17,-75-50-32,75 24 31,1-24-16,-26-25 1,-50 0 0,26 0-1,-50 0 1,74 0 0,-25-25-1,75-49 1,-75-1-1,75-24 1,-74 25 0,73-50 15,1 24-15,-99 1-1,49-25-15,-24 50 16,-26-75-1,1 50 1,24-199 0,-49-24-1,-25 173 1,0-174 0,0 26-1,0 173 1,-25 0-1,0-25 1,1 99 0,-1-74 15,-25 50-15,1 24-1,-1-49 1,-24 25-1,49 49 1,-74-25 0,99 25-1,-25 1-15,-25-1 16,0 0 0,-24 0-1,0 0 1,24 0 15,-24 25-15,-1 0-1,50 0 1,-49 0 0,24 25-1,-49 0 1,25 25-1,-100-1 1,25 75 0,75-99-1,-25 25 1,-1-1 0,100-24-1,-49 0-15,24-25 31,25 25-15,-25 0 0,-24 49 15,-1-49-15,25 24-1,-24 1 1,24-25-1,0-25 1,0 25 0</inkml:trace>
  <inkml:trace contextRef="#ctx0" brushRef="#br0" timeOffset="63602.23">5060 4688 0,'-25'0'16,"50"0"140,0 0-140,49 25 15,26 0-15,-26-1-1,-49-24-15,0 0 16,49 25 0,-49-25-1,0 0 16,-25-49 48,24-150-64,-24 100-15,25 25 16,-25-75-1,0-74 1,0 24 0,0 100-1,25 24-15,0-49 16,24-49 0,-24 98-1,-25 26-15,25-26 16,0 1-1,-25 49 1,0 0 0,0 1 15</inkml:trace>
  <inkml:trace contextRef="#ctx0" brushRef="#br0" timeOffset="65777.12">20216 5606 0,'0'25'78,"25"-25"-62,49 24 0,-49-24-16,24 0 15,26 50 1,74 24-16,-50 26 16,199 24-1,-174-75 1,124 26-1,-25 24 1,-149-49 0,75-26-1,-50 1 1,-74 0 0,50 25-1,-1-26 1,0 1 15,-49 0-15,25-25-16,-25 0 31,-1 0 31</inkml:trace>
  <inkml:trace contextRef="#ctx0" brushRef="#br0" timeOffset="68815.13">23143 6499 0,'-25'0'125,"25"-25"0,25-25-109,24 26 15,175-125 0,-125 149-15,-50 0 0,1-25-16,24 25 15,75 0 1,-99 25-1,49 49 1,-49 1 0,-25-51 15,-25 26-31,24 0 16,-24-1-1,0 1 1,-24 24-1,-51 1 1,75-51 0,-25 1-1,1 0 1,24 0 15,-25-25 32,0 0-1,0-25-15,25-25-47,0 1 16,-25-1-1,0-24 1,25-1 0,0 26-1,0-1 1,0 1-1,0-1 1,0 25 0,0-24-1,0-1 17,25 0-17,-25 26 1,25-51-1,-25 50 1,0 1 0,0-1-1,25 25 454,-25 25-453,25 24-1,0-24 1,-1 25-16,51 49 31,-26-25 0,-24-49-15,0 25 0,-25-26-1,50 1 1,-26 25 0,51 49-1,-26-74 1,-24 0-16,25 24 15,-1-24 1,26 25 15,-26-50-15,-24 0 0,0 0-16,25 0 15,-1 0 1,1 0-1,-25-25 1,-1 25 15,-24-25-15,0 0 93</inkml:trace>
  <inkml:trace contextRef="#ctx0" brushRef="#br0" timeOffset="69983.1">22523 5531 0,'24'0'141,"1"-24"-126,50-1 1,-26 0-1,1 0-15,24-24 16,125-51 0,-100 26-1,99-25 1,-49 24 0,-99 51-1,99-26 1,-75 0 15,-49 50-31,24 0 16</inkml:trace>
  <inkml:trace contextRef="#ctx0" brushRef="#br0" timeOffset="72064.72">25226 7565 0,'0'25'109,"-24"-25"-77,-51 0-17,-24 0 16,49 0-15,26 25-16,-26-25 16,-25 25 15,1-25-15,49 25-1,-24-1 1,24-24-1,0 25-15,0 0 16,0 0 0,1 0-1,-1-1 17,0-24-17,25 50 1,0-25 15,0 0 0,0-1-15,0 1 0,25 0-16,24 25 31,-24-25-16,0-25 1,25 24 0,-26-24-1,26 0 1,-25 0 0,0 0-1,24 0 1,26-49-1,-50 49 1,49-25 0,-49 0-1,24 25 1,-24 0 15,0 0-15,0-25-16,0 25 31,-1 0 0,1 0 16,0 0-16,-25 25-31,0 0 63,0 0-47,0 0-16,0-1 15,0 1 1,-25 50-1,0-26 1,1 1 0,-1-25-1,0-25 1,25 24-16,-25-24 16,0 25-1,-49-25 1,24 25-1,-24-25 1,-1 25 0,51-25-1,-26 0 1,25 0 15,0 0 16</inkml:trace>
  <inkml:trace contextRef="#ctx0" brushRef="#br0" timeOffset="77008.75">23515 4167 0,'-25'0'110,"-25"0"-48,26 25-46,-1-25-1,0 25 1,-25-25 0,26 25-16,-1-1 15,0-24 1,-49 50-1,49-50 1,-50 25 0,51 0-1,-26-25 1,0 49 0,1-49-1,-1 25 16,1 25-15,24-50 15,0 24-15,0 1 0,0-25-1,0 50-15,1-1 31,-1-24-15,0 50 0,0-51-1,0 1-15,25 25 16,0 24 0,0 1-1,0-1 1,0 25-1,0-49 17,0 0-32,0-1 0,0-24 15,0 0 17,0 74-17,25 50 1,25-75 15,-50-24-15,25-25-1,-25-1 1,0 51 0,24-50-1,-24 49 1,50 25-1,-50-49 1,50 74 0,-25-50-1,-25 50 1,49-24 0,26 123-1,-1 0 1,-24-99-1,-1 0 1,-24-25 265,25 1-265,-1 48-16,1 1 16,-1-25-1,51 75-15,-1-26 16,0 26-1,99 148 1,100-24 15,-223-224-15,24-25-16,74 50 31,-98-74-15,98-1-1,-98-24 1,123-25 0,1 0-1,-26 0 1,-73 0 0,98-49-1,-24-51 1,-125 76-1,51-51 1,-76 26 0,1-1 15,0-24-15,-25-1-1,0-49 1,0-174-1,0 125 1,0 98 0,0-24-1,0 74 1,0 1 0,0-26-1,0 0 1,0 26-1,0-1 1,0 0 15,-25 25 1,25-25-32,0-25 31,0 1-16,0-1-15,0-24 16,0-25 0,0 24-1,-25 1 1,-24-149 0,-51-100-1,51 224 1,-1-100-1,-24 51 1,49 98 0,-74-49-1,24 49 17,51 1-17,-51 24 1,50 25-1,1-25 1,24 0 15,-75-74 297,50-50-328,-24 0 16,-50-148 0,24 73 15,-49 51-15,99 148 15,-24-49-31,24 49 15,-25 0 1,1-49 0,24 24-1,-74-49 1,49 74 0,25-50-16,0 75 15,-49-49 1,24-1-1,1 25-15,24 25 16,-74-49 0,49-1 15,25 50-15,1-25 15,-1 25-16,0 0 1,0 0 0,-49-49-1,24 24 1,25 25-16,-24-25 16,24 25-1,0 0 16,0 0 63,25-25-63,0 1-15,-25 24 0,1 0-1,24-25 1,-25 25 0,-25-25-1,25 25 1,1 0 31,24-25-16,-25 25-15,0 0-16,0 0 31,0 0-16,1 0 1</inkml:trace>
  <inkml:trace contextRef="#ctx0" brushRef="#br0" timeOffset="86743.31">23068 7838 0,'0'75'203,"-49"-1"-203,24-24 16,0 49 0,-24-25-1,-1 26 32,0-51-31,26-24-1,24 25 1,-50-26 0,25 1-1,25 0 1,-74 74 0,24-24-1,0-26-15,1 50 16,-100 125-1,-49-51 1,173-148 0,-50 0 15,51-25-15,-26 0 15,25-25-16,0 25 1,1 0 0,-1 0-1,0-25 1,0 25 0,0 0-16,1 0 15,-51 0 1,-24-24-1,49 24 1,-24 0 0,24 0-1,25 0 17,-49 0 358,0 0-374,-100 24-1,-397 51 1,-446-50 15,298-25-15,25 0 15,297 0-31,-323-50 31,51-49-15,371 74 0,-24-25-16,-1 26 15,-297-51 1,397 50 0,-224-49-1,50-25 1,199 74-1,-199-74 1,50-1 0,148 51-1,-123-75 17,123 49-17,100 1 376,-50 0-376,25-1 1,-49-24-16,-50 0 16,24-50-1,1 50-15,-1-1 16,-123-98 0,-26-25 30,274 148-46,24 51 16,-49-26 0,74 0-1,-24 26-15,-1-26 16,1 25 0,49 0-1,-25 25 1,-25-49-1,25 24 1,1 0 0,-1 0-1,0 0 1,0 1 15,0-1 16,1 25 47,24-25-63,-25 25 16,25 50 187,0-1-202,0-24-17,-25 25 1,25 24-16,-25 25 15,25 1 1,0-76 0,-25 26-1,25-25 1,0 0 31,-24-25 156,24 24-187,0-48 265,0-26-281,0 25 15,0 0 1,0 1 0,0-1 15,0 0-15,0 0 15,0 0-16,24 1 17,1-26-17,25 25 17,-50-25-32,25 26 15,-25-1 1,49 0-1,-49 0 17,25 0 61,25 25-61,-26-24-17,1 24 1,0 0-16,0 0 31,-25-25-31,25 25 16,24 0 15,-24-25-15,25 25-1,-26 0 1,26 0 0,-25 0-1,24-25-15,1 25 16,0-25-1,49 25 1,75-24 0,-100 24-1,75 0 1,-75 0 0,1 0-16,-1 24 15,0-24 1,-74 25-1,25-25 1,-50 0 390,-24 0-390,-1 25 0,1-25-16,-51 0 15,26 0 1,-273 0 15,272 0-15,1 0-16,24 25 31,-49-25-15,74 0-1,-49 25 1,49-25-1,0 0 1,0 0 0,1 24-1,-1-24 1,0 0 0,0 25-1,0-25 1,1 25 15,-1-25-15,0 0-1,0 25 17,0-25-17,25 25 1,-24-25-1,-1 24-15,0 1 32,0 25-17,0-25-15,25 0 16,-24-1 0,24 1-1,0 0 1,-25 0-1,25 0 1,0 24 0,0 1-1,0-1 17,0-24-32,0 50 15,0-51 1,0 51-1,0 24 1,0-74 0,0 0 15,0-1 16,0 1 156,0 0-172,0-50 157,0-24-188,0 24 15,0-50 1,0 1 0,0-50-1,0 50 1,0 24-1,0 25-15,0 0 16,0 1 15,0-1-15,25-25 15,-25 25-15,0 1-1,24 24 1,-24-25 31,0 0-31,25 25-1,25-25 1,-25 0-16,-1 0 15,51 1 1,24-26 0,-74 25-1,74-24 1,-49 49 15,74-50-15,24 25-1,26 0 1,-99 25 0,98 0-1,-98 0 1,24 0 0,-25 0-1,-24 0 1,-25 0-1,-50 0 220,0 0-204,0 0-15,0 25-1,1-25 17,-1 0 30,0 0 63,0 0-109,-24 0-1,-1 0 1,0 0-16,-74 0 16,-24 0 15,73 0-16,-99 25 1,1 25 0,98-26-1,-98 1 1,98 25 0,1-25-16,24-25 15,-49 49 1,50-24-1,24 0 1,-25 0 0,50 24 15,-25-49-15,0 75-1,25-26 1,0 150-1,25-26 1,0-24 0,-25-74-1,25-51 1,-25 1 0,0 25-1,0-25 1,0-1 46,0-48 63,0-1-109,0 0 0,0-25-1,0 1 1,0 24-16,0 0 15,0-49 1,0-1 0,0 1-1,50 24 17,-50 1-17,0 24-15,24 0 16,1-49-1,25-25 1,-25 49 0,24-24-1,-24 49 17,25-25-17,-26 0 1,1 26-16,-25-1 15,50 0 1,-25-25 0,49 1 15,0-1-15,50 25-1,-49 25 1,49 0-1,-50 0 1,-24 0-16,0 0 16,24 0-1,-24 0 1,-26 0 0,26 0-1,-25 25 1,-25 0-1,25-25 1,-1 25 47,1-25 15</inkml:trace>
  <inkml:trace contextRef="#ctx0" brushRef="#br0" timeOffset="90253.77">9971 3621 0,'25'0'93,"-25"25"-77,25 0 0,0-25-1,0 0 1,0 25 15,-1-25 78,1-25-93,0-25 0,25-24-1,24-50 1,0 25-16,75-174 16,-124 199-1,25-26 1,-1 26-1,1-25 1,-25 49 0,24-24-1,-49 49 1,25-25 0</inkml:trace>
  <inkml:trace contextRef="#ctx0" brushRef="#br0" timeOffset="93061.65">24606 5209 0,'25'0'125,"-25"25"-125,25 0 16,0-25-1,-1 0 1,51 24 15,-50 1-15,24 0 0,1 0-1,-25-25 1,24 25-1,-49-1 17,25-24-32,0 0 47,0-24-32,0-26 1,24 25-1,-24 0 1,25-123 0,-1 73-1,-24-49-15,25 25 16,98-224 0,-24 26-1,-49 198 1,-26-25-1,-24 99 1,0-50-16,0 51 16,0-26-1,-1 25 1,-24 0 0,25 25 46,-25-24-46</inkml:trace>
  <inkml:trace contextRef="#ctx0" brushRef="#br0" timeOffset="136703.76">26070 12254 0,'-25'0'31,"25"24"141,0 1-157,25 0 17,0 0-32,24 0 15,-24 24 1,0-24-1,49 25-15,-49-26 16,49 51 0,-49-26-1,0-24 1,0-25 31,0 0-32,-1-25 17,26 1-17,49-175 1,-24 75 0,148-223-1,25-25 1,-149 198-1,100-124 1,-51 50 0,-98 174-1,0 24-15,-50 26 16,24-26 15,1 25-31,-25 0 31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5.551"/>
    </inkml:context>
    <inkml:brush xml:id="br0">
      <inkml:brushProperty name="width" value="0.08571" units="cm"/>
      <inkml:brushProperty name="height" value="0.08571" units="cm"/>
      <inkml:brushProperty name="color" value="#E71224"/>
    </inkml:brush>
  </inkml:definitions>
  <inkml:trace contextRef="#ctx0" brushRef="#br0">36 105 7264,'2'10'-612,"3"-4"757,5-4-57,0-2-219,5 0 0,-11 0 1,8 0 93,1 0 0,-3 0 91,2 0 0,-1-2-32,7-4 1,-7 4 0,-1-6-4,-2 0 0,-2 5-12,-6-9-30,0 8 39,0-4 1,2 2-17,4 1-13,-5-1 24,7-2 0,-8 4-1,0-7 0,-2 7 1,-4-2 1,3 4 46,-9 2-47,8-8 0,-11 6 1,3-4-1,-4 4 1,-1 2 49,-1 0 1,3 2 0,1 2 13,3 2 0,-1 8-12,-5-3 0,5 5 0,2 1-9,2 1 1,3-1-1,5 1-5,0-1 1,0 1-1,0-1-55,0 1 0,5-7 1,3 1-61,2 1 1,-4-5-1,5 0 1,3-2-170,2 0 0,1-1 0,0-3 0,1 2 235,-1 2 0,9 0 0,1-6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6.083"/>
    </inkml:context>
    <inkml:brush xml:id="br0">
      <inkml:brushProperty name="width" value="0.08571" units="cm"/>
      <inkml:brushProperty name="height" value="0.08571" units="cm"/>
      <inkml:brushProperty name="color" value="#E71224"/>
    </inkml:brush>
  </inkml:definitions>
  <inkml:trace contextRef="#ctx0" brushRef="#br0">279 122 7108,'-11'-2'-339,"-1"-3"335,8 3 0,-5-6 0,5 6 0,-4-2-23,-2-2 0,4 0 0,-5 6 1,-3 0 20,-1 0 1,-3 0 0,1 0-1,-1 0 68,1 0 0,-1 0 1,1 0-5,-1 0 1,7 2 0,1 4-3,2 6 0,1-2 0,3 1-8,-2 3 1,0 1 0,6 3 11,0-1 0,0 1-39,0-1 22,0 1 1,8-7-27,3 1 0,5-8 1,1 2-1,1-4-56,-1-2 0,1 0 0,-1 0 0,1-2-19,-1-4 0,1 2 0,-1-6 0,-1 0 6,-5 1 0,5-3 1,-6-5-1,1-1-10,1 1 0,-6-1 0,3 1 8,-1-1 0,-2 7 0,-4 1 203,4 2 96,-4-5-212,5 11 1,-7 2-32,0 11 1,0 5-1,0 1-54,0 1 1,0-7 0,0 1-90,0 2 123,0-7 16,0 9-287,8-14 130,-6 6-25,6-1 150,0-5-208,1 6 242,1-8 0,6 8 0,-7 2 0</inkml:trace>
  <inkml:trace contextRef="#ctx0" brushRef="#br0" timeOffset="510">594 53 7057,'10'-10'-99,"-3"2"-47,-7 8 129,0-8 0,0 6-49,0-5 17,0 7 120,8 0-70,-6 0 21,6 0 1,-2 2 12,-1 3 1,1 5-1,-4 6 1,2-3 16,2-1 1,0-1-36,-6 7-46,7-1 50,-5 1-122,6-8 123,-8-3 0,0 1-3,8-6-114,-6 6 108,6-8-13,-8 8-66,0-7 73,0 7-20,0-8-46,0 0 55,0-8 0,2 5-54,3-9 51,-3 8-6,6-4 29,-8 1-24,0-3 12,0 0 2,0-5-13,0 5 1,2-2 9,4 1 1,-2 7 0,5-4-1,1 2-4,0 0 1,1-7-1,7 3 6,-1 0 1,1 1 0,1 5-3,5-2 1,-5 0 45,4 6 0,-3 0 4,-3 0 1,1 0 10,-1 0 0,1 0 17,-1 0 1,-1 2-1,-3 4 7,-1 6 0,-3 3-61,3 3 0,2-7 26,-9 1 0,1-1-217,-6 7 30,0-1 1,0 1-1,0-1 1,0 1 133,0-1 0,-7 1 0,-3-1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4.270"/>
    </inkml:context>
    <inkml:brush xml:id="br0">
      <inkml:brushProperty name="width" value="0.08571" units="cm"/>
      <inkml:brushProperty name="height" value="0.08571" units="cm"/>
      <inkml:brushProperty name="color" value="#E71224"/>
    </inkml:brush>
  </inkml:definitions>
  <inkml:trace contextRef="#ctx0" brushRef="#br0">1 70 7339,'9'-7'-631,"-1"5"712,-8-6-12,0 8 1,2 0 13,4 0 1,-4 2 0,4 4-17,-4 5 1,-2 5 0,0 3 0,0 3-44,0 1 1,5 0 0,1-3 0,-2 1-29,-2 2 0,0 0 0,2-5 0,2-1 21,-2 1 0,-2-1 1,-1 1-259,5-1 0,-4 1-177,4-1-39,-4-7 457,-2 5 0,0-5 0,0 8 0</inkml:trace>
  <inkml:trace contextRef="#ctx0" brushRef="#br0" timeOffset="754">1 88 6816,'11'0'28,"1"0"0,-8-2 1,4-2-167,-1-2 1,-3-2 123,8 3 1,-2 1 0,3-6 76,-1 2 0,-6 0 1,5 5-2,3-3 1,-4 0-1,1 4-20,3-4 1,1 4 0,3-4-18,-1 5 1,1 1 0,-1 1-35,1 5 1,-1-4 0,-1 6 0,-3 0 2,-1 3 1,-2-1-1,3 2-7,-1 1 0,-1 3 0,5 1 16,-4 1 0,-5-7 1,-5-1-1,2 0-66,2 0 0,0-5 20,-6 7-24,0 0 10,0 5 17,0-7 18,0-2 0,0-10-35,0-4 0,0-4 17,0-7 0,0-1 1,0 1 11,0-1 0,2 3 0,2 1-6,1 2 1,9 1 53,-2-7 0,3 7 1,3 1-2,-1 2 0,1 2 1,-1 6-3,1 0 1,-1-5 0,0-1-1,1 2 14,-1 2 1,1 2 0,-1 0 0,1 0 25,-1 0 0,1 6 1,-1 0 10,1-3 157,-1 7-198,1-8 16,-9 14 26,7-14-26,-14 13 4,13-5-26,-13 0 1,6 5 24,-8-3-12,0 3 0,2-3-70,4 0 74,-4-1 2,5 7-15,-7-1 0,0-5 16,0-1-46,0 1 1,0 0-147,0-1 155,0-7-263,0 12 53,0-7 108,0 1-335,0 6 180,0-14 253,0 13 0,-7-13 0,-3 6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4:18.300"/>
    </inkml:context>
    <inkml:brush xml:id="br0">
      <inkml:brushProperty name="width" value="0.08571" units="cm"/>
      <inkml:brushProperty name="height" value="0.08571" units="cm"/>
      <inkml:brushProperty name="color" value="#008C3A"/>
    </inkml:brush>
  </inkml:definitions>
  <inkml:trace contextRef="#ctx0" brushRef="#br0">2411 245 7569,'-16'-11'-419,"3"1"158,1 2 0,6 2 0,-3 4-56,1-3 212,-6 3 105,12-6 0,-5 0 0,7-2 0</inkml:trace>
  <inkml:trace contextRef="#ctx0" brushRef="#br0" timeOffset="1803">2603 210 7329,'-12'-2'-1062,"1"-3"1210,7-5-177,-4-8 0,8 7 68,0-1-48,-8 8 0,-1-3 0,-9 7 6,1 0 0,-1 0 1,1 0-1,-1 0 12,1 0 1,-6 0 0,-1 0 0,3 0 10,2 0 1,-5 0-1,1 0 1,2 0 10,1 0 1,3 0 0,-3 0-27,-3 0 0,-2 0 0,-4 0 0,6 0-11,3 0 1,-3 0-1,-2 1 1,-3 3 12,-3 2 1,4 0 0,0-6 0,0 0-10,0 0 1,3 2 0,-3 2-1,2 2 19,4-3 1,-5 1 0,3 0 0,2 2-8,1-2 1,3 0 0,0 0-9,-1 2 0,1 1 0,-3-3 0,-1 4 0,-2 0 3,1-1 1,3 5 0,1-4-1,-1 0-9,-4-1 0,3 5 0,-3-4 0,4 0 1,1-1 0,-5 1 0,-2-2 0,-1 4 4,1-1 1,-4 5 0,4-6 0,-2-1 20,-4 1 0,3 4 0,-1-4 0,0-1-12,2 1 0,-4 4 0,6-4 0,0 1 10,-1 5 0,-3-4 0,6 1 0,0 3-23,-3 1 1,7 1-1,-6-3 1,1-1 1,1 2 1,-6-1 0,6 1 0,1-3 1,3 3 0,-4 0 1,-2-1-1,-1-1 4,1 1 0,-4 3 0,4-1 0,0-1-4,-1-2 1,1-1 0,4 7 0,-3-1-3,3 1 0,-4-1 0,2 1 0,1-1 0,3 1 0,1-7 1,1 1-1,-1 1-1,1 3 1,5-4 0,1-1 1,-3 3 1,-1 1 0,-1 3 3,4-1 0,-1-5 0,5 0-4,-2 1 1,1 3-1,-5-1 2,2-3 1,9 3-1,-3-3 1,-2 4-1,2 1-1,2 0 0,2-5 0,0 0 16,-3 1 0,3 3 0,-6 1-14,0 1 1,6-1-3,-4 1 0,2-3 1,1-1-2,-3-3 0,0 1 8,6 6 1,0-1 31,0 0 0,0-5 8,0 0 0,2-8-23,4 1 0,-2 3 0,7-2-20,3-2 1,-4-2 0,1-2 5,3 0 0,1 0 0,3 0-28,-1 0 0,-5 0 1,-1 0 19,3 0 0,2 6 0,1 0 0,1-3 1,-1-1 1,0-2 0,1 0 0,-1 0-6,1 0 1,1 0 0,3 0 0,1 0 0,2 0 0,-4 0 0,5 0 0,-1 0 0,0 0 0,4 0 0,-5 0 0,-3 0-3,-2 0 1,5 0 0,-1 0-1,-2 0 0,4 0 0,-1 0 1,-3 0-1,0 0-27,3 0 1,-3 6 0,6 0 14,-2-2 0,5 0 1,-5 0-1,0 1 1,2-1 10,0-2 0,0 0 0,5 2 0,-3 2-1,2-2 1,-4-2-1,0 0 1,-2 2 19,-3 1 1,3 1-1,0-6-6,2 0 0,-4 0 0,7 0 0,-1 0 0,0 0-10,0 0 1,0 0 0,6 0-1,0 0-10,0 0 0,0 0 1,0 0-1,0 0 6,0 0 1,-1 0 0,3 0 0,2 0 37,2 0 0,5-2 1,-3-2-1,2-1-2,3 1 0,5 2 0,3 2 0,0-2-28,-5-4 1,1 4 0,-5-4 0,3 4-17,2 2 1,-1 0-1,-3 0 1,-1 0-6,2 0 1,-5 0-1,3 0 11,1 0 0,-3 0 1,0 0-1,-1 0 1,-1-2 8,0-4 1,-1 5 0,-3-5 0,4 4 16,1 2 0,-3-6 0,4 0 0,-1 2-10,1 2 1,-4 0-1,3-1-7,-1-3 1,4-2 0,-5 4 0,1-2-5,0 2 0,-3-3 0,-3 1 1,2 0 3,2-2 0,2 4 1,-5-5-1,3-1 1,-2 2-1,-2 0 1,-4-3 0,-2 3 0,-4-2 16,-2-3 1,4-3-1,-5 1-7,-3 3 1,4-9-1,-2 3 1,1-1-1,-1-1 6,0 3 1,-1-6 0,-9-3 0,-1 1 26,1 0 0,1-6 0,-2 2 0,-5-2-6,1 2 1,-6-2 0,4 5-18,-4-1 1,-2 6-1,0-4 1,0 1-1,-2 1-13,-4 2 0,2 1 0,-7 3 0,-1-3-7,2-3 0,-5 4 1,1-6-1,-3 1 11,-1 1 1,-9-6 0,10 4-1,-5-1 13,-3 1 1,6-4-1,-5 4 1,3 0 8,-2-1 0,1-3 0,-5 4 1,0 0-18,0 0 0,-6-6 1,-6 3-1,2-1-19,-2 0 0,-7 2 0,-1-2 0,-3 4-31,-3-1 1,-1 13 0,-2-3 0,-2 7-28,1 5 1,1 2 0,0 2 0,-2 2-112,1 4 0,-3 9 0,-2 10 0,-4 2-92,-6 5 0,-7 6 0,-1 7 0,-5 3 262,38-21 0,-1 1 0,-10 10 0,-1 3 0,-3 0 0,0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0:06.165"/>
    </inkml:context>
    <inkml:brush xml:id="br0">
      <inkml:brushProperty name="width" value="0.08571" units="cm"/>
      <inkml:brushProperty name="height" value="0.08571" units="cm"/>
      <inkml:brushProperty name="color" value="#5B2D90"/>
    </inkml:brush>
  </inkml:definitions>
  <inkml:trace contextRef="#ctx0" brushRef="#br0">1328 1 6821,'-10'0'13,"-5"0"0,13 2 1,-6 2-16,0 1 1,6 9 0,-6-4 9,1-1 1,3 7-1,-6-4 16,2 3 1,1 1 0,3-3-1,-4-1 9,-2 1 0,1 3 0,-5 1 0,2 1 8,-1-1 1,3 1 0,-2-1-1,-1 3-10,-3 3 0,5-4 0,-1 5 0,-2-3 3,-1 2 1,3-3-1,1 5 1,-3-2-18,11-18-14</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0:06.209"/>
    </inkml:context>
    <inkml:brush xml:id="br0">
      <inkml:brushProperty name="width" value="0.08571" units="cm"/>
      <inkml:brushProperty name="height" value="0.08571" units="cm"/>
      <inkml:brushProperty name="color" value="#5B2D90"/>
    </inkml:brush>
  </inkml:definitions>
  <inkml:trace contextRef="#ctx0" brushRef="#br0">192 106 7418,'-17'-2'-506,"-1"-4"1,7 4 417,-1-4 1,6 2 0,-6 0 0,1-4 127,1-1 1,-5 5-1,5-4 1,-2 2 52,1 1 0,5-3-84,-6 2 1,8 2 0,-4-6 25,1 3 48,5 1 13,-6 6 223,8 0-174,0 0 0,8 0-60,3 0 0,5 8-1,1 3-36,1-3-47,-1 7 58,9-5-18,-7 8 20,6-1-152,0 1 134,-5-1-11,5 0-165,0 1 154,-5 7 8,5-5-19,0 5 43,-5 0-39,13-6 0,-12 12 4,8-7 9,0 7 0,0-4 0,0 8 7,2 0-11,-5-8-5,7 14-397,-6-12 280,8 14 115,0-9-25,0 9 0,-32-40 6</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23.700"/>
    </inkml:context>
    <inkml:brush xml:id="br0">
      <inkml:brushProperty name="width" value="0.08571" units="cm"/>
      <inkml:brushProperty name="height" value="0.08571" units="cm"/>
      <inkml:brushProperty name="color" value="#E71224"/>
    </inkml:brush>
  </inkml:definitions>
  <inkml:trace contextRef="#ctx0" brushRef="#br0">8872 3266 7569,'0'-18'0,"0"1"-67,0 0 1,0 5-1,0 0-212,0-1 1,-8 3 0,-3 0 286,-5 3 1,4-5 0,1 6-1,-3 2 29,-1 2 0,3 2 0,0 0 0,-1 0-22,-3 0 1,5 2-1,-1 2 1,0 4-10,3 2 1,-5-5 0,8 7-1,0 0-27,-1-3 0,5 7 1,-4-5 11,4 5 0,4 1 1,2 1 13,2-1 0,7-5 0,-1-2 1,3-1 22,3 1 1,5 0 0,0 3 0,-1-3-14,-3-2 1,-1 4 0,-1-5 0,0 1 0,1 0 0,-1 3 0,1-3-11,-1 2 1,-7-4-13,-4 5 1,-4-5-7,-2 6 0,0-6 0,-2 3 0,-4-1-26,-6-4 0,-3-2 0,-3 0 0,1 2-35,-1 2 0,1-1 0,0-5 1,-1 0-67,1 0 1,-1 0-269,1 0 408,7 0 0,-6 0 0,7 0 0</inkml:trace>
  <inkml:trace contextRef="#ctx0" brushRef="#br0" timeOffset="318">8854 3318 6517,'-11'-9'138,"-1"3"-40,8 4 1,-5 2 0,5 2-15,-2 4 0,-6 9 1,4 8-40,-1-1 0,-1 3 0,-4-2 0,5-1-29,1-3 1,-6-3-1,3-3 1,-3-1 58,3 1 1,-5 3-86,4 1 1,-1-5-1,-1-2-87,3-3 0,7 1 1,-4-4-153,0 2 1,0 2 248,-3-2 0,-5-5 0,7 7 0</inkml:trace>
  <inkml:trace contextRef="#ctx0" brushRef="#br0" timeOffset="-14600">8208 280 7264,'18'0'-1150,"-7"-6"1360,1 0 0,-16 0 0,-2 6-76,-7 0 1,-5 0-1,1 0-26,-1 0 0,9 8-124,3 3 0,4-1 0,2 2 0,0 1 14,0 3 0,2-1 0,4-1 0,3-2 48,1 1 1,6 3 0,-5 1-2,5 1 1,-5-3 0,-1-1-1,-2-3 100,-4 3 1,3-4 146,-1 1-254,0 1 1,-14-2 0,-3-2-1,-5-3-297,-1 1 0,-3 0 0,-3-6 259,-6 0 0,4 0 0,-1 0 0</inkml:trace>
  <inkml:trace contextRef="#ctx0" brushRef="#br0" timeOffset="-16897">5624 384 7265,'11'-5'-1254,"1"-1"1451,-8 0 1,2 6-1,-12 0-93,-6 0 0,2 0 0,-1 0-26,-3 0 1,-1 0-1,-1 2 1,3 4 34,1 5 1,6-1 0,-4 2-72,3 1 1,1 3-1,6 1-60,0 1 1,8-1 0,3-1 2,5-5 1,1-3 0,1-8 0,-1 0 4,1 0 0,-1 0 0,0 0 0,1 0 1,-1 0 0,1-6 0,-3-2 0,-1 1 5,-2-1 1,-7-4-1,5 5 1,-2-3-63,-4-4 1,-2-1 0,-4-3-77,-4 1 1,-4 5 0,-7 2-17,-1 3 0,-5 1 0,0 6 0,1 0 37,3 0 1,-4 2 0,-1 2 120,3 2 0,2 7 0,1-3 0</inkml:trace>
  <inkml:trace contextRef="#ctx0" brushRef="#br0" timeOffset="-16633">5920 245 7341,'18'-10'-529,"-3"0"1,-1 6 1041,-2-1 0,-3 1-497,3 9 0,-4 5 0,-8 8 0,0-1-6,0 1 0,0-1 0,0 0 0,0 1-20,0-1 1,0 1 0,0-1 0,0 1-198,0-1 0,0 1 8,0-1 1,0 1 198,0-1 0,0-7 0,0-2 0</inkml:trace>
  <inkml:trace contextRef="#ctx0" brushRef="#br0" timeOffset="-16008">5886 349 6817,'17'0'5,"0"0"56,1 0 1,-1 0-1,3 0 1,1 0-86,2 0 1,3 0-1,-5 0 1,4 0 27,2 0 0,-3 0 0,3 0 0,-2-2-40,-4-3 1,5 3 0,-3-4 0,-4 2 25,-5-2 1,1 4 0,-5-6 0,2 3 12,-1-1 1,-7-2 0,4 4 0,-2-4 4,0-1 0,0 3 27,-6-6 0,0 6 41,0-5-32,0 7-51,0-4 1,0 16 0,-2 4 19,-4 3 1,4 3 0,-4-1 0,4 0 3,2 1 0,0-1 1,0 1-1,0-1-14,0 1 0,0-1 1,0 1-17,0-1 0,2 1-30,4-1 0,-4-5-32,4-1 74,-4-7 1,-1 2 0,3-12-25,2-5 0,0-5 0,-4 1 0,2 1-20,2 2 1,5 1-1,-3-7 1,2 1 16,3-1 0,-3 7 0,2-1 0,1 0 13,3 3 0,1-5 1,1 8 82,-1 2 0,1 2 0,-1 2 86,1 0 0,-1 2 0,0 4-50,1 6 1,-1 3-53,1 3 1,-3-1 0,-3 1-130,-6-1 0,-2-5 0,0 0-180,1 1 1,1-3 0,-8 0-380,-3-3 636,3-1 0,-14-6 0,6 0 0</inkml:trace>
  <inkml:trace contextRef="#ctx0" brushRef="#br0" timeOffset="-15630">6759 419 7342,'17'0'-1039,"1"0"1213,-1 0 1,-5 0 0,-1 0-129,3 0 1,2 0-1,1 0 1,0 0-41,1 0 1,-1 0-1,1 0 1,-1 0 21,1 0 1,-1-6 0,-1-1-1,-3-1-20,-1 0 1,-6-3-1,4 3 32,-3-2 1,-1 4-47,-6-5 1,-2 7-21,-4-2 0,2 4 0,-7 2 0,-3 0 31,-1 0 0,-1 2 1,3 4-1,1 3 20,-2 1 0,5 4 1,-1-7-1,2 3 24,4 4 1,-3 1-84,1 3 0,0-1 1,8-1-1,4-5-73,5-5 0,5 2 0,1-2 0,1 0-72,-1 1 1,8-5-1,3 4 1,1-4 178,0-2 0,0 0 0,4 0 0,-4 0 0,4-8 0,-6-1 0</inkml:trace>
  <inkml:trace contextRef="#ctx0" brushRef="#br0" timeOffset="-15313">7492 384 7569,'18'-17'-909,"-1"-1"568,1 1 0,-7-1 391,1 1 1,-8 0 0,0 1 27,-8 4 1,-6-1 0,-7 7-1,-1 2-44,1 2 1,-1 2 0,1 0 0,-1 0 39,1 0 1,-1 0-1,3 2-28,3 4 0,-1-2 0,7 7-37,2 3 0,2 2 0,2 1 0,2 0-15,4 1 0,-2-3 0,7-1 1,1-2 7,-2 1 0,5 1 0,-3-1 0,3-1 6,3 2 1,-3-5 0,-1 1 0,-4 0-2,-3-1 1,5-3 27,-6 6 51,0 0 0,-8-3 1,-4-3-74,-6-4 1,-3-2 0,-3 0 0,1 0-125,-1 0 1,1 0 0,-1 0-105,1 0 1,5 0 214,1 0 0,-1 0 0,-5 0 0</inkml:trace>
  <inkml:trace contextRef="#ctx0" brushRef="#br0" timeOffset="-15097">7737 314 7569,'9'0'-411,"7"0"0,-8 2 523,3 4 1,3 4-1,-8 7-111,-2 1 0,-2-1 1,-2 1-1,0-1-65,0 1 0,0-1 0,0 1-682,0-1 746,0 1 0,0-9 0,0-1 0</inkml:trace>
  <inkml:trace contextRef="#ctx0" brushRef="#br0" timeOffset="-14914">7876 175 7569,'0'-18'-65,"0"1"-232,0-1 22,0 9 0,0 3 0,0 12 275,0 5 0,0 5 0,0 1 0</inkml:trace>
  <inkml:trace contextRef="#ctx0" brushRef="#br0" timeOffset="-17545">4960 419 6425,'10'0'206,"-3"0"1,-7 8 0,0 4-134,0 3 0,0 3 0,0 1 0,0 2-26,0 3 0,6-1 0,0-4 1,-2 3-76,-2 1 1,-2 0 0,0-3 0,0 1-121,0 2 1,0 1-29,0-7 0,0 1 0,0-1-70,0 0 0,2-7 246,4-4 0,-4-4 0,5-2 0</inkml:trace>
  <inkml:trace contextRef="#ctx0" brushRef="#br0" timeOffset="-17258">5047 576 7569,'0'-23'-1129,"0"0"1070,0 0 0,0-1 0,0 1 1,2 2 204,4 1 0,4 5 0,7 1-75,1 3 1,-1 7 0,1-2 0,-1 4-34,1 2 0,-1 0 1,0 0 24,1 0 1,-1 0-1,1 0-77,-1 0 0,-5 6 1,-2 1-59,-3 3 0,-1-4 56,-6 6 1,-2-1 0,-4 5 7,-5-5 1,-5-1 0,-1-6 0,-1 2 5,1-2 0,-1 0 0,1-1 0,0 3-138,-1-2 0,6-2-373,1-2 513,-1 8 0,10 2 0,4 7 0</inkml:trace>
  <inkml:trace contextRef="#ctx0" brushRef="#br0" timeOffset="-2029">6741 3074 7447,'10'0'-644,"6"0"750,-15 0 1,13 2-40,-8 4 1,0 3 0,-4 9 0,1-1-48,3 1 0,0 1 0,-6 2 0,0 3-39,0-3 1,0 0-1,0 1 1,0 1-65,0-2 1,0-1 0,0-3 0,0 1-91,0-1 0,0-5 1,0-1-68,0 3 1,2 0 239,4-3 0,-4 5 0,6-6 0</inkml:trace>
  <inkml:trace contextRef="#ctx0" brushRef="#br0" timeOffset="-1571">6636 3301 7569,'-17'0'-576,"7"0"0,-3-2 641,7-4 0,2 4 9,10-4 1,4 4-1,7 2-20,0 0 1,1 0-1,-1 0-44,1 0 1,-1 0 0,1 0 0,-1 0-36,1 0 0,-1 0 1,1 0-1,-1 0 24,1 0 1,5 0 0,0 0-48,-1 0 0,3 0 65,-2 0 1,0 0 0,-5 0 2,-1 0 0,7 0 0,-1 0-5,-2 0 0,-7 0-68,-3 0 53,-7 0 1,2 0 0,-10 2-8,-2 4 1,-7-4 0,3 6 54,0 0 0,-3 1 32,7 9 1,0-1 0,6 1-42,0-1 0,0 1 1,0-1-29,0 1 0,6-7 0,2-1-62,1-2 0,3 3 0,6-5-59,-1-2 0,0-2 0,1-2 0,-1 0-280,1 0 1,-1 0 389,1 0 0,-1-8 0,1-1 0</inkml:trace>
  <inkml:trace contextRef="#ctx0" brushRef="#br0" timeOffset="-1404">7283 3126 7569,'-2'-11'-87,"-4"-1"0,2 8-475,-8-2 1,7 4 157,-7 2 404,8 8 0,-11 2 0,5 7 0</inkml:trace>
  <inkml:trace contextRef="#ctx0" brushRef="#br0" timeOffset="-979">7527 3301 6610,'-17'-8'70,"5"6"0,0-4-113,-1 4 0,-1 4 0,1 2 0,1 4 117,-2 2 0,7-4 0,-1 5-54,0 3 1,6-5-1,-4 3-20,4 2 0,8-5 0,2 1 0,0 0 26,0-1 0,5-5 0,-1 2-36,3-4 1,3-2-1,-1 0 1,3 0 18,3 0 0,-4 0 1,5 0-1,-5 0 31,-2 0 1,1-2-10,-1-4 1,-1-3-1,-4-9-13,-7 1 0,-3-1 1,-2 1-1,0-1-34,0 1 0,-2 5 1,-3 1-1,-7-1-67,-4 2 1,-1 2-1,-2 8 1,-3 0-16,-1 0 0,-6 0 0,6 0-1,1 0 0,5 2 1,3 2-1,4 4 99,3 2 0,1 1 0,6 7 0</inkml:trace>
  <inkml:trace contextRef="#ctx0" brushRef="#br0" timeOffset="-445">7911 3231 7569,'10'8'-884,"4"-4"864,-9 7 1,7-5 0,-4 4 29,2-2 1,-7 5 0,5-1 24,0 3 1,-6-3 0,6 0-11,-1 1 1,-5 3-17,4 1-25,-4 1 0,-2-7-14,0 1 0,-2-8-13,-4 2 1,3-4 0,-7-4 22,2-4 1,2 2-1,6-8-25,0-1 1,0 3-1,0-2 1,0-1 7,0-3 0,0 5 0,0-1 0,2-2 20,4-1 0,4-3 0,7 3 22,1 3 1,-1-1-1,1 7 1,-3 0 37,-3-2 0,3 6 1,-3-4 25,3 5 0,3 2 0,-3 5-22,-3 6 1,2-2-1,-7 1-48,3 3 0,-6 1 0,4 1-16,0-4 0,-7 3 0,5-3-3,-4 3 0,4-3-245,0 0 1,7-9 264,-1 3 0,4 4 0,1 0 0</inkml:trace>
  <inkml:trace contextRef="#ctx0" brushRef="#br0" timeOffset="-4237">4698 3458 7410,'8'0'-504,"-8"0"0,-8 0 564,-9 0 1,5 6-1,2 2 14,2 1 0,3-3 0,3 4 1,-2 0-20,-2-1 1,0-3 0,6 6 0,0 1 1,0-3 0,2 2-67,4 1 1,-2-5-1,7-2 1,3-2-36,2 2 1,1-5 0,0 5 0,1-4 49,-1-2 0,3 0 1,1-2-1,2-2 4,-1-1 0,-3-3 0,-1 2-7,-1-6 0,-7 3 0,-2-3-36,-1-2 1,-7-1 27,0-3 1,-7 3 0,-11 1-1,1 5-111,-1 1 1,-5 2 0,-2 6-1,-1 0-309,1 0 426,-6 0 0,12 8 0,-6 2 0</inkml:trace>
  <inkml:trace contextRef="#ctx0" brushRef="#br0" timeOffset="-3571">5257 3423 6367,'-10'-8'33,"-5"6"1,11-5 175,-8 7-76,8 0-52,-4 0-18,8 0 1,0 7-1,0 5-22,0 4 1,0-5 0,0 1-1,0 3-6,0 7 1,6-3 0,0 4 0,-2-3-23,-2-3 0,-2 7 0,2-1 0,2 0-32,2 2 1,-1-5 0,-5 5 0,0-2 0,0 1 1,6-1 0,0-6 0,-2 1 3,-2-1 1,-2-5 0,0 0-244,0 1 1,0 3-274,0 1 389,0-7 0,-2-2 141,-4-8 0,-4-8 0,-7-2 0</inkml:trace>
  <inkml:trace contextRef="#ctx0" brushRef="#br0" timeOffset="-3153">5082 3493 7569,'2'-17'0,"2"-1"0,2 1 0,2 5 0,-3 0-626,7-1 466,-4-3 0,7 5 0,-3-1 101,4-2 1,-7 5 0,-1-1 0,0 2 76,3 4 1,-1 0-1,2 1 48,1-3 0,3 0 0,1 6-39,1 0 0,-1 0 1,1 0-1,-1 0 16,1 0 0,-1 6 0,-1 1-11,-5 3 0,5-4 0,-7 6-59,1 1 0,4 3 37,-8 1 1,5 1-19,-5-1 0,0 1-7,-6-1 1,-6-5 0,-2-3 27,-1-1 0,-3 0 0,-6-4 0,1 2 3,0-3 1,-1-1 0,1-2 0,-1 0-9,1 0 1,-1 0 0,1 0 4,-1 0 1,1 0-192,-1 0-563,9 0 741,1 0 0,8 0 0,0 0 0</inkml:trace>
  <inkml:trace contextRef="#ctx0" brushRef="#br0" timeOffset="-2741">5711 3371 6428,'-10'0'24,"-5"0"0,11 0 1,-6 2 26,2 3 1,1-1 0,3 8-7,-2 2 0,0 1 0,6 3-79,0-1 68,0 1 14,0-9-67,8 7 1,-4-9-1,7 5 32,3-6 0,1 2 0,3-2-34,-1-3 1,1-1 0,-1-2 0,1 0 14,-1 0 0,1-5 0,-3-3 0,-1 0 5,-3 0 0,-1-5 0,4 1-1,-3-3 1,-7-3 0,2 1 0,-4-1-8,-2 1 1,0 5 0,-2 0 3,-4-1 1,-3-1 0,-9 3-55,1 5 0,-1 4 1,1 2-37,-1 0 1,1 0 0,-1 0 0,1 0 94,-1 0 0,9 8 0,-7-7 0,6 7 0</inkml:trace>
  <inkml:trace contextRef="#ctx0" brushRef="#br0" timeOffset="-2308">6043 3318 7569,'17'0'-233,"1"0"0,-1 0 1,1 0 218,-1 0 1,0 0-1,1 0 57,-1 0 1,1 6-1,-3 2-18,-3 2 1,4-5 0,-7 7-45,1 2 0,4-5 0,-9 3 48,-1 2 0,4 1-194,-2 3 1,-2-7 150,-10 1 35,-4-8 1,-5 2-1,1-10 1,4-4-28,3-2 1,-5 4-1,4-5 43,-1-3-96,5-1 32,-4-3 29,8 1 1,0 7-147,0-6 133,0 7-8,0-1 11,0-5-132,8 5-18,-6 0-112,13-5 229,-5 13 10,7-14 0,-5 14 31,0-4 0,-9-3 0,21 7 0,-5-6 0</inkml:trace>
  <inkml:trace contextRef="#ctx0" brushRef="#br0" timeOffset="-5509">3406 3563 7451,'-10'0'-620,"2"0"516,8 0 173,0 0-65,0 8 1,0-5 52,0 9 0,0-6 1,0 6-1,2 1-23,4 3 1,-4 1 0,4 1 0,-2-1 2,1 1 0,-3 5 1,4 2-1,-4 0-39,-2 1 0,6-1 0,0-4 1,-2 2-190,-2-1 191,-2-3-141,0-1-16,0-1 94,0-7 0,5 5 0,1-3-271,-2 3 281,-2-5-284,-2-2 166,0-8 171,8 0 0,-6 0 0,5 0 0</inkml:trace>
  <inkml:trace contextRef="#ctx0" brushRef="#br0" timeOffset="-5079">3423 3615 7569,'0'-17'0,"0"7"-394,8-5 0,-4 7-15,7-4 352,1 4 0,0 3 82,-1-1 0,1-2 19,5 2 0,-5 4 0,0-4 64,1 4-71,3 2 0,1 0-5,1 0 0,-1 0 0,1 0-48,-1 0 50,1 0 0,-1 0-1,1 0 1,-7 6 0,-1 2-63,-2 2 1,3-4-1,-3 3 1,0 1-1,1 0 7,1 3 0,-6-3 0,4 2 14,0 1 1,-6 3 0,5 1 5,1 1 1,-6-7 0,4 1 7,-4 1 1,-4-5 0,-2 0 0,-4-2 6,-2 0 0,5 1 1,-7-3-1,-2 2-3,-1-2 0,-1 0 1,3 0-1,1 2-9,-1-3 5,-3-1 4,-1-2-3,-1 0 1,6 0 2,1 0 1,5 0-146,-6 0 1,7 0 21,-7 0-50,8 0 163,-4 0 0,16-7 0,2-3 0</inkml:trace>
  <inkml:trace contextRef="#ctx0" brushRef="#br0" timeOffset="-4616">3947 3528 7267,'17'0'-466,"-5"0"0,0 0 1,1 0 662,3 0 0,-4 0 0,-1 0-171,3 0 0,1 0 1,3 0-1,-1 0 34,1 0 1,-1 2-1,1 2-7,-1 2 0,1 1 1,-1-3-45,0 2 1,-5 6 0,0-5-78,1 3 0,-3 2-7,2 5 1,-8 1 51,1-1 1,-3-5 0,-4-3 11,-3-1 1,-5-2 58,-8-6 1,1 0 18,-1 0 1,7-6 40,-1 0-98,8-7 1,-3 9-1,7-8 1,1 1 5,5 1 0,-4-6 0,6 5 0,0-5-41,3-1 1,-1 5-1,2 1 1,-1-3-45,-1-2 1,4 5-1,-7 1 1,1 0-225,0 1 0,6 5 293,-3-2 0,5-4 0,1 1 0</inkml:trace>
  <inkml:trace contextRef="#ctx0" brushRef="#br0" timeOffset="-20800">314 314 7569,'8'-9'-746,"-6"-1"1,2 4 780,-8-5 0,0 3 0,-7 0 85,-3 0 1,-1 6-1,-3-3-19,1 3 1,-1 2 0,1 0-61,-1 0 1,1 0-1,-1 2 1,1 1-3,-1 3 0,3 2 0,1-4 0,3 4-43,-3 1 0,4 1 1,1 4-1,-1-5 40,0-1-32,6 6 0,-5-7 1,5 7-1,-2-2 0,2 1-11,2 3 1,4-1 0,4-3 0,4-4 2,-1-1 1,7-5-1,-3 4 1,7-4-2,3-2 0,2 0 0,-3 0 0,1 0 6,-2 0 0,-1-2 0,-1-2 0,2-3-3,3-3 0,-3 4 1,-7-6-1,-3-1 1,3-3 1,-1 5 0,-1-1 0,-4-2 8,0-1 1,-6 3 0,5 3 0,-1-1 15,0 0 0,0 4 2,-6-5-48,0 7 27,0-4 0,0 10 1,0 4 7,0 5 1,0 5 0,0 1-1,0 1 1,0-1 4,0 1 1,0 1 0,0 3 0,0 1-9,0-2 1,2 1 0,2-1 0,1 4 6,-1 2 1,4 0-1,0 5 1,0-5 15,-1-2 0,-1 6 0,-6-2 0,0 4-8,0 2 1,0-2 0,0-2-1,0-4-3,0-2 0,0 5 1,-2-5-1,-2 0-2,-1 0 1,-9-1 0,4-7 0,-1 0-11,-1 1 1,-6-6 0,-5-3 0,2-1 86,1-4 1,1-2-1,-2-2-74,-3 0 1,1 0 0,6-2 0,-1-2 100,1-2 1,5-9 0,2-1 0,1-5 0,1-2-52,0-3 1,2 5 0,6-8 0,0-2-139,0-2 1,2-2-1,4-2 1,6-2-116,3-2 0,3 3 0,-1 7 0,1 3-412,-1 3 0,8 2 592,4 5 0,12-7 0,4-2 0</inkml:trace>
  <inkml:trace contextRef="#ctx0" brushRef="#br0" timeOffset="-18838">3545 157 7110,'0'-11'-353,"0"-1"0,2 2 552,4-1 0,-4 1 206,4 4-325,-4 4 1,-2-4-17,0 12 0,0-2 0,2 8 3,4 1 0,-5 3 0,5 1 0,-4 3-14,-2 3 0,0-4 0,0 5 0,0-5 0,0-1 0,0 5 0,0 0 0,0-2-45,0-1 0,0 3 0,0 0 1,2-1-323,4-3 0,-4-1 0,6-1-69,-1 1 1,-3-3 382,8-3 0,0 3 0,5-5 0</inkml:trace>
  <inkml:trace contextRef="#ctx0" brushRef="#br0" timeOffset="-18545">3947 140 6157,'10'0'425,"-1"0"1,-5 2-340,2 4 1,0 3 0,-6 9-1,0-1-24,0 1 1,6-1 0,0 1-1,-3-1-54,-1 1 0,-2-1 0,2 0 0,2 1-60,2-1 0,0 1 0,-6-1 0,0 1-55,0-1 0,0 1 1,2-3-1,2-1 107,2-3 0,-1 1 0,-5 6 0</inkml:trace>
  <inkml:trace contextRef="#ctx0" brushRef="#br0" timeOffset="-18312">3737 367 8242,'18'0'128,"-1"0"1,3 0 0,1 0 9,2 0 0,3 0 0,-5 0 0,4 2-374,2 4 1,-5-4-1,3 3 1,-2-3 99,1-2 0,-1 6 1,-6 0-1,1-2 136,-1-2 0,1 6 0,-1 1 0</inkml:trace>
  <inkml:trace contextRef="#ctx0" brushRef="#br0" timeOffset="-18117">4261 314 7031,'18'0'337,"-1"0"0,-1 2-365,-5 4 0,5-4 0,-6 6 1,1-2-185,1 0 1,-6 5-1,5-3 19,3 2 0,-4-6 193,1 1 0,1 5 0,5 0 0</inkml:trace>
  <inkml:trace contextRef="#ctx0" brushRef="#br0" timeOffset="-17846">4698 332 7266,'10'-8'20,"-3"6"0,-9-6 58,-3 8 1,-5 8 0,-7 4 5,-1 3 0,6 1 0,1-2 0,-3-3-27,-1 3 1,3 1-1,0 3 1,-1-1-30,-3 1 1,1-1 0,1 1-1,3-1-44,-3 1 1,0-1 0,1-1 0,3-3 17,2-1 1,-3-1 0,3 7-257,-2-1 0,6 1 1,-3-1-233,-1 1 0,6-1 486,-4 1 0,4-1 0,2 1 0</inkml:trace>
  <inkml:trace contextRef="#ctx0" brushRef="#br0" timeOffset="-20130">1694 367 6594,'0'-12'-120,"-2"3"185,-4 1 0,2 2 1,-5 4-1,-1-2 78,0-2 0,5 0-66,-7 6 0,0 0-52,-5 0 0,5 2 0,2 4-27,3 6 0,-1 3 0,4 3-11,-2-1 1,0 1-1,6-1 27,0 1 1,0-7-1,2-1-3,4-2 1,-2 3-1,8-5-6,1-2 0,3-2 0,3-2 0,3 0-10,1 0 0,0 0 0,-3-2 0,1-2 3,2-2 1,0-7 0,-5 1 1,-1-3 1,-7-3-1,-4 1-19,-4-1 0,-2 1 1,0-1-1,-2 1-53,-4-1 0,-4 7 1,-7 1-1,-3 2-77,-3 4 1,4 3 0,-4 1 0,3 0-7,3 0 1,-1 0-1,1 0 155,-1 0 0,9 0 0,-7 7 0,6 3 0</inkml:trace>
  <inkml:trace contextRef="#ctx0" brushRef="#br0" timeOffset="-19600">2288 0 6343,'-18'0'77,"3"2"1,1 2 0,5 4-3,1 1 1,-4-3 0,4 6 0,1 1 1,-1 3 1,-4 1 0,6 1-69,3-1 1,1 1 0,0-1 0,-2 3 8,-2 3 0,0-4 0,6 7 0,0-3 6,0 0 1,0 0 0,0-3 0,0 1 6,0 3 1,0 1 0,0-4 0,0 2 3,0-1 1,0 3 0,2 0 0,2 0 3,2 1 1,5 3 0,-3-4 0,0 0-4,0 0 0,0 1 1,-5-5-1,3 2-16,-2-1 1,0-3 0,0-2 0,2 1-7,-2-1 1,-2 1 0,-2-1 25,0 1 1,-2-1-10,-4 1 1,-4-9-1,-7-3 0,-1-4 0,1-2 0,-1 0-35,1 0 0,-1 0 0,1-2-161,-1-4 0,7 3 0,-1-7-79,-2 2 0,1-6 0,-1 5-42,3-1 0,7-5 1,-2 3 285,4-4 0,2-1 0,0-1 0</inkml:trace>
  <inkml:trace contextRef="#ctx0" brushRef="#br0" timeOffset="-19441">2061 559 7263,'0'-17'49,"0"-1"0,8 6 77,3 1 0,5 7 0,1-4 0,1 2-197,-1 0 0,6 1 0,3 5 0,-1 0 71,0 0 0,6 0 0,-4 0 0</inkml:trace>
  <inkml:trace contextRef="#ctx0" brushRef="#br0" timeOffset="-6115">227 1310 7001,'10'0'-1250,"-2"-2"1250,-8-4 0,-2 4 0,-2-6 0,-2 1 0,-2 5 0,2-4 0,2 4 2,-7 2 1,5 0 0,-4-2 25,3-4 0,-5 2 0,4-5 11,-2 1 1,5 0 0,-7 2 1,8 2 0,-4-5 16,1 1 0,5 0 105,-4 2 92,-4 4-140,8-13-65,-6 13 0,8-4 0,2 10-14,4 2 1,-2 6 0,8-5 0,1 3-11,3 4 0,1-5 0,1 3 0,1 1-9,4 3 1,-1 1 0,7 1-33,2-1 33,-6 1 1,8-1 0,-4 3 0,4 1-15,2 2 1,6 1 0,2-5 0,-1 2 5,1 3 0,5 7 0,-1-4-7,4 0 0,3 6-10,4-4 19,4 4-1025,8 2 976,-8 0 46,6 0 3,-6 0-41,0 0 37,6 7-3,-14-5 1,14 6-6,-6 0 6,1-6-8,4 13 1,-4-13 86,6 4-82,1 3 0,0-7 1,0 6-1,0-2 0,0-1 1,0 1 0,1-4-1,1 0-2,-2-2 0,4 4 0,-8-10 0,4 4 0,-1 2 1,-3 0-1,-13-2 1,-1-2 41,1-2 0,-1-2 0,0 4 1,-1-4 27,-5-2 1,-1 4 0,-6-5 0,2-3-46,-3-2 0,-1-1 0,-4-1 0,-2-1-6,-2-4 1,-7 1 0,1-5 0,-4 0 351,-1-1 1,-3 1 0,-1-4-448,-2 2-50,-8 0-123,3-6 1,-14 0 248,-5 0 0,-4 0 0,-1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03.326"/>
    </inkml:context>
    <inkml:brush xml:id="br0">
      <inkml:brushProperty name="width" value="0.08571" units="cm"/>
      <inkml:brushProperty name="height" value="0.08571" units="cm"/>
      <inkml:brushProperty name="color" value="#008C3A"/>
    </inkml:brush>
  </inkml:definitions>
  <inkml:trace contextRef="#ctx0" brushRef="#br0">121 0 7569,'-17'0'-274,"-1"0"96,1 0 0,-1 0 40,1 0 110,-1 0 0,9 2 68,3 4 0,6-4-27,6 4 0,3-4 0,9-2 0,-1 0 1,1 0 1,1 0-1,3 0 1,1 0 9,-2 0 1,4-6 0,-1 0 0,-3 2-17,-1 2 0,3 2 0,0 0-15,-2 0 1,-7 0 22,-2 0 1,-8 2-49,1 4 0,-5 4 0,-4 7 31,-1 1 0,-9-7 0,4 1 1,-1 0 2,-1-3 1,2 7 0,-3-4-21,1 3 0,8 2-13,-2 1 1,5-1 8,1 1 0,1-3 21,5-3 1,4 2-1,7-9 18,1-1 1,-1 4 0,3 0 0,1 0-4,2-1 1,1 7-1,-5-4 1,2 1-13,3 1 0,-1 0 0,-6 5 1,3 1-6,3-1 0,-5 0 1,1 1-1,-5-1-7,-1 1 1,1-1 0,-1 1-1,-3-1-14,-2 1 0,-2-1 0,-6 1 0,0-1 18,0 1 1,0-1 0,0 0 0,-2 1 6,-4-1 0,2 1 1,-8-1-3,-1 1 0,-3-1 0,-1 1 0,-1-1-2,1 1 0,-1-7 1,1 1-1,-1 0 3,1-3 0,5-1 0,1-8 0,-1 2-1,2 4 1,-5-4 1,3 4 0,-1-6 15,1-6 0,-2-4 0,9-7 0,1-1-3,2 1 0,0 1 0,-2 3 1,-2 1-11,2-2 0,2-1 0,0-3 0,-2 1 12,-1-1 0,-1 7 1,6-1-1,0-1 31,0-3 1,0 4-1,0 1-27,0-3 0,8 4 0,3 1 0,5-1-20,1 0 0,1 5 1,-1-5-1,1 0 5,-1 0 0,3 5 1,1-5-1,2 0-3,-2 0 0,-1 5 1,-3-5-1,1 2-35,-1 4 1,-5-3 0,0 1-261,1 2 1,3-4 0,1 2 293,1 2 0,-1-5 0,1-1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03.602"/>
    </inkml:context>
    <inkml:brush xml:id="br0">
      <inkml:brushProperty name="width" value="0.08571" units="cm"/>
      <inkml:brushProperty name="height" value="0.08571" units="cm"/>
      <inkml:brushProperty name="color" value="#008C3A"/>
    </inkml:brush>
  </inkml:definitions>
  <inkml:trace contextRef="#ctx0" brushRef="#br0">0 36 7401,'17'0'-164,"-5"-2"1,0-2 0,1-2-1,1 0 1,0 0 166,-3 0 0,1 1 0,5 5 0,1 0-88,-1 0 1,1 0-1,-1 0-147,1 0 1,-7 0 231,1 0 0,-8 0 0,4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03.743"/>
    </inkml:context>
    <inkml:brush xml:id="br0">
      <inkml:brushProperty name="width" value="0.08571" units="cm"/>
      <inkml:brushProperty name="height" value="0.08571" units="cm"/>
      <inkml:brushProperty name="color" value="#008C3A"/>
    </inkml:brush>
  </inkml:definitions>
  <inkml:trace contextRef="#ctx0" brushRef="#br0">1 0 7361,'8'10'-119,"3"-4"1,5-4 145,1-2 0,3 0 0,1 0 0,4 0-27,2 0 0,2 0 0,6 0 0</inkml:trace>
</inkml:ink>
</file>

<file path=ppt/ink/ink3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9:26:03.515"/>
    </inkml:context>
    <inkml:brush xml:id="br0">
      <inkml:brushProperty name="width" value="0.05292" units="cm"/>
      <inkml:brushProperty name="height" value="0.05292" units="cm"/>
      <inkml:brushProperty name="color" value="#FF0000"/>
    </inkml:brush>
  </inkml:definitions>
  <inkml:trace contextRef="#ctx0" brushRef="#br0">3696 5011 0,'-25'0'110,"0"0"-79,0 0-31,-74 0 31,50 0-15,-100 49-1,0-24 17,75 0-17,-100 74 1,0 25 0,150-124-1,-51 74 1,50-49-1,0 0-15,-24 0 16,24 0 0,25-1 31,-25 1-32,25 0 1,-25 49-1,25-24 1,0 0 0,0-26-1,0 26 1,0 0 0,0-25-1,0-1 1,0 1-1,0 0-15,0 25 16,0 74 0,25-50-1,0 0-15,-25 1 16,74 24 0,1 0-1,-50-49 16,49 74-15,50 74 0,-99-123-1,25-26 1,-26-49 0,1 25-1,25-25 1,-1 25-1,26 0 1,148 24 0,-74-24-1,173 50 1,-148-75 0,74 49-16,-25-24 15,273-25 1,-248 0-1,199 0 17,-1-25-17,-247 0 1,173-49 0,-50 74-1,100 0 1,-224 0-1,-49 0 1,0 0 437,-25 0-453,75 25 16,-51-25-1,51 25-15,-1-1 16,1 26 0,24-25-16,174 24 31,273 26 0,-522-75-15,125 49-1,-50-24 17,-49 0-17,-75 0 1,75 0 0,-100-25-1,26 0-15,24 24 16,49-24-1,-74 25 1,75 0 0,0 0-1,-100 0 1,25-25-16,-24 0 16,-1 0-1,25 0 1,50 24 15,-99-24-15,49 25-1,-49-25 1,99 0 0,-50 25-1,74-25 1,-98 0-1,24 0-15,0 0 16,174 0 0,-174 0-1,125 0 1,-26-25 0,-24 0 343,49 25-343,50-24-1,24 24-15,274 0 31,297 0 1,-322 0-17,-298 0-15,0-25 16,-50 25 0,25 0-16,-24 0 15,148 0 1,-198 0-1,124-25 17,-25 25-17,-50 0 1,-49-25 0,124 0-1,-149 25 1,25-24-16,-50 24 15,199-25 1,-125 25 0,199-25-1,25 25 1,-198 0 0,297 0-1,0 0 1,-397 0 359,25 0-360,50 0-15,24 0 16,50 0 0,25 0-16,322 25 31,274-25 0,-596 0-31,-50 0 31,0-25-31,0 0 0,100-24 32,-174 24-17,99-25 1,-75 25 0,-98 1-1,73-26 1,-98 50-1,24-25 1,1-24 0,-1-1-1,-24 25 1,74-49 0,-74 74-1,24-25-15,-24 0 16,98-24 15,1-1-15,-25 25-1,0 0 1,-74 1 0,74-26-1,-74 25 1,-26 25-1,1 0-15,0-25 47,-25 0-31,25 25-16,-25-24 16,25-1-1,-1 0 1,-24 0-16,50-49 31,0 49-15,-26-25-16,1 1 15,25-26 1,-1 26 0,-49-26-1,50-24 1,-50 74-1,25-24-15,0-26 16,-1-148 0,-24 149-1,0-50 1,0 49 0,0 26-1,0-75 16,-24 99-15,24 0-16,-25-25 16,-25-24-1,1 24 1,24 26-16,0-1 16,-99-25-1,50 25 1,-100 1-1,-49-1 1,-1 0 0,51 0-1,-174 0 1,173 1 0,-124 24-1,-74-25 1,199 0-1,-51 25 17,-24 0-17,124 0 1,-198 25 0,49 49-1,124-24 1,-223 24-1,-74 25 1,197-74 0,-172 74-1,-51-24 1,224-50 0,-124-1 15,248-24-31,-148-24 31,172-1 328,1 25-343,-25-25-16,0 0 16,-50-24-16,1 24 15,-1 0 1,-223-25 0,-248 26 15,224-26 0,-100 50-15,446 0-1,-198 0 1,-74 0 0,248 0-16,0 0 15,-373 25 1,274-25-1,-174 25 1,124-25 0,-50 0-1,174 0 1,0 0 281,-49 0-282,-51-50-15,-24 0 16,-49 26 0,-75-26-16,-174 25 15,-397-74 17,-1091 49-1,794 50-16,99 0 1,719 25 0,50-25-16,50 0 15,-100 0 1,323 0 0,-75 0 265,-24 0-266,-50 0 1,25 0 0,-1 0-16,-48-50 15,48 50 1,-222 0 0,49 0-1,223 25 1,-99 25-1,50 0 1,174-26 0,-75-24-1,74 25 1,25-25-16,-24 25 16,-26-25-1,-49 50 1,99-50-1,-24 0-15,-75 49 32,-25-24-17,74-25 1,-98 50 0,98-1-1,1-49-15,-50 0 16,25 25-1,74-25 1,0 0-16,0 0 16,0 0 15,1 0 0,-1 0-15,-25 0-1,1 25 17,24 0-17,0-25 1,0 0 0,25 24-1,-25-24 1,1 0-1,-1 0-15,0 0 47,0 0 0,0 25-31,1-25-1,24 25 1,-25 0-16,0-25 16,0 0-1,0 0 17</inkml:trace>
  <inkml:trace contextRef="#ctx0" brushRef="#br0" timeOffset="3992.85">12824 4341 0,'25'0'109,"0"0"-93,-1 0-1,1 49 16,25-24 1,-25-25-17,-1 25 1,1-25 0,0 0-1,-25 25 16,25-25-15,0 0 31,-1 0-16,1-50-15,25 1-1,74-125 1,-99 124 0,49-24-16,-49 0 15,99-100 1,50 25 0,-125 50-1,50 0 16,-49 74-31,0 0 32,-26 0-17</inkml:trace>
  <inkml:trace contextRef="#ctx0" brushRef="#br0" timeOffset="10594.09">11286 11460 0,'25'0'78,"0"0"-62,49 0-1,199 0 17,74 0-17,50 25 1,-25-25 15,-223 0-31,223-25 16,-173 25-1,-51-25 1,26 25 0,99 0-1,-149 0 1,-25 0-16,0 0 15,50 0 1,-74 0 0,-51 0-1,1 0 1,0 0 31</inkml:trace>
  <inkml:trace contextRef="#ctx0" brushRef="#br0" timeOffset="16912.66">7813 12948 0,'-24'0'47,"24"-25"0,24 25 125,26 0-157,0 0 1,-1 0-1,-24-25-15,25 25 16,99-24 0,-75 24-1,100 0 1,148 0 0,-173 0-1,124-25 1,-75 25-1,-99 0 17,-24 0-32,24 0 15,124 25 1,-99-25 0,75 0-1,-100 24 1,-74-24-1,49 0 1,-24 0 0,-25 0 15</inkml:trace>
  <inkml:trace contextRef="#ctx0" brushRef="#br0" timeOffset="19981">15379 12849 0,'25'0'110,"49"0"-95,75 0 17,-75 0-17,26 0-15,24 0 16,148 0-1,51-25 1,-149 25 0,24-50-1,-49 26 1,-50 24 0,50 0-1,-75 0 1,-49 0-1,49 0 17,1 0-17,24-25 17,-49 25-17,24 0-15,-24 0 16,74 25-1,-50-1 1,125-24 0,-51 0-1,51 0 1,-174 0 0,74 0-1,-74 0 1,49 0-1,-49 0 32</inkml:trace>
  <inkml:trace contextRef="#ctx0" brushRef="#br0" timeOffset="23978.75">9054 7665 0,'25'0'94,"-25"24"-79,24-24-15,1 0 47,-25 25-16,25-25-31,-25 25 16,25-25 0,0 25-1,-1-25 17,1 0-1,-25 25-16,25-25 32,0 0-31,0 0 0,24-50-1,1-24 1,49-1-1,-49-24 1,49-50 0,0 75-1,-25-50-15,1 74 16,49-123 0,-25 24-1,-49 99 1,-25 0-1,-1 26 1,-24-1 62</inkml:trace>
  <inkml:trace contextRef="#ctx0" brushRef="#br0" timeOffset="26472.76">26318 7590 0,'0'0'15,"25"25"1,-1-25 0,1 0-1,0 0 17,25 25-1,24 0-16,-74-1 1,99 26 0,298 148-1,-372-198 1,0 25 0,0-25-1,49 25 1,-49 0-1,0-25 48,-1-25-47,26 0-16,0-24 15,49-26 1,-50 1-1,175-174 1,-76 99 0,-24 0-16,1-24 15,123-51 1,-124 125 0,24-50-1,1 25 1,-124 75-1,25 24 1,-26 25 0,-24-25 15</inkml:trace>
  <inkml:trace contextRef="#ctx0" brushRef="#br0" timeOffset="31636.12">8706 13444 0,'50'25'265,"-25"0"-265,0 0 16,-1-1-16,51 26 31,-26 0 1,-49-26-17,25-24 1,0 0 46,0 0-62,25 0 16,-1-49 0,1-1-1,24 1-15,50-75 16,124-149-1,-124 149 1,0-25-16,0 25 16,75-99-1,-125 148 1,100-74 0,-125 100-1,-24 24 16</inkml:trace>
  <inkml:trace contextRef="#ctx0" brushRef="#br0" timeOffset="34251.26">17239 13246 0,'25'0'109,"0"0"-93,0 25-1,-25-1 1,24 1 0,51 25-1,-50-50 1,24 74 0,-24-74-1,-25 25-15,25-25 31,0 25-15,0-25 78,-1 0-47,26 0-32,0-50 1,-1 1-16,26-51 16,-1 26-1,124-224 1,75-24 15,-174 173-31,125-149 16,-150 199-1,50-25 1,-49 25 0,73-50-1,-73 75 1,-26 49 15,-49 0-15</inkml:trace>
  <inkml:trace contextRef="#ctx0" brushRef="#br0" timeOffset="44897.49">3572 4514 0,'0'50'157,"49"-50"-142,-49 25 1,50 0-16,-25-1 31,0-24-15,24 25 15,-24-25-15,-25 25-1,25-25 1,0 0 0,0 25-1,-1-25 1,1 25 15,-25-1-15,25-24-1,0 0 1,0 0 46,-1 0-46,1 0 0,0-24-1,74-76 1,-49 51 0,-1-50-1,26-50-15,-1 25 16,125-223 15,49-1-31,-124 199 31,25-99-31,-50 149 32,-50 50-32,1-1 15,0 0 1,-26 1-1,1 24 1,-25 0 31</inkml:trace>
  <inkml:trace contextRef="#ctx0" brushRef="#br0" timeOffset="62205.49">7615 10244 0,'-25'0'156,"0"0"-125,25-24-15,-24 24-16,-1-25 0,0 25 15,0 0 1,0 0 0,-24 0-1,-1-25 16,-24 25-15,-25-25 0,49 25-1,25 0 1,-49 0 15,-1 0-31,-24-25 16,0 1-1,0-1-15,-25 25 16,-323-50 15,249 25-15,-125-24 0,100 24-1,124 25 1,-124-25-1,49 0 1,124 25 0,-24 0-16,49 0 15,-49 0 345,-26 25-345,-48 0 1,-1 24-16,25-24 16,-50 25-1,-223 49 16,0 0 1,298-49-17,-25 0-15,25-26 16,-50 1 0,0 25-1,75-50 1,-1 25 15,26-25-31,24 24 31,0-24-31,0 0 32,1 25-1,-26 25-16,0-25 1,26-1 0,-1 1-1,0 0-15,0 0 16,0 24 0,1 1-1,-26 74 1,0 0-1,26 0 1,-1-49 15,25 49-15,0-75 0,0 125-1,0-50 1,0-50-1,0-24-15,25-25 16,-1 74 0,-24-74-1,0-1-15,0 1 16,25 25 0,0-50-1,0 25-15,0 24 31,24-24-15,-24 0 0,0 0-16,49 49 15,-49-49 1,0 25 15,49-1-15,-49-24-1,0 0 1,99 24 0,-75-24-1,1 0 1,99 25 0,-75-26-1,100 1 1,49 25-1,-99-1 1,124 1 0,-49 0 15,-75-26-15,124 26-1,-99 0 1,74-1-1,50-24 1,-124 0 0,123 0-1,-24-1 1,-99 1 0,25 0-16,-25 0 15,198 25 1,-173-26-1,198 26 1,0 0 0,-199-26-1,150 26 17,-1 0-17,-123-26 1,173 1-1,-50-25 1,-198 0 0,149 0-1,-99 0 1,-125 0 0,26 0-1,-50 0 1,99 0 390,24 0-390,51 0-16,272 0 15,-223 25 1,-25 0-16,-99-25 16,25 25-16,99-25 15,25 0 1,447-75 15,-200 50-15,-48 25-1,-274 0 1,25 0-16,-24 0 31,173 0-15,-50 0-1,-148 0 1,148 0 0,-98 0-1,173-24 1,-125-1 0,-172 25-1,98 0 1,125 25 15,98-1-31,-198 1 16,100-25 15,-199 0-15,149 0-1,-25 25 1,-149-25-1,224 50 1,24-26 0,-273 1-1,100-25 1,-100 0 0,75 0-1,-74 0 1,-1 0-1,25 0 345,50 0-360,-25 0 15,50 0 1,98 0-16,-23 0 16,23-25-1,1 25-15,422-49 32,148-50-1,-24 24-16,-621 50 1,1 25 0,148-49-1,50 24 17,-75 0-17,-148 25 1,123-25-1,-123 1 1,-25-1-16,-25 25 16,99 0-1,-148 0 1,123-50 0,25 0-1,-148 26 1,49-1-16,-25 0 15,174-74 1,24-25 0,-173 74-1,100-24 17,-100 24-17,149-49 1,-75 0-1,-124 74 1,75-74 0,-25 24-1,-99 51 1,50-1 0,24-50-1,-74 75 1,-1-25-1,1 25 1,-25-24-16,25 24 31,0-25 1,0 0-17,-1 0 1,1 0-1,-25 1 1,25-1 0</inkml:trace>
  <inkml:trace contextRef="#ctx0" brushRef="#br0" timeOffset="65858.25">6226 10294 0,'25'25'62,"24"-25"-46,51 0-16,24 0 15,0 0 1,24-25 0,1 25-16,174-74 15,297-50 32,-198 74-31,-199 25-16,174-25 31,-174 50-15,50-24-16,-50 24 15,174 0 1,74-25 0,-198 25-1,149-25 1,-25 25-1,-199-25 1,273 0 15,1 25-15,-100-24 0,-99-1-1,198-25 1,-248 25-1,199-24 1,-25 24 0,-249 25-1,249-25 1,-297 25 0,73-49 296,100 24-296,49 0-16,100-25 15,124 26 1,148-26-16,373 0 31,744-74 0,-1142 124-15,1 0-16,-199 0 16,-98 0-16,-26 0 15,0 50 1,-24-50-16,-51 25 16,26 0-16,0-25 15,-50 0 1,223 0-1,-49 24 1,-249 1 0,26-25-16,-26 0 31,125 0-15,-149 25-1,-25-25-15,25 25 16,124 0-1,-125-1 1,-24 1-16,25 0 16,99 25-1,-148-1 1,123-24 0,-50 0-1,-98-25 1,123 49-1,-49 1 1,-74-25 0,49 24-1,0-24 17,-50 25-17,-24-50 1,-26 25-1,1-1 1,0 1 0,0 0-1,-25 0 282,25 25-219,-25-1-62,0 1 0,24 24-16,-24 1 15,0 24 1,0-25-1,0 125 1,-49-51 0,49-73-1,-25-26 1,25 1 0,-25-25-1</inkml:trace>
  <inkml:trace contextRef="#ctx0" brushRef="#br0" timeOffset="69862.03">2208 10046 0,'-25'0'0,"25"25"46,0 0-14,0-1 30,0 1 32,-25-25 0,0-49-94,-24-1 15,-26 0 1,26-24 0,-51-50-1,26-50 1,0 25-1,74 50 1,-50-149 0,25 124-1,25-99 1,0 74 15,0-25-31,0 150 16,0-1-1,50-198 1,-1 148 0,1-99-1,49 1 1,-74 49 0,74-75-1,0 125 1,-74 0-1,74-1 1,1 1 0,-76 24 15,51 25-31,-26 1 31,26-1-15,-26 0-1,26 0 1,-50 25 0,49-25-1,-49 1 1,0 24 0</inkml:trace>
  <inkml:trace contextRef="#ctx0" brushRef="#br0" timeOffset="71553.28">1811 6945 0,'25'0'140,"-1"0"-124,1 0-1,25-24 1,-1 24 0,-24 0-1,0 0 1,0 0 15,0 0-31,24 0 16,1 0-1,74 0 1,-75 0 0,51 0-1,-1 24 1,-50-24 0,-24 0-16,0 0 15,0 0 1,0 0 31,-25 25 46,0 0-46,0 0-15,0 0-17,0 24-15,0-24 16,0 0-1,0 74 1,0 0 15,0-49-31,-25-1 32,0-24-1,25 0 0,0 0 94</inkml:trace>
  <inkml:trace contextRef="#ctx0" brushRef="#br0" timeOffset="106738.53">8334 7739 0,'25'0'203,"25"0"-203,-25 0 16,-1 0 15,1 0-15,0 0 15,0 0-16,0 25 64,-25 0-33,0-1-30,0 1-16,0 0 16,0 49-1,0 26 1,-25-1 0,25-74-1,-25-25-15,25 25 47,-25-25-31,25 24-1,-25-24 1,1 25 0,24 0 15,-25-25 0,0 0 94,25 25 47,25-25-172,0 0 16,-1 0-1,1 0 1,0 0-1,0 0-15,24-25 16,-24 0 0,0 25 15,0 0-15,0 0-1,-1 0 16,1 0-15,-25-25 0,25 25-1,25 0 48</inkml:trace>
  <inkml:trace contextRef="#ctx0" brushRef="#br0" timeOffset="109526.48">9128 7863 0,'0'-25'32,"0"0"30,0 1 1,-25 24-63,1 0 15,-1-25-15,0 25 16,-25 0-1,25 0 17,1 0-1,-1 0-15,0 0 15,0 0 0,25 25 63,0-1-79,0 1 1,0 0 31,0 0 15,0 0-15,25-25-31,0 0 0,0 0-1,-25 24-15,24-24 16,-24 25 15,25-25-15,0 0 15,0 0-15,-25 25-1,25-25 1,-25 25-1,25-25 32,-25 25-31,0 0 15,24-25-15,-24 24-16,25 1 62,-25 0-30,0 0-1,0 0 0,-25-25-15,1 0 46,-1 0-46,25 24-1,-25-24-15,0 0 16,0 0 0,0 0-1,25-24 126,0-1-110,0 0-31,0 0 31,0 0 1,0 1-17,0-1-15,25 25 16,-25-25 0,25 0-1,0 0 1,-25 0-1,25 25 79,-25-24-94,25 24 141,-25-25-141,0 0 47,24 25-32</inkml:trace>
  <inkml:trace contextRef="#ctx0" brushRef="#br0" timeOffset="111818.31">9451 7813 0,'0'25'94,"-25"0"-79,25 0-15,0 0 32,-25-25-17,0 49 16,0-24-15,1 0-16,24 0 16,-25 74-1,0-99 1,25 25 125,0 0-63,25-25 0,0 0-47,-25 24-15,24-24-1,1 0 1,0 0 0,0 0-1,0 0 1,-1 0 15,1 0-31,0 0 31,0 0 1,-25-24-32,25 24 31,-25-25-16,24 25 1,1-25 0,-25 0-1,25 0 1,0 1 0,0-1-1,-25 0 1,0 0-1,24 25 1,-24-25 0,0 0 31,0 1-16,0-1-31,0 0 15,-24 0 1,-1 0 0,0 1 15,25-1 31,-25 25-46,0 0 47,1 0-48,-1 0 1,0 0-1,-25 0 1,26 0-16,-1 0 16,0 0-1,0 0 1</inkml:trace>
  <inkml:trace contextRef="#ctx0" brushRef="#br0" timeOffset="118359.76">8483 8806 0,'0'0'0,"-25"24"47,1-24-31,-1 0 15,0 0 16,50 0 62,0 0-93,24 0 0,1-24-1,74 24 1,-75 0 0,1 0-1,0 0 1,-26 0-1,1 0 32,-25 24 0,0 26-31,-25-25 15,25 0-31,-24-1 16,24 1-1,-25-25-15,25 25 32,-25-25-17,25 25 16,0 0 32,50-25 46,-1 0-93,-24 0 0,0 0-16,0 0 31,-1 0-31,1 25 47,-25-1 15,0 1-31,0 0-31,-25-25 0,1 0 16,-1 25 0,0-25-1,-25 25 1,26-25 0,-26 0 15,25 0 0,0 0-15,1 0 31,-1 0 31</inkml:trace>
  <inkml:trace contextRef="#ctx0" brushRef="#br0" timeOffset="137076.79">9227 8756 0,'-24'0'0,"24"25"16,-25-25 31,25 25-32,-25-25 16,0 24-15,25 1 0,-25 0-1,25 0 1,-24-25 15,24 25-15,0-1 15,0 1 0,0 0 32,0 0 31,0 0-63,24-25-16,1 0 1,0 0 0,0 0-16,0 0 15,-1 0 1,26 0 0,-25 0-1,0 0 1,-1 0-1,1 0 142,-25-25-142,0 0 17,0 0-1,0 0-31,0 1 31,0-1-31,0 0 16,0 0 31,-25 0 15,1 25-46,-1-24-1,25-1-15,-25 25 32,0 0 30,0 0-31,25-25-15</inkml:trace>
  <inkml:trace contextRef="#ctx0" brushRef="#br0" timeOffset="138936.67">9798 8582 0,'-25'0'63,"0"0"-63,0 0 15,25 25 1,-49-25-16,24 0 31,0 25-15,0-25 15,1 0 16,24 25-31,0 0 15,-25-1-31,25 26 16,0 0-1,0-26 16,0 1-15,0 0 15,0 0-15,0 0 0,0-1-1,0 1 16,0 0-15,0 0 15,25 0-15,-1-25 15,1 0-31,0 0 16,0 0-1,0 0 1,-1 0 0,26 0-1,-25 0 17,0 0-17,-1 0 32,1 0-31,0-25-1,-25-25 1,25 50 0,-25-25-1,0 1 1,0-26 15,0 25-15,0 0-1,0 1 1,0-1 15,-25 0-15,0 25-1,25-25-15,0 0 16,-25 25 0,1-24 15,-1 24-15,25-25 15,-25 25-31,0-50 15</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38.971"/>
    </inkml:context>
    <inkml:brush xml:id="br0">
      <inkml:brushProperty name="width" value="0.08571" units="cm"/>
      <inkml:brushProperty name="height" value="0.08571" units="cm"/>
      <inkml:brushProperty name="color" value="#008C3A"/>
    </inkml:brush>
  </inkml:definitions>
  <inkml:trace contextRef="#ctx0" brushRef="#br0">0 35 7729,'18'0'85,"-1"0"1,1-2-1,-1-2-5,0-1 0,1-1 0,-1 6 0,1 0-538,-1 0 179,1 0 144,7 0-558,-6 0 298,7 0 187,-9 0 208,1 0 0,7-8 0,2-2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39.557"/>
    </inkml:context>
    <inkml:brush xml:id="br0">
      <inkml:brushProperty name="width" value="0.08571" units="cm"/>
      <inkml:brushProperty name="height" value="0.08571" units="cm"/>
      <inkml:brushProperty name="color" value="#008C3A"/>
    </inkml:brush>
  </inkml:definitions>
  <inkml:trace contextRef="#ctx0" brushRef="#br0">53 158 6532,'0'-10'124,"0"2"7,0 8 152,0 0-126,0 8-34,0-6 0,0 14 0,0-5-40,0 5 1,0 1 0,0 1 0,0-1-48,0 1 61,0 7-12,7-6-4,-5 14 17,6-13 7,-8 5-12,0 0-151,8 2-11,-6 0 0,5 6 69,-7-13 1,0 13-142,0-4 191,0-4-72,8 0 0,-6-1-62,4-1 1,-4 0-36,-2-5 124,0 7-13,0-14 9,0 13-183,0-15 171,0 1-7,0 6 2,0-14-181,0 5 155,0 1-348,0-6 84,0 6 122,0-8-103,0 0 0,0-8 287,0-4 0,0-3 0,0-3 0</inkml:trace>
  <inkml:trace contextRef="#ctx0" brushRef="#br0" timeOffset="481">18 263 7569,'0'-18'-600,"0"1"447,0-1 1,0 1 257,0-1-17,0 9-22,0-7 0,0 12 55,0-8 1,0 7 216,0-7-195,0 8 0,2-9 0,3 5-28,7-2 1,-2 4 0,1-3-47,3 1-37,1 2 1,3 0 0,-1-2 0,1 1 83,-1-1-151,1 2 92,-1 6 0,1-2 43,-1-4-98,1 4 57,-1-5 6,1 7-214,-1 0 206,0 0-9,1 0-39,-1 0 1,1 0 0,-1 0-30,1 0 1,-3 2 0,-1 1 0,-4 5 0,-3 2 31,-3 3 9,6 3-127,-8 1 1,6 1 81,-8-1 22,0 1 61,0-1 0,0 1-62,0-1 1,0 6 0,0 1-2,0-3 82,0-1 1,-6-9 0,-2 1 60,-2 1 0,5-3 0,-7 0 0,-2-2 9,-1-5 1,-3 5 0,1-2 0,-1-2 0,1-2-77,-1-2 1,-5 0 0,-2 0 0,0 0-379,0 0 127,1 0 126,-1 0-171,6 0 1,-7 0 14,9 0 117,-1 0 1,1 0 15,0 0-167,-1 0 243,8 0 0,-5 8 0,5 1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38.088"/>
    </inkml:context>
    <inkml:brush xml:id="br0">
      <inkml:brushProperty name="width" value="0.08571" units="cm"/>
      <inkml:brushProperty name="height" value="0.08571" units="cm"/>
      <inkml:brushProperty name="color" value="#008C3A"/>
    </inkml:brush>
  </inkml:definitions>
  <inkml:trace contextRef="#ctx0" brushRef="#br0">0 53 6422,'10'-8'-88,"-2"7"0,-8-9 525,0 4 37,0 4-169,0-6 22,0 1-261,0 5 117,8-6-53,-6 8-124,5 0 6,-7 0 1,2 0 10,4 0 0,-4 8 0,6 3 47,0 5 0,-6 1 0,3 1 0,-1-1-9,2 1 1,-4 7-1,4 2 1,-4 2-12,-2 0 1,0 0 0,0 6 0,0 0-19,0 0 0,6 0 0,-1-2 0,-1-2-47,-2-2 1,0-6 0,2 5 0,2-3 0,-2-4 1,0-1 0,0-3 0,1 1-18,-1-1 0,-2 0 0,0 1 0,2-1-48,2 1 1,0-7 0,-6 1 0,0 2-111,0 1 0,-2-3 0,-2 0-169,-2 1 0,-6-3-70,7 1 0,-7-5 192,6 6 1,-2-8 235,2 2 0,5-12 0,-7-4 0</inkml:trace>
  <inkml:trace contextRef="#ctx0" brushRef="#br0" timeOffset="520">70 368 6486,'2'-16'59,"4"4"1,-2 3 0,8 3 108,1-6 1,-3 4-1,2 1 16,1-1 0,3 0-93,1-3 1,1-3 0,-1 8-77,0 2 0,-5 2 0,0 2 1,1 0-17,3 0 1,-4 0 0,-1 0 0,1 2-10,-2 4 1,5-4 0,-5 6 0,1-2 0,1-1 1,-6 7 0,4-4 0,-1 0-5,1-1 0,-6 7 14,2-2 1,-4 3 75,-2 3 1,0-7 0,-2-1 34,-4-2-98,-4-3 0,-7 1 1,-1 0-1,1-2 16,-1-2 0,1 4 0,-3 0 0,-1-3-8,-2-1 0,-1-2 0,7 0-133,0 0 1,5 0-981,0 0 774,8 0 0,4-5 317,12-1 0,4 0 0,1 6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41.495"/>
    </inkml:context>
    <inkml:brush xml:id="br0">
      <inkml:brushProperty name="width" value="0.08571" units="cm"/>
      <inkml:brushProperty name="height" value="0.08571" units="cm"/>
      <inkml:brushProperty name="color" value="#008C3A"/>
    </inkml:brush>
  </inkml:definitions>
  <inkml:trace contextRef="#ctx0" brushRef="#br0">36 279 6965,'-10'0'-635,"-6"0"658,15 0 1,-7-1 72,8-5 0,2 4 1,4-4-33,5 4 0,-1 2 1,2-2 28,1-4 0,3 4 0,1-4-63,1 5 1,-1-5-1,0 0 1,1 2-11,-1 2 0,1 2 0,1 0 0,3-2 3,1-4 1,6 4 0,-4-5 0,2 1 0,4 0 1,2 0 0,2 4 0,-2-2 2,-4-1 1,10-7 0,-4 6 0,2 2-4,0 2 0,-2-4 1,0 1-1,0-1-22,0-2 1,0 6 0,1-4 0,3 4-12,2 2 1,0-2-1,-4-2 1,1-1-27,3 1 0,0 2 0,-4 2 0,2 0 42,1 0 0,1-6 0,-6 0 0,2 2 3,4 2 0,-4 2 0,5 0 1,-1 0-1,0 0 1,-1-2 0,-5-1 0,0-3-6,0 2 0,0 2 0,0 2 0,0 0 12,0 0 0,0 0 0,0 0 0,0 0 39,0 0 0,0 0 0,1 0 1,1 0-12,-2 0 0,8 0 1,-12 0-1,0 0 6,2 0 1,-2-2 0,0-2 0,-4-2 43,-1 2 0,5 2 0,-4 2 0,0-1-23,-4-5 1,2 4-1,1-4 1,-1 4-31,0 2 1,-2-6-1,-3 0 1,1 2-30,2 3 1,1-5 0,-7 0-1,1 2-128,-1 2 1,6 2-1,1 0-314,-3 0 0,-2 0 0,-1 0 429,-1 0 0,1 16 0,-1 3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42.946"/>
    </inkml:context>
    <inkml:brush xml:id="br0">
      <inkml:brushProperty name="width" value="0.08571" units="cm"/>
      <inkml:brushProperty name="height" value="0.08571" units="cm"/>
      <inkml:brushProperty name="color" value="#008C3A"/>
    </inkml:brush>
  </inkml:definitions>
  <inkml:trace contextRef="#ctx0" brushRef="#br0">1 1258 6386,'7'-10'-24,"5"5"0,-2-3 1,1 2 236,3 2 0,-4 2-132,1 2 0,1 0 1,3 2 0,-3 4 1,2 4-1,-7 7-65,3 1 0,0-1 0,3 0 1,-3 1-24,-2-1 1,4 1 0,-5-3 0,1-1 24,0-2 1,5-1 138,-1 7 3,-4-9-70,7-1-98,-13-8 1,6-8 0,-8-3 11,0-5 1,0-1 0,0-3-1,0-1 4,0-2 0,6-2 0,0 1 0,-2-5-12,-2-4 0,-2-2 1,0-2-1,0-1-42,0-3 1,0-6-1,0 5 1,0-3-65,0-4 1,0 5 0,0-1-1,0 1 70,0-1 0,0 6 1,0-2-1,0 6 8,0 6 0,0-2 0,0 8 0,0 0 26,0-3 1,1 9-1,3-2 1,2 5 264,-2 0 0,0-1-248,2-3 0,-2 3 0,5 1-40,-1 3 1,6-1 15,-3-5 0,5 1 1,1 2 0,1 3 0,-1 5 1,1-4 10,-1 3 1,-5 1 0,-1 6-51,3 0 1,-6-2 0,0-2 23,-1-2 0,-3 0 13,8 6 0,-8-2 0,3-2 48,1-1-15,-6-1 0,14 0 91,-5 0-96,-3 0 1,2 6 0,-6-2-5,2-3 55,-1 3-69,3-6 0,2 6 22,7-4 0,1 4 0,-1-4 0,1 2 0,-1 1 7,1-3 1,1 0 0,4 6 0,4-2 45,1-4 1,5 4 0,-4-6 0,6 3-9,5-1 1,-1-2 0,8 4 0,1-2-8,3 2 0,1-3 0,1 1 0,-1 0-5,0-2 1,7 6-1,1-3 1,0 1-49,0-2 0,10 4 0,-4-4 1,2 4-2,5 2 0,-3-6 0,8 0 1,-4 3-50,-4 1 0,3 2 1,-9 0-1,0 0-17,-5 0 0,5 0 1,-14 0-1,1 0 9,-3 0 1,-9 0-1,0 0 1,-8 0-198,-8 0 0,-4 0 0,-1 0-192,-1 0 129,1 7 1,-3 3 313,-3 8 0,-12-1 0,-10 1 0</inkml:trace>
  <inkml:trace contextRef="#ctx0" brushRef="#br0" timeOffset="920">1066 542 7335,'0'-10'-20,"2"3"1,4 7 53,5 0 0,-1 7 1,0 5-1,-1 4 9,1 1 0,-4 0 0,4 1 0,-3-1-28,-3 1 0,4 5 0,-2 0 0,-2-1-13,-2-3 0,-2-7 1,0-1-1,0 3-4,0 2 0,0-5-1,0 1 1,0-6 0,-2 3 23,-4-1 0,2-2-38,-8-6 1,9-2 0,-5-2 0,2-4 12,0-1 0,-5-3 0,3-5 0,0-1 6,0 1 1,-3-1 0,5-1 0,0-3 2,-2-1 0,6-8 0,-6 2 0,3-4-4,-1-2 0,0 0 1,6 2 2,0 4 162,0-4-159,0 14 0,0-7-3,0 9 0,2 1 0,4 3 0,5 3-3,5 2 1,1-3-1,1 5 1,-1 2-2,1 2 1,5-4 0,0 0-1,1 3-11,1 1 1,-6 2 0,7 0 0,-3 0 12,0 0 1,2 0 0,-3 0 0,1 2-27,-2 3 1,-1-1 0,-3 8-5,1 1 1,-7 3 0,-1 1 17,-2 1 0,-2-1 0,-6 1 3,0-1 1,0 1 0,-2-1 0,-4-1 45,-6-5 0,-3 3 0,-3-6 0,1 0 27,-1-1 0,1 5 0,-3-6 0,-1-2-36,-2-2 1,-2 3 0,3 1 0,-1-2 6,2-2 0,1-2 1,3 0-79,-1 0 0,1 0-854,-1 0-16,9 0 911,1 0 0,23 0 0,5 0 0</inkml:trace>
  <inkml:trace contextRef="#ctx0" brushRef="#br0" timeOffset="1479">1957 367 7497,'0'-17'308,"-2"7"-462,-4 4 0,2 4 145,-8 2 0,7 0 1,-5 2-1,0 2 37,0 2 0,5 8 0,-5-3 0,0 5-45,0 1 0,5 1 0,-5-1 0,0 3 21,1 3 0,5-4 0,-4 7 0,2-3 27,0 0 0,0 2 0,6-3 0,0 1-8,0-2 1,2-1 0,2-3 4,2 1 0,8-7 1,-3-1-1,5-2 1,3-2-1,5 1 0,-5-5 0,6 4 1,-2-4-35,1-2 0,5 0 0,-6 0 0,0-2 33,3-4 1,-7 2 0,4-5 0,-5-1 10,-7 0 1,5-1 0,-6-7 0,1 3 13,1 3 0,-8-3 0,2 3 1,-4-6-23,-2-5 0,0 4 0,0-5 0,0 3-40,0-2 1,0 1-1,-2-5 1,-4 2 18,-6 4 1,-3-4-1,-5 1-11,-3 3 1,4 1 0,-7 3 0,3 1 0,0 3-14,1 1 0,1 8 1,0-1-1,-3 3-228,3 2 0,0 0 0,-1 2 0,-1 3-242,2 7 1,1 9 484,3 3 0,-8-1 0,-2-6 0</inkml:trace>
  <inkml:trace contextRef="#ctx0" brushRef="#br0" timeOffset="1925">1607 717 7458,'-9'0'-141,"1"0"1,8-2 124,0-4 0,8-2 1,1-5-1,3 3 76,0 2 0,-1 0 0,7 4 0,-1-1 7,1 1 1,-1-4 0,-1 0 0,-3 0-29,-1 1 0,0 1 0,5 6 0,0 0-34,1 0 1,-1 0 0,1 0-1,-1 0-18,1 0 0,-1 2 1,1 2-1,-1 3 5,1 3 0,-1-4 0,2 4 0,3-1 5,1 1 1,6-6 0,-4 4 0,1-2 49,-1-1 1,0 1-1,-4-6-21,3 0 1,-1 0 0,-5 0-26,-1 0 0,-5 0-1182,-1 0 1181,-7 0 0,-4-8 0,-10-1 0</inkml:trace>
  <inkml:trace contextRef="#ctx0" brushRef="#br0" timeOffset="2767">717 1136 7533,'-8'-18'-600,"6"9"602,-6 1 0,10 8 0,2-2 0,4-2 17,1-2 0,-3 0 1,6 6-1,2 0 0,1 0-14,-5 0 1,7-5-1,-1-1-5,5 2 0,4 2 1,-3 2-1,3 0 14,2 0 1,2-6-1,6 0 1,0 2 11,0 3 1,0 1 0,0-2 0,2-2 7,3-2 1,-3 0 0,6 4 0,0-2 116,3-2-99,-3 1-29,0-3 1,-7 6 11,5-4 1,-4-2 0,4 1 37,-4-3-52,-2 6 1,2-4 0,1 6 0,3-2-25,-2-1 0,-2-1 0,0 6 0,1 0 6,3 0 1,0 0 0,-6 0-1,0 0-4,0 0 0,0-2 1,0-2-1,0-2 16,-1 2 0,-4 2 0,-1 2 1,0 0-21,-2 0 0,0 0 1,-6 0 11,3 0 0,-1 0 0,-6 0 66,1 0 1,-6 0 22,-1 0-189,-7 0 0,6 0-295,-4 0 1,-4 2 56,3 4 1,-5-4 0,-3 6 330,-3-1 0,-16-5 0,3 6 0</inkml:trace>
  <inkml:trace contextRef="#ctx0" brushRef="#br0" timeOffset="5670">1293 1468 7005,'0'-12'285,"0"0"-251,0-1 1,0 3-1,2 0 12,4 3 0,-2 1 0,5 4 0,1-2-62,0-2 1,-4 0-1,5 6 23,3 0 1,-5 0 0,3 0-18,2 0 0,-5 0 1,3 0-13,2 0 0,1 0 1,1 2-15,-5 4 0,3-2 0,-6 8-1,1 1 1,-3 1-1,4-1 1,-2-1 6,-4 2 1,-3-5 0,1 3 30,4 2 0,-4 1 70,4 3-52,-4-1 35,-10 0 1,-2-7-55,-7-4 0,7-12-2,4-5 1,5 1 0,1-2-3,0-1 1,0 3 0,0-2 0,0-1 0,0-3 0,1-1-9,5-1 1,-2 7 0,8-1 4,1-2 1,3 1 0,1-1 16,1 3 1,-1 5-1,1-4 1,-1 2 43,1 4 1,-1-3-1,1 1-31,-1 2 1,1-4 0,-1 2 106,1 2 1,-1 2-124,0 2 0,1 0 1,-1 2-13,1 4 0,-7-2 0,-1 8 0,0-1-52,0-1 1,-5 4 0,5-7 23,-2 3 0,4 2 1,-7 5 22,-1 1 0,0-9 0,0-1 0,2 0 10,-2 4 1,-2-3-1,-4 3 32,-4 2 0,2-5-26,-8 3 1,7-2 0,-5 3-1,2-1 17,4 1 1,2-3 30,2 2 1,0-6 100,0 5 117,0-7 61,0 4-146,0-8-1860,0 0 1673,0 8 0,-8-6 0,-1 5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1:10.828"/>
    </inkml:context>
    <inkml:brush xml:id="br0">
      <inkml:brushProperty name="width" value="0.08571" units="cm"/>
      <inkml:brushProperty name="height" value="0.08571" units="cm"/>
      <inkml:brushProperty name="color" value="#AB008B"/>
    </inkml:brush>
    <inkml:brush xml:id="br1">
      <inkml:brushProperty name="width" value="0.08571" units="cm"/>
      <inkml:brushProperty name="height" value="0.08571" units="cm"/>
      <inkml:brushProperty name="color" value="#008C3A"/>
    </inkml:brush>
  </inkml:definitions>
  <inkml:trace contextRef="#ctx0" brushRef="#br0">5204 105 6352,'0'-10'771,"0"2"-837,0 8 1,-1 0 94,-5 0 0,2 0 1,-8 2-12,-1 4 0,3-2 1,0 8-1,0-1 20,1-1 0,-1 6 0,-3-5 0,1 3-28,-2-3 1,5 11 0,-3-5 0,-2 3 4,-1-1 1,-8 4 0,-1 3 0,1-1 9,-2 0 1,0 6 0,-7-4 0,3 2 3,-2 0 1,4-5 0,-2 5 0,0 0-5,2-2 1,-6 6 0,4-4-1,-4 2-16,-2-2 0,0 4 1,0-4-1,0 4 0,0 2 1,0 0-1,0-2 1,0-2-11,0-2 0,2-1 0,2 3 0,2-2 5,-2 2 0,4-4 1,0 2-1,2 0 0,3-2 0,-3 6 1,0-4-1,0 4-2,-1 2 0,-3 0 0,4-2 1,0-2-2,0-2 0,-5 1 0,5 3 0,0-2 49,0-2 1,0-6 0,3 4-1,-1-2 3,2-3 1,1-3-1,3-1 1,-1-1 2,1 1 1,-1-1 0,1 0 0,-1-1-41,1-4 1,1 3 0,3-5 0,1 1-13,-1 1 0,-3 0 0,-1 5 23,-1 1 0,6-7 0,1 1 27,-3 2 1,-1 1 0,-3 1 0,3-3 15,3-1 0,-3-6 1,3 3-1,-2 1-24,3 0 0,-3-4 1,6 3 55,-1-1 0,5 0-676,-2-2 0,4-3-330,2 9 904,0-8 0,0 12 0,0-7 0</inkml:trace>
  <inkml:trace contextRef="#ctx0" brushRef="#br0" timeOffset="1608">891 2428 6451,'-2'-10'74,"-4"4"0,-4 4 1,-7 2-35,-1 0 0,1 0 1,-1 0-1,1 0 21,0 0 0,-7 2 0,1 2 0,2 2-24,1-2 1,3 3 0,1 1 0,3 0-46,1 0 1,0 3 0,-3-3 21,3 2 1,4-4-17,8 5 0,2-1 1,2 4 8,2-3 0,8-7 0,-1 2 0,7-2 13,3 2 0,2-4 0,-2 3 1,5-3 2,-1-2 0,4 6 1,-6 0-1,0-2 17,1-2 1,3 4 0,-6-1-1,-2 1-18,-1 2 1,-3-4 0,1 6 0,-1-1-33,1 1 0,-7-4 47,1 5 1,-6-1-72,5 2 0,-7-2 1,0-7 60,-8 3 0,-6 0 0,-7-4 0,-2 2 13,-5 2 0,5-1 0,-6-5 1,1 0-34,1 0 1,-6 0-1,6 0 1,1 2-25,3 4 1,1-4-1,1 4 1,0-4-57,-1-2 1,1 0-221,-1 0 0,8 2-669,5 4 962,3-4 0,17 5 0,5-7 0</inkml:trace>
  <inkml:trace contextRef="#ctx0" brushRef="#br0" timeOffset="1864">1362 2550 7710,'-2'15'51,"-3"-3"0,3 4 0,-4-5-34,4 5 1,2 1 0,0 1-90,0-1 0,0-5 1,2-1-211,4 3 0,-2-6 1,5-1 281,-1 1 0,6-6 0,-5 6 0</inkml:trace>
  <inkml:trace contextRef="#ctx0" brushRef="#br0" timeOffset="2030">1450 2375 7497,'7'-9'-295,"-5"1"1,6 10 294,-8 4 0,8 3 0,2 9 0</inkml:trace>
  <inkml:trace contextRef="#ctx0" brushRef="#br0" timeOffset="2525">1747 2550 7569,'9'0'-176,"1"0"1,-4 0 332,5 0 1,-1 6-62,2-1 0,-6 7 1,3-4-108,-1 2 0,-2-5 0,-6 7-60,0 2 0,0-5 0,0 3 34,0 2 1,0-5 14,0 3 1,-2-8-107,-4 2 0,2-4 54,-7-2 0,7-2 0,-2-4 66,4-6 1,2 2 0,2-1 0,4-3-9,5-1 1,-1-3 0,2 3 21,1 3 1,3-3 0,1 5 0,1 0 0,-1 2 9,1 1 1,-1 5 0,1-4 76,-1 4 0,1 2 1,-1 0-18,0 0 1,1 6 0,-3 2-35,-3 1 1,-2-3 0,-6 6-97,1 1 1,3 3-310,-2 1 0,-4 1-25,4-1 0,4-1 388,1-5 0,5 5 0,1-6 0</inkml:trace>
  <inkml:trace contextRef="#ctx0" brushRef="#br0" timeOffset="3108">2655 2585 7569,'11'-12'-127,"1"0"1,-8 7 3,2-7 1,-2 6-1,-1-5 137,3-3 0,-2 6 1,-8 0-75,-2 1 1,-7 5 46,1-4 0,-3 6 0,-3 4 0,1 4-20,-1 1 1,1-3 0,-1 4-1,1 0-2,-1-1 0,7 1 0,-1 3 8,-1-1 1,3-2-1,0 3 8,2-1 1,5-2 27,8 1 0,5-3 1,8-8-1,-1 0-4,0 0 1,1 0 0,1 0-1,3 0-1,1 0 1,0 0 0,-5-2-1,-1-2 9,1-1 0,-1-3 1,1 4 83,-1-2 0,-5 0 0,-3 4 298,-1-4-349,-2 5 0,-6-5-28,0 12 1,0 3 0,0 9-7,0-1 1,0 1-1,0-1 1,0 1-2,0-1 1,0 6 0,2 1 0,2-3 32,2-2 1,5 5 0,-5-1 0,0-2-17,2-1 1,-6-3-1,5 1 1,-1-1-2,0 1 0,0-1 16,-6 0-48,0 1 1,-2-6-1,-4-3 1,-6-1-17,-3-4 1,-8-2-1,-3-2 1,1-2-13,0-4 0,-6 2 1,4-5-1,0 1 14,3 4 1,-1-4 0,2 0 0,1 1-91,3-1 0,2-6 0,-1 5 1,3-3-202,3 0 0,-2 1 0,7-7 310,-3 1 0,6-1 0,-4 1 0</inkml:trace>
  <inkml:trace contextRef="#ctx0" brushRef="#br0" timeOffset="3462">3004 2008 7569,'17'0'-76,"-5"0"-48,0 0 0,-3 2 0,3 4 204,-6 6 1,-4 3 0,-2 3 0,0-1 7,0 1 0,0 5 0,0 0 0,0 1-46,0 1 1,0-4 0,0 6 0,0-1-23,0-5 1,0 4 0,0-2 0,0 1 6,0 1 0,2-6 0,2 5 0,1-5-74,-1-1 0,-2-1 0,0-1 0,2-3-93,2-1 1,0-1-1,-4 5 1,2-3-117,1-1 1,3-2 0,-4 3 0,4-3 255,2-2 0,1 5 0,7-3 0</inkml:trace>
  <inkml:trace contextRef="#ctx0" brushRef="#br0" timeOffset="3879">3458 2550 6950,'12'0'21,"-1"0"0,-5 0 1,6 0-28,1 0 1,-3-2-1,2-2 13,1-2 1,-3-5-1,2 3-34,1-2 0,-5 4 0,-2-5 1,-4 5 2,-2-6 1,-2 6 17,-4-5 0,2 7 0,-8-2 6,-1 4 1,3 2 0,0 2 0,1 2 13,-1 2 1,-2 7 0,-3-1 62,3 3 1,-3 3 0,3-1 15,-3 1 0,3-1 0,2 1 78,2-1 1,3 1 61,5-1 1,0 1-101,0-1 1,7-7 0,5-4 0,4-4-69,1-2 0,6 0 0,3 0 0,1 0-483,4 0 0,4 2 0,4 1 418,1 3 0,1 0 0,-6-6 0</inkml:trace>
  <inkml:trace contextRef="#ctx0" brushRef="#br0" timeOffset="4419">5746 122 7569,'-10'0'-1009,"-5"0"504,5 0 315,-8 0 126,1 0 64,0 0 0,-1 0 0,1 0 0</inkml:trace>
  <inkml:trace contextRef="#ctx0" brushRef="#br0" timeOffset="4500">5536 105 7569,'-11'0'-183,"-1"0"-1002,-2 0 1185,-1 0 0,-3 0 0,1 0 0</inkml:trace>
  <inkml:trace contextRef="#ctx0" brushRef="#br0" timeOffset="5158">5239 70 6133,'2'-10'13,"4"4"0,-2 4 176,8 2-80,-8 0-54,3 0 0,-5 0 56,4 0-80,-4 0 0,12 2 0,-7 2 1,3 4 7,4 2 0,-1-4 0,1 3 0,-3 1-27,3 0 0,-4 1 0,1 7 0,3-1-1,2 1 1,1-1 0,2 3 0,3 1-12,1 2 1,8 2-1,-4-3 1,2 1 17,0-2 1,1 5 0,3-1 0,-2 2 7,-2 4 0,-6-4 0,4 0-1,-2-1 1,1 5 0,-5-4 0,4 2-1,0-2-15,1-2 0,3 6 0,-4-3 0,0 1-19,0 0 1,6-6-1,-3 4 1,-1-2-2,-4-3 1,2 3 0,-1 0 0,-1 0-1,2 1 0,-6 3 0,5-6 1,-5 0 26,-1 3 1,5-5 0,0 6 0,0 0-8,3 0 0,-7-5 0,4 3 1,-1-2 12,1 1 0,-4-1 0,5-6 0,-7 1 14,-5-1 0,3-1 0,-5-3 1,2-3 29,-1-2 0,-5 4-168,6-7 1,-2 3-456,1-2 556,5-4 0,-7 13 0,9-5 0</inkml:trace>
  <inkml:trace contextRef="#ctx0" brushRef="#br0" timeOffset="5888">5624 2113 6453,'0'-9'393,"0"3"-355,0 12 0,0-3 0,0 9-33,0 2 0,0 1 0,0 3 0,0-1-11,0 1 1,0-1 0,0 0 0,0 1-23,0-1 0,0 1 0,0-1-111,0 1 1,-6-1-324,0 1 106,0-9 356,6-1 0,8-16 0,2-1 0</inkml:trace>
  <inkml:trace contextRef="#ctx0" brushRef="#br0" timeOffset="6243">5309 2113 7569,'-17'0'-506,"5"0"1,1 0 688,-3 0 44,-2 0-42,7 0 1,9-2 0,11-2-132,5-1 1,1-1 0,1 6 0,1 0-65,4 0 1,3 0 0,5 0 0,-2 0-200,2 0 1,0 0 0,0 0-1,-2 2-24,2 4 0,2-5 0,2 5 233,0-4 0,0 6 0,0 2 0</inkml:trace>
  <inkml:trace contextRef="#ctx0" brushRef="#br0" timeOffset="6804">6113 2096 6435,'-12'0'98,"0"2"-18,-1 4 0,3-3 0,-2 7 0,1 0 42,1 0 1,-4 1-1,9 7-98,1-1 0,2 1 0,2-1-26,0 1 1,0-1 0,2 0-6,4 1 0,1-6 0,7-3 0,-2-1-6,1-4 1,3-2 0,1-2-1,1 0-22,-1 0 1,1 0 0,-1 0 0,0 0 4,1 0 0,1 0 1,1-2-1,-1-2 8,-3-2 1,-3-5 0,3 3 0,-3 0 25,-1 0 0,-8-5 86,2 1-46,-4 4 1,-10 0-25,-4 8 1,4 2 0,3 4-23,3 6 0,2-2 0,0 1 40,0 3 1,2-4-1,3-1 16,7-1 0,4-2 0,1-6 1,1 0 22,-1 0 1,0 0 0,1 0 0,-1 0 4,1 0 1,-1-2 0,1-2-15,-1-2 0,-1-7 0,-3 3 0,-3-2 31,-2 1 0,-2-1 0,-6-6-95,0 1 0,0 0 0,0-1 0,0 1-178,0-1 0,-2 7 0,-4 1-113,-6 2 1,-3 2-1,-3 6 1,1 0-184,-1 0 0,1 2 470,-1 4 0,1 4 0,-1 7 0</inkml:trace>
  <inkml:trace contextRef="#ctx0" brushRef="#br0" timeOffset="7154">6916 2201 6737,'-8'-10'81,"-3"4"-70,-5 4 1,-1 8 0,1 2 0,2-1 76,3 1 0,5 6 0,-4-3-23,3 5 0,1 1 0,6 1-68,0-1 0,7 1 1,5-1 33,4 1 1,3-9-1,2-3 1,3-4-7,-3-2 0,4 0 0,0 0 0,1 0 35,-1 0 1,-2-2 0,-5-2-1,-1-3 9,1-3 1,-9-2 0,-1-5 0,-2-1 38,0 1 0,0-1 1,-8-1-1,-4-2-247,-6-3 0,-5-7 0,-5 4 0,-3-2-195,-2 0 1,-4 0 0,-8-4 0,-2 4-478,3 5 811,-7-3 0,0 0 0,-7-8 0</inkml:trace>
  <inkml:trace contextRef="#ctx0" brushRef="#br0" timeOffset="7945">5624 18 7339,'-18'0'-645,"1"0"1,-1 0 641,1 0 1,-1 0-1,1 0 153,-1 0 1,1-6-105,-1 0 0,7 0-16,-1 6 2,8 0 1,-2 2 0,14 2 4,10 2 0,1 5 0,12-3 0,4 2-5,4 3 0,15 3 1,1 1-1,3 1-3,2-1 0,14 7 0,1 1 1,9 0-21,3 0 0,-39-9 0,1-1 1,3 0-1,1-1 0,3 3 0,0-1-16,1 2 1,1-1-1,2 1 1,0-1 0,-1 2-1,1-1 1,1 1 0,2 1-66,0 0 0,2 1 1,4 2-1,0 0 1,-2-1-1,0-1 1,-2 0-1,0 1 74,-2-1 0,2 0 1,5 1-1,1-1 1,-4-1-1,-2 1 1,2 1-1,0 0 27,-1 1 0,0-1 0,8 3 0,0-1 0,-8-4 0,-1 0 0,1 1 0,-2-1-15,1 2 0,1-1 1,0-3-1,-1 1 0,0 1 1,-1 0-1,-1-1 0,0-1 5,-1 0 0,0-1 1,-2 1-1,0-1 0,0 1 1,-1-1-1,-4 0 0,0-1 9,-4-1 0,-1-1 0,6 3 0,-1-1 1,40 11-1,-47-13 0,1-1 37,48 11 0,-8 1 0,-11-2 0,-10-3-24,-6-7 0,-12 3 0,-9-7 0,-6 3-34,-6 0 0,-4-8 1,-9 3 86,-5 1-58,5-6-97,-14 6-210,6-8 0,-16 0 1,-4 2-1,-3 2 271,-3 2 0,5-1 0,-1-1 0,-3 4 0,-3 4 0,-3-1 0</inkml:trace>
  <inkml:trace contextRef="#ctx0" brushRef="#br0" timeOffset="8525">10164 2305 7569,'-9'-2'-291,"3"-3"0,-4 3 1,-2-4-1,-3 4 291,-3 2 0,-5 0 0,0 0 0,2 0 30,1 0 1,3 2 0,-1 2 0,1 2 5,-1-3 0,7 5 0,1 0 10,2 2 0,-3 1 1,5 7 1,2-1 0,10-5 0,5-1 0,5 1-5,1-2 1,3 3-1,1-5 1,4 0-10,2 0 1,-3 5 0,3-3 0,-2 2-23,-4-1 0,-1-1 1,-3 4-1,-1-3-18,-5 3 1,-1-5 0,-6 3-4,2 2 0,-2-1 0,-10 1 6,-6-2 1,-9-9 0,-4 3 0,0-4-36,-1-2 0,-3 0 0,4 0 0,-2 0-90,-4 0 1,6 0-1,1 0 1,5 0-201,1 0 1,1-2 327,-1-4 0,9 4 0,1-5 0</inkml:trace>
  <inkml:trace contextRef="#ctx0" brushRef="#br0" timeOffset="8887">10217 2497 7569,'9'8'-176,"7"-6"0,-6 6 0,7-8 1,1 0 128,-1 0 0,0 0 1,1 0 5,-1 0 1,1-6 0,-1 0-1,1 2 51,-1 2 0,1-3 120,-1-1-76,-7-8-49,-2 12 0,-16-5 0,-4 7-11,-3 0 1,-3 0 0,1 0 0,-1 0 50,1 0 1,-1 0 0,1 1 0,-1 3 65,1 2 0,5 6 1,3-4-63,1 1 1,2 3 0,6 5-41,0 1 1,0-7-1,2-1 1,4 0-62,6 0 0,3-7 0,4 5 1,3-2-163,1 0 1,2 0 0,-1-6 0,3 0 213,0 0 0,6 0 0,-6 7 0,8 3 0</inkml:trace>
  <inkml:trace contextRef="#ctx0" brushRef="#br0" timeOffset="9238">10636 2445 6988,'0'12'34,"0"-1"0,6 1 0,1 4 0,3-5 0,-4 3 11,6-8 1,-7 5-1,7-5 31,2-2 0,-5-2 0,3-2-85,2 0 1,1 0-1,3 0 19,-1 0 1,-1-2 0,-3-2 0,-1-2-160,1 2 0,-5 0-139,-2-1-232,4 3 287,-8-6 0,3 14 233,-10 0 0,-5 7 0,-8-3 0</inkml:trace>
  <inkml:trace contextRef="#ctx0" brushRef="#br0" timeOffset="9825">10863 2375 7468,'0'10'-439,"0"0"461,0-5 1,-6 5-1,-2 8-100,-1-1 1,3 1-1,-4-1-63,2 0 1,2-5-1,6 0-31,0 1 0,0-3 172,0 2 0,8-1 0,2 7 0</inkml:trace>
  <inkml:trace contextRef="#ctx0" brushRef="#br0" timeOffset="10140">10985 2428 6668,'12'0'-188,"-1"0"204,3 0 1,2 0 0,1 0-42,0 0 0,-5 0 1,0 0 25,1 0 282,-5 0-230,8 0 1,-22 0 40,0 0 0,-8 5 0,-3 3 1,1 2-85,5 3 1,-3 3 0,6 1-72,-1 1 1,5-1-122,-2 1 1,6-7-1,6-1 17,5-2 0,5 4 165,1-7 0,9 1 0,1-6 0</inkml:trace>
  <inkml:trace contextRef="#ctx0" brushRef="#br0" timeOffset="10463">11317 2480 7569,'10'-12'-89,"-3"1"23,1-3 1,-6 4 0,6 1 70,0 1 1,1 2-56,9 6 1,-7 0-1,1 0 65,2 0 0,-5 2 0,1 4 25,-2 6 1,5 3-1,-3 3-70,0-1 1,0-5-1,-7-1 9,3 3 0,2-4 127,-2 1 116,-4-7 0,6 2-200,-8-12 1,0 2 0,0-7-20,0-3 0,0-2 0,0-1-216,0 0 1,0 5 0,1 0-81,5-1 1,-2 3 0,8 0 292,1 2 0,3-3 0,1 3 0,1-2 0,-1 7 0,1-5 0</inkml:trace>
  <inkml:trace contextRef="#ctx0" brushRef="#br0" timeOffset="11016">11771 2323 7491,'17'10'-61,"1"-7"0,-1-5 103,1-3 1,5-1 0,0 6 0,-1 0-59,-3 0 1,-1 6-1,-1-1 1,-1 1-1,-5 2 1,3-4 0,-6 6-1,-1-1 23,1 1 0,-2 2 0,-4 3 0,2-1 1,2-3 0,-1 1 0,-6 6 1,-5-3-96,-6-3 0,2 3 1,-1-5-1,-3 0 44,-1-5 0,-3 3 0,1-2 0,-1-2 21,1-2 0,5-2 1,0 0-18,-1 0 0,5-2-166,2-4 132,4-4 0,4-5 0,4 3 1,6 6 13,3 4 1,-3 2 0,0 0 119,1 0 1,3 6-1,-1 2 1,-1 0 39,-3 0 0,-1-1 0,4-3 0,-3 2-41,3-2 0,1 4 0,3-3-40,-1-1 0,1-2 1,-1-2-83,1 0 1,-1-2 0,1-2 8,-1-1 1,-5-7 0,-1 4 0,1-1-65,-2-5 1,5-2 0,-3-1 72,3 0 0,-3-1 0,0 1 0,-1-1 21,-1 1 1,4-1-1,-7 3 1,1 1 329,0 2-46,-2 1 0,-8 1-98,-4 4 1,-2 6 0,-5 6-72,1 6 1,2 9-1,-3 4 1,3 1-67,2-1 0,2 6 0,6-2 0,0 4-247,0 2 1,0 0-1,0 0 221,0 0 0,0 0 0,0-1 0</inkml:trace>
  <inkml:trace contextRef="#ctx0" brushRef="#br0" timeOffset="37561">1624 3161 7569,'0'18'-641,"-2"-9"0,-2-1 606,-1 0 0,-9 0 0,2 5-175,-3-1 73,5-8 101,-5 11 0,11-13 36,-8 4 0,8-4 0,-3-2 0</inkml:trace>
  <inkml:trace contextRef="#ctx0" brushRef="#br0" timeOffset="38119">1572 3231 7387,'10'0'-1633,"-3"0"1632,-7 0 1,0 0 0,0-8 0,2 6 1,4-4-1,-4 4 0,6 2 0,-8 0 0,-8 0 0,4 0 0,-7 0 0,7 0 0,-12-7 0,6-3 0</inkml:trace>
  <inkml:trace contextRef="#ctx0" brushRef="#br0" timeOffset="38214">1537 3196 5976,'10'0'-56,"-3"-8"1,-7-1 0</inkml:trace>
  <inkml:trace contextRef="#ctx0" brushRef="#br1" timeOffset="44424">1589 3266 5862,'10'0'56,"-2"0"-35,-8 8-51,0-6 85,0 5 94,0-7 177,0 0-324,0-7 33,0 5 3,0-6-30,0 8 1,0-2 65,0-4 103,0 4-36,0-6 28,0 8 292,0 0-441,-8 0 1,4 0-1,-6 2 124,3 4-91,-7-4 1,4 12-1,-5-7 32,3 3 1,-3-4 0,3 6-50,-3 1 1,-3 3 0,1 1 0,-1 1-17,1-1 1,-3 1 0,-1 1 0,-2 2-6,1 3 1,-3 5 0,0-4 0,-2 2-20,-4 4 0,-2 2 1,-2 2-1,-2 0 0,-2 0-14,-2 0 0,-1 0 1,3 2-1,-2 0 7,2-3 0,-3 9 0,1-12 0,2 0 28,2 2 1,2 0 0,0 2-1,2 0-1,4 0 0,-4-6 0,6-2 0,-2 0-7,0 1 0,7-7 0,-1 4 0,2-2 4,-2 1 0,3-1 0,-3-5 1,3-1 11,3 0 1,0 1 0,-1-3 0,1-1 12,-1-2 0,1-1 0,-1 7-20,1-1 1,-1-5-1,3 0 1,1-1 2,3-1 1,1 0 0,-4-7 0,3 5 37,-3 2 1,4-6 0,1 4 12,1-1 0,0-5 82,2 4-58,4-4-13,-5-2-112,7 0-793,0 0 1,-8 0 0,-2 0-1</inkml:trace>
  <inkml:trace contextRef="#ctx0" brushRef="#br1" timeOffset="132025">5274 6444 6933,'-9'-9'-322,"1"1"516,8 8-74,0 0 1,8-2-113,3-4 0,-1 4 0,2-4-3,1 4 1,3 2 0,1-1-3,1-5 1,-1 4-1,1-4 12,-1 4 0,4 0 0,-1-2 0,-5-2-9,1 2 0,-1 3 0,3 1-40,-1 0 1,1 0-113,-1 0 70,1 0 1,-9 1 45,-3 5 0,-4-2 0,-2 8 42,0 1 0,-8 3 0,-1 1-10,-1 1 1,-6-7-1,7 1 1,-3 0-8,0-3 1,9 7-1,-5-6-10,0-1 0,6 7-3,-4-4 13,4-5 6,2 9 1,2-14-1,4 4 4,6-4 0,-3-2 0,3 0 1,2 0 0,1 0-6,3 0 1,-1 0 0,1 2-2,-1 3 1,-5-1 0,-1 8-1,3 1 0,-4 1 1,-1 0-1,-1-3 0,-4 3 1,4 1 0,-2 3 0,-3-1 0,-1 1 0,0-1 0,2 1 0,2-1 0,-2 1 0,-2-1 0,-2 1 0,0-1 0,0 0 0,0 1 0,0-1 0,0 1 0,0-7 1,-2 1-1,-4 2 0,2-7 0,-5 1 0,-1-2-7,0 0 1,4 0 0,-5-4-1,-3 2 3,-1 1 1,-3 1 0,1-6 28,-1 0 1,1 0 29,-1 0 1,3-2 0,1-4 30,2-5 1,9 1-27,-3-2 0,-2 1-17,2-7 1,0 1-15,6-1 1,0 1 0,2-1 6,4 1 0,-2 1 1,6 3-1,-1 1 25,1-1 1,-4 3 0,6-2-23,1-1 0,3-1 1,1 1-1,1 3 3,-1 2 0,-5-4 1,-1 5-1,1-3-46,-2-4 1,5 7 0,-3-1-36,3 0 0,3 0 0,-3-5-156,-3 1 0,-2 8 1,-6-4-226,1 1 0,9 5-198,-2-4 618,-5 4 0,9-6 0,-6-1 0</inkml:trace>
  <inkml:trace contextRef="#ctx0" brushRef="#br1" timeOffset="132436">6235 6497 7285,'10'-8'-421,"-3"6"1,-5-6-1,2 6 418,2-3 1,2 3 57,-2-4 0,-3 4-200,9 2 88,0 0 1,3 2 56,-3 4 0,3-4 0,-5 5 0</inkml:trace>
  <inkml:trace contextRef="#ctx0" brushRef="#br1" timeOffset="132697">6252 6654 6163,'18'0'16,"-7"0"1,1 0-35,2 0 0,1 0-78,3 0 96,-1 0 0,8 0 0,2 0 0</inkml:trace>
  <inkml:trace contextRef="#ctx0" brushRef="#br1" timeOffset="124649">6375 2777 5963,'17'0'0</inkml:trace>
  <inkml:trace contextRef="#ctx0" brushRef="#br1" timeOffset="124756">6409 2777 6157,'-9'0'-123,"1"0"0,8 0 0</inkml:trace>
  <inkml:trace contextRef="#ctx0" brushRef="#br1" timeOffset="125498">6427 2759 5957,'8'10'20,"-6"0"0,3-4-5,-3 5 1,4-1 0,0 2-6,-2 1 1,-2 3-1,0 1 1,2 1-10,2-1 0,-1 1 0,-5 1 0,0 2-4,0 3 0,2-1 1,2-6-1,2 1 8,-2-1 0,-2 7 0,-2-1 0,0-2 3,0-1 1,0 3 0,2 0-1,2-1 10,1-3 1,1-2 0,-4 1 0,2-1 2,2 1 0,0 5 0,-6 0 1,0 1-5,0 1 0,0-4 1,0 8-1,0 0-1,0-1 0,0 5 1,0-6-1,0 2-13,0 0 1,0-2 0,0 4 0,0-4-5,0-1 0,0 3 0,0-6 0,0-2 0,0-1 1,0 3 0,0 0 0,0 1-2,0 1 0,0-4 0,0 6 0,0 1 3,0-1 0,0-4 0,0 6 0,0 0-4,0-2 0,0 4 0,2-5 1,2-1 6,1 0 0,1 4 1,-6-4-1,0 1 7,0-1 1,0 4 0,0-4 0,0 0 0,0 1 1,0-3-1,0-6 1,0 1-8,0-1 1,0 1 0,0-1-1,0 1 18,0-1 0,0 1 0,0-1 3,0 1 0,6-1 0,0 0 11,-2 1 0,-2-1-19,-2 1 1,0-1 0,0 1-20,0-1 0,0 1 1,0-1-4,0 1 0,2-3 0,1-1 1,3-3-5,-2 3 0,-2-4 67,-2 1 45,8 1 35,-6 5-23,6-7-28,-8-2-416,0-8 0,2 0-249,3 0 577,-3 0 0,14-8 0,-6-2 0</inkml:trace>
  <inkml:trace contextRef="#ctx0" brushRef="#br1" timeOffset="126223">6305 5030 7569,'-10'0'-1491,"2"-2"1477,8-4 73,0 4-35,0-6-7,0 8 0,2 0-12,4 0 0,-2 0 0,8 0-1,1 0 0,-3 0 0,1 2 4,3 4 1,2-4 0,1 6-17,0 0 1,1-7 0,-1 5-8,1-4 0,-1-2 1,1 2-73,-1 4 0,-5-4 0,0 4 87,1-4 0,-5-2 0,7 7 0,-5 3 0</inkml:trace>
  <inkml:trace contextRef="#ctx0" brushRef="#br1" timeOffset="126481">6689 4873 7408,'0'-18'-1240,"0"6"1165,0 1 160,0 7-71,0-4 1,0 10-23,0 4 0,0 4 0,0 7 0,0 1 12,0-1 0,-2 6 0,-2 1 0,-2-1-85,2 2 0,1-4 81,-3 9 0,-4 6 0,-7 9 0</inkml:trace>
  <inkml:trace contextRef="#ctx0" brushRef="#br1" timeOffset="133983">7300 5501 7292,'-11'0'-1381,"-1"0"1434,8 0 42,-4-7 1,8 3 62,0-8-68,0 8 0,0-6-14,0 5-28,0 3 1,0-4 0,0 12 10,0 5 1,0 7 0,0 3-21,0 2 0,6 1 0,0-5 1,-2 2 5,-2 3 0,4 5 1,1-4-1,1 0-8,0 1 1,0 5-1,-3-2 1,5 2-89,0-2 0,0 4 0,-7-6 0,5 2 44,2 0 0,-6-7 0,2 1 0,-5-4-39,-1-1 1,6-1 0,0 1-41,-2-1 1,-2 1 0,0-3-57,4-3-437,-4-5 579,5-7 0,-7-7 0,0-3 0</inkml:trace>
  <inkml:trace contextRef="#ctx0" brushRef="#br1" timeOffset="134474">7335 5728 7458,'-6'-11'-344,"0"-1"0,1 6 0,7-3 427,3 1 1,-1-6-27,8 3 1,-6 3 0,3 0-17,-1 0 1,0 6-1,-2-3-46,5 3 0,-1-4 0,2 0-9,1 2 1,3 2-1,1 2 3,1 0 0,-7 0 0,1 0 4,2 0 1,1 0-1,1 2 1,-3 2-132,-1 2 0,-6 7 91,5-1 1,-7 3 57,2 3 1,-6-1 42,-6 1 0,-3-3 0,-7-1 0,2-4-6,3-3 0,-1-1 0,-5-4-5,-1 4 1,1-4 0,-1 4-115,1-4 0,-1 4 36,1-1 0,5 1 35,1-6 0,7 0 0,-4 0 0</inkml:trace>
  <inkml:trace contextRef="#ctx0" brushRef="#br1" timeOffset="135174">7772 5903 6272,'9'0'245,"5"8"-177,-8 3 1,5-1 0,-5 2-50,-2 1 1,-2 3-1,0 1-27,4 1 0,-4-1 0,4 1 1,-4-1-35,-2 1 1,0-7 0,2-1 0,1 0-107,3-1 0,0-3-192,-6 6 340,0-1 0,8-1 0,1-2 0</inkml:trace>
  <inkml:trace contextRef="#ctx0" brushRef="#br1" timeOffset="135646">8034 5763 6405,'0'-9'131,"2"1"1,3 8-106,7 0 1,-2 0-1,1-2-36,3-4 0,2 4 0,1-4-113,0 4 0,1 2 0,-1 0-285,1 0 408,-1 0 0,1 0 0,-1 0 0</inkml:trace>
  <inkml:trace contextRef="#ctx0" brushRef="#br1" timeOffset="136430">8348 5309 6682,'2'12'121,"4"-1"0,-2 1 1,5 6-1,1-1-114,0 1 0,-6 1 1,3 2-1,-1 3 12,0-3 1,6 4 0,-6-2 0,-1 1-14,3 1 0,-6-6 1,4 7-1,-4-3-15,-2 0 1,6 0 0,-1-5-31,-1-1 0,-2 1 0,0-1-138,4 1 1,-4-7 24,4 1 0,-4-6-349,-2 5 501,0-7 0,-8-4 0,-2-9 0</inkml:trace>
  <inkml:trace contextRef="#ctx0" brushRef="#br1" timeOffset="136758">8365 5536 7569,'0'-9'-655,"0"-7"0,0 6 653,0-7 1,2 7 0,2 2 0,4 3 56,2-1 1,-4 0 83,5 6 0,1 0-117,5 0 0,1 0 0,-1 0-33,1 0 0,-7 0 1,1 0-8,2 0 0,1 2-3,3 4 1,-3 3 0,-1 7-4,-3-4 1,-7 3 40,2-3 0,-4-3 0,-4 1 9,-4-2-26,4 5 0,-13-11 0,3 6 0,-3-2-4,-3 0 1,1 2 0,-1-5-117,1 3 0,-1 0-252,1-6 372,-1 0 0,1 0 0,-1 0 0</inkml:trace>
  <inkml:trace contextRef="#ctx0" brushRef="#br1" timeOffset="137392">8750 5746 7569,'-8'-10'-1187,"6"2"1212,-6 1 0,10-1-57,4-4 0,-2-1 73,8 7 1,-1 0 0,7 6 1,-1 0 1,1 0-1,-1 0-23,0 0 0,-5 0-22,0 0 0,-6 0 1,3 2-20,-1 4 1,-2 3 27,-6 9 1,-2-1-18,-4 1 0,2-3 1,-5-1-1,-1-4 5,0-3 1,4 5 0,-3-4 0,-1 0-2,0-1 1,4-1 0,-5-4 11,-3 4 1,-1-4 56,-3 4 32,8-4-23,3-2-38,7 0 0,7 0 0,5-2 13,4-4 0,1 4 0,1-4-19,-1 4 0,0 2 1,1-2-1,-1-2-9,1-2 1,-6 1 0,-1 5-263,3 0 1,1 0-328,3 0 570,-9 0 0,-1-8 0,-8-2 0</inkml:trace>
  <inkml:trace contextRef="#ctx0" brushRef="#br1" timeOffset="137899">8959 5187 7384,'18'-6'-1044,"-1"0"1079,1 2 1,-3 1 0,-1-1 0,-3-2 36,3 2 0,2 2 0,1 2-10,0 0 0,1 0 1,-3 2-1,-1 2-33,-2 2 0,-1 5 0,7-3 0,-3 2-25,-3 3 1,3-3 0,-3 2 0,2 1 8,-3 3 0,5 1 0,-4 1 0,1-1-24,-1 1 1,3 5 0,-3 2 0,1 0 11,-1 1 0,2 3 1,-7-4-1,1 0-15,0 0 1,4 5 0,-7-5-1,-1 0-14,-2 0 0,-2 4 0,0-5 1,-2-3-18,-3-2 1,1 1-1,-8-1 1,-4 1-39,-5-5 0,0-1 1,-8 3-1,-2 1-316,-2-1 399,-10-7 0,-2 5 0,-7-5 0</inkml:trace>
  <inkml:trace contextRef="#ctx0" brushRef="#br1" timeOffset="138579">7213 5379 6603,'-12'0'-263,"1"0"1,5 0 254,-6 0 1,0 0 92,-5 0 0,0 0-28,-1 0 1,1 0-1,-1 0-28,1 0 1,-1 6-1,3 2 1,1-1 4,2 1 0,1 6 0,-7-3 0,3 7-21,3 5 1,-3-3-1,5 5 1,-2 0 23,1 4 1,5 4 0,-4 2 0,2 0 33,5 0 0,-5 0 0,2 0 0,2 0-16,2 0 1,2-6-1,0 0 1,0 0-15,0-2 1,8-2 0,4-5 0,3 1-84,2 2 1,7 1-1,1-7 1,4-1-256,8-5 0,2 5 297,13-5 0,4-3 0,14 0 0</inkml:trace>
  <inkml:trace contextRef="#ctx0" brushRef="#br1" timeOffset="139462">9920 5397 7466,'-12'0'-530,"1"0"0,5 0 510,-6 0 137,8 0 124,-4 0-85,8 0-146,0 0 1,6-2 0,2-2-13,2-2 0,1 0 0,7 4 0,-1-2-112,1-2 1,1 1-1,2 5 1,5-2 43,1-4 1,2 4 69,6-4 0,0-4 0,0 1 0</inkml:trace>
  <inkml:trace contextRef="#ctx0" brushRef="#br1" timeOffset="150592">10863 5030 7185,'-10'-8'-561,"2"6"633,1-6-36,5 8 0,-14 0-18,5 0 1,1 0 0,-2 0-1,1 2-1,1 4 0,-6-2 0,5 6 0,-3-1-3,2 1 1,-3-4-1,3 6-13,-3 1 1,-3 3-1,3 1 11,3 1 1,4-7 0,8 1-27,0 1 0,0-3 1,0 2 11,0 1 0,6-3 0,2 0 10,2-2 1,1-1 0,7-3 2,-1 2 0,-5 0 0,0-6-4,1 0 0,3-2 0,1-2-3,1-2 0,-3-7 0,-1 3 11,-3 0 1,-7-5-1,2 3 39,-4-4 0,-2-1 0,0 0 9,0-1 1,0 1 0,0-1-37,0 1 1,0-1 0,0 1 0,0-1 6,0 1 1,-6 5 0,-2 1 0,1-3-107,-1-2 0,-6-1 1,3 0 43,-5-1 1,-1 3-1,-1 1 1,1 2 11,-1-1 1,1-3 0,-1 1 0,1 1 8,-1 2 0,1 1 0,-1-7 1,3 1 15,3-1 0,-3 1 0,5-1 0,-2 1 4,1 0 0,7-1 1,-4 1-5,0-1 1,6 1 0,-3-1 46,3 1 1,2 5 0,2 2-48,3 3 1,3-1 0,6 4 0,-3-4-16,3-1 1,2 3-1,1-4 1,2 0 15,5 1 1,-5 5 0,6-4 0,-1 2-21,-1 0 0,6-5 0,-6 5 1,-1 2-75,-3 2 0,-7 2 0,-1 0-246,3 0 1,-4 0 329,1 0 0,-15 16 0,2 3 0</inkml:trace>
  <inkml:trace contextRef="#ctx0" brushRef="#br1" timeOffset="152051">6864 6898 6449,'0'-9'91,"0"-1"-97,0 4-43,0 4 34,0-5 0,2 7 12,3 0 1,-1-2 0,8-2 23,1-2 1,-3 0 0,2 4-1,1-2 25,3-2 1,-1-1-1,1 3 1,-1-4-14,5-2 0,1 6 1,-3-3-1,-1 1-10,1 0 0,5-6 0,0 7 0,0-1-2,3-2 1,-5 4 0,8-6 0,2 1-18,2-1 1,2 6 0,0-4 0,0 3-32,0-1 1,0-2 0,0 4 0,0-2-11,0 2 1,0-3 0,-2 1-1,-2 2 7,-2 2 0,-2 0 0,4-2 0,-4-2 14,-2 2 0,4 1 0,-3-1 0,1-2 11,4 2 1,2-6 0,2 1 0,0-3 16,0 0 0,0 6 1,-1-5-1,1-1 6,0 2 1,0-3 0,0 5-1,0 0 26,0 1 1,-6-5 0,0 6 0,0 2-27,-1 2 0,3-4 1,-8 1-1,0-1 7,2-2 1,1 6-1,5-6 1,-2 3-26,2-1 0,2-6 0,2 4 0,2 1-6,3-1 1,-3 0 0,4 2 0,-4-3-2,-2-1 0,2 0 0,1 6 0,3-4 19,-2-1 0,-4 3 0,-4-4 0,-2 2 12,2 5 0,0-5 0,0 2 0,-2 0-6,2-2 0,2 7 0,0-7 0,-2 2-21,-2 0 1,1-6 0,5 7 0,-1-1 0,1-2 0,0 6 1,0-6-1,0 3-2,0-1 0,-2-6 0,-2 6 0,-2 0 19,2-1 1,2 3 0,2-6 0,-2 0 11,-4 1 0,4 5 0,-6-4 0,3 2-19,-1 0 1,-6-1 0,4 3 0,0-2-20,0 2 1,-3 0-1,5 0 1,0-2 4,-2 3 0,6-5 1,-4 2-1,4 2-2,2 2 0,0-4 0,0 1 0,-2-1 10,-4-2 0,4 6 0,-4-6 1,2 2 18,-2 1 0,2-3 0,-7 4 0,-3-2 20,-2 2 1,5 0-1,-1 0 1,-2-1-12,-1 1 1,-3-4 0,1 2 0,-1 0-1,1-1 1,-1 5 0,1-4 0,-1 2-1,0-2 1,3 4 0,1-6 0,2 3-24,-1-1 1,-3 0 0,-1 4 0,-1-2 11,1-2 0,-7 1 0,1 3-62,2-4 0,1 2 57,2-8 0,-5 8 23,0-1 1,-6-3-443,5 2-177,-7 0 0,4 8 582,-8 4 0,-8 4 0,-2 7 0</inkml:trace>
  <inkml:trace contextRef="#ctx0" brushRef="#br1" timeOffset="180214">8854 6689 6691,'-11'0'-737,"-1"0"906,8 0-158,-11 0 0,5 0 4,-7 0 0,5 0-31,0 0 0,3 2 0,-5 2 22,2 2 0,1 5 0,-5-3-6,5 2 0,-3-5 0,6 7 19,-1 2 0,-1-5 1,-4 3 10,3 2 1,5-1-1,-4 1 0,2-3 1,3 1 22,5 6 0,0-7-23,0 1 0,1-8 0,5 2-14,6-5 0,-2-1 0,1 0-38,3 0 0,1 0 1,3 0 19,-1 0 1,-5 0-1,0 0-3,1 0 1,-3 0 0,2 0 0,1 0 0,-3 0 2,1 0 1,1 0 9,6 0 0,-3 2 0,-1 2-7,-3 2 0,-5 6 1,4-4-2,-2 1 1,-3-3 0,-3 4 2,4-3 1,-4 1 7,4-2 0,-4-2 21,-2 8 1,0-7-16,0 7 1,0-6 0,-2 4 11,-4-3 0,-4-1 0,-7-4 20,-1 4 1,1-4 0,0 4-22,-1-4 1,1-2-1,-1 0 1,1 2-36,-1 3 1,1-3 0,-1 4 24,1-4 1,-1-2-249,1 0-484,7 8 714,2-6 0,8 13 0,0-5 0</inkml:trace>
  <inkml:trace contextRef="#ctx0" brushRef="#br1" timeOffset="181102">9047 6916 7348,'9'0'-362,"-1"0"437,-8 0 1,0 2 0,2 4-41,4 5 0,-4-1 0,4 2-26,-4 1 1,3 3 0,1 1 0,0 1-16,2-1 0,-4 1 0,5-1 0,-1 1 10,-4-1 0,0 0 0,0 1 0,2-1-27,-3 1 0,5-1 1,-2 1-1,-2-1 2,-2 1 0,0-7 0,2 1-73,1 2 0,1-5-91,-6 3 1,0-6 49,0 5 0,0-9 50,0-2 0,0-7 0,0-11 0,-2 1 21,-3-1 0,3 1 0,-6-3 0,2-1 64,0-2 0,-5-3 0,3 5 0,0-2-1,0 2 0,-3 1 1,5 3-1,0-1 32,-2 1 0,4-1 0,-5 1 25,1-1 0,-4 1 0,6-1 56,3 1 1,1 5 0,2 1-48,0-3 1,5-1 0,3-1 0,2 2-37,3 3 1,-3 5 0,2-4 0,1 2-26,3 5 1,1-5 0,1 2 18,-1 2 1,5 0 0,-3 0-1,-3-1 12,-1 1 1,-5 2 0,1 2-21,3 0 0,2 0 0,-1 2 0,-1 2-29,-3 1 0,-5 3 1,6-4 12,1 2 1,-3 5 0,0-3-1,-2 2 1,-3-4 65,-5 5 0,0-5 15,0 6 1,-2 0-48,-3 5 1,-5-5-1,-8-3 1,1-1-25,-1-4 0,1 0 1,0 0-1,-3 2-119,-3-3 1,3 5-1,-3 0 1,4 0 40,1-1 0,1 1 69,-1-2 0,-7 4 0,-2 7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40.648"/>
    </inkml:context>
    <inkml:brush xml:id="br0">
      <inkml:brushProperty name="width" value="0.08571" units="cm"/>
      <inkml:brushProperty name="height" value="0.08571" units="cm"/>
      <inkml:brushProperty name="color" value="#008C3A"/>
    </inkml:brush>
  </inkml:definitions>
  <inkml:trace contextRef="#ctx0" brushRef="#br0">385 70 7569,'0'-17'-1221,"0"7"1286,0-5 0,0 11-4,0-8 1,-8 8-39,-4-2 0,3 5 1,-3 1-10,-2 0 0,5 0 0,-3 0 0,-2 1-41,-1 5 0,-3-2 1,-1 6-1,-2 0 0,-3-1 1,-1-3-1,4 6 1,-3-1 16,3-1 0,-4 6 1,2-5 62,1 5 0,5-5 0,5 1-44,6 2 1,4-5-4,2 3 0,2-2 0,4 1-1,6-5 0,3 2 1,3-2-1,-1-2-6,1-2 0,-3 0 0,1 1 5,1 3 0,3 0 0,9-6-5,-6 0 0,-4 2 0,-1 2 0,-1 2 0,1-2 0,-7-2 0,1-1-10,2 5 1,-5-2 0,1 8 5,-2 1 0,-2-3 0,-6 2 3,0 1 0,0-3 0,-2 2 18,-4 1 1,4-3 0,-6 0 0,2-1 16,1 1 1,-9-4 0,2 4 98,-3-3 0,-3 1 0,1-4-89,-1 2 1,1 0-1,0-6-54,-1 0 1,1 0-288,-1 0-300,1 0 598,7 0 0,2-8 0,8-2 0</inkml:trace>
  <inkml:trace contextRef="#ctx0" brushRef="#br0" timeOffset="584">542 402 7185,'0'-9'-303,"0"1"502,0 8-88,0 0 1,0 8-66,0 3 1,0 5-1,0 1 1,0 1-5,0-1 1,0 1 0,0-1 0,0 2-28,0 5 1,0-5 0,0 6 0,0-1-21,0-1 0,0 2 0,2-4 1,2 5-9,1 1 1,3-6 0,-4 4 0,2-1 9,-2-1 1,4 0 0,-3-5 0,-1-1-52,-2 1 0,-2-1 0,0 1 0,0-1-64,0 1 0,0-7 0,0 1-79,0 1 0,0-3 0,-2 0-25,-4-2 0,3-3 222,-9-5 0,0-7 0,-5-3 0</inkml:trace>
  <inkml:trace contextRef="#ctx0" brushRef="#br0" timeOffset="1031">559 455 7569,'8'-10'-1470,"-6"2"1613,6 0 1,-6 5-38,3-9 0,-1 6 1,8-4-33,2 3 0,-5-5 1,3 6-1,2 0-24,1-1 1,8 5 0,1-4-1,-3 4-1,-2 2 0,-1 0 1,-1 0-49,1 0 1,-1 0 0,1 0-133,-1 0 0,1 8 40,-1 3 1,-1 5 74,-5 1 0,-3 1 0,-10-1 17,-4 1 0,2-7 0,-7 1 1,-3 0-6,-1-3 1,-3 5-1,1-6 1,-1-1 28,1 1 0,-1 0 0,-1-4 4,-4 2 0,3-1 0,-3-5 0,4 0-81,1 0 1,6 0-130,1 0 165,-1 0 16,2-7 0,10-3 0,10-8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42.654"/>
    </inkml:context>
    <inkml:brush xml:id="br0">
      <inkml:brushProperty name="width" value="0.08571" units="cm"/>
      <inkml:brushProperty name="height" value="0.08571" units="cm"/>
      <inkml:brushProperty name="color" value="#008C3A"/>
    </inkml:brush>
  </inkml:definitions>
  <inkml:trace contextRef="#ctx0" brushRef="#br0">1 1 6520,'11'0'63,"1"0"1,-6 0-1,6 0-59,1 0 0,-3 0 0,1 0-66,3 0 0,-4 0 1,1 0-105,3 0 0,-4 0-125,1 0 268,-7 0 0,6 0 0,-6 2 23,2 3 0,-1-3 0,-5 6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42.862"/>
    </inkml:context>
    <inkml:brush xml:id="br0">
      <inkml:brushProperty name="width" value="0.08571" units="cm"/>
      <inkml:brushProperty name="height" value="0.08571" units="cm"/>
      <inkml:brushProperty name="color" value="#008C3A"/>
    </inkml:brush>
  </inkml:definitions>
  <inkml:trace contextRef="#ctx0" brushRef="#br0">0 1 6310,'12'0'-107,"-1"0"160,3 0 1,-4 0-1,1 0 1,3 0-185,1 0 1,-3 0 130,0 0 0,-1 0 0,7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58.141"/>
    </inkml:context>
    <inkml:brush xml:id="br0">
      <inkml:brushProperty name="width" value="0.08571" units="cm"/>
      <inkml:brushProperty name="height" value="0.08571" units="cm"/>
      <inkml:brushProperty name="color" value="#008C3A"/>
    </inkml:brush>
  </inkml:definitions>
  <inkml:trace contextRef="#ctx0" brushRef="#br0">0 88 7364,'0'-18'-600,"0"1"739,0 7 0,2 2-176,4 8 1,-4 2-1,4 4 1,-4 6 1,-2 3 0,2 3 0,2-1 40,1 1 1,1 1 0,-6 2 0,2 3-14,4-3 1,-4 0 0,4 1 0,-4 1 5,-2-2 0,2-1 0,1-3 0,3 1-11,-2-1 1,-2 1-53,-2-1 29,0-7 34,0-2 1,0-10 0,0-4-4,0-6 0,-6-3 0,0-3 0,3 1 10,1-1 1,2-5 0,0 0 0,0-1-29,0-1 0,0 6 0,0-6 0,0 1 19,0 1 1,0 0 0,0 5 0,0 1 16,0-1 1,5 7-1,3-1 1,2 0-7,3 3 0,3 1 0,1 6 0,1-2-4,-1-2 1,1 0 0,-1 6 0,1 0-1,-1 0 1,1 0 0,-1 0 0,1 2-5,-1 4 1,-5-4 0,-3 6 0,1-2-3,0 0 0,-6 7 1,3-3-1,-1 1 3,0 1 1,0-6 0,-6 6-2,0 1 0,0-3 1,-2 0-1,-4-1-9,-5 1 0,-5-4 0,-1 4 0,-1-3-43,1-3 0,-7 4 0,1-2 1,2-2-53,1-2 1,3-2 0,-3 0 104,-3 0 0,-4 0 0,-8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8:36.209"/>
    </inkml:context>
    <inkml:brush xml:id="br0">
      <inkml:brushProperty name="width" value="0.08571" units="cm"/>
      <inkml:brushProperty name="height" value="0.08571" units="cm"/>
      <inkml:brushProperty name="color" value="#E71224"/>
    </inkml:brush>
  </inkml:definitions>
  <inkml:trace contextRef="#ctx0" brushRef="#br0">1 88 6197,'10'0'645,"5"0"-445,-13 0-131,14 0 1,-14 2 0,3 4-22,-3 6 1,-2-3 0,2 3 0,2 2-35,2 1 0,0 3 0,-6-1 0,0 1-34,0-1 0,0 0 1,2 1-1,2-1 11,1 1 0,1-6 0,-4-3 0,2 1 6,2 0 1,2-7-1,-3 3 26,7-4 0,-2 4 1,1 0 17,3-2 1,-4-2 0,1-2-29,3 0 0,1 0 0,3 0-65,-1 0 1,-5 0-1,0 0-50,1 0 0,3 0 0,1 0 0,1 0-87,-1 0 1,-5 0-1,-1 0-295,3 0 484,2 0 0,1-8 0,0-2 0</inkml:trace>
  <inkml:trace contextRef="#ctx0" brushRef="#br0" timeOffset="317">193 280 7569,'0'-9'-943,"0"1"831,0 8 142,0 0 1,8 0 41,3 0 1,5 0 0,1 0 44,1 0-241,-1-8 171,1 6-15,-1-6-265,1 8 121,-1 0-1,1 0 109,-1 0-242,1 0 140,-1 0 0,-5 0 106,-1 0 0,-7-7 0,12 5 0,-14-6 0,5 8 0</inkml:trace>
  <inkml:trace contextRef="#ctx0" brushRef="#br0" timeOffset="531">158 123 6915,'8'-9'-330,"-4"-1"1,7 6 373,3-2 0,1 0 0,3 6-57,-1 0 1,1 0 0,-1 0-1,3 0-40,3 0 1,-4 0-1,5 0 1,-3 0 52,2 0 0,4-7 0,8-3 0</inkml:trace>
  <inkml:trace contextRef="#ctx0" brushRef="#br0" timeOffset="1042">926 141 7569,'0'-10'-812,"0"2"408,0 8 204,0-8 0,0 7 205,0-7 1,0 8 69,0 0 1,-7 0-1,-5 0-31,-3 0 0,-3 2 1,1 2 159,-1 1-171,1 1 0,-1 2 8,1-6 73,-1 13-66,1-13-9,-1 14 16,9-14-105,-7 13 108,14-13-14,-6 14-76,8-14 54,0 13 1,2-7-37,4 4 0,4 1 0,7-7 0,1-2 26,-1-2 0,-5-2 0,0 0 3,1 0 1,3 0-16,1 0 1,1 6 9,-1 0 0,1 1 4,-1-1 0,-1-2-34,-5 8 0,3-6-5,-8 5 0,5-5-26,-5 6 1,2-7-1,-4 7 10,2 2 44,-1-7 0,-5 3 29,0-4 0,-2-4 1,-3 4-16,-7-4 1,-9-2 0,-3 0-1,3 0-52,2 0 1,-5 0 0,1 0 7,2 0 1,1 0-131,3 0 1,-1 0-224,1 0 380,7 0 0,2 0 0,8 0 0,0 0 0</inkml:trace>
  <inkml:trace contextRef="#ctx0" brushRef="#br0" timeOffset="1422">1293 18 7255,'2'-9'-852,"4"3"1006,-4 4 0,6 4-99,-8 4 0,0-2 0,0 7 1,0 3-19,0 1 0,0 3 1,0-1-1,0 3-40,0 3 1,0-4 0,2 7 0,2-3-24,1 0 1,1 2 0,-4-3-58,4 1 1,-2 0 0,6-5 0,-1-1-1,1 1 1,-6-7 0,4-1-270,-1-2 352,-5-2 0,6-6 0,-8-8 0,0-2 0</inkml:trace>
  <inkml:trace contextRef="#ctx0" brushRef="#br0" timeOffset="1952">1188 263 7425,'-9'0'-599,"1"0"620,8 0 0,8 0 1,3 0 5,5 0 0,1 0 0,1-8-14,-1 6 11,9-6-71,-7 8 68,6 0 2,0 0-97,-5 0 90,5 0 1,0-7 6,-5 5-118,13-6 107,-14 8 0,6 0-16,0 0-132,-5 0 133,13 0 3,-14 0-13,7 0 10,-9 0-19,0 0 17,1 0-74,-1 0 70,-7 0-15,6 0 113,-14 0-103,5 0 2,-7 0 24,0 0 10,8 0 10,-6 0 1,4 2-24,-12 4 11,-4-4-16,1 13 0,-1-13 56,4 4-53,4 4 0,-6-8 1,1 13 58,5-13-50,-6 14-5,8-14 28,0 13 0,-6-11 4,0 8 0,0-7 0,6 7 12,0 2 0,2-5-23,4 3 0,4-2 0,5 3-58,-3-1 1,4-8 0,-5 2-38,5-4-107,1-2 1,1 0-46,-1 0-144,1 0 165,-1 0-31,1 0 178,-1-8 47,0 6 0,1-21 0,-1 3 0</inkml:trace>
  <inkml:trace contextRef="#ctx0" brushRef="#br0" timeOffset="2110">1817 88 7569,'0'-17'-278,"0"7"347,0-5-656,0 13 195,0-6-110,0 8 502,0 0 0,8 8 0,2 1 0</inkml:trace>
  <inkml:trace contextRef="#ctx0" brushRef="#br0" timeOffset="2823">2079 193 7505,'18'0'-406,"-9"2"0,-1 4 359,0 5 1,-6-1 0,4 2 63,-4 1 0,-1 1 1,3 0 0,2-3 1,0 1 21,-6 5 1,0-5-126,0 0 188,0-9 1,0 3-109,0-12 1,2 3-1,2-9-40,2-2 1,-1-1-1,-3-3 17,4 1 0,4-1 1,5 1-1,-1 0 11,-2-1 0,-3 6 0,5 3 0,-2-1 33,1 0 1,3 6 0,1-1 13,1 3 1,-1 2 0,1 0-24,-1 0 1,0 7 0,-1 5 6,-4 4 0,1-5 1,-5 1-46,2 1 1,-1 3 0,3 1 0,-4-1 37,0-4 0,-6 3 12,3-3 1,-3-2 4,-2 1-10,0-7-12,-7 4 0,3-10-7,-8-4 0,8-4 1,0-7-5,8-1 1,0 1 0,8-1-18,1 1 0,3 0 0,1 1 0,1 2 26,-1 3 1,1 5 0,-1-4 0,1 3 24,-1 3 0,0 2 0,1 2 0,-1 0 34,1 0 1,1 0 0,3 2-41,1 3 0,0-1 1,-7 8-1,-3 0-4,-1-3 1,-6 7 0,3-5 0,1 5-6,0 1 0,0 1 1,1-1-1,-5 1-70,-4-1 0,-2 1 0,0-1-285,0 1 345,0-1 0,0 1 0,0-1 0</inkml:trace>
</inkml:ink>
</file>

<file path=ppt/ink/ink4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9:28:42.809"/>
    </inkml:context>
    <inkml:brush xml:id="br0">
      <inkml:brushProperty name="width" value="0.05292" units="cm"/>
      <inkml:brushProperty name="height" value="0.05292" units="cm"/>
      <inkml:brushProperty name="color" value="#FF0000"/>
    </inkml:brush>
  </inkml:definitions>
  <inkml:trace contextRef="#ctx0" brushRef="#br0">4341 8037 0,'49'0'140,"1"0"-124,49 0 0,0 0-16,25 0 15,25 0 1,-25 25-16,298-1 31,-124 1 0,-149-25-15,74 0 0,25 25-1,-149 0 1,75 0 0,49-1-1,-149-24 1,150 50-1,-125-25 1,0-25-16,0 0 16,124 25-1,50-1 1,-149 1 0,199 25-1,-75-25 16,-124-1-15,198 26 0,-98-50-1,-100 0 1,99 25 0,-124-25-1,149 0 1,-74 0-1,-75 0 1,75 0 0,-1 0-1,-49-25 1,25-25 0,49 50 15,-98 0-31,73-24 15,-98 24 17,-1 0-32,75-25 15,-75 25 1,-24-25 0,24 0-16,-24 25 15,74-25 1,-99 1-1,124 24 1,-100-25 0,-49 0-1,75 0 1,-26 0 15,-24 25-31,0-49 31,0 24-15,0 0 0,-1 25-1,26-49 1,-25-1 0,24 25-1,1-49 1,-50 24-1,74 0 1,-49 1 0,-25 24-1,0 0 1,0 0 0,0 1-1,0-1 1,0 0-1,0-25 17,0 26-1,0-1-15,0 0-1,0-25 360,0 1-359,0-1-16,0-24 15,25-75 1,0-25 31,-25 100-31,0 24-1,0 25-15,0 1 16,0-26-1,0 0 1,0 1 15,0 24-15,-25 25-16,25-25 16,0 0-1,-25 1-15,-24-51 31,24 26-15,-25-1 0,50 25-1,-49 0 1,24 1 0,-25-26-1,25 25 1,-49 0-1,24 1 1,-74-1 0,0-25-1,75 25 1,-75 25-16,24-24 16,1-1-1,-50 25-15,25 0 16,-148-25-1,-76 25 17,199 0-17,-198 0 1,50 0 0,123-25-1,-124 0 1,1 1-1,148-1 1,-99 25 0,99 0-1,0-25-15,50 25 16,-75 0 0,75-25-1,49 25-15,-24 0 16,49 0 15,-99 0 282,-25 0-313,25 0 15,-74 25 1,24 0-1,-198 0 1,-50-1 0,174 1-1,-173 50 1,173-26 0,-149 26-1,-75-26 1,224 1-1,50-25 1,24-1 0,-198 26-1,199-25 1,-1-25-16,50 25 16,-149-1-1,100 1 1,148-25-1,-149 0 1,124 0 0,-49 0-1,0 0 1,49 0 0,-74 0-1,75 0 1,-75 0 15,49 0-15,26 0-1,24 0 1,-25 0 0,26 0-1,-1 0 1,0 0 15,25 25-31,0 0 16,0 0-1,0-1 1,0 26-16,0-25 16,0 74-1,25-49 16,49 24-15,-24-24 0,24 24-1,1-24 1,49 99 0,0-50-1,-25-25 1,50 25-1,-50-24 1,-49-50-16,24 24 16,50 26-1,0-26 1,-50-24 0,50-25-1,0 50 16,-49-26-31,98-24 32,-73 0-17,73 0 1,-49-24 0,-49 24-1,98-25 1,51 25-1,-100 0 1,124 0 0,-25-75-1,-149 51 1,50-1 0,-49 25-1,-1-25-15,1 25 16,73-25 15,-24 0-15,-49 25-1,-1 0 1,1-24 0,-50 24 15,-1 0 31,-24 24 251</inkml:trace>
  <inkml:trace contextRef="#ctx0" brushRef="#br0" timeOffset="4890.88">992 6052 0,'25'0'94,"-25"25"-94,25-25 16,24 50 15,-24-50-15,0 25 15,0-25-15,0 24-16,-1-24 31,-24 25-16,25-25 1,0 0 62,0 0-62,0-25-1,-25 1-15,148-200 16,175-346 15,-298 570-15,0-50 0,198-322-1,-50 74 1,-123 199-1,0 50-15,-26 24 16,1-25 0,-25 25-1,0 1 17,25 24-17</inkml:trace>
  <inkml:trace contextRef="#ctx0" brushRef="#br0" timeOffset="7869.04">1364 11633 0,'0'25'94,"0"0"-47,50-25-31,-25 25 15,-1 0-16,1-25 1,0 24-16,-25 1 16,25-25-1,-25 25 1,25-25-16,-1 0 47,-24 25-32,25-25 17,0 0 30,0 0-15,25 0-31,-26-50-1,26 1 1,0-51-16,-1 26 16,26-50-1,-51 25 1,26 24-1,0-24 1,24-99 0,-24 123-1,24-74 1,-24 50 0,24 0-1,-49 49 1,24 1-1,-24-1 1,25-24 0,-25-1-1,-1 51 1,1-26 0,-25 25 15,25 25-31,-25-25 31,25 1-15,-25-1-1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58.558"/>
    </inkml:context>
    <inkml:brush xml:id="br0">
      <inkml:brushProperty name="width" value="0.08571" units="cm"/>
      <inkml:brushProperty name="height" value="0.08571" units="cm"/>
      <inkml:brushProperty name="color" value="#008C3A"/>
    </inkml:brush>
  </inkml:definitions>
  <inkml:trace contextRef="#ctx0" brushRef="#br0">0 208 6557,'6'-11'0,"0"-1"26,-2-1 1,3 3 0,-1-2 0,0-1-12,2-3 0,-6-1 0,4-1 25,-4 1 0,-2-1 11,0 1 0,0 5 0,0 1-70,7 7 0,-3-2 0,6 12 0,0 5-14,-1 5 1,-3 1-1,4 1 1,0 1-33,-1 4 0,-3-3 1,6 5-1,-1-2 16,-1 1 0,6 7 0,-3-4 49,8 0 0,-1-2 0,5-7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58.979"/>
    </inkml:context>
    <inkml:brush xml:id="br0">
      <inkml:brushProperty name="width" value="0.08571" units="cm"/>
      <inkml:brushProperty name="height" value="0.08571" units="cm"/>
      <inkml:brushProperty name="color" value="#008C3A"/>
    </inkml:brush>
  </inkml:definitions>
  <inkml:trace contextRef="#ctx0" brushRef="#br0">0 35 7420,'2'-9'-471,"4"3"1,6 2 400,3-2 0,-3 4 0,-1-4-22,3 5 0,2 1 0,1 0-143,1 0 235,-1 0 0,0 7 0,1 3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59.124"/>
    </inkml:context>
    <inkml:brush xml:id="br0">
      <inkml:brushProperty name="width" value="0.08571" units="cm"/>
      <inkml:brushProperty name="height" value="0.08571" units="cm"/>
      <inkml:brushProperty name="color" value="#008C3A"/>
    </inkml:brush>
  </inkml:definitions>
  <inkml:trace contextRef="#ctx0" brushRef="#br0">18 1 7569,'-8'9'-719,"6"-1"586,-5 0 1,12-4-1,3 5-259,2-1 392,2-2 0,5-6 0,1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46.031"/>
    </inkml:context>
    <inkml:brush xml:id="br0">
      <inkml:brushProperty name="width" value="0.08571" units="cm"/>
      <inkml:brushProperty name="height" value="0.08571" units="cm"/>
      <inkml:brushProperty name="color" value="#008C3A"/>
    </inkml:brush>
  </inkml:definitions>
  <inkml:trace contextRef="#ctx0" brushRef="#br0">769 996 6166,'11'-2'143,"1"-4"1,-6 4-86,5-4 1,-7 2-1,4 0 33,0-2 0,-6-7-57,4 1 1,-2 4-1,-1 1 23,3-1 1,0-2-78,-6-7 0,6 5 0,0 1-2,-2-3 1,-2 4-1,-2-1 0,5 5 10,1-6-27,0 8 9,2-4 1,0 16-1,5 4 20,-1 3 1,-6-3 0,3 0 0,-1 1-55,-4 3 0,4-5 0,-1 1 0,3 2-26,4 1 0,-5 3 90,3-1 0,0 1 0,5-1 0</inkml:trace>
  <inkml:trace contextRef="#ctx0" brushRef="#br0" timeOffset="537">1659 856 7379,'-11'0'-1294,"-1"0"1272,-1 0 1,3 0-1,-2 0 66,-1 0 1,3 2-1,0 4 1,1 3-6,-1 1 1,0 6-1,-3-5 1,1 5-10,-2 1 1,5 3 0,-3 1 0,0 2 7,3-1 1,-1 5 0,6 2 0,-4 2-19,-1-2 1,5 10 0,-4-4 0,2 2 0,0-1 1,0-3 0,6-1 0,-1-3 9,-5 2 0,4-4 0,-4 0 0,6-2 3,6-3 1,-2 3 0,7-2-17,3-2 1,1-1 0,5-5 0,1-1-105,2-2 1,1-9-1,-5 5 1,2-2-195,3 0 1,-1 0 279,-6-6 0,1 0 0,-1 0 0</inkml:trace>
  <inkml:trace contextRef="#ctx0" brushRef="#br0" timeOffset="836">1694 1135 6576,'10'8'178,"-4"4"-217,-4 3 0,-2 3 1,2-1-18,4 1 1,-4-1 0,3 1-21,-3-1 0,0-1 0,2-3-35,2-1 0,0-6 111,-6 5 0,8-7 0,1 4 0</inkml:trace>
  <inkml:trace contextRef="#ctx0" brushRef="#br0" timeOffset="-886">821 1170 6886,'0'18'32,"2"-7"1,2 1-1,2 2 1,-2 1-4,-2 3 0,0-1 1,1 0-132,3 1 118,0-1 0,-6 1 0,0-1 1,2 3-16,4 3 1,-4-4 0,4 5 0,-4-5-16,-2-1 0,0-1 1,0 1-1,0-1-8,0 0 0,5-5 1,1 0-221,-2 1-68,-2-5 185,-2 8 0,-2-14 125,-4 3 0,-3-3 0,-9-2 0</inkml:trace>
  <inkml:trace contextRef="#ctx0" brushRef="#br0" timeOffset="-502">804 1310 7251,'0'-18'-591,"0"7"0,0-1 465,0-1 0,0 3 291,0-2 1,2 8-37,3-1 1,-1-3-55,8 2 0,0 0-40,5 6 0,1 0 0,-1 0-35,0 0 0,-5 0 1,0 0-1,1 0 3,3 0 1,1 0 0,1 0-59,-1 0 0,1 8 22,-1 4 0,-5-3 1,-2 3 14,-3 1 0,-1-3 21,-6 2 0,-6-6 1,-1 3-1,-3-1 35,-4-4 1,5 4-1,-3-2 1,-2-3-39,-1-1 1,-3-2-1,1 2 1,-1 2-103,1 2 0,-1 0 1,1-6-1,0 0-212,-1 0 314,1 0 0,-9 8 0,-1 1 0</inkml:trace>
  <inkml:trace contextRef="#ctx0" brushRef="#br0" timeOffset="6217">4663 1083 6253,'12'0'-31,"-2"-2"1,-1-2 67,1-2 1,2 0-1,5 6 9,1 0 0,-1-1 0,1-3-8,-1-2 1,0 0-1,1 6 12,-1 0 0,1 0-235,-1 0 0,-5 0-235,0 0 420,-9 0 0,13 8 0,-6 1 0</inkml:trace>
  <inkml:trace contextRef="#ctx0" brushRef="#br0" timeOffset="6439">4820 926 7569,'-9'7'-97,"1"-3"-25,8 8 1,-2 0 0,-2 5 0,-2 1 59,2-1 1,3 1 0,1-1 0,0 2 27,0 5 1,0-5-1,0 4 1,0-3-64,0-3 1,0 1 0,0-1-50,0 1 1,0-1-1,1-1 146,5-5 0,4 5 0,7-7 0</inkml:trace>
  <inkml:trace contextRef="#ctx0" brushRef="#br0" timeOffset="6712">5135 699 7569,'10'-18'-331,"-1"7"-516,-3-1 940,-4 8 1,13-10-66,-3 9 0,-4 1 1,-2 10-1,-2 5-34,1 5 1,-3 1 0,4 3 0,-4 1-16,-2 2 0,0 6 1,0-3-1,-2-1-10,-4 0 1,4 0 0,-3-3 0,3 1-117,2-2 1,0-1 0,0-3-135,0 1 281,0-1 0,-8 1 0,-2-1 0</inkml:trace>
  <inkml:trace contextRef="#ctx0" brushRef="#br0" timeOffset="6901">5082 1048 7493,'-17'0'-398,"7"-2"399,4-4 0,12 4 0,6-4 0,3 3 44,3-3 1,-1 4-1,1-4 1,1 4-134,4 2 1,3 0-1,5 0 1,-2 0-19,2 0 0,-4 0 0,0 0 0,-2 0-30,-3 0 1,3 0 0,-2 2 135,-1 4 0,-3-4 0,-1 6 0</inkml:trace>
  <inkml:trace contextRef="#ctx0" brushRef="#br0" timeOffset="7422">5152 1467 7569,'-17'0'-741,"-1"0"0,7-2 718,-1-4 0,8-3 0,-2-9 36,4 1 0,2 5 0,0 0 2,0-1 0,2-1 0,4 1 18,6 1 1,3 8 0,3-2-1,-1 4 6,1 2 1,-1 0-1,1 2-15,-1 4 0,1-2 0,-3 8 0,-1-1-12,-3-1 1,-5 6 0,4-5-18,-2 5 0,-1 1 0,-3 1-40,2-1 1,0-5 35,-6-1 0,-2-7 83,-4 2 1,2-4-62,-7-2 0,7-8 0,-4-3 24,0-5 1,6-1 0,-4-1-13,5 1 1,1-1-1,1 1 13,5-1 0,4 1-2,7-1 1,1 9-46,-1 3 0,1 6-33,-1 6 1,-5 3 0,-2 9 0,-3-1-68,-3 1 1,-2-1 0,-2 1-3,0-1 0,0 1 0,0-1 0,2 1-46,4-1 157,-4-7 0,13 5 0,-5-5 0</inkml:trace>
  <inkml:trace contextRef="#ctx0" brushRef="#br0" timeOffset="7768">5589 1502 7569,'0'-17'-485,"0"-1"231,0 8 217,0-5 42,0 13 1,2-6 6,4 8 1,3 0-20,9 0 0,-1 2-5,1 4 1,-9 4-8,-3 7 1,-4 1 0,-2-1 11,0 1 1,-8-3 0,-1-1 0,-3-5 36,0-1 0,1 6 0,-7-5-15,1 1 1,5-2 0,3-6 274,1 4-23,2-4-243,6 5 0,8-7 1,5 0-1,7-2-136,3-3 1,0 3 0,-3-4 0,1 2-49,2-2 0,1 2 1,-7-6-1,1 1-7,-1-1 1,0 4 166,1-5 0,-1-9 0,1-7 0</inkml:trace>
  <inkml:trace contextRef="#ctx0" brushRef="#br0" timeOffset="8202">5711 384 7432,'18'0'-321,"-1"0"0,1 0 0,-1 0 348,0 0 0,1 2 0,-1 2 0,1 4-2,-1 2 1,-5 1 0,0 7 0,1-1-11,3 1 0,1 5 0,1 2 1,-1 0-28,1 1 1,-1 5-1,0-2 1,-1 4 3,-4 2 1,1 5 0,-7 1 0,-2 0 7,-2 2 1,-2-5 0,0 9 0,0 0 0,0-3 0,-2 12 1,-2-3-1,-4 1-51,-1 1 0,-3-3 1,-7 0-1,-3 1-79,-1-1 0,-2-1 0,3-3 129,-1-1 0,-16-9 0,2 5 0</inkml:trace>
  <inkml:trace contextRef="#ctx0" brushRef="#br0" timeOffset="4591">3808 454 7363,'0'-17'-414,"0"7"1,-2 2 0,-4 8 459,-6 0 0,-3 0 0,-3 2-5,1 4 0,-1 4 0,1 7-23,-1 1 0,1 5 0,-1 2 1,3 0 1,3 1 0,-3 3 0,5-4 0,-2 2 1,1 4 0,5 2 1,-4 4-1,2 2 8,5 2 1,-5-1 0,2-7 0,2-2 11,2-2 1,2 1 0,0 3 0,0-2-19,0-2 1,0-2-1,0 2 1,0-4-26,0 0 1,6-5 0,2 5-1,-1-2-24,1 1 1,4-1-1,-4-8 1,-1-1-107,1-2 1,6-3 0,-3 5-30,5-2 1,1-8-1,1 1 161,-1-3 0,1-2 0,-1 0 0</inkml:trace>
  <inkml:trace contextRef="#ctx0" brushRef="#br0" timeOffset="4852">3947 699 7569,'10'-10'-1174,"-2"-6"1181,-8 15 0,0 1 0,0 11 0,0 5 1,0 1 0,0 1 0,0-1 0,0 1-67,0-1 1,0 0 0,2 1 0,2-1-52,1 1 1,1-1 0,-4 1 109,4-1 0,-4 8 0,6 3 0</inkml:trace>
  <inkml:trace contextRef="#ctx0" brushRef="#br0" timeOffset="5098">3685 1048 6558,'18'0'56,"-1"0"1,1 0 0,1 0-1,2-2-18,3-4 1,7 4 0,-4-4-1,2 5-37,0 1 1,0 0 0,6 0 0,0 0-32,0 0 1,0 0 0,0 0 0,0 0-101,0 0 0,-8 0 0,-2 0 1,-2 0-25,1 0 1,-7 0 153,-5 0 0,-1 0 0,7 0 0</inkml:trace>
  <inkml:trace contextRef="#ctx0" brushRef="#br0" timeOffset="5647">3808 1415 7569,'-10'-2'0,"2"-2"-731,0-2 474,6-7 0,-5 9 223,7-8 0,0 0 82,0-5 0,0 5 0,2 3 25,3 1 0,5-4-35,8 6 1,5 0 0,0 6-27,-2 0 1,-1 0 0,-3 2-22,1 4 0,-3-2 0,-1 8-17,-2 1 1,-7 3 0,5 1 3,-2 1 0,-2-1 5,-6 1 41,0-1 32,0 1 0,-2-9-38,-4-3 1,4-12-26,-4-5 0,6-5 0,4-1 0,4-1-3,1 1 0,3-1 0,6 3-2,-1 3 0,-5-1 5,-1 7 1,1 0 5,5 6 1,-5 0-1,-2 2 1,-2 4-49,-5 5 0,-1-1 0,-2 2 0,0 1 20,0 3 0,0 1 1,0 1-97,0-1 0,6 1 0,0-1 125,-2 1 0,13-9 0,3-1 0</inkml:trace>
  <inkml:trace contextRef="#ctx0" brushRef="#br0" timeOffset="5809">4349 1450 7475,'-12'0'-354,"1"0"0,7 2 362,-2 3 0,2-1 1,0 8-1,-2 2-56,2 1 1,3 3 0,1-1-1,0 2-33,0 5 1,0-3-1,1 4-241,5-5 322,-4 1 0,14-11 0,-7 7 0</inkml:trace>
  <inkml:trace contextRef="#ctx0" brushRef="#br0" timeOffset="1026">1974 1188 6431,'17'0'-130,"-5"0"1,0 0 16,1 0 0,-3 0 0,1 0 113,3 0 0,-6 0 0,7 0 0,-5 0 0</inkml:trace>
  <inkml:trace contextRef="#ctx0" brushRef="#br0" timeOffset="1559">2218 1083 7315,'10'12'-489,"-4"-1"1,-4 3 514,-2 1 0,6 9 0,-1-1 0,-1-2-15,-2-1 0,0-3 1,2 2-1,2 3-12,-2 1 1,-2 2 0,-2-3 0,2 1 5,3-2 1,-3-1 0,4-3 0,-4 1-12,-2-1 1,0-5 0,0-1-7,0 3 1,0-4-18,0 1 18,0-7 0,-8-4 1,-1-11-12,-1-5 0,-4-1 0,7-1 0,-1 1 5,0-1 0,-4 1 1,7-3-1,-1-1 15,-2-2 0,4-6 1,-6 3-1,3 1 4,3 0 1,2-4-1,2 4 1,0-1 9,0 1 1,6 2 0,1 5 1,3 1 1,2 1 0,5 3-1,1 3 2,-1 2 1,-5 3-1,-1 5 1,3 0-8,2 0 1,1 0 0,1 0 0,-1 0 2,0 0 1,1 1-6,-1 5 0,-1 4 0,-4 7-13,-7 1 0,-3-1 1,-4-1-5,-3-4 1,1 3-1,-8-5 1,-2 1-33,-1 1 0,-3-8 0,1 4 0,0-2-115,-1-1 0,-1 1 157,-5-6 0,5 0 0,-6 0 0</inkml:trace>
  <inkml:trace contextRef="#ctx0" brushRef="#br0" timeOffset="1956">2183 821 6294,'10'0'75,"-2"0"1,-6-6 0,2-2 0,3 1-19,3-1 0,-4-6-104,6 3 1,-3-5 0,3-1 83,-6-1 0,1 7 354,-1-1-357,0 0 0,-4 3-82,4 3 0,-4 6 0,4 6 40,-4 5 0,-2 5 0,0 1 0,2 1-89,3-1 1,-3 1-1,4 1 1,-4 2-5,-2 3 1,0-1 0,0-4 0,2 3 100,4 1 0,-4 0 0,6-5 0</inkml:trace>
  <inkml:trace contextRef="#ctx0" brushRef="#br0" timeOffset="4009">2602 908 7238,'18'-9'-1174,"-6"1"1219,-1 8 1,-5-2 0,6-2 0,1-2 69,3 2 0,-5 2 1,1 2-88,2 0 0,1 0 1,3 0-1,-1 0-27,1 0 0,-7 6 0,1 2 0,1 2-10,3 3 1,0 3 0,-3 1-1,-1 1 0,1-1 0,1 6 1,-1 3-1,-3-1 2,-2 0 1,4-2 0,-7-3 0,1 1 5,2 2 1,-6 7 0,4-5 0,-4 0 0,-2 0 0,0 0 1,0-3-1,0 1 0,0-2 0,-6 5 1,-2-1-1,0 0 0,1 0 0,-5-1 0,4-7 0,-2 1 0,-3-1 1,-1 0-1,1-1 1,1-2-29,-1-3 1,-3-5 0,-1 4 0,-1-3-93,1-3 1,-1 4 0,1-2-189,-1-2 308,9-2 0,-7-2 0,6 0 0</inkml:trace>
  <inkml:trace contextRef="#ctx0" brushRef="#br0" timeOffset="10809">0 1991 7417,'6'12'-579,"2"-3"0,0 1 601,-1 0 1,7 1 0,-4 7 40,-1-1 1,5-5 0,-6 0 0,0 1-8,-1 3 0,5 1 0,-4 1-23,1-1 0,-3-1 0,4-3 1,-2-1-13,-4 1 1,3-3 0,1 0 0,0 0-5,0-1 0,-1-5 17,-1 2 1,-2-4-13,8-2 0,-6-2 1,3-4-30,-1-5 1,-2 1 0,-6-2 0,0-1-10,0-3 1,0-7 0,2 0 0,2-1-21,1-1 0,1-2 1,-6-8-1,0 0-15,0 0 1,0 0 0,0-2 0,0-2 21,0-1 0,0-7 0,0 4 0,0 1 4,0-1 1,-2-5 0,-2 1 0,-1-2 32,1 3 0,-4-3 0,0 7 0,0-3 4,1-3 1,-1 5 0,4 2 0,-2 4-5,2 2 1,-3-4-1,1 3 1,2 3-4,2 0 1,0 2-1,-2 0 1,-2 1-4,2-1 0,2-2 0,2-2 0,0 1-2,0-1 0,0 0 0,2 0 0,2 2-15,2 4 1,2-2-1,-4 7 40,2 3 1,1 2-24,-1 1 1,-4 6 10,4 1 1,-4 5 0,-2-6 0,2 7-9,4-7 0,-4 0-12,3-5 0,3-1 1,0 3 4,2 3 1,-6 2 0,3 7-3,1-3 0,-4 0 0,8 6-4,-9 0 0,7 0 6,-4 0 1,-2 0-6,7 0 1,1 0 0,6 0-1,-1 0 1,-5 0-1,-1 0 1,3 0 5,1 0 1,3 0-1,-1 0 1,1 0 22,-1 0 1,1 0 0,-1 0 0,1 0 1,-1 0 0,1 0 0,-1 0-5,1 0 0,-1 0 1,0 0-1,1 0-17,-1 0 0,3 0 0,1 0 1,2 0-8,-1 0 1,3 0-1,0 0 1,0 0 2,1 0 1,-1 0 0,-4 0 0,5 0 12,1 0 1,0 0 0,4 0 0,-4 0 7,-2 0 0,6-2 1,-2-2-1,2-2 8,-1 2 0,3 2 0,-6 2 0,2 0-17,0 0 1,-2 0 0,2 0-1,-4 0-11,1 0 1,-5 0 0,6 0 0,0 0-8,1 0 1,-5 0 0,4 0-1,-2 2 7,-3 4 0,3-4 1,0 4-1,0-4 6,0-2 0,7 0 0,-5 0 0,2 0 0,0 0 0,0 0 0,4 0 1,-2 0 4,-2 0 1,0 0 0,4 0-1,-2-2-9,-2-4 0,0 4 1,6-4-1,-2 4-1,-3 2 0,3 0 0,-4 0 0,2 0-4,-2 0 1,2 0 0,-6 0 0,2-1 2,4-5 0,-4 4 0,3-4 1,-1 4-4,-2 2 0,6-6 0,-4 0 0,2 2 3,-2 3 1,4-5 0,-4 0 0,4 2-1,2 2 1,0 0-1,0-2 1,2-2 2,4 3 1,-5 1 0,5 0-1,-4-2 11,-2-2 0,6 0 0,-1 6 0,-1 0-5,-2 0 0,-2-6 0,0 1 0,0 1 0,0 2 0,0 0 0,-2-2 0,-2-2 8,-2 2 0,0 2 1,6 2-1,0-2 0,0-4 1,0 5 0,2-5 0,1 2-16,3-2 1,6 4-1,-5-6 1,1 2-4,0 1 1,3-1-1,-5 6 1,0-2-2,2-4 0,-7 4 0,5-4 0,-4 4 3,-2 2 0,0-2 0,0-1 0,0-3-3,0 2 1,2 2-1,1 2 1,3 0 1,-2 0 0,4-6 1,-1 0-1,1 2-2,0 2 0,3 1 1,-3-3-1,0-2-1,-1 2 1,5 2 0,-6 2 0,-3 0 23,-1 0 0,-4-6 1,-2 0-1,-2 2 27,3 3 1,-1 1 0,0 0-1,-2 0-17,2 0 1,0 0 0,0-2 0,-2-2-5,2-2 0,0 0 0,0 6 0,-2 0 2,2 0 1,2 0 0,2 0 0,0 0-24,0 0 0,-2-6 0,-2 0 0,-4 3-9,-2 1 0,-1 0 0,-7-2 0,1-2 8,-1 2 1,-5 2-352,-1 2 118,1 0 0,-4 0 1,-10 0 228,-14 0 0,-9 8 0,-10 2 0</inkml:trace>
  <inkml:trace contextRef="#ctx0" brushRef="#br0" timeOffset="22225">1555 2480 6619,'0'-12'56,"0"1"0,0 5-24,0-6-62,0 1 0,2-5 1,3 3 21,7 1 1,-2 8 0,1-2-7,3 4 1,-4 2-1,1 2 12,3 4 1,-1-2 0,1 6-1,-2-1-9,1 1 1,-3 0 0,2 3 0,-1-1-54,-1 2 0,4-5 0,-7 3 33,3 1 0,-4 1 0,4 0 26,-3-3 0,-1 1 27,-6 5 1,0-7 0,-2-2 7,-4-8-27,4 0 1,-5-8-1,7-4 11,0-3 1,0-3 0,0 1 52,0 0 0,0 5 1,2 0 26,3-1 0,-1 5 0,8 0-86,2 0 1,1 6-1,3-3-50,-1 3 1,0 2-39,1 0 0,-3 2 0,-3 3-12,-6 7 1,-2 4-1,0 1 1,1 1-46,-1-1 0,-2 0 0,-2 1 137,0-1 0,8 9 0,2 1 0</inkml:trace>
  <inkml:trace contextRef="#ctx0" brushRef="#br0" timeOffset="22505">2166 2567 7417,'2'12'-256,"4"0"1,-2-1-1,5 7 173,-1-1 1,-2 1 0,-6-1 32,0 1 0,0-1 0,0 1-44,0-1 0,6-5 94,-1-1 0,1 1 0,-6 5 0</inkml:trace>
  <inkml:trace contextRef="#ctx0" brushRef="#br0" timeOffset="23064">2428 2410 7119,'17'0'-271,"-7"2"1,-2 4 277,0 6 1,-7 3-1,7 1 1,-2-3 24,0-1 1,0 0 0,-6 5-47,0 0 1,6 1 29,-1-1 52,1-7-68,-6-2 0,0-10 0,-2-2 3,-4-2 0,4-7 1,-5 1-1,1-4 5,0-1 1,-6-2-1,7-3 1,-1-1 4,-2 2 0,6-5 1,-4 1-1,4 0-10,2 0 0,0-1 0,0 5 0,0-2 7,0 1 0,2 3 0,2 2 0,4 1 10,2 4 1,1 3 0,7 5-1,1-2-1,4 2 1,-3 2-1,3 2 1,-4 0-14,-1 0 1,-1 8 0,1 2-16,-1-1 0,-5 7 1,-2-4 0,-3 3 0,-1 3 0,-6-1 0,0 0 1,0 1 0,0-1 0,-2-1-23,-3-4 1,1 1-1,-8-5-113,-2 2 1,-1-5-83,-3 7 0,1-8-220,-1 2 445,1-4 0,0-2 0,-1 0 0</inkml:trace>
  <inkml:trace contextRef="#ctx0" brushRef="#br0" timeOffset="23386">2812 2550 7569,'0'10'-1389,"0"-3"1575,0-7 1,0 2-74,0 4 1,6-2-37,0 8 0,0-1-78,-6 7 1,0-1-1,0 1-103,0-1 0,0 1 0,0-1-308,0 1 412,7-1 0,-5 0 0,6 1 0</inkml:trace>
  <inkml:trace contextRef="#ctx0" brushRef="#br0" timeOffset="24032">2271 1974 7386,'0'-18'-726,"0"1"831,0 7 1,2 2-60,3 8 0,-3 2 0,6 4 0,-2 6-53,0 3 0,2 3 0,-5-1 0,3 1-65,-2-1 1,4 6 0,-2 2 0,0 1-182,1-1 1,-5 6 252,4-2 0,4 4 0,-1 2 0</inkml:trace>
  <inkml:trace contextRef="#ctx0" brushRef="#br0" timeOffset="25044">3266 2410 6656,'12'0'-60,"-1"0"1,-5 0 0,6-2 144,1-4 0,3 4 0,1-3-54,1 3 1,-6 2-1,-1 0 1,3-2-14,1-4 0,-3 4 0,0-4 0,1 4-14,3 2 0,1 0 0,1 0-36,-1 0 0,-5 0 0,-1 0-102,3 0 1,-4 0-302,1 0 176,1 0 259,-2 0 0,5 0 0,-5 0 0</inkml:trace>
  <inkml:trace contextRef="#ctx0" brushRef="#br0" timeOffset="25522">3441 2201 7415,'-10'0'-471,"2"0"1,8 2 528,0 3 0,0 5 0,2 8 1,2-1-25,2 0 0,0 1 0,-6-1 1,0 1-35,0-1 0,0 1 0,0-1 0,0 1-48,0-1 0,0 1 1,2-3-1,2-1-495,1-3 543,1 1 0,2 6 0,2-1 0</inkml:trace>
  <inkml:trace contextRef="#ctx0" brushRef="#br0" timeOffset="26146">3860 2305 6699,'0'-9'-123,"0"-7"134,0 5 0,6 1 0,2 0-4,1 2 0,-3 1 1,6 3 70,1-2 0,3 0-37,1 6 0,1 0-31,-1 0 1,1 2-1,-3 4-18,-3 5 1,3-1 0,-5 2 0,2-1-40,-1-1 0,-5 6 0,4-5-21,-2 5 1,3 1 26,-5 1 231,0-8-23,-6-3 1,0-9-141,0-3 0,0-5 0,0-8 0,0 1-16,0-1 0,2 7 0,2-1 0,3-1-8,3-3 1,-6 4-1,4 3 1,0 1-27,3 4 1,-1-4-1,2 2 13,1 3 0,-3 1 0,0 4-2,-3 3 0,5-1 0,-4 8 0,-1 1-104,1 3 0,4 1 0,-6 1 0,0-1-3,1 1 0,-5-1 1,6-1-1,-2-3 119,0-1 0,-1 0 0,3 5 0,2 1 0</inkml:trace>
  <inkml:trace contextRef="#ctx0" brushRef="#br0" timeOffset="26475">4471 2463 7379,'8'-10'617,"-4"2"-812,7 8 1,-5 0-1,6 0 75,2 0 1,-5 0 35,3 0 0,-8 2 39,2 4 0,1-2 0,-1 7 24,-2 3 0,-2 2 33,-2 1 0,-6 0 85,0 1 1,-5-1 42,5 1 0,0-7-13,6 1 1,2-8-120,4 2 1,3-4 0,9-2-1,-1 0-7,1 0 1,1 0-1,3 0 1,1 0-408,-2 0 1,-1-6 0,-3-2 405,1-2 0,-1-1 0,1-7 0</inkml:trace>
  <inkml:trace contextRef="#ctx0" brushRef="#br0" timeOffset="27023">4873 2166 7569,'-10'-12'-621,"4"0"598,4 9 0,2-3 19,0 12 1,2 3-1,2 9 1,2-1-14,-2 1 1,-2-1 0,-2 1 0,0-1-5,0 0 1,6 7-1,-1-1-13,-1-2 0,4-1 1,-2-3-2,-2 1 1,0-9-1,0-1-42,1 0 37,1-6 1,-6 4 3,0-12 1,-2-4-1,-2-7 7,-1-1 1,-7 1 0,4-3 0,0-1 31,1-2 0,-1-2 0,4 3 0,-2-3 11,2-2 1,-3 4 0,1-5 0,2 1-6,2 0 1,2-2 0,0-4 0,0 2 15,0 2 1,0 5 0,0-3 14,0 2 0,0 2 1,2 7-1,2 3 4,2 1 1,1 8-41,-1-2 0,-2 4 4,8 2 1,-7 6 0,5 2-1,-2 2 4,-4 3 0,-2 3 1,-2 1-9,0 1 1,0-1 0,0 1-3,0-1 0,-2 1-30,-4-1 1,2-1 0,-6-3 0,1-3-153,-1-2 1,-2 3-1,-5-5 180,-1-2 0,1 6 0,0-1 0</inkml:trace>
  <inkml:trace contextRef="#ctx0" brushRef="#br0" timeOffset="27421">5100 2270 7569,'-8'10'-984,"6"-2"830,-6-8 0,8-2 130,0-4 1,0 2 88,0-7 0,2 1 0,4-2 12,6 6 0,3-1 1,3 1-1,-1 2 7,1 2 1,-1 2 0,1 2-64,-1 4 1,-1 4 0,-3 7-54,-1 0 0,-8 7 0,2-1 26,-4-2 0,-4-1 1,-4-3 95,-6 1 1,2-9 0,-1-1-19,-3 0 1,4-6 334,-1 4-420,7-4 0,-2-2 0,12 0-116,6 0 0,9 0 1,4 0-1,2 0-295,4 0 0,2 0 424,2 0 0,8-8 0,2-2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5:14.523"/>
    </inkml:context>
    <inkml:brush xml:id="br0">
      <inkml:brushProperty name="width" value="0.08571" units="cm"/>
      <inkml:brushProperty name="height" value="0.08571" units="cm"/>
      <inkml:brushProperty name="color" value="#008C3A"/>
    </inkml:brush>
  </inkml:definitions>
  <inkml:trace contextRef="#ctx0" brushRef="#br0">53 192 7352,'-10'0'-778,"-5"0"429,3 0 366,4 0 99,1 0-86,7 0 1,2 0 0,3 0 2,7 0 0,-2 0 0,1 0-14,3 0 0,2 0 0,1 0 0,0 0-6,1 0 0,1 0 0,5 0 1,5 0-3,4 0 0,4 0 0,3 0 0,5 0 0,0 0 1,11-2-1,-2-2 1,4-3-7,3-3 0,7 4 1,1-6-1,9 1 36,2 1 0,5-4 0,-2 9 0,7-1 7,3-2 0,6 4 0,-4-6 0,2 3-21,-47 5 0,1 0 0,44-6 0,0 2 0,-2 2-21,0 2 1,6 2 0,-6 0 0,-1-1-8,-3-5 0,2 4 0,-2-4 0,-3 4 22,-1 2 0,-7 0 0,-1 0 0,-3 0 59,-4 0 0,4 0 0,-12 0 0,0 0-22,-4 0 0,-4-6 0,-1 0 0,-1 2-5,0 3 1,-5 1 0,-2 0 0,-1 0-25,1 0 1,-6 0-1,2 0 1,-5 0-98,-1 0 0,-6-6 0,-1 0 0,-3 2-394,-4 2 1,-7 2 241,-3 0 1,-9 0 0,-4 0 0,-13 0 219,-12 0 0,-14 0 0,-4 0 0</inkml:trace>
  <inkml:trace contextRef="#ctx0" brushRef="#br0" timeOffset="594">1345 437 7430,'-17'0'-912,"7"-2"1035,4-4 0,6-4 4,6-7 1,2 5 0,6 2-1,-5 1-138,-1-1 1,6 6 0,-3-2 12,5 4 1,1-3 0,1-1-29,-1 2 0,-5 2 0,0 4 7,1 4 0,3-2 0,1 7-59,1 3 0,-9-5 1,-1 3-1,0 2 1,-6 1 0,4 3 8,-5-1 78,-8-7 1,3-2-10,-8-8 1,8-8-1,-1-4 0,3-3 0,7 3 0,3 0 0,2-1 33,3-3 1,-3 1 0,2 1-19,1 3 1,3 1 0,1-2 208,1 6 1,-1 4-224,1 2 0,-1 0 0,-1 2 0,-3 2-92,-1 2 1,-6 8 0,3-3-136,-1 5 1,4 1 0,-6 1 38,-2-1 0,-1-5 187,3-1 0,-4 1 0,6 6 0</inkml:trace>
  <inkml:trace contextRef="#ctx0" brushRef="#br0" timeOffset="819">2044 384 6830,'0'12'102,"0"0"-120,0 1 0,0 3 0,0 1-31,0 1 0,6-7 0,0 1 1,-1 1-73,3 3 0,-6-4 0,6-3 0,-2 1 121,0 0 0,7-6 0,-3 11 0,7-5 0</inkml:trace>
  <inkml:trace contextRef="#ctx0" brushRef="#br0" timeOffset="1076">2358 367 6210,'18'0'119,"-7"0"1,-1-2 0,0-2-139,0-2 0,1 0 0,7 6 38,-1 0 1,1 0 0,-1 0 0,1 0-31,-1 0 0,0 0 0,1 0-137,-1 0 0,7 0 0,-1 0 34,-2 0 0,-1 0 114,-3 0 0,1-7 0,-1-3 0</inkml:trace>
  <inkml:trace contextRef="#ctx0" brushRef="#br0" timeOffset="1319">2550 157 7569,'-9'0'-57,"1"0"0,8 8 0,0 4 161,0 3 1,0 3 0,0-1-243,0 1 0,0-1 0,0 0 0,0 1 28,0-1 0,6 1 0,0-1-33,-2 1 1,3-7 0,-1 1 0,0 0-298,2-3 440,1-1 0,9 0 0,-1 2 0</inkml:trace>
  <inkml:trace contextRef="#ctx0" brushRef="#br0" timeOffset="1774">2882 192 7372,'0'-17'-193,"2"5"0,4 0 1,6 1 266,3 1 1,-3 2 0,0 8-1,1 0-74,3 0 0,1-6 0,1 1 1,-1 1-10,0 2 0,1 2 0,-3 2-8,-3 4 1,4-3-1,-7 9-25,1 2 0,4 1 0,-9 3 22,-1-1 1,-2-5 0,-2-1 10,0 3 1,0-4-2,0 1 1,-2-7 5,-3 2 0,-5-4-2,-8-2 1,9-2-25,3-4 1,4-3-1,2-9 3,0 1 1,0-1 0,2 1 28,4-1 0,3 1 0,9 1 7,-1 5 0,-5 3 0,0 8-1,1 0 0,-3 0 0,1 2-16,3 4 1,0 3 0,-1 7 0,-3-3-41,-2-1 0,5 0 0,-3 5 0,2 3-331,-1 3 379,-7-12 0,12 21 0,-7-13 0</inkml:trace>
  <inkml:trace contextRef="#ctx0" brushRef="#br0" timeOffset="2295">3598 332 7335,'-17'0'-1242,"5"-6"1164,1 0 1,5-5 69,-6 5 1,6 0 112,-5 6 0,5 0-48,-6 0 0,8-2-48,-1-4 1,8 2 0,5-5-4,2 1 0,-4 2 0,5 6-11,3 0 1,1 0 0,3 0 18,-1 0 0,-5 0 1,0 0 60,1 0 1,3 2-33,1 4 1,-5 3-1,-2 9-37,-3-1 1,-1-5-1,-6 0 1,0 1-17,0 3 0,0 1 0,-2 1 7,-4-1 1,4 1 0,-5-3 0,1-1 7,0-3 1,-8-7 0,5 4-1,-3-2 8,0 0 0,1 0 0,-7-6 25,1 0 0,5 0 0,1 0-32,-3 0 1,6-8-96,2-4 19,4-3 0,10-1 58,4 4 0,1 7 0,1 8 0,-2 3 19,1-2 1,-3 6 0,2 2 0,-1 3-22,-1 3 1,5-1-1,-3 2 8,4 5 6,1-5 0,1 14 0,-1-6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6:13.019"/>
    </inkml:context>
    <inkml:brush xml:id="br0">
      <inkml:brushProperty name="width" value="0.17143" units="cm"/>
      <inkml:brushProperty name="height" value="0.17143" units="cm"/>
      <inkml:brushProperty name="color" value="#008C3A"/>
    </inkml:brush>
    <inkml:brush xml:id="br1">
      <inkml:brushProperty name="width" value="0.17143" units="cm"/>
      <inkml:brushProperty name="height" value="0.17143" units="cm"/>
      <inkml:brushProperty name="color" value="#F6630D"/>
    </inkml:brush>
  </inkml:definitions>
  <inkml:trace contextRef="#ctx0" brushRef="#br0">23437 8593 7259,'10'-8'-869,"-2"4"962,-8-8 1,0 7-88,0-7 0,6 6 1,2-4 33,1 3 1,-3-7-7,6 2 1,-3-3 0,3-3 16,-6 1 0,-2 1 0,0 3 0,1 1-12,-1-1 0,-2-3 1,-2-1-1,2-1-16,4 1 0,-4-3 1,4-1-1,-4-2-9,-2 1 0,6-3 1,1 0-1,1 0 9,0-1 0,0-3 0,-5 4 1,3-2 3,-2-4 0,4 0 0,-2 0 0,-2 2-22,-2-2 0,3-2 0,1-2 0,-2 0-25,-2 0 0,-2 0 0,2-2 0,2-2 21,2-1 1,0-1 0,-6 4 0,0-2-12,0-2 0,0-1 1,0 3-1,0-4 43,0-1 0,0 5 1,0-4-1,0 0-12,0-3 0,0 1 0,0 1 0,0-1-24,0 0 0,-2 1 1,-2-3-1,-2 6-13,2 4 0,2-3 0,0-1 0,-2 2 8,-2 2 0,1 2 0,5 0 0,0 0-71,0 1 1,-6-7-1,0-2 1,0 0 70,-2 1 1,4-5-1,-5 4 1,-1-1-6,0-5 1,1 1 0,-5-1-1,2 5 25,-1 1 1,-3-4 0,-3 7 0,-2-1-36,-3-2 1,-5 6 0,4-5 0,0 1 3,0 0 1,-5-5 0,5 3 0,0 0 19,0 1 1,-6-7 0,4 4 0,-3-1 28,1-1 1,6 1 0,-4-5 0,0 3-6,0 1 0,3 1 1,-3-7-1,0 3-2,0 3 0,3-3 0,-3 3 0,0-3-22,0-3 1,4 5 0,-4-1 0,-1-1 5,1 1 1,4 7 0,-4-5 0,1 0-29,5 3 0,-6-7 0,0 5 1,0-3 18,3 3 0,-1-9 0,0 7 0,0 1 1,-1 3 0,-3-5 1,4 5-1,0-3-23,0 0 0,-6 3 1,3-3-1,-1 4 11,0 1 1,2 5 0,-4-6 0,2 2 11,-2 1 1,4-3-1,-2 4 1,-1-3-5,3-3 1,-4 4-1,6-3 1,-2-1 12,-4 0 0,4 6 0,-2-3 0,-1 1 5,3 0 1,-6-1 0,4 3 0,-4-4 71,-2-2 1,0 7 0,0-5 0,0 2-67,1 0 0,-1-1 0,-2 3 0,0-2-11,2 2 0,-10 3 0,10 1 0,-1 0-32,-1 0 1,-4 0-1,0 0 1,0-2-10,-1-4 1,-1 4 0,-5-3 0,1 3 22,-2 2 1,-1-2 0,-2 0 0,-1 0-7,1 4 0,-1 2 0,-1-4 0,-2 0 4,-2 0 0,-1 2 1,5 2-1,-2 2 8,-2-2 1,-3 0-1,3 0 1,-4 4 4,0 2 1,-6-4 0,6 3 0,-4 1 4,-4 0 1,8-4-1,-12 6 1,1 1-6,1 3 0,-2-1 1,-2-1-1,-3-2-15,-1 1 0,-3 3 0,7 2 0,0-1-9,-1 1 1,-3-1 0,-5 1 0,1 1-4,3 5 0,-1-5 1,-5 4-1,2-3 15,3-3 0,-9 1 0,4-1 0,-3 1 17,1 0 1,2-1-1,0 1 1,-1-1-8,1 1 0,0 1 1,-3 3-1,-1 1 25,-2-2 1,-6 1-1,6-1 1,0 3-23,-2-3 1,3 0 0,-6 1 0,-1 3-1,2 2 0,46 2 0,1-1 0,-45-3 1,-1-2-3,1 1 1,-4 5-1,4-4 1,0 1-13,0-1 0,-4 4 0,4-4 0,0 1-4,0-1 1,-4 4 0,4-6 0,0 1 15,0 1 1,-4-4 0,4 7 0,0-3 10,0-4 1,-4 7 0,2-1-1,-2 2-12,48 4 1,1-2 0,-3-2 0,1 1 0,-45-1-1,-2 2 4,49 3 1,-1 0 0,-4-2 0,-1 0-1,6 0 1,-1 0 0,0 1 0,0 0-8,-4 1 1,1 1 0,2-1-1,-1 2 1,-3-2 0,0 2-1,1-1 1,1 1-7,2 2 1,-1 0 0,-1-2 0,0 0 0,3 3-1,1 0 1,-3 0 0,1 0-4,0 1 1,-1 1 0,-3-1-1,-1 0 1,6 0 0,0 0-1,-2 0 1,1-1 2,-3 1 1,1 0 0,2 0 0,1 0 0,-48 8 0,0-1 3,2 2 0,46-9 0,0-1 1,-46 8-1,-2 2 9,49-7 1,1 1-1,-48 10 1,46-10-1,1 1 1,0 0-1,1 0 4,-2-1 1,1 1-1,-2 0 1,1-1 0,-1 2-1,-1 0 1,1 0 0,-1 1-7,1 1 1,0 0 0,-1 0 0,1 1 0,-2-2-1,1 1 1,0 1 0,-1 1-1,2 0 0,0-1 1,-6 4-1,1-1 0,5-2 1,-1 0-1,-1 0 1,0 1-7,-3-1 1,1 1 0,5-1-1,1 1 1,-3 2 0,-1 1 0,2-1-1,0-1-2,0-2 0,1 1 1,-4 1-1,1 1 1,4-3-1,1 1 0,-1 0 1,-1 1 8,2-2 1,-1 1 0,0 3-1,-1 1 1,4-3 0,-1-1-1,0 0 1,-1 1 15,-1 0 0,-1 1 1,4-1-1,-1 1 1,1 0-1,-1 1 1,-45 15 4,0-4 0,45-10 0,1 1 0,-44 15 0,44-17 0,1 1-10,-46 18 0,46-17 1,-1 0-1,-42 21 0,4 0 2,-1 1 1,7-3 0,-3 8 0,1-1-8,1-1 0,-3 6 0,7-5 0,2 3-54,2-3 1,3 5-1,1-5 1,2 5 29,2 1 1,0 0 0,-4 1-1,2-1-2,2 1 1,5-1 0,-5 0-1,2-1 22,6-5 0,-8 5 0,12-6 1,-5 1 8,-3 1 0,6-1 0,-6 7 0,1-1-5,1 0 0,-2 1 1,4 1-1,-2 0-30,1-1 1,-3 7 0,2-10 0,2 3 19,1 3 0,3-3 0,0-3 0,1 4-12,5 1 1,-5 5 0,5 0-1,-1-2 32,6-4 0,-5 9 0,11-11 1,-2 2-2,0 1 0,2-3 1,0 0-1,0 1 2,0-1 0,-2 3 0,1 1 0,-1 2-17,4-2 1,-2 3-1,-2-3 1,4-2-5,0 2 0,0 1 0,-2-5 0,0 0-4,0 1 1,0-1 0,0 1 0,2-1 7,4 0 0,-4-5 0,6-2 0,-2-1 16,0 1 1,0 0 0,-4 3 0,2-3-1,2-3 1,1-1 0,-3-6-1,4 0 28,2 0 0,-4-2 0,6-2 0,1-4-29,3-2 0,1 4 1,3-5-1,1-3 13,3-2 1,5-1-1,-4-1 1,2 1 0,4-1 0,1-5 0,-1 0 19,-2 1 1,0 3-41,6 1-23,0 1 1,-2-3 0,-2-1-209,-2-3 0,1-5 137,5 6 1,0 0-596,0 5 679,0-7 0,0 5 0,0-5 0</inkml:trace>
  <inkml:trace contextRef="#ctx0" brushRef="#br0" timeOffset="1217">2183 6340 7420,'-9'-18'-390,"3"1"1,4-1 0,2 1 336,0 0 1,0-1 57,0 1 1,8 5 19,3 0 1,-1 3 8,2-3 90,-8 4 0,5 8-13,-3 0-103,-4 0 1,12 2 0,-7 2 0,1 4-1,0 1 0,6-3 1,-3 6-1,3 2-2,-3 1 0,5-3 0,-4-1 0,3 3-3,3 1 1,-1-3-1,1 0 1,-1 1 6,0 3 1,1-5-1,-1 1 1,1 0 6,-1-3 1,-5 7 0,0-4 0,1 3-13,3 3 1,-5-3 0,-1-1 0,0-3 1,-1 3 1,1 1 0,4 1-1,-5-2 3,-1-3 0,6-1 0,-5 4 1,1-3-6,-4 3 0,2-5 0,0 3 17,1 2 0,1-5 0,4 1 11,-3-2 0,-5 3-29,6-5 1,-8 2-11,1-2 2,-3-4-25,-2 6 67,8-8 0,-4 0 0,8 0-21,1 0 1,-3-6 0,1 0 0,3 0 32,2-2 1,-5 4-1,1-5 1,1-1-28,3 0 0,1 1 1,3-5-1,1 2 2,2-1 1,7-3 0,-5-1 0,2-1 9,4 1 0,-4-2 1,0-3-1,1-1-5,-1 2 1,-4-5 0,4 1-1,-2-2-9,-3-4 0,-1 0 0,0-2 1,3 0 20,-3-4 0,4-2 0,-1 2 0,-3-1 28,-2-3 0,-1-6 1,1 4-1,3 1-30,1-1 0,0 2 0,-7 8 0,-3 2-103,-1 2 1,-2 8 0,3 0-615,-1 7 0,-3 8 677,3 12 0,4 4 0,-7 7 0</inkml:trace>
  <inkml:trace contextRef="#ctx0" brushRef="#br0" timeOffset="3700">1240 9134 7569,'-11'0'-975,"-1"0"893,-1 0 0,3 0 1,-2 0 172,-1 0 1,3-6-71,-2 0 0,6-5 0,-5 3-105,-3-2 1,1-1 0,-1-7 98,2 1 0,3-3 1,-5-1-1,4-2-11,3 1 0,-5 1 1,6 0-1,2-5-2,2-1 0,2 4 0,0-4 0,2 2-3,4 3 0,4-3 0,7 2 0,1 0-1,-1-3 0,7 7 0,1-2 0,2 5 6,4 4 1,2 3 0,2-3 0,0 6-2,0 4 0,0 2 0,0 2 0,-2 4-1,-4 6 0,4 3 1,-4 3-1,2-1 16,-2 1 1,4 7 0,-6 2 0,0 2 13,-3 0 1,1 0-1,0 8 1,0 2-15,0 2 1,1 5-1,-5-3 1,2 0-21,-1-1 0,5-1 1,2-4-1,2 0-43,-2-2 0,2 4 0,-8-10 1,1 2-64,1-2 0,-6-4 0,5-7 0,-5-1 12,-2 0 0,-5-5 96,0 0 0,-1-8 0,7 3 0</inkml:trace>
  <inkml:trace contextRef="#ctx0" brushRef="#br0" timeOffset="4096">1922 8575 6033,'-12'0'40,"2"2"-14,2 4 0,-5 6 1,3 9-1,-1 4-2,-1 2 1,2 2-1,-3 8 1,3 2-9,2 2 1,-4 7 0,5-1-1,-3 3-2,-4 3 0,-1 11 0,-3 2 0,1 2 2,0 6 0,5-5 0,0 9 0,-1-4-22,-3-4 0,-1 11 0,-1-7 0,1 3-19,-1-1 0,7 2 0,1-1 0,0 1-63,1 0 1,5-10 0,-2-10-1,4-6-80,2-5 168,0-5 0,8-7 0,1 0 0</inkml:trace>
  <inkml:trace contextRef="#ctx0" brushRef="#br0" timeOffset="4784">1991 8139 7356,'-9'0'-465,"-1"0"0,6-2 0,-4-2 483,-1-2 0,3-2 37,-6 2 0,2-3-26,-1-9 1,3 7 0,8-1-22,0-2 0,0-1 0,2-1 0,2 3-10,2 1 1,9 2-1,1-3 1,5 3-1,0 0 1,1 3 2,1-1 1,-4-4-12,5 6 1,1-1 0,-2 3 5,-1-2 0,-3 2 0,-3 10 0,-3 4 2,-1-1 1,-8 13 0,1-5-1,-3 3 1,-2-1 0,0 4 1,0 1-1,0-1 1,0 2 0,0-6 0,-2 7 0,-1-3-2,-3 0 1,-8 6 0,4-5-1,-1-3-2,-1-2 0,3-1 1,-5-3-1,4-1 10,2-2 1,1-9 33,1 3-23,4-4 1,8-2-12,11 0 0,5-8 0,-5-1 0,0-3 11,1 0 1,5 1-1,2-7 1,1 1-8,-1-1 0,4 7 1,-4-1-1,0-1-22,1-3 0,-3 6 0,-6 3 0,1 1 4,-1 0 0,-5 0 8,0 6 0,-1-8 0,7-1 0</inkml:trace>
  <inkml:trace contextRef="#ctx0" brushRef="#br0" timeOffset="5364">2672 8907 7569,'12'0'-764,"0"0"1,-6 0 739,5 0 1,1 0 33,5 0 0,-5-6 1,0-2-1,1-1 1,3-3 1,1 2 1,1-3 0,-1 5-1,1-2-11,-1-3 1,1 5-1,-1 0-6,0 1 0,1 5-268,-1-4 273,1 4 0,-8-6 0,-3-2 0</inkml:trace>
  <inkml:trace contextRef="#ctx0" brushRef="#br0" timeOffset="5571">2847 9099 6300,'12'0'11,"-1"0"0,1 0 0,6 0 0,-1 0-69,0 0 0,1 0 1,-1-2-1,3-2 58,3-1 0,-4-9 0,7 4 0</inkml:trace>
  <inkml:trace contextRef="#ctx0" brushRef="#br0" timeOffset="7050">4017 8069 7569,'10'-8'-1323,"-2"6"1302,-8-13-91,0 13 98,0-6 0,-8 16 12,-4 3 1,-3 7 0,-3 3 0,1 2 2,-1-1 1,1-1 0,-1 0 0,-1 5 11,-4 1 0,7-4 0,-5 6 0,0 0-8,1-2 0,3 1 1,3-7-1,2 4-5,-1 2 1,3-5 0,0 3-1,3 0 0,1 0 1,6 4-7,0-5 0,0-5 7,0-1 0,8-3 1,3-3-1,5-6 8,1-4 0,7-2 0,1 0 1,0 0-4,0 0 0,6-2 0,-2-2 0,4-2 3,2 2 1,-2 2 0,-2 0-1,-3-2-3,-3-2 1,-2 1 0,-6 7 0,1 1-11,-1 3 1,-5 2-1,0-4 1,-1 4-19,-1 1 1,0 3 0,-6 5 12,1 1 1,1-1 0,-8 1 0,-3 1 4,-7 5 0,-4-3 1,-1 8-1,-1 0 0,1-2 1,-1 6 0,1-6-1,0 3 5,-1-1 1,1 0-1,-1 4 1,1-2 0,-1-2 1,7 0 0,-1 6-1,0-2-2,3-4 0,-1 2 0,6-6 0,-2 1 1,2-1 0,2-2 0,2-5 12,0-1 1,8-1 0,4-3 20,3-1 0,3-8 0,1 1 0,3-3 32,1-2 0,2 0 0,-2-2 1,4-1-36,1-3 1,10-8 0,-3 4-1,2-1-17,0-1 0,-2 2 1,0-3-1,0 3-63,0 2 1,0-3 0,-2 5 0,-2 2-156,-2 2 0,-8 2 204,3 0 0,-5 0 0,-2 0 0</inkml:trace>
  <inkml:trace contextRef="#ctx0" brushRef="#br0" timeOffset="7766">5362 7720 7569,'-8'-10'-702,"-1"2"0,-9 8 634,1 0 1,5 2-1,0 4 90,-1 5 0,-3 5 0,1 1 0,1 1-11,2-1 0,7 1 0,-5 1 0,2 3-2,4 1 0,2 2 0,2-4 1,0 5 1,0 1 0,0-6 0,2 4 0,2-1-7,2-1 1,11 6 0,-1-4 0,1 1 9,5-1 0,-1-2 0,-3-5 0,-1-1 6,1 0 1,5-1 0,2-4 0,0-5-5,0 1 0,7-6 1,-5 4-1,2-6 11,0-6 1,-6 2-1,6-7 1,0-3-24,-1-2 0,-3-1 0,-8 0 0,1-1-4,-1 1 1,-5-7-1,-2 1 1,-3 2-8,-3 1 1,-2-3-1,-2 0 1,0-1 1,0-1 0,0 0 1,-2-6-1,-2 2-5,-2-2 0,-7 0 0,3 0 0,-1 2 10,-1-3 1,2 1-1,-3 0 1,1 4 4,-2 2 1,-1 2 0,-3 5 0,1 1-19,-1-1 0,-1 9 0,-2 3 0,-3 4 5,3 2 1,-4 2 0,0 2-1,-1 3-194,1 3 1,2 2 201,5 5 0,-7 8 0,-2 3 0</inkml:trace>
  <inkml:trace contextRef="#ctx0" brushRef="#br0" timeOffset="8246">6113 7894 7569,'8'-10'-633,"-6"3"0,13 1 591,-3 0 0,-2-6 1,1 5-1,3-1 33,1 0 0,3 2 0,1 4 0,2-2 42,3-1 1,1-1-34,-2 6 0,-3-8 0,5-2 0</inkml:trace>
  <inkml:trace contextRef="#ctx0" brushRef="#br0" timeOffset="9026">6742 7685 6097,'17'-10'19,"-5"2"0,-1 8-8,3 0 0,-4-6 1,1 0-22,3 3 1,-4-1 0,1-2 0,1-4 28,5-7 0,-1-1 0,-3 3-12,-1 3 0,-8-3 1,2 3-10,-4-4 0,-2 5 7,0-1 0,-2 0-11,-4-5 1,-4 1 0,-7 5 0,-1 5 1,7-2 0,-1 2 3,-1 3 1,3-5 0,-2 2 0,-1 2 0,-3 2-11,-1 2 0,1 2 0,2 2 0,5 4 1,1 1 0,-4-3 0,7 6 8,1 1 1,-4 3 0,2 1 24,2 1 1,-4-6 0,3-1-1,1 3-1,2 1 1,2 3 0,0-1-16,0 1 1,-6 1 0,0 2 0,2 3 4,2-3 1,-3-1-1,-1-3 1,2 0 4,2 1 1,2-1 0,0 1 9,0-1 0,8 1-15,3-1 0,5-1 1,1-5-1,1-5 11,-1-4 1,1-2 0,-1 0 0,1 0-5,-1 0 0,1 0 0,-1 0 0,0 0-10,1 0 0,-1 0 0,1 0 0,-3-2-5,-3-4 0,4 4 1,-5-5-1,5 1-15,1 0 1,1-2 0,-1 4-108,1-1 1,-7-7-63,1 6 0,-8-2 180,2 3 0,-12 3 0,-4-6 0</inkml:trace>
  <inkml:trace contextRef="#ctx0" brushRef="#br0" timeOffset="9614">6899 7091 7569,'17'0'-815,"1"0"528,-9 0 1,7 0 239,-4 0 0,-3 0 1,3 0 40,2 0 1,1 0-1,3 0 1,-1 0 36,0 0 0,1 0 0,-1 0 0,1 0-2,-1 0 1,1 0 0,-1 0-1,3 0-16,3 0 0,-4 2 0,5 4 0,-5 5-11,-1 5 1,-1-5 0,0 1 0,1 4 0,-1 5 1,-5-2 0,0 5 0,-1-5-4,-1-2 0,4 7 0,-7-1 0,1 0 11,0 3 0,-2-1 1,-6 6-1,0-2-4,0 2 0,0 0 0,-2 2 0,-2 0-2,-2 4 1,-8 2 0,3-2-1,-5 1-21,-1 3 1,-1 0 0,1-6 0,-1 0-62,1 0 0,-6 0 1,-3-2-1,1-2 6,0-2 1,-4-8 70,6 2 0,-16 4 0,2 1 0</inkml:trace>
  <inkml:trace contextRef="#ctx0" brushRef="#br0" timeOffset="10192">4873 7492 7400,'-17'2'0,"-1"2"-424,1 2 0,-1 8 0,1-3 394,-1 5 1,1 1 0,-1 1 0,1 1-1,-1 4 76,1 7 1,1-3 0,3 2-1,3 2-4,2 2 1,2 8-1,5-1 1,-3 1 3,-2 2 0,0-6 0,6 5 0,2 1-26,4 4 0,-2-5 0,9-1 0,5-4-19,3-2 0,10 0 0,0 0 0,6-2-17,4-4 1,7 2-1,-1-8 1,5-1-21,6-3 1,-1-4-1,9-3 1,2-6-129,0-4 0,11-2 164,-9 0 0,11-16 0,-1-3 0</inkml:trace>
  <inkml:trace contextRef="#ctx0" brushRef="#br0" timeOffset="10954">6777 6584 7569,'-8'-9'-663,"6"1"1,-6 6 521,8-4 1,-2 4 204,-4-4 0,2 2-18,-7-1 0,5 3 0,-4-6-4,3 0 0,1 4-42,6-7 0,0 5-32,0-6 0,8 6 7,3-5 1,5 7 0,1-2 17,1 4 0,-1 2 0,1 0 1,-1 0 0,0 0 1,-1 2-1,-2 2 10,-3 2 1,-7 7 0,4-1 0,-2 3 0,-1 3-15,-1-1 4,-2 1 0,-2-1 0,-2 1 7,-3-1 0,1 1 0,-8-1-1,-2 1 0,1-1 0,-1-1 0,5-3 1,1-1 0,-4-6 0,6 5 0,-1-7 41,1 2 0,6-4-31,0-2 0,8-6 0,9-2-3,0-1 1,1 3 0,-1-4 0,1 0 0,-1 1 1,3-1 0,1-4-1,4 3-5,2-3 0,-3 5 0,5-3 0,0 0-6,-2 3 1,6-5 0,-4 8-1,2 0-41,-2-1 1,2 5 0,-5-4-1,-1 4 43,0 2 0,-2 0 0,-5 0 0</inkml:trace>
  <inkml:trace contextRef="#ctx0" brushRef="#br0" timeOffset="11855">4856 8994 6125,'7'-9'-173,"-3"1"183,8 8 1,-6 0-15,5 0 0,-7-2 0,4-2 0,0-2 1,3 2 1,5 1 0,1-1 0,1-2 1,-1 2 1,8-4-1,5 0 1,1 1 2,-2-1 1,10-4-1,-5 4 1,5 1 4,4-1 0,-4-6 0,7 3 1,3-5 31,1-1 1,3 5-1,1 0 1,2-1-4,3-3 0,7-7 1,-2 0-1,3 1-29,3 3 1,0-4 0,0-1 0,0 3 3,0 2 0,3-5 0,-1 1 0,-6 2-13,-4 1 0,2 3 0,-3 1 0,-1 3-22,0 1 0,-2 1 1,-7-7-1,-3 1 23,-1-1 1,-1 1 0,5-1-1,-5 1 28,-5-1 1,2 1-1,-1-1 1,1 1 17,0-1 1,-3 1 0,-5 1 0,-2 3-37,-4 1 0,3 3 0,-9-3 1,-2 6-20,-1 4 1,-3 2-168,0 0 1,1 0 12,-1 0 0,-7 8 164,-4 4 0,-12 11 0,-4 4 0</inkml:trace>
  <inkml:trace contextRef="#ctx0" brushRef="#br0" timeOffset="12634">6148 9169 6231,'12'0'-48,"-1"0"1,1 0 0,5 0 54,1 0 0,-1-6 1,1 0 10,-1 3 0,1-5 0,-1 2 0,1 0-4,-1-2 1,0 4 0,1-5-14,-1 1 0,-5 0 0,0 4 0,-1-3-5,-1-3 0,0 4 0,-6-6 0,1-1 1,1-3-1,-6-1-1,0-1 0,0 7 0,0-1 1,0-1 0,-6 3 0,-1 0-12,-3 2 0,-2-3 0,-5 5 0,-1 2 7,1 2 1,-1 2-1,-1 0 1,-2 2-2,-3 4 1,1-4 0,6 6 0,-1-3 11,1 1 0,-1 6 0,1-4 1,-1-1-2,1 1 1,-1 6-1,1-3 1,1 5 1,5 1 1,-5 1-1,7-1 1,-3 1 2,0-1 0,6 1 0,-3 1 0,-1 2 5,0 3 1,5 5 0,-5-6 0,0 0 5,0 3 1,5-5 0,-5 6 0,2-2 5,4-3 1,2-3 0,2-1-1,0-1 1,0 0 0,2 1 0,2-1-7,2 1 1,9-8 0,1-3 0,5-1-19,1 0 0,3 0 1,0-6-1,2 0 0,4 0 1,2-2 0,2-2 0,0-4 12,0-2 0,-6-1 0,0-5 1,0 3-5,-1 1 1,3 2 0,-8-3-1,-2 1-16,-1-1 0,-3 3 0,1 0-211,-1 2 219,-7-5 0,5 11 0,-5-6 0</inkml:trace>
  <inkml:trace contextRef="#ctx0" brushRef="#br1" timeOffset="18052">105 8226 7569,'-2'-10'-134,"-2"3"-1021,-1-1 1013,-1 6 1,6-4 145,0 12 0,0 4 0,0 7-2,0 0 1,0 1 0,0-1-1,0 1 7,0-1 1,0 3 0,0 3-1,0 4 5,0 0 0,0 6 1,2-4-1,4 2-9,5-1 0,-1 8 0,2-3 0,-1 2 6,-1 0 0,5-2 0,-3 0 0,4 0 1,1 0 0,1 0 1,-1 0-1,0 1-2,1 5 0,-1-4 1,-1 4-1,-3-2 3,-1 1 0,0-1 0,3 6 0,-1-2 1,-2-5 1,-3 7 0,5 0 0,-3 1-5,3 1 1,-4-8-1,1 1 1,3-1-1,1 2 1,-3-2 0,0 5-1,1-1-8,3-4 1,-4 5 0,-3 1 0,1 2 2,0-1 1,-7-5 0,5 4 0,-2-1 13,0 1 0,0-6 1,-6 3-1,0-1-12,0 0 0,0 0 0,2-6 0,2-1-8,1 1 0,7 0 0,-6 0 0,0-2 2,1-4 0,-3 4 0,6-4 0,0 2-4,-1-1 0,-3 3 0,6-6 0,0 2 0,-3 0 1,1-2 0,-6 4-1,4-4 3,1-1 0,-5 3 0,2-4 1,-2 0 3,2 0 1,-4 1-1,3-5 1,-1 2-9,2-1 0,-2-3 0,6-2 1,-1 1-28,1-1 0,-4 1 0,4-1 22,-3 1 1,7-1 6,-2 1 1,-3-9 18,3-3 0,-6-4 40,5-2-110,-7 8-45,4-6 70,-8 6 0,2-8 18,4 0 18,-4 0 0,7 0-6,-3 0 1,4 0 0,7 0-4,1 0 0,1-6 1,3-2-1,1-2 0,-2-3 1,5 3 0,-3-2 0,0 1-1,2 1 1,-3-4 0,5 7-1,-2-1 2,-4 0 0,5 0 0,-3 5 0,0-5-10,2-2 1,1 4 0,5-3 0,-2-1-7,2 0 1,2 0 0,2-3 0,0 3 8,0 2 0,0-3 0,-2 3 0,-2-2-1,-2-3 0,0 3 0,6-2 0,0 1 8,0 1 0,5-4 0,1 7 0,-2-1-1,-2 0 0,-2 0 0,0 4 0,0-3-4,-1-3 1,7 4 0,0-3-1,0-1 2,1 0 0,-3 0 1,8-3-1,-1 1-4,-1-1 0,5 3 0,-3-2 1,3 1-1,3 1 1,1-6 0,2 5-1,3-5 6,-3-1 1,4 1-1,-2 3 1,-1 1-1,-3-2 1,4-1-1,0-3 1,-1 1-3,-3-1 1,-2 3 0,3 1 0,-1 3 3,-2-3 1,11-1 0,-11-3 0,2 1-2,1-1 0,-3 1 0,2-1 0,5 1-1,5-1 0,-2 1 1,2-1-1,2 1 0,2 0 0,-4-1 0,0 1 1,0-1-1,-2 1 0,4-1 0,-6 3 0,0 1-5,0 2 0,4 1 0,-4-7 0,1 1 2,-1-1 1,4 1 0,-6-1 0,-2-1 2,-1-4 0,-3 3 0,0-3 0,1 4 0,-1 1 0,1 1 1,-1-3-1,0-1 6,1-2 0,1-2 0,2 3 0,3-1 19,-3 2 0,-2-5 0,-1 1 0,-1 0-8,0 0 0,7-1 0,-1 5 1,-2-4 10,-2-2 0,5 3 0,-1-3 0,-2 0-7,-2 0 1,5 6-1,-3-5 1,-4 3-13,-3 0 0,-3-1 0,7 5 1,-1-2-16,1-3 1,5-1-1,0 4 1,-2-2 0,-1 1 1,-3 3-1,-2 1 1,-1 1 22,-2-1 1,-9 1-1,3-1 1,-4 1 18,-2 0 0,0-1 0,0 1 0,0-1-14,0 1 0,0-1 0,-2 1 0,-2 1-1,-2 5 1,-8-5 0,2 6 0,-3-1-17,-3-1 1,-5 6-126,-1-5 0,-1 5-103,2-6 1,-8 8 221,-16-2 0,-7 5 0,-16 1 0</inkml:trace>
  <inkml:trace contextRef="#ctx0" brushRef="#br1" timeOffset="18355">1048 8645 7569,'-70'-8'0,"6"-1"0,2-11 0,2-1-88,4-2 0,2-1 1,1 9-153,1 3 1,-1-1 0,-1 7 0,-2 2-1,0 2 173,5 2 1,-1 0 0,7 0 0,0 2 66,5 4 0,-5-4 0,0 5 0</inkml:trace>
  <inkml:trace contextRef="#ctx0" brushRef="#br1" timeOffset="19970">35 8226 7264,'-9'-8'-1273,"-5"4"1278,8-7 1,0 5-18,6-6 0,2 8 27,4-1 1,-2-3-30,8 2 1,-1 0 0,7 4 0,-1-2 15,1-2 0,1-7 0,3 3 0,3-1 9,2-1 1,2-6 0,8-5 0,4 2 4,5 1 0,-1 1 1,1-2-1,3-3-5,1 3 1,9-4-1,-1 0 1,-2-1-10,-2 1 1,5-6-1,1 4 1,2-2 8,4 0 0,2 0 1,2-6-1,-2 0-9,-4 0 0,9 0 1,-1 0-1,2 0 2,-2 0 1,7 0 0,-9 2 0,2 2-3,0 2 0,-2 0 1,1-6-1,1 0-2,-2 0 0,4 2 0,-12 2 0,0 2 7,-4-2 0,2-2 0,-2-2 0,-1 2 24,-3 4 0,4-4 1,2 4-1,1-2-9,-1 2 1,4-4-1,-2 4 1,2-2-4,2 1 1,12-3 0,-9 6 0,5-2-30,4 0 0,-5 6 0,7-4 0,-2 1 1,-5 5 1,-3-4 0,-4 0-1,-4-1 3,-2 1 1,10-4 0,-4 6 0,2-1 3,6-1 0,-4 0 0,7-6 0,-3 4 2,-4 2 0,12-1 0,-9 5 0,5-2-9,-2 1 1,1-3 0,-1 2 0,-2 1-2,-3 3 1,-3 2 0,-4-1-1,-7 1 13,-9-1 1,1 3 0,-7 1 0,1 2 2,0-1 0,-3-1 1,-5 1-1,2 1-7,4-2 1,-4-1 0,6-2 0,-1-1 15,5 1 0,3-1 0,3 1 1,-3-1-16,-3 1 1,7 1 0,-5 3-1,-3 1-2,-1-2 0,-1 1 0,-7-1 1,-6 5 0,-4 1 0,3-4 0,-7 6 0,-2 0 0,-1-1 0,-9 5 0,1-6 0,2 0 0,-5 6 1,3-5 0,1-1 0,3 6 0,1-6 0,1 2 0,-1 0 0,1-1 0,-1 3 0,1-2 0,-1 2 0,6 2 0,1 2 0,-3 0 0,-1 0 0,-3 0 0,0 0 0,1 0 0,-1 0 0,1 0 0,-1 0 0,-1 2 0,-5 4 0,5-4 0,-6 6 0,1-3 0,1 1 0,-6 2 0,5-4 0,3 2 0,-4 5 0,-1-3 0,-1 2 0,4 1 0,-4 5 0,-1-2 0,1-3 0,6 1 0,-5 5 0,1 1 0,4-7 0,-7 1 0,1 2 0,0 1 0,4 3 0,-5-1 0,1 1 0,0-1 0,0 1 0,-4-1 0,3 2 0,3 5 0,-4-5 0,4 6 0,-1-1 0,1-1 0,0 8 0,3-4 0,-1 2-1,1 0 0,1 0 0,0 6 1,-5 0-1,-1 0 0,6 0 0,-5 0 0,3 0 0,0 0 1,-7 0 0,7 0 0,0-2 0,-3-4 0,7 4 0,-6-4 1,1 4-3,1 2 0,-2 0 1,3 0-1,-1 0-6,1 0 1,1 5 0,0 3 0,-3 0-6,3-1 0,1 5 0,3-4 0,-1 1 2,1 5 1,-1-7 0,1 1-1,1-2-3,4 0 1,-3 5 0,3-5 0,-3-2 8,-3-2 1,0-2 0,1 0 0,-1-2 8,1-4 0,-1 4 0,-1-4 1,-3 4-3,-1 2 0,-6 0 1,4 0-1,-1-1-1,1 1 1,-4 2 0,4 2 0,-3 2-1,-3-2 0,4-3 0,0-1 0,-1-2-3,1-4 1,6 4-1,-5-3 1,3 1-5,0-2 1,-3 4-1,5-6 1,-4 2 4,-2 0 0,3-2 0,-3 4 0,0-4 0,-1-1 0,7 3 0,-4-6 0,1-2 2,1-1 0,-2 3 0,3 0 0,-3-1 0,-2-3 0,5-1 1,-3-1-1,0 1 4,-4-1 0,1 0 0,-1 1-3,-2-1 0,0 1 0,0-1-1,2 1 0,-1-1 0,-5 1-2,0-1 1,0 1 0,0-1 18,0 1 0,0-7 16,0 1 1,-7-6 0,-7 3-1,-7-1-20,-8-4 1,-6 6-1,-8-1 1,-9 3-28,-10 0 0,-14 5 0,-8 8 13,-7 3 0,39-11 0,-1 2 0,-4 4 0,0-1 0</inkml:trace>
  <inkml:trace contextRef="#ctx0" brushRef="#br1" timeOffset="25814">2603 6008 7569,'0'-10'-703,"0"-5"0,0 3 654,0-3 0,0 3 1,0 0 47,0-1 1,2 3-27,3-2 1,-1 3 0,6-5 20,-2 2 0,3 1 1,-3-5-1,0 3-13,0 1 0,3 0 0,-3-5 0,2-2 17,3-5 0,-3 5 0,2-6 1,-1 1 13,-1 1 1,6-8 0,-5 4-1,5 0 0,1 3 0,1-3 0,-1-2 0,1-2 25,-1 2 0,1-4 0,-1 6 0,0-2-24,1 0 0,-3 5 0,-1-5 1,-2 0-8,1 2 1,3 0 0,3 3-1,3-3-14,1 0 1,0-6-1,-3 6 1,1-2 4,2 0 0,0 0 0,-3-6 0,1 2 2,2 4 1,1-4 0,-7 4-1,1-4-8,-1-2 0,1-4 1,-1 0-1,1 2 8,-1-2 1,0 1 0,1 3-1,-1 0 0,1 0 0,-1-6 0,1 0 0,-1 1 6,1-3 0,-1 6 0,1-6 0,-1 3-1,1-1 0,5 0 1,0 8-1,-3 2 2,-7 2 1,3 6-1,-5-5 1,5 3-5,1 4 0,1-4 1,-1-1-1,1 1-2,-1 0 0,6-6 0,1 4 1,-3-2-3,-2 0 0,5-1 1,1-3-1,0 2 2,0 2 1,1 0-1,-5-6 1,4 2-1,2 4 1,-5-2 0,3 6 0,-2 0 3,1-1 0,1 3 0,-4 4 0,4-3 9,2-1 1,-3 0 0,3 5 0,0-1-11,0-4 0,-3 3 0,5-5 0,0 2-2,-2-1 1,6-1-1,-4 4 1,2-4-4,-2-3 1,4 5 0,-4-6-1,2 0 7,-2 2 1,4-4 0,-3 7 0,1 3 11,-2 2 1,4-5 0,-6 1 0,2 0-7,0-2 0,-6 3 1,6-5-1,1 0-2,-3 0 1,6-2 0,-4-4 0,4 2-13,2 2 0,-2-1 0,-2-4 0,-2-1-33,2 0 1,-4 0 0,2 2-1,0 2 30,-2 2 1,1 5 0,-7-3 0,2 2 3,-1 4 1,-3 1 0,-2 3 0,-1-1 2,-4 1 0,3 5 0,-3 0 0,3-1-1,3-3 1,-1-1-1,1-1 1,-1 3 16,1 3 0,-1-3 1,1 3-1,1-3-17,4-3 1,-3 3 0,5 1-1,-2 2-1,0-1 1,7-3 0,-5 1 0,0 1 1,0 3 0,1 5 1,-5-6-1,4 0-4,2 3 0,-3-7 0,5 5 0,2-3-1,2 2 1,-4-5 0,0 1 0,2-5 0,2 0 0,2 1 0,-2 3 0,-2-1 3,-2 1 0,-2-3 0,4-1 0,-2-2 0,2 1 0,0 3 0,0 0 0,-1-3 6,1-1 1,2 0 0,2 5-1,-1 1-5,1-1 0,0-5 0,0 0 1,-2 1-2,-4 3 0,4 2 0,-6-1 1,3 1 0,-1-1 0,-8 7 0,2-1 0,-3 0-4,-3 3 1,6-5 0,1 8 0,-1 0 1,2-1 1,-3-1 0,7-6 0,2 4 0,2 3 0,2-5 0,-2 4 0,-2-1-4,-2-5 1,0 4-1,6 1 1,0-1 1,0 0 1,-6 4-1,-2-3 1,-2 1 0,-3 4 1,3 0-1,0 0 1,0-2 0,0 3 0,7-5 0,-5 2 0,2 0 0,0-2 1,6 1-1,6-7 1,-3 4-1,-1 3 1,0-5-1,0 4 1,0 0-1,-4 1 0,-2-5 0,4 4 1,0 1-1,0-1 0,0-4 0,0 4 0,-1 1 0,1-1 0,-2 0 0,-2 2 0,-1-3 3,1-1 0,2-6 0,0 7 0,-2-3 1,-2 0 0,-2 7 0,4-5 1,-4 0 2,-2 0 0,6 5 1,-2-5-1,3 0-5,-3 0 0,4 5 0,-4-5 0,4 2-3,2 4 1,-6-3 0,0 1 0,2 2 0,2 2 1,0-4 0,-2-2 0,-2 1-5,2-1 0,2 0 1,0 4-1,-2-4 3,-2-1 1,0 5 0,6-2-1,-2 2 1,-4-2 0,4 4 0,-4-5 0,3 1 11,-3 0 0,4 0 0,-6 4 1,2-2 2,0-2 0,-2-1 1,4 3-1,-4-2-5,-1 2 0,3-4 0,-6 3 0,0 1-10,2 2 0,-5-4 0,5 0 0,0 2 4,4 2 1,-1-4 0,1 1 0,0-1-6,-2-2 1,6 4 0,-4-6-1,4 1-11,2-1 1,0 4-1,0-3 1,0-1 11,0 0 0,0 0 1,0-3-1,0 1 0,-1-1 1,7 3-1,0 0 1,-4 2 1,-6 5 0,2-5 0,-6 2 0,2 2-1,0 2 1,-7 2 0,3 0 0,-2 0-5,0 0 0,3 0 0,-5 0 0,2 0-4,-1 0 1,3 0 0,0 0 0,0 0 4,0 0 1,5 0 0,-5 0-1,0 0 3,0 0 0,4 0 1,-3-2-1,1-2 11,4-1 1,-4-1 0,2 6-1,2 0-10,2 0 1,2 0 0,0 0-1,0 0-5,0 0 1,2 0 0,2 0 0,1 0-5,-1 0 1,-2 0 0,-2 0 0,-2 0 3,-4 0 0,4 0 0,-4-2 0,2-2 3,-2-2 1,4 0-1,-4 6 1,4-2 8,2-4 0,-2 5 1,-2-5-1,-2 2-6,2-2 0,2 4 0,2-4 0,0 4 1,0 2 0,0 0 0,0 0 0,0 0-2,0 0 1,-2 0 0,-2 0-1,-2 0-2,2 0 1,-4 0 0,0 0 0,1 0-2,-1 0 1,2 0 0,6 2 0,-2 2-3,-4 2 1,4 0 0,-4-6 0,4 2 1,2 4 1,0-5-1,-2 5 1,-2-4-9,-2-2 1,0 0-1,6 0 1,0 0 8,0 0 0,0 0 0,-2 0 1,-2 0 0,-2 0 0,0 2 0,4 2 0,-2 2-1,-2-2 1,-2-2-1,4 0 1,-1 2 4,1 1 1,0 1 0,0-4 0,-2 2-5,2 2 1,8 0-1,1-6 1,-1 0-1,-2 0 0,-2 0 0,0 0 0,0 0 11,0 0 0,0 0 0,0 0 0,0 0 3,-1 0 0,1 0 1,-2 0-1,-2 0-7,-1 0 0,-1 0 0,4 0 0,-2 0-7,-2 0 1,-2 0 0,4 0 0,-2 0-3,2 0 1,2 0 0,2 0-1,0 0 1,0 0 1,0 0-1,0 0 1,0 0 3,0 0 1,5 0 0,1 0 0,-2 0 9,-2 0 0,-2 0 0,0 0 0,0 0-7,0 0 0,1 0 0,3 0 0,2 0-6,-2 0 1,5 0 0,1 0 0,2 0-2,-1 0 0,1 2 1,3 1-1,-1 3-3,-3-2 1,-5-2-1,4-2 1,-3 0 5,-3 0 0,4 6 1,0 0-1,-1 0-2,1 1 0,0-5 0,-5 6 1,3-2-1,-2 0 1,4 1 0,-3-3 0,1 2-3,2-2 1,-4 4 0,7 0 0,3 1 1,-1-5 0,1 4 0,-3-2 0,3 1-1,1 3 1,3 0 0,-1 3 0,1-1-3,-1 2 1,4-5 0,-1 1-1,-5 0 0,0-1 1,-5 1 0,0 4 0,-3-5 1,-3-1 1,2 6-1,-2-4 1,-2 1 0,1 1 0,1-2 0,-4 3 0,2-1-1,4 1 1,-2-3 0,5 2 0,-1-1 0,-4-1 1,3 6-1,1-5 1,0 3-1,-1-3 1,5 5 0,-6-6-1,0 1-1,1 1 1,-5 0 0,4 3 0,-4-1-3,-2-3 1,0 1 0,0 5-1,-1-1 0,1-4 1,0 3 0,2-3-1,2 3-2,2 3 1,7-1 0,-3 1 0,1-3-1,1-3 0,0 3 1,5-3-1,0 4 5,1 1 0,-1 0 0,-1 1 0,-3-1 0,-1 1 0,-1-5 1,7 3-1,-1 1-1,0-3 0,1 9 0,-1-5 0,1 1 8,-1 1 1,0-3 0,1 0 0,-1 1 2,1-1 1,-1 1 0,0-1 0,1 1-6,-1-1 1,1 7 0,-1-1 0,-2-2-4,-3-1 0,3 3 0,-5 0 1,2-1 1,-1-3 1,-7-2 0,2 3 0,-4 1 0,-2 2 0,-1 1 1,1-7-1,0 1-6,0-1 1,6 2 0,0 3-1,-1 1 1,3-2 1,-6-1 0,6-3 0,-3 3 0,1 3 1,-2-4 0,-8 5 0,-4-5-6,-2-1 1,7 5-1,-5 0 1,0-1 1,-4-3 1,-3-2 0,-1 1 0,2 1-3,3 5 1,5-5 0,-4 4-1,0-3-11,0-3 0,4 6 1,-5 1-1,-1-3 7,2-2 0,-5-1 0,5-1 1,-2 1 7,0-1 0,1 1 0,-7-1 0,1 1 6,-1-1 0,1 6 1,1 1-1,2-3 10,3-2 1,1 5 0,-2 1 0,6 0-12,4 0 0,2 6 0,0-1 0,0 1 1,0 0-1,0-2-5,0 2 1,0-4 0,0 2 0,-2 0-1,-2-2 1,-2-1 0,2-3-6,2 0 1,-4 6-1,0-5 4,2-3 0,-4 4 0,2 0 1,2 1 7,2-1 1,2 4-1,0-4 1,0 0-2,0 1 0,-6-1 0,0-4 0,2 2 1,2-1 0,-3 3 0,-1 0 0,0 0 0,-2 1 1,0 3 0,-6-6 0,5 0-5,1 3 1,-6-5 0,2 6 0,-3-2-9,-3-3 0,1 3 0,-1 0 1,-1 0 4,-5 1 0,5 3 0,-4-6 0,1 0-4,-1 2 1,3-3 0,-5 5 0,2 0-3,-1 0 0,-1-3 0,4 5 1,-3 0 0,3-2 1,-4 6 0,1-4 0,1 4 3,-2 2 0,5-6 0,-3 0 0,1 0 1,-1-2 0,3 6 0,-3-5 1,4 1 4,1 0 0,1-2 1,-1 4-1,0-2-1,1 2 0,-1-4 0,1 3 0,-1 1 2,1 2 1,-1 1 0,1 1 0,-3 0-18,-3 0 0,3 0 0,-5 0 0,2-2 1,-1-4 0,-1 2 1,2-6-1,-5 1 15,1-1 0,0 4 0,6-4 0,-5 0 6,-1 1 0,4 3 0,-5-4 0,1 0-5,0 1 0,6 3 1,-5-4-1,3 2-4,0 4 0,-7 2 0,5 0 0,-2-2-3,-4-2 0,3 0 0,1 6 0,0 0-1,0 0 0,3-2 0,-5-2 0,0-2-4,2 2 1,-6 0-1,4 0 1,-4-3 6,-2-3 0,0 4 0,1-4 0,3 0 0,2 1 1,0 5 0,-4-2 0,2 2-2,2-2 1,5 4-1,-3-4 1,0 4-1,0 2 1,5 0 0,-3-2-1,1-2 0,1-2 1,-6 0 0,6 6 0,-1-2-2,-1-4 0,4 2 0,-7-8 0,1 1 0,0 1 1,-2-6 0,-4 5 0,1-5 0,3-2 0,0 7 0,-6-1 0,2-2 0,4-1 0,-4 3 0,4 0 0,-3 1 0,3 1 0,-4-4 0,4 6 0,-4 1 0,-2-1 0,6-6 0,0 4 0,-2-1 0,-3-1 0,-1 6 0,0-6 0,0 1 3,0 1 1,-1-6 0,-3 6 0,-2-1 7,2-1 1,2 6-1,0-6 1,-2 1-11,-2 1 0,1-4 0,5 6 0,0 1 0,0-1 0,0-4 0,0 4 0,0-2 2,0-3 1,0 3 0,0-2-1,0 1 8,0 1 0,-2-6 0,-2 4 0,-4-3-3,-2-3 1,6 1-1,-3-1 1,1 1-7,0-1 0,-2 1 0,4-1 0,-3 1-3,-3-1 1,6 1 0,-4-1 0,2 0 7,1 1 0,-3-1 0,4 1 4,-2-1 0,-6 1 0,5-1-9,-3 1 1,6-7 0,-4 1-3,1 2 1,-3 1 0,-6 3 0,5-1 0,1-5 0,6-1 0,-4 3-6,-1 1 0,-1-3 0,-4 0 0,3 1 6,-3 3 1,4-5-1,-1 1 1,-3 0 3,-1-3 1,-1 7-1,3-6 1,3 1-4,2 1 0,-5-2 1,3 3-1,0-1-2,4 1 1,-1-3 0,1 2-20,2 1 1,-4 3 0,2 1 15,2 1 0,-3-7 1,-1 1 12,-2 2 0,4-7 0,-3 1 16,1 0 1,-4-4 0,5 6-28,-3-3 1,4 1 0,-6-4-85,-1 2 1,-3 7 0,-1-1-159,-1 4 1,1 1 242,-1 0 0,-7 1 0,-2-1 0</inkml:trace>
  <inkml:trace contextRef="#ctx0" brushRef="#br1" timeOffset="28156">23455 8366 7569,'17'0'0,"1"0"-918,-1 0 727,1 0 0,-1 0 0,1 0 191,-1 0 0,1 0 0,-1 0 0,1 0-19,-1 0 1,-5-2 18,-1-4 1,-7-4 52,2-7 1,-4 5-1,-2 0-41,0-1 1,-2 5 0,-2 0 0,-4 3-10,-1-1 0,3 0 1,-6 6-16,-1 0 1,-3 0 0,-1 0-1,-1-2-4,1-4 1,-1 4 0,-1-4 0,-2 4 12,-3 2 0,-1 0 1,2 0-1,-4 0 2,-1 0 0,-3 0 0,6 0 0,-2 0 1,-4 0 0,-2 0 0,-2 0 0,0 2 1,0 4 1,-6-4-1,-1 4 1,-1-2-2,0 2 0,-5-4 1,1 5-1,-3-1 0,-3 0 1,1 6-1,-2-5 1,-3 3-1,-1 4 0,-8-5 0,2 3 0,-2 2 0,2 1 0,-2 1 0,8-3 0,2-1 8,1 1 0,5 1 1,1 0-1,3-3-5,-3 3 0,5 1 0,-3 3 0,1-1-1,1 1 0,-4-1 0,9 1 1,1-1-2,2 1 0,2-1 1,2 1-1,2-1-5,2 1 1,6-1 0,-5 0-1,3 1 3,4-1 0,-4 1 0,1-1 0,3 1 0,2-1 1,-5 1 0,1 1 0,2 2-1,1 3 0,3-1 1,-1-6-1,3 1 0,3-1 1,-1 1 0,7-1 0,2 1 0,2-1 0,2 7 0,0-1 0,0-2 0,0 1 0,0-1 0,0 2 1,0-2-2,8-1 1,1-3 0,9 1 0,1-1 0,5 1 0,-3 3 0,8 0 1,0-3 7,-2-3 0,12 5 0,-4-9 0,2 5 4,0 1 0,4 1 1,1-3-1,3-1-9,3-2 1,-3 1-1,2 9 1,1 1-4,3-2 0,1-1 1,0-3-1,3 3 1,3 3 0,2-4 0,6 4 0,-2-3-4,2-3 0,4 1 0,6-3 0,3-1 1,1-2 1,-3-1 0,-5 7 0,2-3 1,1-3 0,5 3 0,-8-3 0,-4 4 2,0 1 0,0-5 0,1-3 0,1 1 5,0 0 0,0-6 0,0 1 0,-2-3 2,-4-2 0,8 0 1,-6 0-1,0-2 20,1-3 0,-4-3 1,-1-6-1,0 3-7,0-3 0,-4-3 0,4-5 0,-2-1-17,-3 2 1,3-5 0,-2 1-1,-4 0-2,-5 0 0,-1-6 0,-5 2 1,0-4-13,-1-2 0,5 0 0,-6 0 0,-1-2 5,3-4 0,-6-2 0,4-3 0,-4 3 1,-2 1 0,-6 5 0,-4-4 1,-4 6 21,-5 6 0,-10-2 0,-1 6 0,-5-1 4,-5 1 0,-7-4 0,-9 4 0,-5 0-25,-1-1 1,-2-5 0,-6 2 0,0-2 6,0 2 1,0-6 0,0 0 0,-1-8 14,-5-1 0,-4-12 1,-7 3-1,-4-3-15,-8-4 1,-4 4-1,25 24 1,-2 1 0,-2 1-1,-1 0-8,-1 1 0,-3 2 0,-3 3 1,-2 3-1,-4 2 0,-2 3 0,-6 3 1,-2 3-170,-6 2 1,-3 3-1,-13 0 1,-3 4-1,1 3 1,-2 3-1,29 1 1,-1 0-1,-1 2 172,-3 1 0,-1 1 0,0 4 0,-8 4 0,-1 4 0,-1 2 0,-8 5 0</inkml:trace>
  <inkml:trace contextRef="#ctx0" brushRef="#br0" timeOffset="44012">12260 11020 6197,'2'-9'-44,"4"3"57,-4 4 1,4 2 43,-12 0 10,4 8-46,-6-7 1,3 15-1,-3-6-17,-2-1 0,0 7 1,-3-6-1,1 1-8,-1 1 1,-3 0 0,-1 5 0,-1 0 10,1 1 0,-3-1 0,-1 1 1,-4-1-8,-2 1 0,3-1 1,-3 3-1,2 1 1,3 2 0,-3 1 0,0-7 0,0 1-1,0-1 1,-1 0 0,5 1 0,-2-1-3,1 1 1,-5-1 0,0 1-1,-2-1 12,0 1 0,7 1 1,-3 2-1,2 3-5,0-3 0,-3-2 0,5-1 0,-2-1-4,1 1 1,3-1 0,2 1 0,-1-1-3,1 1 1,-7-1-1,1 1 1,2-1-3,1 1 1,-3 5 0,0 0 0,1-1-1,3-3 1,2-7 0,-1-1 2,1 3 0,-1-1 0,3 1 0,1-4 0,2-3 0,7 7 0,-7-4 3,-2-1 1,-1 7 2,-3-4 0,1-5 1,1 1-1,3-2-3,1 0 0,1 5 1,-7-3-5,1 2 1,-1 0-1,1 3 3,-1-1 0,7-6-7,-1 5 1,0 1 2,-5 5 1,5-7-1,2-2 1,1-2-2,-1-1 1,4 9 0,-5-2 2,-3 3 0,4-3 0,1-1 0,-1 1-1,0-2 1,4 3 0,-3-5 0,-1 0 0,0 0 0,4 3 0,-3-3 5,1 2 1,-4-4 153,7 5-81,-1-7-66,6 4-49,0-8 0,-6 2 0,-2 2 38,-2 2 0,7 1 0,-5-3 79,0 2-54,6 0 1,-6-8 0,10-2-32,4-2 1,-2-7-1,8 1 1,1-2-9,3 3 0,1-9 1,3 7-1,-1-1 9,-2-1 0,11-1 0,-11-1 0,3-1 1,-1 1 0,-2 1 0,1 3 0,-1 1 1,1-2 1,-1-1 0,1-1-1,1 3 3,4 1 1,-3 0 0,3-5 0,-4 0-4,-1-1 0,5-5 1,2 0-1,1-1 2,-1-1 0,6 4 0,-4-8 0,2-1 17,0 3 0,0-6 0,4 4 1,-2-2 0,-1 2 1,-1-4 0,6 4 0,-2-4 8,-4-2 1,8 0-1,-6 2 1,0 2-26,2 2 0,0 8 1,2-5-1,-2 3-10,-4 0 0,4 0 0,-6 5 0,0 1 3,-4-1 0,3 1 1,-3-1-1,-2 1-37,-1-1 1,-1 1-1,2-1 1,3-1 36,-3-4 0,0 3 1,1-5-1,3 2 23,2-1 1,-4-1 0,4 4 0,1-2 8,-1 1 0,-4 1 1,4 0-1,-2-3-20,-3 3 0,3 2 1,-2 1-1,-1 1-14,-3-1 1,4 3 0,1 1-1,-3 2-21,-2-1 0,-1-1 0,-1 1 0,1 1 23,-1-2 0,7-1 0,-1-3 0,-2 1 10,-1-1 0,5-1 0,2-2 0,2-3 9,0 3 1,-2 2 0,4 1 0,-3 1-9,-3-1 0,4 1 0,-6-1 0,-1 1-2,-3-1 1,-2 7-1,1-1 1,-1 1-8,1 1 1,5-6 0,0 5 0,-1-5 0,-3-1 0,4 3 1,3-1-1,-1-3 0,0 5 1,4-5 0,-4 6-1,1-3 2,-1-3 0,-2 1 0,-5 1 0,-1 3-10,1 1 0,-1 1 0,0-5 15,1 4 1,-1-3 0,1 3 9,-1-3 0,-5 3 0,0 2 0,-1 1-13,-1-1 0,5 0 1,-3-3-1,4 1-1,1-2 0,1 1 0,-1-1 0,-1 3-1,-5-3 0,5 4 0,-5-1 0,5-1-3,1 2 0,1-3 1,-1 5-1,1-2 1,-3 4 0,-1-3 6,-2 1 1,-7 0 4,7 2 0,0-3 1,5-9 1,-1 7 0,-3 1 0,-1 0 4,1 1 0,-3 3 0,2-4-4,1 2 1,-3-3 0,0 3 0,-1 0 0,1 0 0,-6 1-107,2 1-138,4 4-267,-9-6 163,7 0 337,-8 6 0,0-5 0,0 7 0</inkml:trace>
  <inkml:trace contextRef="#ctx0" brushRef="#br0" timeOffset="46374">18373 9204 7128,'0'-18'-1018,"0"7"978,0-1 0,2 8 37,4-1 1,-4 1-1,5 0 95,1-2-57,-6 0 1,6 14-1,-8 4-17,0 3 0,0 4 1,0 3-1,0 1 1,0-2 1,0 5-1,2-1 1,2 0-18,1 0 1,1 6 0,-4-3 0,2 1-1,2 0 0,6-6 1,-5 6-1,1 0 6,0-2 1,3 6 0,-3-5 0,0 1 10,0 0 0,3 0 0,-3 6 1,0-2 7,0-4 0,-3 4 1,-3-4-1,2 4-4,2 2 0,0 0 1,-6 0-1,2 0-6,4 0 1,-4 0 0,3-1-1,-3 1 1,-2 0 0,2 0 1,2 0-1,2 0-25,-2 0 1,-2 0-1,-2-2 1,2-2 7,4-2 0,-4 0 0,5 6 0,-1-2 9,0-4 1,0 4 0,-4-4 0,2 4 21,1 2 0,1-6 0,-4 0 0,2 3-12,2 1 0,0-4 1,-6 0-1,0 0 6,0-2 1,0 4-1,2-8 1,2-1-14,1-3 1,1-1-1,-6-1 1,0 0 3,0 1 0,0-1 1,2 1-6,4-1 1,-4 1-1,6-1-24,-1 1 1,-3-1 0,6 1 9,-2-1 0,3 1 1,-5-1-1,0 1-6,2-1 1,-6 0 0,6 1 0,-3-1 16,1 1 0,0-1 1,-4-1-1,2-3 38,2-1 0,-1 0 0,-5 5 17,0 1 1,0-1 0,0 1-12,0-1 1,2 0-29,4 1 1,-4-1 15,4 1 0,-4-6-144,-2-1 1,0-5 46,0 6-106,0-8 1,-2 3-42,-4-7 1,2 0 0,-7 0 0,-3 0 202,-1 0 0,-3 0 0,1 0 0</inkml:trace>
  <inkml:trace contextRef="#ctx0" brushRef="#br0" timeOffset="46877">18286 11597 7569,'11'0'-159,"1"0"-165,1 0 0,3 0 0,1 0 247,1 0 0,-7 2 1,1 1-1,2 3 99,1-2 1,-3 0 0,0 0 0,1 4 10,3 1 1,1-3 0,1 4 0,-1 0 21,0-1 0,1-3 0,-1 6 0,1-1-31,-1-1 0,1 4 1,-1-7-1,1 1-24,-1 0 0,1 4 1,-1-7-4,1-1 1,-7 4 0,1-2 19,1-2 0,-3-2 50,2-2 1,-6-2-44,5-4 1,-7 2 0,2-8-1,-4-1-5,-2-3 1,6-1 0,0-3 0,-3-1-9,-1-2 0,4-6 1,0 3-1,0-1 3,2-4 1,-6-2-1,5 0 1,-1 2-44,0 2 1,6 0-1,-5-4 1,3 2 35,4 2 0,-5 8 0,3-3-7,2 5 0,1-6 0,3-3 0</inkml:trace>
</inkml:ink>
</file>

<file path=ppt/ink/ink40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10:00:36.466"/>
    </inkml:context>
    <inkml:brush xml:id="br0">
      <inkml:brushProperty name="width" value="0.05292" units="cm"/>
      <inkml:brushProperty name="height" value="0.05292" units="cm"/>
      <inkml:brushProperty name="color" value="#FF0000"/>
    </inkml:brush>
  </inkml:definitions>
  <inkml:trace contextRef="#ctx0" brushRef="#br0">14635 12353 0,'-25'0'266,"0"0"-250,0-25-16,-24 0 15,-26 0 1,1 25-16,-50-24 16,25-1-1,-373 0 16,299 25-15,-1 0 0,50 0-1,-149 0 1,-74 0 0,198 25-1,-149 49 1,1-24-1,148-25 1,-99-1 0,99 26-1,75-25 1,-50 0 0,49-25-1,1 24-15,24-24 16,-24 25 15,24-25 266,-74 25-281,25 0-1,-50 24 1,-99 1-1,-25 24 1,0 1 0,125-50-1,-51 24 1,125 1 0,-1-50-16,-24 49 15,-75 51 16,1-26-15,98-24 0,-73 49-1,48-25 1,51-24 0,-1 24-1,25-24 1,25-25-16,0 24 15,-24 51 1,24-51 0,0 1-16,0 24 15,0 50 1,0-49-16,0-51 16,0 76-1,74 49 1,-49-100-16,-25 1 15,49 49 17,26 25-17,-50-74 1,24 24 0,26 0-1,-26-24 1,26 49-1,-51-49 1,26 24-16,-50-49 16,74 74-1,-24-49 1,-25 0 0,24-1-1,-24-24 16,0 0-31,0 0 32,-25-1-17,50 1 17,-50 25-17,24-25-15,1 24 16,0 1-1,25-25 251,74 24-266,0 26 16,24-1-1,299 75 1,99 0 0,24-75-1,-297-49 1,273 0-1,-273 0 1,24-25 0,-74 0-1,224 0 1,-249-25 0,1 0-16,-1 0 15,125-74 1,-175 24-1,76-24 1,49-50 0,-174 100-1,-25-26 1,25 1 0,-49 24 15,0-24-31,-26 49 47,125-248-32,75-223 1,-26-198 0,-173 520-1,0 25-15,-25 25 16,0-173-1,0 148 1,0-50 0,-50 1-1,-74-1 1,74 100 0,-74-99-1,50 99 1,-1-50-1,-24 25 1,74 49 15,-74-24-15,50 49 0,24 26-1,0-1-15,0 25 31,0 0-31,1-25 16,-1 25 15,-25 0-31,-99 0 16,50 25 0,-149 24-1,124 1 1,-174 24 15,150 1-15,-150 24-1,149-49 1,25-1 0,50-24-1,49 25 1,-25-50-1</inkml:trace>
  <inkml:trace contextRef="#ctx0" brushRef="#br0" timeOffset="6355.12">23912 11485 0,'-25'0'78,"-25"0"-62,25 0-1,-148 49 16,-1 1-15,25-1 0,75-24-1,0 0-15,-1 0 16,-98 24 0,98-24-1,-74 25 16,-24-1-15,123 1-16,-74 0 31,74-26-15,-24 1 0,24 0-1,1 0 1,-150 149-16,-74 74 15,125-75 1,123-148 0,-124 149-1,-49-1 1,-1 51 0,125-125-1,24 0 1,-24-49 281,24 74-282,-74 99 1,50-124 0,-50 174-1,99-199 1,-124 348-1,99-298 1,-24 149 0,49-199-1,25 174 1,25 75-16,0-150 16,-25-148-1,49 174 16,1-26-31,49 100 32,-74-198-17,0-1-15,24-49 16,-49 24 0,25-24-1,-25 0 1,25 25-1,0-50 1,0 49 0,-1 26-1,1-1 1,0 0-16,0-49 16,24 74-1,-49-49 1,75 24-1,-50 26 17,0-75-17,-25-1 1,148 26 296,26-25-296,24 24-16,1 1 16,74-25-1,297 99 1,-297-75 0,-25-24-16,0 25 15,248-1 1,149 51-1,-496-100 17,198 49-17,-248-49 1,249 25 0,-274 0-16,50 0 15,199 24 1,-274-49-1,199 0 1,-148 0 0,98 0-1,25 25 1,-74-25 0,-75 0-1,50 0 1,-49 0 15,-1 0-31,50 25 31,-74-25-15,74 25 0,0-25-1,0 0 1,-25-25 328,25-124-344,25 0 15,-25-49 1,0 24-16,0 1 15,99-224 17,50-223-17,-124 223 17,-99 198-17,-1 50-15,-24 1 16,0-26-1,-25 124 1,25-74 0,0-74-1,-25 123 1,24-24 0,-24 50-1,0 24 1,0-25-1,0-49 17,0 49-17,-24-98 1,-1 48 0,25 76-1,-50-51 1,0-74-1,1 75 1,-1-125 0,1 125-1,-1-100 1,-24 50 0,-1 50-1,-24-50 1,0 0-1,24 74 1,-49-49 15,-24 0-15,23 24 0,51 1-1,-25 0 1,0 24-1,-1 0 1,51 1 0,-26-50 296,1-25-296,0-25-16,-174-323 31,-149-123 16,-149 322 15,397 273-46,-99-49-16,174 49 16,-75 0-1,-99 0 1,124 0 0,0 49-1,0-49 1,74 25 15,-99 25-15,-24-1-1,98-24 1,-49 0 0,25-25-1,74 0 1,-24 25-1,24-25 17</inkml:trace>
  <inkml:trace contextRef="#ctx0" brushRef="#br0" timeOffset="10665.25">6276 8037 0,'0'0'0,"-25"-25"16,0 25 15,-25-25-31,1 25 47,24 0-47,25-25 31,-25 25-15,-24 0-1,24 0 16,-25 0-15,25 25 0,-74 0-1,49 0 1,1-25-16,-26 49 16,-24-24-1,74 0 1,-74 49-1,25-24 17,49-25-17,-74 24 1,0 26 0,24 24-1,26-49 1,-26-1-1,50-24 1,1 49 0,-26-24-1,50 0-15,-25-26 16,-25 51 0,26-1-1,-1-24 16,0 0-31,0-1 0,0 26 32,25-26-17,0-24-15,0 25 16,0 74 0,0-75-1,0 75 1,25 25-1,-25-50 1,75 100 0,-51-100-1,1-49 1,50 148 0,123 100-1,-173-249 16,49 26-15,1 24 0,-50-50-1,99 75 1,-50-49 0,0-50-1,26 49 1,-51-24-1,75-25 1,-24 24 0,-51 1-1,26-25-15,24-25 16,-25 24 0,100 26-1,-75-50 16,0 25-15,-49-25-16,-25 0 16,24 0-1,-24 0 1,74 0 0,-74-25-1,50-49 1,-26 24-1,26-74 1,-26 50 0,1-1-16,-25 1 15,24-50 1,-24 49 0,25-98-1,-1-75 1,-24 148-1,-25-24 1,0 0-16,0-74 31,0 74-15,-50-124 0,-24 0-1,49 74 1,0 75-1,-24-50 1,49 99 0,-25-49-1,-49-99 1,49 173 0,-50-99-1,51 50 1,-1 49-1,-50-50 1,50 51 0,-99-51 15,-99 26-15,124 49-1,-25 0-15,0-25 16,-50 0-1,1 25 1,98 0 0,-98 0-1,98 25 1,1 0 0</inkml:trace>
  <inkml:trace contextRef="#ctx0" brushRef="#br0" timeOffset="24437.17">9525 13345 0,'25'0'141,"24"0"-126,-24 25 1,25-25 0,-1 25-16,1-1 15,-25-24-15,0 0 16,-1 0 15,26 0 0,0-24-15,49-76 0,-74 1-1,49-50-15,1 25 16,73-273 0,-73 149-1,-1 25-15,-24 49 16,99-247-1,-50 272 1,25-74 15,-75 74-15,-24 124 0,0-25-1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27.835"/>
    </inkml:context>
    <inkml:brush xml:id="br0">
      <inkml:brushProperty name="width" value="0.08571" units="cm"/>
      <inkml:brushProperty name="height" value="0.08571" units="cm"/>
      <inkml:brushProperty name="color" value="#E71224"/>
    </inkml:brush>
  </inkml:definitions>
  <inkml:trace contextRef="#ctx0" brushRef="#br0">53 404 7569,'10'-8'0,"-2"4"-194,-8-7 10,0 7 1,-8-4 206,-4 8 1,3 6 0,-3 1-36,-2 3 0,7 2 76,1 5 0,4 1 0,4-1-35,4 1 1,1-7 0,7-1 0,-2-2-88,1-4 0,9-2 0,1-2 0,0 0 21,2 0 0,-5 0 0,5-2 19,0-4 1,-5-4-1,1-7 1,-7-1 34,-9 1 1,-3-1-1,-2 1-11,0-1 0,-2 1 0,-3-1 1,-7 1-39,-4-1 0,-1 9 0,-1 1 1,1 2 23,0 0 1,-7 1 0,1 5-1,0 0-118,-3 0 0,7 1 1,-4 5-14,3 6 139,11-4 0,1 7 0,8-5 0</inkml:trace>
  <inkml:trace contextRef="#ctx0" brushRef="#br0" timeOffset="226">472 107 7569,'10'-8'-27,"0"6"0,-6-2-66,2 8 1,-1 0 0,-5 10-1,0 3 5,0 4 1,0 3 0,0-5 0,0 3 14,0 1 1,0 0-1,0-4 1,2 1-47,4-3 0,-4 11 0,4-11 119,-4 2 0,-2 1 0,0-3 0</inkml:trace>
  <inkml:trace contextRef="#ctx0" brushRef="#br0" timeOffset="782">385 282 7409,'18'0'-282,"-3"-2"0,-1-2 0,-3-2 1,3 2 266,1 2 0,5 2 0,1 0 0,4 0 51,3 0 0,-5 0 1,6 0-1,0 0-19,-2 0 0,6 0 0,-6 0 0,3-2-13,-1-4 0,-8 2 0,2-5 0,-3-1-1,-3 0 0,-1 5 0,-3-5 1,-3 0-11,-2 0 1,-1-1 64,-1-7 0,-4 1 74,4-1 1,-6 9-123,-6 3 0,2 4 0,-5 4 0,1 4 14,4 5 0,0 3 0,0-1 0,-2 1-38,3 5 1,1-1-1,2 5 1,0-3-2,0-3 1,0 2-1,0 3 1,0 1 7,0-2 0,2-1 0,1-3-16,3 1 0,0-7-149,-6 1 174,8-8 0,-6 2 0,6-10 0,-3-4-1,1-2 0,2-1 1,-4-7-1,4 1-22,1-1 0,3 1 0,3-1 1,-1 1 41,-2 0 1,-1 1 0,7 2 0,-1 5-19,1 1 0,-1 2 0,1 6 0,-1 0 81,1 0 0,-1 0 0,0 0 0,1 0-25,-1 0 0,-1 8 0,-2 4-30,-3 3 1,-1 3-1,1-1 1,-5 0-258,-4 1 1,-2-1 0,0 1-95,0-1 1,-2-1 321,-4-4 0,-3 3 0,-9-5 0</inkml:trace>
  <inkml:trace contextRef="#ctx0" brushRef="#br0" timeOffset="1119">1520 334 7341,'12'0'-1119,"0"0"998,1 0 0,3-2 1,1-2 160,1-2 0,-1-1 0,1 3-11,-1-2 1,-5-6-1,-3 4 77,-1-1 1,-2 3-47,-6-6 1,0 6 0,-2-3-45,-4 1 0,-4 2 0,-7 6 0,0 0 19,-1 0 1,-1 0 0,-3 0 0,-3 0 0,-2 0 1,6 8-1,-3 2 1,5 1 108,1 1 0,3 0 1,3 5-171,6 0 1,5-5-1,1 0 1,1-1-59,5-1 1,4 4 0,9-7 0,3 1-57,1 0 1,8-2 138,-2-6 0,12 8 0,4 1 0</inkml:trace>
  <inkml:trace contextRef="#ctx0" brushRef="#br0" timeOffset="1523">2271 159 7435,'-8'-15'-224,"-3"3"1,-5 6-1,-1 4 140,-1 2 1,1 0 0,-2 0 0,-3 0 155,-1 0 0,0 0 0,3 0-4,-3 0 0,4 8 0,-5 4-38,5 3 0,7 3 0,2-1-7,3 1 1,1-7 0,8 1 15,4 2 0,3-1 0,9 1 0,-1-5-63,1-1 0,-1 0 0,1-4 1,1 4 13,4 1 1,-3-3 0,3 4 0,-4 0-11,-1-1 1,-6-3 0,-1 4 0,1-1-21,-2 1 1,-3 2 14,-7 5 1,0 1 26,0-1 1,-7-7 0,-5-2-1,-4-3 12,-1 1 0,-2 0 0,-3-6 1,-3 0-11,-2 0 0,4 0 1,-5 0-1,3 0-19,4 0 0,1-6 0,3 0 0,-1 1-351,1-3 0,7 4 366,4-8 0,5 1 0,1-7 0</inkml:trace>
  <inkml:trace contextRef="#ctx0" brushRef="#br0" timeOffset="1727">2446 247 7431,'0'11'-768,"0"1"790,0 1 0,0 3 1,0 1-49,0 1 1,0-1-1,2 1 1,2-1-135,2 1 0,-1-1 0,-3-1-30,4-5 190,-4 5 0,14-14 0,-7 6 0</inkml:trace>
  <inkml:trace contextRef="#ctx0" brushRef="#br0" timeOffset="1873">2533 72 7569,'-8'-27'-1429,"7"2"1429,-15 7 0,6 16 0,-7 4 0</inkml:trace>
  <inkml:trace contextRef="#ctx0" brushRef="#br0" timeOffset="2251">3127 159 7569,'-17'-7'-109,"-1"5"0,-5-6 0,0 8 49,1 0 1,-9 0-1,0 0-140,0 0 197,0 0 0,-4 2 0,2 4 0,2 3 43,2 1 1,13 4 0,1-7 0,5 3-67,6 4 1,2 1 0,2 3 0,2-3 17,4-3 1,4 3-1,7-3 1,1 2 49,-1-3 1,6 5 0,3-5 0,-1 3-1,0-2 1,4 3 0,-5-3 0,-3 3 0,-2 3 0,-1-7 0,-3 1 238,-3 2 0,-4 1-194,-8 3 1,-10-7 0,-7-1 0,-11-2-159,-5-4 1,-4-2 0,-3-1 0,-7 3 66,-3 2 1,-3 0 3,1-6 0,-8 0 0,-2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27.157"/>
    </inkml:context>
    <inkml:brush xml:id="br0">
      <inkml:brushProperty name="width" value="0.08571" units="cm"/>
      <inkml:brushProperty name="height" value="0.08571" units="cm"/>
      <inkml:brushProperty name="color" value="#E71224"/>
    </inkml:brush>
  </inkml:definitions>
  <inkml:trace contextRef="#ctx0" brushRef="#br0">1 36 6637,'17'17'461,"-1"1"-390,-5-1 1,3 6 0,-6 1 0,0-1-36,-1 2 1,-1-3 0,-6 7 0,0 0-119,0-2 1,0 6 0,0-4 0,0 2 38,0-2 0,0 2 1,-2-7-1,-2-3-201,-2-2 0,-1-1 1,3-1-122,-2 1 365,0-9 0,-2-9 0,-1-9 0</inkml:trace>
  <inkml:trace contextRef="#ctx0" brushRef="#br0" timeOffset="330">71 106 7569,'0'-18'-36,"0"1"0,2 5 1,3 0-134,7-1 0,4 3 1,1 0 94,1 3 1,-1 1-1,2 6 1,3 0 54,1 0 0,0 0 0,-5 0 0,-1 0 2,1 0 1,-1 2 98,1 4 0,-3-2 16,-3 7 1,-4 1-1,-10 3-56,-4-3 0,-2-2 0,-6-6 0,3 1 1,-3-1 1,-1 4 0,-3-2 0,1-2-26,-1-2 1,1 3 0,-1 1 0,1-2-49,-1-2 1,1-2 0,0 2-1,-1 2-67,1 2 0,5 2 0,0-5-86,-1 3 0,5 8 0,4-4-19,8-1 1,2 1-1,9-6 202,5 2 0,9-1 0,-2-5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25.652"/>
    </inkml:context>
    <inkml:brush xml:id="br0">
      <inkml:brushProperty name="width" value="0.08571" units="cm"/>
      <inkml:brushProperty name="height" value="0.08571" units="cm"/>
      <inkml:brushProperty name="color" value="#E71224"/>
    </inkml:brush>
  </inkml:definitions>
  <inkml:trace contextRef="#ctx0" brushRef="#br0">18 262 7569,'17'0'-318,"-5"0"172,0 0 140,-1 0 0,1 0 0,0 0 0,1 0 32,3 0 0,7 0 0,2-2 0,1-2-10,-1-2 0,6-1 0,-2 3 0,2-2-38,-2 2 0,2-4 0,-6 1 0,1-3-29,-1-4 1,-8 5-1,-7-3 91,-2-2 0,3-1 0,-5-3 6,-2 1 1,-4-1-1,-6 1 1,-5 0 0,1 1 0,-2 2 50,-1 3 1,-3 7 11,-1-2-77,-1 4 0,7 2 0,1 2 3,2 4 0,-4 4 1,7 7-1,1 1-2,2-1 1,2 8 0,0 2 0,0 2-24,0 1 0,8-1 1,1 6-1,3 0-17,0-1 1,-1 7-1,7 0 1,-1-2-2,1-2 1,-3-2-1,-1 0 1,-5-1 3,-1 1 1,4-2 0,-6-4 0,-2-3-4,-3-1 1,-1-6-1,0 5 9,0-5 0,-7-3 1,-5-3-1,-5-3-12,-7-2 1,3-3-1,-8-5 1,-2 0-32,-2 0 1,-2-2 0,0-3-1,0-7-14,0-4 1,2 3-1,2-3 1,4-1-132,2 3 0,1-9 0,7 6 0,-1-3 9,1 1 1,7 1 0,4 1 0,5-1 176,1 1 0,7-1 0,3 1 0</inkml:trace>
  <inkml:trace contextRef="#ctx0" brushRef="#br0" timeOffset="263">944 105 7569,'11'-8'-382,"1"-3"1,-8 1 410,2-2 1,-4 10-1,-1 0 37,5 6 1,-2 10-1,6-1 1,0 7-21,-1 3 1,-5 2-1,4-1 1,-2 3-27,0 0 0,-1 6 0,-3-4 0,2 2-11,2-2 0,0 4 1,-6-6-1,0 0-249,0-3 0,0 1 0,-2-2 0,-2-1-81,-2-3 1,-7-2 320,1 1 0,-4-1 0,-1 1 0</inkml:trace>
  <inkml:trace contextRef="#ctx0" brushRef="#br0" timeOffset="486">524 507 7569,'-15'-8'0,"3"-4"-107,6-3-17,5 5 1,8 2-1,5 8 1,3 0 126,3 0 1,-6 0 0,-1 0 0,3 0-11,1 0 0,3 0 1,-1 0-1,1 0-64,-1 0 1,6 0 0,3 0 0,-1 0-149,0 0 0,4 0 1,-4 0 218,3 0 0,1 0 0,6 0 0</inkml:trace>
  <inkml:trace contextRef="#ctx0" brushRef="#br0" timeOffset="659">1101 367 7483,'6'12'7,"-1"-1"1,9-5 0,-2 4 0,3-1-218,3 1 1,-1-4 0,1 4 0,-1-1 39,0 1 0,1-6 0,-1 2-130,1-4 300,-1 5 0,-7-5 0,13 6 0,-3-8 0</inkml:trace>
  <inkml:trace contextRef="#ctx0" brushRef="#br0" timeOffset="906">1537 402 7074,'-9'8'262,"-5"-5"0,6 7-219,-1-2 1,3 4 0,-6-5 0,1 3 0,1 4 0,-6-5 1,7 3-1,-3 2 16,0 1 1,1 4-1,-7 3 1,1 3-36,-1 2 0,1-4 0,-1 7 1,-1-1-33,-4-2 1,3 6 0,-3-4 0,4 2-49,1-2 0,1 4 0,-1-6 1,1 2-130,-1 0 0,7-5 0,1 3 0,2-2 184,4-3 0,-5 5 0,-1 0 0</inkml:trace>
</inkml:ink>
</file>

<file path=ppt/ink/ink4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09:29:05.685"/>
    </inkml:context>
    <inkml:brush xml:id="br0">
      <inkml:brushProperty name="width" value="0.05292" units="cm"/>
      <inkml:brushProperty name="height" value="0.05292" units="cm"/>
      <inkml:brushProperty name="color" value="#FF0000"/>
    </inkml:brush>
  </inkml:definitions>
  <inkml:trace contextRef="#ctx0" brushRef="#br0">21952 9475 0,'25'0'47,"25"0"-47,24 0 16,0 25-1,125 25 1,49-50 15,-25 0-15,25-50 15,-124 25-15,0 1-16,0-1 15,50 0 1,-100 25-1,1 0-15,24 0 16,50 0 0,-100 0-1,51 25 1,-1-25 0,-25 25-1,50-25 1,-49 0-1,-26 0 1,100 24 15,-25 1-15,-49-25 0,49 0-1,-25 0 1,-50 0-1,75 0 1,-24 0 0,-51 0-1,-24 0 1,25 0 0,-26 0-16,1 0 15,0 0 1,25 0 15,49 25 328,25 0-359,50-25 16,-1 25 0,100-25-1,149 0 17,-75 0-17,-223 0 1,25 0-16,24-25 15,26 0 17,-125 25-17,-24 0-15,24 0 16,-49-25 0,25 25-1</inkml:trace>
  <inkml:trace contextRef="#ctx0" brushRef="#br0" timeOffset="3882.83">7045 11385 0,'24'0'78,"1"0"-78,0 0 32,0 0-1,99 0 0,0 0-15,-75 0-1,-24 0-15,25 0 16,-1 0 0,1 0-1,99 0 1,0 0 0,-50 0-1,99 0 1,-49 0-1,149-24 1,74-1 0,-198 25-1,-50-25-15,-25 25 16,99 0 0,-123 0-1,73 0 1,51-25-1,-125 25 17,26 0-17,24 0 1,-25-25 15,-74 25-15,49 0-16,25 0 31,0 0-15,-49 25-1,74-25 1,-74 25 0,24-25-16,0 0 15,100 0 1,-99 0-1,148 0 17,25 0-17,-99 0 1,124 0 0,24 0-1,26 0 1,-175 0-1,175 0 1,-199-25 0,50 25-16,-26-25 15,51 1 1,-100 24 0,99-25-1,-73 0 1,-101 25 15,51 0-31,-50 0 31,-1 0 1</inkml:trace>
  <inkml:trace contextRef="#ctx0" brushRef="#br0" timeOffset="36453.16">9376 4390 0,'-25'0'157,"25"25"-142,-24-25 1,-1 25-1,0-25-15,0 25 32,-24 24-1,24-24-31,0 0 16,-25 49-1,1-24 1,-26 74-1,26-25 1,-1-49 0,0 49 15,-49 100-15,25-51-1,24 26 1,25-100-1,1 1-15,24-50 16,-25 24 0,25 1-1,0-25-15,0 0 16,0-1 0,0 26-1,0 24 1,0 1-1,0-1 1,0-24-16,0-1 31,0 51-15,0-51 0,-25 50-1,25 25 1,0-49-1,0 24 1,0 0 0,0 50-1,0-74 1,25-1 0,-25-24-1,25-1 1,-1 26-1,1-75 17,-25 49-32,50 1 31,-25-25-15,-1 49-1,1-49 1,0 0-16,-25-1 15,25 1 1,24 25 0,-24-25-1,0-1 1,0 1 0,0-25-16,-25 25 15,74 0 1,-24 0 15,49-25-15,-74 0-1,0 0 1,24 24 0,26-24-1,-26 0 1,50 0-1,25 0 1,-74 0 0,99 0-1,0 0 1,-50-24 0,99-1-1,-24-25 1,-124 25-1,24-24-15,25-1 16,0-24 15,1 24-15,-1-49 0,-50 74-1,1 0-15,-25-24 16,49-26-1,1-24 1,-26 74 0,1-123-1,-25 48 1,0 76 0,-1-150-1,-24 99 1,0-123-1,0 0 1,0 98 15,0-98-15,0-1 0,-24 125-1,-51-100 1,26 26-1,-26-1 1,25 99 0,1-49-1,-26 25 1,26 49 0,-50-50-1,49 26 1,0 24-16,1-25 15,-50-24 1,49 24 15,-24 1-31,24-1 16,-49-49 0,24 99-1,-49-75 1,25 1-1,25 74 1,-1-50 0,-49 26-1,75 24 1,-26-25 0,26 25-1,-1 0 1,0 0-1,26 0 17,-1 0-32,-25 49 31,-24 1-15,24 0-1,-24-1 1,24-24-1,25 0 1</inkml:trace>
  <inkml:trace contextRef="#ctx0" brushRef="#br0" timeOffset="41493.64">9426 6598 0,'25'0'31,"-50"0"110,25-25-125,-25 25 15,0 0-31,0 0 15,1 0 1,-1 0-16,0 0 31,-25 50 1,26-50-17,-1 25 1,0-25-1,25 24 17,-25-24-32,25 25 62,-25 0-62,25 0 47,0 0 0,0-1-16,0 1-15,50 0 15,-25-25-31,0 25 16,-1 0-1,26-25-15,0 0 32,-26 0-17,1 0 1,25 0-1,-25 0 17,24 0-17,-24 0 17,0 0-1,-25 25 16,25-25-32,-1 24 17,-24 1-1,0 0 16,0 0-32,0 0 1,0-1 0,0 1-1,0 0 16,0 0 32,-24-25-47,-1 0-1,0 25 16,0-25 1,0 0-17,1 0 48,-1 0 15,25-25-47,0 0 0,-25 25-15,25-25 0,0 0-1,-25-74 1,25 50 0,0-1-16,0 0 15,0 1 1,0-1-1,0 25 17,0 0-1,0 1-15</inkml:trace>
  <inkml:trace contextRef="#ctx0" brushRef="#br0" timeOffset="43518.2">9773 6548 0,'25'0'125,"-25"25"-125,0 0 15,0 49-15,0-49 16,25 25-1,-25-25-15,0-1 32,0 26-1,0-25-15,24-25 77,1 0-77,0 0 0,0-25-16,24 0 31,-24 0-16,0 1 1,0 24 0,0 0-16,-25-25 15,25 25 1,-1 0 15,1 0 0,0 0 1,-25 25-32,0-1 15,50 51 17,-50-50-32,0 0 31,0-1 47,0 1-47,-25-25 16,0 0-31,25 25-1,-25-25 1,0 0 15,1 0-31,24 25 16,-25-25-1,0 0 32</inkml:trace>
  <inkml:trace contextRef="#ctx0" brushRef="#br0" timeOffset="44827.74">9823 6648 0,'0'0'0,"0"-25"141,24 25-125,1 0 30,-25-25-30,25 25 0,0 0-1,0-25 1,-1 25-16,26-25 31,-50 1 16,25 24-31</inkml:trace>
  <inkml:trace contextRef="#ctx0" brushRef="#br0" timeOffset="46779.34">10616 6548 0,'0'0'0,"-24"0"31,-1 0 1,0 0 15,0 0-16,0 0 0,1 0-15,24 25 15,-25-25-15,25 25-1,-25 0 1,25 0-1,0-1 1,0 1 0,0 0 15,0 0 16,0 0-16,0-1 16,0 1-31,0 0 30,25-25-46,0 0 32,-1 0-32,1 0 15,0 0 17,0 0-17,0 0 32,-1 0 0,1-25-16,-25 0-15,25 25-16,-25-24 15,25-1 17,-25 0-17,25 25 1,-25-25 0,0 0 15,0 1 0,0-26-15,0 25-1,-25 0 17,25 1-32,-25 24 31,0-25 47</inkml:trace>
  <inkml:trace contextRef="#ctx0" brushRef="#br0" timeOffset="49547.63">8979 5234 0,'0'25'32,"-25"-1"-17,1 1-15,24 0 16,-25 99 15,0-124-15,25 25-16,-25 0 47,25-1-47,0 1 31,0 25-16,-25-1-15,25 1 16,-24 49 0,24 1-1,0-76 17,0 1-1,0 0 31,49-25 63,1-25-109,-25 25-16,24-25 16,1 1-1,0-1-15,-1 0 16,26 0-1,-26 0 1,1 0 0,-25 25-1,-25-24 17,24 24-32,-24-25 46,0 0 17,0 0-63,0-24 31,0 24-31,-24 25 31,24-25 1,-25 25-17,0 0 110,25 25-109,0 0 0,0-1-1,0 76 1,25-76-1,-25 26 1,0-25 0,0 0-1,0 0 32,0-1 172,0 1-141</inkml:trace>
  <inkml:trace contextRef="#ctx0" brushRef="#br0" timeOffset="51579.86">9823 5358 0,'-25'-25'0,"0"25"16,0 0 31,0 0 62,1 25-78,24 0-15,-25 24 0,25 26-16,0-26 15,-25 1 1,25-25-1,-25-1 1,25 1 15,0 0 63,25 0-47,0 0-31,0-25-16,-25 24 31,24-24-31,1 25 78,0-25-31,0 0 0,-25-25-32,25 1 1,-25-1-16,24 25 16,1-25-1,-25 0 1,0 0-1,0 1 1,0-26 0,0 0 15,0 26-31,0-26 16,0 25 77,0 0 1,-25 25-78,25-24 46,0-1-31</inkml:trace>
  <inkml:trace contextRef="#ctx0" brushRef="#br0" timeOffset="53666.13">10071 5209 0,'25'0'31,"-25"25"156,0 0-187,0 24 32,0-24-1,0 0 0,0 0-15,0-1-16,0 1 15,24 25 17,-24-25-17,25-1 32,-25 1 0,25-25-16,0 0 0,0 0-15,-1 0 0,1 0-1,0 0 17,0 0-32,-25-25 15,25 25 1,-1-24 15,1 24-15,0-25-1,0 0 1,-25 0 0,25 25-1,-25-25 1,0 1 62,0-1-31,0 0-32,-25 25 1,25-25 0,-25 0 15,0 25 0,0-24 0,1 24 1,24-25-32,-25 25 31,0 0-15,25-25-16,-25 25 31,0 0-16,-24-25 1,24 25 0,0 0-1,0 0 1,1 0 46,-1 0 1,0 0-1,0 25-46,25 0 15,-25-25 1,25 25-17</inkml:trace>
  <inkml:trace contextRef="#ctx0" brushRef="#br0" timeOffset="57509.83">11088 6102 0,'0'-25'265,"0"-49"-249,0-1-16,0 1 16,0 24-1,0 1-15,0-51 32,24-148-1,1 149-16,25-25 1,-25 0 0,24 25-1,51-100 17,24 51-17,-50 24 1,174-149-1,-99 174 1,0-1-16,-25 1 16,273-50-1,-199 50 1,75 25-16,-50-1 16,273-24-1,-273 74 1,1 25-1,421 50 1,-447-1 0,75 75-1,223 75 1,-248-75 0,-124-50-1,-25 1-15,50-1 16,99 25-1,-173-24 1,49-26 0,-75 1-1,-24-50 17,0 25-1</inkml:trace>
  <inkml:trace contextRef="#ctx0" brushRef="#br0" timeOffset="59554.8">16346 4614 0,'25'0'172,"0"0"-157,0 0 16,0 0-31,-1 0 16,1 0 0,74 24-1,50-24-15,-25 25 16,-99-25 0,25 0-1,-1 0-15,1 0 16,49 0-1,-49 0 1,49 0 0,-50 25-1,1-25 1,24 0 15,26 0-15,-51 0 15,-24 0 0,0 0 157,-25-50-157,0-24-15,0-25-1,-25-75 1,25 75 0,-25-50-16,-24 50 15,24-50 1</inkml:trace>
  <inkml:trace contextRef="#ctx0" brushRef="#br0" timeOffset="67322.28">17066 14908 0,'49'0'141,"26"0"-141,24 0 15,0 0 1,25 0-1,25 0-15,198 49 32,-74-49-17,-149 0 1,174 25 15,24 0-15,-198-25-1,248 49 1,25-24 0,-198-25-1,197 25 1,-197-25 0,24 0-16,0 0 15,174 25 1,-198-25-1,123 0 1,50 25 0,0 24 15,-198-49-31,173 25 31,-173 0-15,-50-25-16,25 25 15,173 24 1,-173-24 0,25 25-16,-75-50 15,124 49 1,-124-49 0,-24 25-16,49 0 15,25 0 1,-100-25-1,-24 0-15,0 0 16,49 0 15</inkml:trace>
  <inkml:trace contextRef="#ctx0" brushRef="#br0" timeOffset="77116.75">7169 13370 0,'0'0'0,"-149"-25"16,25 0-16,24 0 16,26 1-1,24 24-15,1 0 16,-1 0-1,-74-25 1,25 0 15,25 25-15,24 0 15,25 0-15,0 0-16,1 0 15,-1 0 1,-124 0 0,75 25-1,-75 0 1,49-1 0,-123 26-1,50-25 1,123-25-1,0 0 1,1 25 281,24-25-297,-25 24 16,-24 1-16,49 0 0,-49 25 15,-150 49-15,-148 74 47,50-24-16,173-99-15,-49 49 0,98-25-1,26-49 1,0 25-1,24 24 1,0-49-16,1 25 16,-75 123-1,0-24 1,74-99 15,-74 99-15,25-50-1,74-50 1,-25 51 0,50-76-1,-24 76 1,24 24 0,0-25-1,0-74 1,74 148-1,-49-123 1,74 49 0,50 0-1,-50-24 17,0-1-17,50 100 1,-74-75-1,197 100 1,1-51 0,-124-98-1,99 49 1,0 0 0,-74-74-1,-25 0-15,-25 0 16,198 0-1,-148-1 1,123-24 15,-148 0-31,25 0 0,0 0 16,173-24 15,-25-26-15,-148 25-1,173-24 1,-173 49 0,148-25-1,125 25 1,-249-25 0,1 25-16,-1 0 15,199 0 1,-199 0-1,249-25 1,-50-24 0,-224 24-1,224 0 1,75-49 15,-274 49-15,248-25-1,100-74 1,-447 99 0,199-74-1,-75 25 1,-49-1 0,-100 50-16,-24 25 15,49-49 1,-24 24-16,-1 25 15,25-25 1,-24 0 0,-51 25 15,1 0 16</inkml:trace>
  <inkml:trace contextRef="#ctx0" brushRef="#br0" timeOffset="132853.74">11187 15106 0,'0'0'0,"-25"0"15,0 25 1,0-25-16,-24 0 16,-1 0-1,25 0-15,-74 0 16,50 0-1,-26-25 17,-49-49-1,75 74-15,-1-50-16,0 50 15,-74-74 1,75 24-1,-1 25-15,1-24 16,-51-51 0,26 51-1,49 24 1,-25-49 0,-24-1 15,24 26-16,-24-26 1,49 50 0,0-24-16,1 24 15,-1-25 1,0 25 0,25 1 15,0-1-16,0 0 1,0-25 0,0 26-1,0-1-15,25-50 16,49 1 15,-24 0-31,24 24 31,50 0-15,-49 1 0,198-26-1,49 26 1,-148 24 0,173 25-1,-49 0 1,-125 0-1,224 50 1,-25-1 0,-124-24-1,75 25 1,24 24 0,-173-74-1,173 25 16,-25-25-15,-148 0 0,24 0-16,26 0 15,172 0 1,-197 0 0,198 25-1,-174 24 1,273 75-1,-25 0 1,25 50 0,-297-100-1,198 100 1,-224-100 0,150 50-1,-174-74 16,-25-50 298,74 0-314,75 0-15,372-50 31,496-123 1,-397 24-17,-446 99 1,-1 1-16,1-26 16,248-24-1,-323 74 1,-25 0-16,1 25 31,173-24-15,-50 24-1,-148 49 1,49-24 0,-74 25-1,-25-1-15,25 26 16,124 49-1,-174-75 1,25-24-16,-49 0 16,49 49-1,-75-74 1,26 25 0,-26 0-1,-24-25 16,0 0-31,0 0 79,-25 25-64,0 24 1,0-24-1,24 25 1,26 49 0,-50 0-1,25-74 1,-25 0 15,0 0-31,0-1 0,-75 26 31,1-25 1,0 24-32,-50-49 15,-125 75 1,76-50 0,-125 49-1,-49-49 1,223-25-1,-174 0 1,-74 0 0,199 0-1,-175-25 1,51-25 0,98 26-1,-222-51 1,-1 1 15,199 24-15,-249 1-1,75-1 1,224 50 0,-224 0-1,248 0 1,0 0-16,-99 25 15,174-25 1,-50 0 0,99 0-1,0 0 1,-74 0 359,-50 0-359,0 0-16,-24 0 15,24 25-15,0-25 16,-74 24-1,0 1 1,-621 25 15,695-50-15,-124 0 0,-24 0-1,148 0 1,-223 0-1,74 0 1,149-25 0,-173 0 15,148 0-15,-24 25-16,24 0 15,-74-49-15,174 49 16,-149-25-1,173 25 1,-148 0 0,-26-25-1,51 25 1,98 0 0,1 0-16,-50 0 31,25 0-31,-149 0 31,-25 0-15,149 0-1,-124 0 1,-25 25 0,174-25-1,-125 0 1,51 0-1,73 25 1,51-25-16,-1 0 16,-24 0-1,24 0 1,25 0 15,-49 0 454,0 0-470,-1 0 1,-49 0-1,-25 0 32,124 0-31,1 0-16,-1 0 47,0 25-16</inkml:trace>
  <inkml:trace contextRef="#ctx0" brushRef="#br0" timeOffset="138349.45">17338 13469 0,'25'25'625,"-25"0"-594,25-25 32,-25 24-47,25 1 15,0-25 0,-25 25-31,24-25 16,-24 25-1,25-25 1,-25 25 0,25-1-1,-25 1 1,25-25-16,-25 25 31,0 0 47,0 0-62,25-25 15,-25 24-15,0 1 46,0 0 110,25 0-94,-25 0-15,24-25 93,-24 24-125,25-24 16,-25 25 47,25-25-32,25 0-62,-1-25 16,1-24 0,49-50-1,99-100 1,-74 100-1,0-75-15,0 25 16,273-272 0,-223 198-1,148-125 1,-49 75 0,-149 149-1,50-24 16,-100 73-15,-49 50 0,0 25-1,0-24 1</inkml:trace>
  <inkml:trace contextRef="#ctx0" brushRef="#br0" timeOffset="146383.96">8607 11385 0,'0'0'0,"-74"25"16,-1-25-1,-24 25 1,-25-25 15,50 0-15,24 0 15,25 0-31,-24 0 31,-1 0-15,25 0 0,-49 25-1,-1 0 1,26-25-16,-26 49 15,-73-24 1,-51 0 0,75-25-1,-149 25 1,124-25 0,-123 0-1,-26 0 16,174 0-31,25 0 16,24 0 0,-24 0-1,74 0 1,0 0-16,1 0 31,-51 0 282,26 0-298,-26 0 1,-49-25-16,0 0 16,-25-25-16,-24-24 15,-1 24 1,-545-272 15,396 123 0,174 100-15,-123-99 0,148 99-1,24-1-15,1 1 16,-50-50-1,75 75 1,-25-50 0,49 49-1,-24-49 17,74 50-32,-50-25 15,0-25 16,26 99-15,-1-74 0,25 49-1,0 1 407,49-51-422,1 26 16,24 24-1,26-99 17,-26 100-32,174-150 31,-124 150-15,0-26-16,-25 1 15,149-75 1,-99 124-1,50-49 1,-1 0 0,-99 49-1,149 0 1,-74 25 0,-75 0-1,125 0 1,-125 0 15,0 0-31,25 0 16,25 0-1,-50 25 1,99 0 0,26-1-1,-125-24 1,0 0-16,25 25 15,174 25 1,-174-25 0,198 49-1,-74-24 1,50-1 0,-149-24-1,149 0 16,-199-25-15,174 0 0,24 0-1,-123 0 1,-25 0-16,49 0 16,-24 0-1,-75 0 1,223 0-1,-222 0 1,-51 0 422,26 0-438,74 0 15,-25 0 1,-25 0-16,223-25 31,274-74 0,-150 49-15,-24 1 0,-174 24-1,-25 25 1,25-25-1,-99 25-15,25 0 0,198 0 32,-174 0-17,273 0 1,-322 0 0,223 0-1,-25 25 1,-49-25-1,-199 0 1,75 0 0,-75 0-1,100-50 1,-51 25 0,-98 25-1,49-49 16,-24 24-15,-26 0-16,51 25 31,24-25-15,-50 0 0,0 25-16,1-24 15,49-1 1,25 25-1,-25-25 1,49 0 0,-98 25-1,98-25 1,-73 25 0,73 0-1,-49-24 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24.436"/>
    </inkml:context>
    <inkml:brush xml:id="br0">
      <inkml:brushProperty name="width" value="0.08571" units="cm"/>
      <inkml:brushProperty name="height" value="0.08571" units="cm"/>
      <inkml:brushProperty name="color" value="#E71224"/>
    </inkml:brush>
  </inkml:definitions>
  <inkml:trace contextRef="#ctx0" brushRef="#br0">263 367 7569,'-12'0'-246,"0"0"-36,9 0 0,-13 0 345,4 0 1,-3 6 0,-3 1-1,1 1-17,-1 0 0,1 4 0,0-7 0,-1 1 10,1 2 0,1-4 0,3 6 0,3-1-18,2 1 1,-4 2 0,7 5-46,1 1 0,2-1 0,4-1 1,2-3-9,1-1 1,9-2 0,-2 3 0,5-3 4,6-2 1,-1 3 0,7-5 0,0-2-33,-2-2 0,12-4 0,-4-4 0,0-6 2,-4-3 0,2-3 0,-6 1 1,0 0 38,-4-1 1,-3-5 0,-5-2 0,-1-3 15,-2-3 1,-9 6 0,3 2-1,-6 3 17,-6 3 1,-3-1-1,-11 1 1,-3 1-23,-6 5 1,-4 3 0,-2 8-155,0 0 105,0 0 0,-6 0 0,1 2 0,3 2-34,6 2 1,0 5 0,7-3 0,5 2-304,5 3 1,1-3 375,7 2 0,8-1 0,8 7 0</inkml:trace>
  <inkml:trace contextRef="#ctx0" brushRef="#br0" timeOffset="376">891 53 7569,'0'-18'-108,"-1"3"-55,-5 3 1,2 4-1,-8 8 136,-1 0 0,-1 8 0,2 4 0,5 3 73,-1 3 0,6 5 1,-6 0-1,2 0 39,0 3 0,1-5 0,5 8 1,0 2-44,0 2 0,0 2 1,0 2-1,0 2 55,0 1 1,0 1-1,2-4 1,1 2-60,3 2 0,2 5 0,-4-3 1,2 0-73,-2-1 0,0 5 1,-1-6-1,3-3 3,-2-1 1,-2-4 0,-2-2-1,0-4 2,0-1 1,-2-3-1,-4-6 1,-3 1 19,-1-1 1,-6-1 0,3-3 0,-7-3-16,-3-2 1,0-2 0,5-6-1,1 0-148,-1 0 1,-1-8 0,-2-4 0,-3-3-689,3-3 860,2 1 0,1-16 0,1-4 0</inkml:trace>
  <inkml:trace contextRef="#ctx0" brushRef="#br0" timeOffset="505">472 576 7557,'18'-7'-54,"-1"-5"0,8 2 0,5 1 0,3 1 1,1 4-1,3 0 54,4-2 0,4-3 0,7-9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36.895"/>
    </inkml:context>
    <inkml:brush xml:id="br0">
      <inkml:brushProperty name="width" value="0.08571" units="cm"/>
      <inkml:brushProperty name="height" value="0.08571" units="cm"/>
      <inkml:brushProperty name="color" value="#E71224"/>
    </inkml:brush>
  </inkml:definitions>
  <inkml:trace contextRef="#ctx0" brushRef="#br0">0 1 7569,'10'0'-6,"-2"0"0,-8 8 0,0 3 91,0 5 0,6 7 0,-1 0 1,-1-1 40,-2-3 0,-2 1 1,0 1-1,0 2-91,0-1 1,6 3 0,0 0 0,-2 0-293,-2 1 0,-2-3 0,0-4 0,0 3 257,0 1 0,0 0 0,0-5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38.421"/>
    </inkml:context>
    <inkml:brush xml:id="br0">
      <inkml:brushProperty name="width" value="0.08571" units="cm"/>
      <inkml:brushProperty name="height" value="0.08571" units="cm"/>
      <inkml:brushProperty name="color" value="#E71224"/>
    </inkml:brush>
  </inkml:definitions>
  <inkml:trace contextRef="#ctx0" brushRef="#br0">0 262 6259,'10'-7'113,"-2"5"1,-6-6 0,1 10 48,3 4 1,0 3-118,-6 9 1,2-3-1,2-1 60,2-2 0,7-3-39,-1 3 1,-2 2 0,1-9-1,3-1 5,1-2 0,3-2 0,-1 0 0,1-2-10,-1-4 1,8-3-1,5-9 1,3 3 4,1 3 1,1-9 0,0 3 0,0-1-30,0-1 1,0-3 0,2 0-1,2 0 13,2-3 0,5 7 0,-3-6 0,0 1-273,-1 1 0,5 6 0,-6 7 223,-3 2 0,7 2 0,0 6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40.005"/>
    </inkml:context>
    <inkml:brush xml:id="br0">
      <inkml:brushProperty name="width" value="0.08571" units="cm"/>
      <inkml:brushProperty name="height" value="0.08571" units="cm"/>
      <inkml:brushProperty name="color" value="#E71224"/>
    </inkml:brush>
  </inkml:definitions>
  <inkml:trace contextRef="#ctx0" brushRef="#br0">0 18 6163,'18'0'631,"-3"-2"-483,-3-4 1,3 5 0,-3-5-126,4 4 0,1 2 0,1 0-25,-1 0 0,-5 0 0,-1 0-248,3 0 0,1 0-460,3 0 710,-1 0 0,-7 8 0,-2 1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40.175"/>
    </inkml:context>
    <inkml:brush xml:id="br0">
      <inkml:brushProperty name="width" value="0.08571" units="cm"/>
      <inkml:brushProperty name="height" value="0.08571" units="cm"/>
      <inkml:brushProperty name="color" value="#E71224"/>
    </inkml:brush>
  </inkml:definitions>
  <inkml:trace contextRef="#ctx0" brushRef="#br0">1 1 7569,'2'10'-304,"4"-5"1,-2-3 318,7-2 0,1 0 0,5 2-82,1 4 0,-1-4 1,1 4-1,1-4 67,4-2 0,-3 0 0,5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41.208"/>
    </inkml:context>
    <inkml:brush xml:id="br0">
      <inkml:brushProperty name="width" value="0.08571" units="cm"/>
      <inkml:brushProperty name="height" value="0.08571" units="cm"/>
      <inkml:brushProperty name="color" value="#E71224"/>
    </inkml:brush>
  </inkml:definitions>
  <inkml:trace contextRef="#ctx0" brushRef="#br0">209 140 6799,'-18'0'18,"1"0"0,-1 0 0,1 0-35,-1 0 1,1 0 0,-1 0 60,1 0 0,5 0 0,1-2-24,-3-4 1,4 3-21,-1-9 1,7 0-39,-2-5 1,6 1 0,6 3 0,5 3 19,5 2 1,1-3 0,1 5 0,-1 2 2,1 2 1,1-4 0,3 0-1,1 2 14,-2 2 1,-1 2 0,-3 0-1,1 0 20,-1 0 0,0 0 0,1 2-15,-1 4 0,1 4 16,-1 7 1,-7 1-2,-4-1 0,-4 1 1,-2-1-1,-2-1 8,-4-5 0,-2 5 1,-5-6-1,1 1 4,-2 1 1,5-2 0,-3 3 0,0-1 38,3 1 1,-7 3-12,5 1 0,1 1 1,0-1-34,2 1 0,3-1-42,5 1 1,0-1-1,0 1-44,0-1 0,0-5 1,0-1-1,2 1 0,1 0-103,3-1 1,6 1-1,-4 5-42,1 1 1,-3-3-1,4-1 205,-2-2 0,5-1 0,-3 7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41.425"/>
    </inkml:context>
    <inkml:brush xml:id="br0">
      <inkml:brushProperty name="width" value="0.08571" units="cm"/>
      <inkml:brushProperty name="height" value="0.08571" units="cm"/>
      <inkml:brushProperty name="color" value="#E71224"/>
    </inkml:brush>
  </inkml:definitions>
  <inkml:trace contextRef="#ctx0" brushRef="#br0">1 18 7569,'1'10'146,"5"-4"61,-4-4 1,8-2-208,-4 0 0,-4-16 0,5-3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18.782"/>
    </inkml:context>
    <inkml:brush xml:id="br0">
      <inkml:brushProperty name="width" value="0.08571" units="cm"/>
      <inkml:brushProperty name="height" value="0.08571" units="cm"/>
      <inkml:brushProperty name="color" value="#E71224"/>
    </inkml:brush>
  </inkml:definitions>
  <inkml:trace contextRef="#ctx0" brushRef="#br0">203 53 7569,'0'12'-97,"1"-3"-15,5-1 1,-4 12 0,4-1 0,-4 6 0,-2 4 16,0-2 1,0 6-1,2-3 1,2 3 72,2 2 1,-1-1 0,-5-1-1,0-2 19,0-1 1,0-7 0,0 4 0,0-2-62,0-3 1,0-3-1,0-2 1,0 1 63,0-1 0,0 1 0,8-1 0,2 1 0</inkml:trace>
  <inkml:trace contextRef="#ctx0" brushRef="#br0" timeOffset="187">45 490 7569,'-17'-8'-884,"-1"-4"763,9 5 1,9-7 0,13 8-1,9 2 5,7 2 1,6 2-1,3 0 1,5-2 115,2-3 0,-4 3 0,3-6 0,-1 0 0,-4-4 0,5 5 0,1-9 0,7 6 0</inkml:trace>
  <inkml:trace contextRef="#ctx0" brushRef="#br0" timeOffset="763">761 367 7503,'-27'6'0,"2"0"-115,0-2 0,0-2 16,-5-2 1,-1 0-1,6 0 1,0 2 114,0 4 1,1-2 0,7 5 0,-1 1 24,1 0 0,5 1 0,3 7 0,1-1-10,4 1 1,2-1-1,2 1 1,0-1-132,0 1 1,0-1-1,2-1 1,4-3 77,6-1 0,3-6 0,2 3 1,1-1-11,-1-4 1,7-2-1,1-2 1,0-2-15,0-4 0,4-2 0,-3-5 0,-1 1 12,0-1 0,-2-3 0,-5-1 0,-1-1 5,1 1 0,-3-1 1,-3 1-1,-4 1 49,0 5 104,-7-5-135,7 6 1,-10 1 0,-4 3 37,-5 4 0,-3 4 0,1 2 0,3 3 58,2 3 1,-5 0-1,3 3 1,0-1-27,4 2 1,4 1-1,2 3-33,0-1 0,0 1 1,2-1-7,4 0 0,-2-7 0,8-4 1,1-2-25,3 2 1,3-4-1,3 3 1,3-3-50,2-2 0,-6-5 1,3-3-1,-3-2 1,2-3 1,-5-3-1,1-1 1,-5-1 27,-1 1 0,1-1 0,-1 1-14,-1-1 1,-8 7 141,2-1-70,-4 0 1,-8 5-1,-2 5 30,-2 5 1,7 11 0,-3-2-35,4 3 1,2 3-26,0-1 1,0 1-44,0-1 1,8 1 0,3-3 0,5-3-141,1-6 1,1-5 0,-1-1 177,1 0 0,-1-7 0,-1-5 0,-5-3 0,5-11 0,-7-1 0</inkml:trace>
  <inkml:trace contextRef="#ctx0" brushRef="#br0" timeOffset="1206">1146 71 7569,'-10'-18'0,"0"6"0,6 1 67,-2-3-465,1 6-375,5 1 595,0 7 1,0 7-1,0 5 180,0 4 0,5-5 0,1 1 0,-2 1 91,-2 3 1,4 3 0,0 3 0,-2 3-45,-2 2 0,3 0 0,3 4 0,0-3 4,0-3 1,3 4-1,-3-4 1,0 0-45,0 1 0,5-3 0,-1-4 1,1 3-21,-1 1 0,9-2 1,-3-7-1,3-3-6,4 3 0,-5-6 1,5-2-1,-2-4 13,1-2 0,5 0 1,-6 0-1,-2 0-2,-1 0 0,-3-8 0,1-2 0,-3-2 40,-3 1 0,1-1 262,-7-5 1,-2 1-217,-10 5 0,2 3 0,-7 8 32,-3 0 0,-1 0 57,-3 0-66,9 8 0,3-7 0,12 5-79,5-4 0,5-2 1,1 0-1,1 0-11,-1 0 0,1 0 1,-1-2-1,1-2-699,-1-1 0,-1-9 686,-5 2 0,-3-11 0,-8-4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16.906"/>
    </inkml:context>
    <inkml:brush xml:id="br0">
      <inkml:brushProperty name="width" value="0.08571" units="cm"/>
      <inkml:brushProperty name="height" value="0.08571" units="cm"/>
      <inkml:brushProperty name="color" value="#E71224"/>
    </inkml:brush>
  </inkml:definitions>
  <inkml:trace contextRef="#ctx0" brushRef="#br0">88 1 7014,'2'25'-93,"3"4"1,-3 6 0,4 6 0,-4 7 122,-2 9 1,0-1 0,0 6 0,-2 0 40,-4 0 1,2-4-1,-5 6 1,-1 0-37,0-1 0,6 3 0,-1-6 1,3 0-18,2 0 0,-6-2 0,0-7 0,2-3-53,2-1 0,0-3 0,-2 3 0,-1-6-296,1-4 1,0-4 330,-2-4 0,4 4 0,-6-6 0</inkml:trace>
  <inkml:trace contextRef="#ctx0" brushRef="#br0" timeOffset="425">577 455 7432,'0'12'-222,"0"-1"1,0 3 0,0 1 252,0 3 0,0 7 1,0 2-1,0 0 0,0-1-46,0-1 0,5 0 0,1 6 0,-2-4 6,-2-2 0,-2 1 1,0-5-1,0 2-147,0-1 0,0-3 0,0-1 0,0-1-247,0 0 403,0-7 0,-8 6 0,-1-7 0</inkml:trace>
  <inkml:trace contextRef="#ctx0" brushRef="#br0" timeOffset="1132">140 787 7316,'17'0'-226,"1"0"1,-1 0-1,1 0 201,-1 0 0,3 0 0,1 0 0,4 0-13,2 0 1,3 6-1,4-1 1,1-1 17,0-2 1,0-8 0,0-1 0,-2-1 5,-4 0 1,4-4 0,-4 5 11,4-3 0,-4 4 0,-1-4 0,-3 1 0,-4 1 19,-1 0 1,-3-3 0,-1 3 0,-3 0 205,-1 0-99,-8 2-100,3 6 1,-7 2 0,-1 2 19,-5 2 1,2 8-1,-6-3 1,0 5-15,1 1 1,5 1 0,-4-1-1,2 1-21,0-1 0,1 1 1,7-1-1,1 1-45,3-1 0,8 1 0,-3-3 6,5-3 0,1-3 1,1-5-1,-1 2 9,1-2 0,5-2 1,0-4-1,-1-4 1,-3-6 1,4 3 0,1-3 0,-3-1 6,-2-3 1,-1-1 0,-3-1 17,-3 1 1,-4 5 2,-8 0 0,-2 8-2,-4-1 1,-4 3-6,-7 2 0,7 2 10,4 3 0,4-1 61,2 8 0,2-2 0,4 1-48,6-5 1,3-4 0,3-2 0,-1 0 57,1 0 0,1 0 1,3 0-1,1-2-62,-2-4 1,-1 2 0,-3-7-1,1-3-8,-1-1 1,-5-3 0,-3 1 0,-1-1-44,-4 1 1,-2-1-27,-2 1 1,-8 1 0,-3 5 0,-5 5-69,-1 4 1,-7 2 0,1 0 0,2 0-33,1 0 1,3 2 0,1 4-347,5 5 503,3-3 0,8 8 0,0-7 0</inkml:trace>
  <inkml:trace contextRef="#ctx0" brushRef="#br0" timeOffset="1417">1572 682 6235,'-12'0'-295,"3"2"470,1 4 0,2 3 1,6 9-1,0-1-144,0 1 0,0-1 0,0 1-12,0-1 0,8-5 1,4-2 37,3-3 0,2-1 0,1-6-32,-1 0 1,1-2-1,-3-4 1,-1-5 31,-2-5 1,-8 5 0,1-1 0,-3-2-55,-2-1 1,-2-3 0,-2 1 0,-3-1-150,-3 1 1,-2 1 0,-7 3-1,-2 3-168,-3 2 0,-5 3 314,6 5 0,-8-8 0,4-2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14.798"/>
    </inkml:context>
    <inkml:brush xml:id="br0">
      <inkml:brushProperty name="width" value="0.08571" units="cm"/>
      <inkml:brushProperty name="height" value="0.08571" units="cm"/>
      <inkml:brushProperty name="color" value="#E71224"/>
    </inkml:brush>
  </inkml:definitions>
  <inkml:trace contextRef="#ctx0" brushRef="#br0">245 262 7569,'8'-17'-288,"-7"7"1,13 4-1,-8 12 320,-2 5 1,0 5 0,0 1 0,1 1-23,-1-1 1,4 7 0,-2 1 0,-2 0-13,-2 0 0,0 4 1,1-5-1,3-3-67,-2-2 0,-2-1 0,-2-1 0,2 1-178,4-1 1,-4 1 246,4-1 0,-4 1 0,-10-9 0,-2-1 0</inkml:trace>
  <inkml:trace contextRef="#ctx0" brushRef="#br0" timeOffset="818">0 576 7466,'8'-15'-283,"4"3"0,3 4 1,3 3 242,-1-1 1,6 0-1,3 6 1,1 0 18,4 0 0,2-6 0,2 0 0,2 2-12,3 2 1,-3-3-1,6-1 1,0 0 5,3-2 0,-3 4 1,0-5-1,-3-1 18,1 0 1,0 4-1,-6-3 1,-2-1 1,-4 0 1,2 5 0,-8-5 7,-1 2 0,-5 0 150,-5 2-119,-5 5 1,-14-7 0,-5 8 0,-4 0 71,-1 0 1,-6 2-1,-1 2 1,1 3-36,-2 3 0,6-4 0,-5 6 0,5 1-19,1 3 0,1 1 0,1 1-58,5-1 0,1 0 0,6 1 0,-2-1 6,2 1 1,4-3 0,4-1 0,4-2-14,2 1 0,1-5 0,7-2 0,-1-4-1,1-2 1,5 6 0,2-1 0,1-1-36,-1-2 1,0-8-1,-4-1 1,3-3 8,-3-4 0,-2-1 0,-3-3 29,-4 1 0,-5-1 1,-7 1-13,0-1 0,0 1 19,0 0 1,0-1 23,0 1 1,-2 7 93,-3 4-84,3 4 1,-6 4 2,8 4 1,0 4 0,0 7 64,0 1 1,0-1 0,0 0-78,0 1 1,6-6-1,1-3 1,1 1-17,0 0 1,6-6 0,-1 1 0,7-3-43,3-2 1,0 0 0,-3 0-1,1 0-27,2 0 1,6-7 0,-4-3 0,1-2 25,-1 1 0,4-1 0,-6-6 0,-1 1 23,-3 0 1,-7 1 0,-3 2 42,-1 3 0,-2 5 1,-6-6-32,0-1 1,-8 5 0,-3 2 175,-5 4 0,-1 4-123,-1 4 1,3 4-1,3 7-33,6 1 0,4-1 0,2 1-50,0-1 0,2-1 0,2-3 0,4-1-51,1 1 1,3-5 0,6 0 0,-1-2-92,1 0 1,-1-1 0,0-5-1,3 0 177,3 0 0,-3 0 0,13-7 0,-6-3 0</inkml:trace>
  <inkml:trace contextRef="#ctx0" brushRef="#br0" timeOffset="961">1380 157 7490,'-16'-2'0,"3"-2"-367,1-1 0,6-1 367,-5 6 0,7 0 0,-4 0 0</inkml:trace>
  <inkml:trace contextRef="#ctx0" brushRef="#br0" timeOffset="1180">1485 0 7022,'11'8'-113,"-1"3"1,-2 5 95,-4 1 0,-2 1 0,-2 1 0,2 3 32,3 1 1,-3 2 0,4-4 0,-4 3-42,-2-3 1,2 0 0,2 1-1,2 1-77,-2-2 1,5-7 0,1-2 0,2 1 102,-1 3 0,1-7 0,5-1 0</inkml:trace>
  <inkml:trace contextRef="#ctx0" brushRef="#br0" timeOffset="1789">1921 419 7210,'16'-2'-943,"-3"-4"893,-1-5 0,-8-5 125,2-1 1,-4 5-4,-2 0-35,0 1 1,-2-5 6,-4 5 0,2 3 0,-8 8-10,-1 0 1,-3 2-1,-1 4-14,-1 5 1,1-1 0,1 2 2,5 1 1,-3 3 0,8 1-36,2 1 0,3-1 0,2-1 9,5-5 1,4 3 0,7-6 0,1-1-47,-1 1 1,9-2 0,1-6 0,2 0-20,0 0 1,4 0-1,4 0 1,-4 0 23,0 0 1,0 0 0,0 0 0,-2-2 32,-2-4 1,-8 2 0,3-5-1,-5-1 35,-2 0 1,-1 4-1,-2-5 91,-3-3 0,-7-1-81,2-3 1,-12 9 0,-6 1 0,-3 2-10,-3 0 1,-5 0 0,-2 6-1,0 0 8,-1 0 0,1 0 0,4 0 1,-2 2-17,1 4 1,3 4 0,3 7-28,5 1 1,3-1 0,10 1-7,4-1 1,-2-1 0,9-5 0,5-3-7,3 0 0,2-6 0,-3 4 0,1-5 13,2-1 0,1-1 1,-7-3-1,1-4 33,-1-2 1,0-1-1,1-7 1,-3 1-1,-3-1 1,2-5 0,-9-2-28,-1-3 1,-2 1-1,-2-4 1,0 2-1,0 0 3,0 2 0,-2-6 0,-2 6 1,-3 0-176,-3 3 1,6 5 0,-4 3 27,1 5 1,5 1 146,-4 4 0,-4 4 0,0-6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4:28.814"/>
    </inkml:context>
    <inkml:brush xml:id="br0">
      <inkml:brushProperty name="width" value="0.08571" units="cm"/>
      <inkml:brushProperty name="height" value="0.08571" units="cm"/>
      <inkml:brushProperty name="color" value="#E71224"/>
    </inkml:brush>
  </inkml:definitions>
  <inkml:trace contextRef="#ctx0" brushRef="#br0">0 70 6093,'2'-10'91,"4"5"0,-2 3 0,6 0 1,0-2-34,-1-2 1,3 0 0,5 6-61,1 0 0,-1 0 0,1 0 0,-1 0 0,6 0 1,1 0-3,-3 0 1,-1 0 66,-3 0-55,8 0-6,-5 0 1,7 0 24,-4 0-16,-4 0-2,14-8 1,-7 6 1,3-3 1,-2 3 0,-6 2 79,3 0-75,-1 0-12,-6 0 0,7 0 0,-1 0-8,-2 0 0,-1 0-1,-3 0 1,1 0 0,-1 0 0,1 0 0,-1 0 0,2 0 15,5 0-5,-5 0 0,12 0 0,-6-2 0,1-2 0,1-2 1,0 2 8,4 2-4,-6 2 0,2 0 1,-5 0-1,3 0-8,2 0 0,-6 0 1,3 0-1,-3 0-17,2 0 22,-3 0-4,5 0 2,-8 0-16,1 0 0,1 6 15,5 0 29,-5 0-31,6-6 25,-7 0 1,1 0 34,4 0-58,-3 0 1,5 0 2,-8 0 1,7 0-1,-1 0 1,0 0-90,3 0 75,-7 0 1,8 0 0,-6 0 0,3 0-5,-3 0 0,0 0 0,1 0 0,1 0 3,-2 0 1,-1 0-1,-3 0 1,1 0-23,-1 0 85,1 0-62,-1 0 0,1 0 2,-1 0-1,1 0 1,-1 0 1,0 0-14,9 0 16,-7 0 1,8 0-1,-3 0 62,-5 0-62,6 0 0,-2 0 72,1 0-70,-1 0 0,2 0 0,-5 0 46,3 0-39,4 0-2,-7 0 0,11 0-19,-8 0 27,8 0-2,-12 0 0,12 0 5,-7 0 7,7 0-42,-12 0 0,12 0-25,-8 0 48,9 0-6,-13 0 0,12 0 7,-8 0-18,8 0 49,-11 0 0,11 0-29,-8 0-4,8 0 3,-12 0 0,13 0 0,-9 0 26,8 0-25,-12 0 0,14 0 2,-13 0-1,5 0-2,0 0 0,-4 0 2,9 0-63,-9 0 57,4 0 0,-2 0 4,1 0-1,-1 7-3,-6-5 1,7 6-15,-1-8 15,0 0-17,-5 0 1,1 0-14,4 0 27,-3 0-6,5 0 1,-2 0-5,1 0 8,-1 0 2,2 0 0,-5 0-6,3 0 2,-4 0-3,7 0 3,-7 0-6,6 0 5,-7 0 219,-1 0-210,1 0 4,-1 0 128,0 0-119,1 0-4,-1 0 0,1 0 168,-1 0-152,1 8-5,-1-6 16,8 6 88,-5-8-97,5 0 0,-5 0 32,3 0-26,-4 0 0,6 0 1,-5 0-1,1 0 77,2 0 1,1 0-1,-5 0 1,2 0-66,3 0 0,-1 0 1,-5 0-1,-1 0-32,0 0 0,1 0 0,-1 0 1,1 0-117,-1 0 0,-5 2 13,0 3-1001,-1-3 1086,-1 6 0,-2 0 0,-8 2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13.543"/>
    </inkml:context>
    <inkml:brush xml:id="br0">
      <inkml:brushProperty name="width" value="0.08571" units="cm"/>
      <inkml:brushProperty name="height" value="0.08571" units="cm"/>
      <inkml:brushProperty name="color" value="#E71224"/>
    </inkml:brush>
  </inkml:definitions>
  <inkml:trace contextRef="#ctx0" brushRef="#br0">333 123 6847,'-8'-10'-113,"-4"4"1,-3 4 0,-5 2 114,-3 0 1,4 0 0,-5 0 0,3 0 56,-2 0 1,3 6 0,-3 2 0,4 1-32,1 5 1,1 2 0,-1 1 0,3 0 13,3 1 0,-2-1 0,9 1 0,1-1-50,2 1 1,2-7 0,2 1-1,3 0 23,7-3 1,6 5 0,3-8 0,2-2-37,-1-2 1,3-2 0,0 0 0,0 0 9,0 0 1,5-8 0,-7-4 0,0-3 2,2-3 1,-5 1-1,1-1 1,-5 1 2,-5-1 1,-7 1-1,4-3 1,0-3 1,-6 4 0,2-4-38,-8 3 1,-6 10 0,-8 5 0,1 3-42,0 2 1,-3 0 0,-1 0 0,-2 0 2,1 0 1,3 5 0,3 3 0,3 0 78,1 0 0,8 5 0,-4-3 0</inkml:trace>
  <inkml:trace contextRef="#ctx0" brushRef="#br0" timeOffset="435">612 158 7569,'12'0'-1014,"-1"0"960,-7 0 1,6 0 8,-4 0 1,-2 0 67,7 0 0,-7 7 0,4 3-16,0 0 0,-6 5 11,3-3-37,5 3 1,-8-3 82,4 0 0,-4-10-46,-2-2 1,0-2-1,0-10-14,0-2 1,0-1 0,0-3 0,0 1 15,0 0 1,8-1-1,3 1 1,5-1 4,1 1 1,6-1 0,3 1 0,-1 1 25,0 5 0,4 1 0,-4 6 0,1-2-40,-1 2 0,4 2 0,-6 2 1,-1 0-30,-3 0 0,-1 2 0,-3 4 0,-1 6 10,-3 3 1,-5 3-1,4-1 1,-2 1-141,-5-1 1,-1 1-1,-2-1-43,0 1 0,0-1 1,-2 0 190,-3 1 0,-5-1 0,-8 1 0</inkml:trace>
  <inkml:trace contextRef="#ctx0" brushRef="#br0" timeOffset="768">1293 192 7569,'18'-2'0,"-1"-3"0,0 3 0,1-6-688,-1 0 533,1 6 1,-1-11 0,1 7 72,-1 2 1,-5-4 0,0 0 97,1-1 1,3-3-1,-1-5-46,-3-1 1,-4 7 39,-8-1 1,-2 2 2,-4-1 0,-4 3 0,-7 8 41,-1 0 0,1 0 0,-1 0 0,1 2 36,-1 4 1,1-3-1,1 9 1,3 2-19,1 1 1,8-3 0,-2-1 0,4 3-51,2 2 0,0-5 0,0 1 0,2 0-16,4-3 0,-2 5 1,10-6-1,3-1 33,5 1 0,9-2 0,-2-4-39,4 4 0,9-4 0,3 5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11.962"/>
    </inkml:context>
    <inkml:brush xml:id="br0">
      <inkml:brushProperty name="width" value="0.08571" units="cm"/>
      <inkml:brushProperty name="height" value="0.08571" units="cm"/>
      <inkml:brushProperty name="color" value="#E71224"/>
    </inkml:brush>
  </inkml:definitions>
  <inkml:trace contextRef="#ctx0" brushRef="#br0">123 437 7378,'-2'-12'-505,"-4"0"0,-3 8 544,-9-1 1,7 3-1,-1 4 108,-2 3 0,5-1-60,-3 8 0,2 0 0,-1 5-80,5 1 1,4-1-1,2 0 6,0 1 1,6-1 0,1-1-1,3-2-37,4-3 0,1-5 0,3 4 0,-1-3-1,1-3 1,-1-2-1,1-2 1,-1 0-22,0 0 0,7-2 1,-1-2-1,0-3-26,3-3 1,-7-2-1,4-5 42,-3-1 1,-5 1-1,-1-1 82,-3 1 1,-7 0 96,2-1 70,-4 1-149,-2 7 1,2 4-86,4 12 0,-2 4 0,5 7-27,-1 1 1,6-7 0,-3-1 0,5-2-202,1-4 0,1 3 243,-1-1 0,9 0 0,1-6 0</inkml:trace>
  <inkml:trace contextRef="#ctx0" brushRef="#br0" timeOffset="141">612 262 7569,'0'-17'-467,"0"7"1,-2 2-31,-4 8 497,4 0 0,-5 8 0,7 2 0</inkml:trace>
  <inkml:trace contextRef="#ctx0" brushRef="#br0" timeOffset="624">1049 437 7385,'-2'-18'-571,"-4"3"0,-6 3 533,-3 6 1,-3 2 0,1 0 0,-1-1 90,1 1 0,-6 2 0,-1 2 0,3 0 12,2 0 0,1 6 1,1 1-1,-1 3-39,1 4 1,7-5 0,2 3 0,2 2-52,1 1 1,-1 3 0,6-1 0,0 0 0,8-1 1,3-2-1,5-5 10,1-1 0,1-2 1,1-6-1,2 0 4,3 0 1,5 0 0,-4-2 0,0-2 1,0-2 0,5-7 0,-7 1 0,-2-5 12,-1-7 1,-3 3 0,1-8 0,-1 0 1,0 2 0,-1-6 0,-2 3 0,-5-3-5,-1-1 1,4 1 0,-6 1 0,-3 3 0,-1 0 59,-2 2 0,0 2 0,0 7-5,0 1 1,-2 1-1,-3 5-15,-7 5 0,2 4 0,-1 2-45,-3 0 0,4 8 1,1 3-1,1 5-13,4 1 1,-4 7-1,2 1 1,2 0-27,3 0 0,1 4 1,0-5-1,0-1-58,0 2 1,5-5 0,3 3 0,2-4-147,3-1 247,3-1 0,1 9 0,1 1 0</inkml:trace>
  <inkml:trace contextRef="#ctx0" brushRef="#br0" timeOffset="925">1468 437 7383,'11'0'-483,"1"0"1,0-2 486,5-4 1,1-4-6,-1-7 0,1-1 1,-3 1 29,-3-1 1,-4 7 0,-8-1 160,0-2-135,0 7-41,0-1 0,-8 8 0,-4 0 0,-3 0 27,-3 0 0,1 0 1,-1 2-1,1 4 50,-1 5 0,7-1 0,-1 2 0,0 1-28,3 3 0,1 1 0,8 1 0,0-1-65,0 1 1,0-1-96,0 1 0,8-3 0,5-1 0,9-5-172,7-1 269,4-2 0,2 2 0,0 1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10.836"/>
    </inkml:context>
    <inkml:brush xml:id="br0">
      <inkml:brushProperty name="width" value="0.08571" units="cm"/>
      <inkml:brushProperty name="height" value="0.08571" units="cm"/>
      <inkml:brushProperty name="color" value="#E71224"/>
    </inkml:brush>
  </inkml:definitions>
  <inkml:trace contextRef="#ctx0" brushRef="#br0">70 88 7454,'0'-9'-236,"8"1"1,-4 16 0,6 3 254,-2 5 0,-1 1 0,-3 1 1,2-1-37,-2 1 0,-2-1 0,-2 1 1,0-1-112,0 0 0,0 7 0,0-1 20,0-2 0,-2-1 0,-4-5 0,-4-1 108,1-2 0,-7-9 0,6 13 0,-7-6 0</inkml:trace>
  <inkml:trace contextRef="#ctx0" brushRef="#br0" timeOffset="311">1 298 7569,'0'-18'0,"0"1"0,0-2-69,0-5 0,0 5 0,0-4-97,0 3 0,0 3 0,2-1 0,3 1 0,7 1 202,4 5 0,1-5 0,2 6 0,3-1 18,1-1 0,2 6 0,-3-3 1,3 1-24,2 4 0,-4 2 1,6 2-1,1 0-17,-3 0 1,4 0-1,-8 2 1,-2 2 17,-1 2 1,-3 7 0,1-1 0,-1 3-88,1 3 0,-7-1 0,-1 1 1,-2 1 42,-4 4 1,3-3-1,-1 3 1,-2-3 7,-2-3 0,-8 0 0,-2 1 1,-1-1 14,-5 1 1,-1-1-1,-3 1 1,1-3-6,-1-3 0,-7 3 0,-2-5 0,0 2-21,3-1 1,-1-5-1,2 4 1,2-2-66,1-4 0,3-2 1,-1-2-483,1 0 562,-1 0 0,16-8 0,4-2 0</inkml:trace>
  <inkml:trace contextRef="#ctx0" brushRef="#br0" timeOffset="683">717 315 7569,'17'0'-1120,"1"0"995,-1 0 0,1 0 1,-1 0 154,0 0 1,9 0-1,1-2-31,0-3 0,-2 3 1,-9-6-1,-3 2-8,-1 0 1,-6-5-1,4 3 34,-3-2 0,-1 4 1,-6-5 90,0-3 0,0 4 0,-2-1-81,-4-3 0,-3 6 0,-9 3-27,1 3 0,-1 2 0,1 0 1,-3 0 59,-3 0 0,4 0 1,-5 2-29,5 3 1,2 3-1,-1 6 1,3-3-28,3 3 0,-2 1 0,8 3 0,3-1-39,1 1 0,2-1 0,0 1 0,2-3-6,3-3 0,5 3 0,8-5 0,1 0-32,4-4 1,4 1-1,8-1 1,0-2-484,0-2 547,0-2 0,8-8 0,1-1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09.727"/>
    </inkml:context>
    <inkml:brush xml:id="br0">
      <inkml:brushProperty name="width" value="0.08571" units="cm"/>
      <inkml:brushProperty name="height" value="0.08571" units="cm"/>
      <inkml:brushProperty name="color" value="#E71224"/>
    </inkml:brush>
  </inkml:definitions>
  <inkml:trace contextRef="#ctx0" brushRef="#br0">192 70 7569,'10'-7'-1566,"-2"3"1512,-8-8 168,0 8 122,0-4-140,-8 1 1,4 5 123,-8-4-74,9-4-58,-5 8-43,8-6 1,0 10-20,0 4 0,0-2 0,0 8 0,0 1-5,0 3 1,6 3 0,-1 3 0,-1 3-24,-2 2 1,-2 2 0,0 6 0,0 0 20,0 0 1,0 0-1,0 2 1,0 1-44,0 3 0,0 0 1,2-8-1,2-2 12,2-2 0,0 0 0,-6 4 0,0-4-21,0-5 1,6 1-1,-1-2 1,-1-2-31,-2-1 0,0-3 0,2 1-95,2-1 0,0 1-85,-6-1 0,2-7 243,3-4 0,-3-4 0,6-2 0</inkml:trace>
  <inkml:trace contextRef="#ctx0" brushRef="#br0" timeOffset="229">18 909 6977,'-10'-8'-231,"2"6"1,16-6 233,4 8 1,3 0 0,3 2-29,-1 4 1,0-4 0,1 4 0,-1-4-67,1-2 0,-7 0 0,1 2 0,2 1 17,1 3 74,-5 0 0,5-6 0,-5 0 0</inkml:trace>
  <inkml:trace contextRef="#ctx0" brushRef="#br0" timeOffset="359">402 839 6949,'-18'7'-44,"3"3"1,1 8 0,5-1-186,1 1 0,2-1 229,6 1 0,-8 7 0,-2 2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3.603"/>
    </inkml:context>
    <inkml:brush xml:id="br0">
      <inkml:brushProperty name="width" value="0.08571" units="cm"/>
      <inkml:brushProperty name="height" value="0.08571" units="cm"/>
      <inkml:brushProperty name="color" value="#E71224"/>
    </inkml:brush>
  </inkml:definitions>
  <inkml:trace contextRef="#ctx0" brushRef="#br0">53 0 7569,'-5'12'-120,"-1"-1"0,-2 1 27,2 6 0,4-1 1,-4 0-1,4 1 1,2-1-1,0 1 49,0-1 0,0 7 1,0-1-1,0 0 70,0 2 1,0-5 0,0 5 0,0-2-89,0 1 1,0-1 0,0-6 0,0 1-90,0-1 0,0 1-229,0-1 380,0 1 0,-7-9 0,-3-1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3.870"/>
    </inkml:context>
    <inkml:brush xml:id="br0">
      <inkml:brushProperty name="width" value="0.08571" units="cm"/>
      <inkml:brushProperty name="height" value="0.08571" units="cm"/>
      <inkml:brushProperty name="color" value="#E71224"/>
    </inkml:brush>
  </inkml:definitions>
  <inkml:trace contextRef="#ctx0" brushRef="#br0">0 1 7537,'10'0'-1452,"5"0"1223,-13 0 229,6 0 0,0 0 0,2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3.986"/>
    </inkml:context>
    <inkml:brush xml:id="br0">
      <inkml:brushProperty name="width" value="0.08571" units="cm"/>
      <inkml:brushProperty name="height" value="0.08571" units="cm"/>
      <inkml:brushProperty name="color" value="#E71224"/>
    </inkml:brush>
  </inkml:definitions>
  <inkml:trace contextRef="#ctx0" brushRef="#br0">0 1 7422,'0'11'-379,"0"1"0,2-3 379,4 3 0,4-4 0,7-8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4.894"/>
    </inkml:context>
    <inkml:brush xml:id="br0">
      <inkml:brushProperty name="width" value="0.08571" units="cm"/>
      <inkml:brushProperty name="height" value="0.08571" units="cm"/>
      <inkml:brushProperty name="color" value="#E71224"/>
    </inkml:brush>
  </inkml:definitions>
  <inkml:trace contextRef="#ctx0" brushRef="#br0">0 926 7569,'8'9'-191,"-4"1"1,8-6 31,1 2 0,-3 5 1,2-5 135,1-2 1,-3 4-1,2-2 66,1-2 1,-3-2 0,0-4 0,-1-4-36,1-6 1,-4-3-1,5-3 1,1 1-15,-2-1 0,3 1 0,-5-3 0,0-3-13,0-6 0,3-4 0,-3-2 0,0 0 22,0 0 0,-3-6 0,-3 1 0,2-1-84,2-2 0,0 4 0,-6-7 58,0-3 3,0 7 8,8-1-11,-6 0 99,5 6-92,-7 3 3,0 1 106,0 13 0,0-11-45,0 8 0,0 5 0,-2 7 39,-3-3 0,-5 1-35,-8 1 1,1 4-50,0 8 1,7 2 0,2 4-1,2 6 1,0 3 0,1 3 1,5-1-1,0 2 33,0 5 1,0 1 0,0 6-10,0-2-24,0 0 0,2 0 1,3-2-20,7-1 34,-4 5 2,7-12-27,-5 6 1,7-1-1,1-1 0,-1 0 0,1-7 0,-1-3-10,1-1 0,1-6 1,3 3-1,1-1-27,-2-4 0,-1-2 0,-3-2-35,0 0 0,1-2-5,-1-4 64,1-3-6,-1-9 2,1 1-80,-1-1 77,1 1-17,-9-9 44,7 7-38,-14-6 4,13 0-10,-13 5 149,6-5-136,-8 8-8,0-1 25,0 1 104,0-1-105,0 1-6,0-1 69,-8 9-53,6 1 1,-13 2 72,3 0 0,-3 0-5,-3 6 0,7 2 0,1 4-37,2 6 1,2 5-1,6 5 1,0 1-1,0-2 5,0 6-3,0-7-5,8 5 0,-4-2-162,8 1 0,-1 1 27,7-2 1,1-4 0,2 5 0,5-7-1,-1-3 111,0-3 0,14 1 0,-2 6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5.293"/>
    </inkml:context>
    <inkml:brush xml:id="br0">
      <inkml:brushProperty name="width" value="0.08571" units="cm"/>
      <inkml:brushProperty name="height" value="0.08571" units="cm"/>
      <inkml:brushProperty name="color" value="#E71224"/>
    </inkml:brush>
  </inkml:definitions>
  <inkml:trace contextRef="#ctx0" brushRef="#br0">18 507 7550,'-10'0'-612,"2"0"480,8 0 31,0 0 224,8 0-97,2 0 1,1 0 5,1 0 0,0 0 0,5 0 0,1 0 3,-1 0 1,6 0-1,3 0 1,-1 0-41,0 0 1,12 0-1,-2-2 1,2-2-26,-1-1 58,7-1-16,-6 6-105,6 0 0,-8-2 63,0-4 0,-2 4-132,-4-4 0,2 4 36,-8 2-97,8 0 104,-12 0 0,1 0 42,-8 0 77,-1 0 0,-1 8 0,-2-6 0,-8 6 0,0-1 0,0 3 0</inkml:trace>
  <inkml:trace contextRef="#ctx0" brushRef="#br0" timeOffset="285">192 699 7569,'-9'0'-1211,"1"0"1226,8 0 73,0 0 0,8 0 16,3 0 0,5 0 0,1 0 0,3-2-62,3-4 1,2 5-1,6-5 1,-2 2-16,2-2 1,2 4 0,4-6 0,2 3-55,2-1 1,0 0 0,-7 6-1,-1 0-110,-3 0 1,3-6 0,-6 0 0,0 2-164,-4 2 0,-3 2 300,-3 0 0,0-7 0,1-3 0</inkml:trace>
  <inkml:trace contextRef="#ctx0" brushRef="#br0" timeOffset="858">507 18 7569,'-8'-10'-1146,"6"3"859,-6 7 192,8 0 95,-8 0 45,7 0 26,-7 0 50,8 0-10,0 0 1,0 7-52,0 5 0,0 4 0,0 1-17,0 1 0,0-1 1,0 2-1,0 3-3,0 1 0,0 2 1,0-1-1,0 3-21,0 0 0,0 6 0,0-6 0,-2 2-8,-4 0 0,4 0 0,-6 6-14,1 0 22,5-8 1,-6 6 0,6-4-1,-2 4 12,-2 2 0,0 0 0,6-2 1,0-2-23,0-2 1,0 1 0,0 3-1,0-2 8,0-2 0,0-6 0,0 4 0,0-2 6,0-3 1,0 3 0,0-2 0,0-1-1,0-3 1,0-7 0,0-1 24,0 3 0,2-4-33,4 1 21,-4-7 0,6 2-266,-8-12 1,0 2 0,0-7 229,0-3 0,0-2 0,0-1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8.832"/>
    </inkml:context>
    <inkml:brush xml:id="br0">
      <inkml:brushProperty name="width" value="0.08571" units="cm"/>
      <inkml:brushProperty name="height" value="0.08571" units="cm"/>
      <inkml:brushProperty name="color" value="#E71224"/>
    </inkml:brush>
  </inkml:definitions>
  <inkml:trace contextRef="#ctx0" brushRef="#br0">297 87 7487,'-5'-11'-643,"-1"-1"609,0 8 0,6 4 1,0 12 33,0 3 0,0 3 0,0-1 1,2 1-19,4-1 0,-4 3 1,5 1-1,-1 2-38,0-1 1,0-3 0,-6-1 0,0-1-100,0 0 0,0 1 1,0-1 154,0 1 0,-8-1 0,-2 1 0</inkml:trace>
  <inkml:trace contextRef="#ctx0" brushRef="#br0" timeOffset="784">1 122 6319,'7'-9'72,"5"3"1,-2 4 0,1 2-1,3-2-33,1-4 0,3 4 0,-1-4 1,1 4-35,-1 2 0,7-5 0,-1-1 0,0 2-39,2 2 1,1-4 0,5-2 0,-2 1 24,2-1 0,-4 0 1,0 4-1,0-2-3,0 3 0,-5-5 0,1 2 0,-3 2 18,-3 2 50,0 2-44,-7 0 0,-2 2 1,-10 4 21,-4 6 1,2-3-1,-7 3 1,-1 1 44,2 3 1,-3 1 0,5 1 0,0-1-44,0 1 1,3 1 0,5 3 0,0 1-34,0-2 0,0-1 0,2-3-25,3 1 0,5-3 1,6-1 7,-5-3 0,5-7 0,-5 4 1,5-2-37,1 0 1,7-1 0,-1-5 0,-2 0-31,-1 0 0,3-5 0,0-3 0,-1-2 59,-3-3 1,-7 3-1,-1-2 1,1-1 3,-2-3 1,-1-1-1,-5-1 29,2 1 0,-2 5 43,-10 0 1,-4 9 6,-7-3 0,5 4-13,1 2 1,7 8 0,-2 3-22,4 5 0,2 1 0,0 1 2,0-1 0,8 1 1,3-3-24,5-3 1,1 1 0,1-7 0,-1-2-4,1-2 0,1-2 0,3 0 1,1 0-2,-2 0 1,4-2 0,1-4 0,-1-5 18,0-5 0,0-1 1,-3-1-1,-1 1-14,-5-1 0,-1 1 0,-9-1 0,0 1-30,1-1 1,-5 1 0,2-1 0,-6 1-14,-3-1 1,-9 7 0,0 1 0,-5 0-45,-4 1 1,-3 5-1,5-2 1,-2 4 4,1 2 1,-3 0-1,2 0-183,2 0 1,3 8 256,6 3 0,5 5 0,7 1 0</inkml:trace>
  <inkml:trace contextRef="#ctx0" brushRef="#br0" timeOffset="1143">1503 70 7456,'-8'-10'-623,"-4"4"571,-3 5 0,-3 1 0,1 0 154,-1 0 0,1 1 0,1 5-55,5 6 1,-3-2 0,8 1 0,2 3-52,2 1 0,2 3 1,0-1-1,0 1 13,0-1 0,2 1 0,4-1-36,6 1 1,3-3 0,3-3 13,-1-6 1,1-4-1,-1-2 1,1 0 38,-1 0 0,-5-2 1,-1-2-1,1-4 35,-2-2 0,-1-1 0,-5-7 0,2 1-31,-2-1 0,-2 1 0,-4-1 1,-2 1-57,-2-1 0,-7 3 0,1 1 1,-3 5-164,-3 1 1,1 2 0,-3 6 0,-1 0-58,-2 0 0,-7 0 246,7 0 0,-8 15 0,4 5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4:26.639"/>
    </inkml:context>
    <inkml:brush xml:id="br0">
      <inkml:brushProperty name="width" value="0.08571" units="cm"/>
      <inkml:brushProperty name="height" value="0.08571" units="cm"/>
      <inkml:brushProperty name="color" value="#E71224"/>
    </inkml:brush>
  </inkml:definitions>
  <inkml:trace contextRef="#ctx0" brushRef="#br0">4699 402 7569,'9'0'-442,"7"-8"213,-14 6 108,6-6 1,-8 10-1,0 4 115,0 6 1,0-2 5,0 1 0,-8-7 0,-2 4 0</inkml:trace>
  <inkml:trace contextRef="#ctx0" brushRef="#br0" timeOffset="169">4768 611 7518,'0'10'-170,"6"0"160,0-4-412,0-4 213,-6 13 0,2-13 285,4 4-76,-4-4 0,13-2 0,-5 0 0</inkml:trace>
  <inkml:trace contextRef="#ctx0" brushRef="#br0" timeOffset="307">4995 577 7569,'12'0'-1157,"0"0"858,-1 0 679,-1 0-201,6 0-192,-7 0 0,9 0 1,-1 0 12,1 0 0,-1 0 0,1 0 0</inkml:trace>
  <inkml:trace contextRef="#ctx0" brushRef="#br0" timeOffset="-2342">1817 577 7569,'0'-12'-250,"2"2"31,4 2 0,-6-3 165,0 5 1,-2 0 0,-8 4 0,0-2 93,1-1 0,3-1 0,-6 6 0,-1 0 87,-3 0 0,-1 0 1,-1 0-16,1 0 1,-1 0 10,1 0-54,-1 7-148,1-5 157,-1 14 0,1-6-10,7-1 20,-5 7 2,5-6 3,0-1-92,3 7-77,-1-7 1,6 9 0,-4-1 73,4 1 0,8-6 0,2-3 1,1 1-17,5 0 0,1-6 0,3 1-234,-1-3 260,1-2-194,-1 0-12,1 0 188,-1 0-29,9 0 20,-7 0 1,6-7-53,-15-3 8,5 0 46,-5-5-22,0 13-31,5-14 208,-13 6-183,6 1-7,0-7 20,-6 14 185,5-13 6,-7 13-63,8-6 299,-6 0-266,6 6 1,-8-4-48,0 12 0,0 4-71,0 7 0,0 1 74,0-1-294,0-7 1,6 6-1,2-5 1,1 3-161,5-2 1,1-5 0,3-7 368,-1 0 0,1 0 0,-1 0 0</inkml:trace>
  <inkml:trace contextRef="#ctx0" brushRef="#br0" timeOffset="-1729">2131 577 7151,'18'0'-25,"-1"0"0,-5 0 0,0 0 98,1 0 0,1 1-43,-3 5 1,3-2 0,-8 8 0,0-1-6,1-1 1,-5 6 0,4-5-27,-4 5 0,-2 1-34,0 1 53,0-8 8,0-3-139,0 1 79,-8-6 0,6 4-19,-3-12 0,3-4 0,2-7-77,0-1 126,7 1 1,1 5-1,4 1 1,3 5 5,-3-6 0,2 6 13,-3-5 0,5 7 6,-5-2 0,11-2 4,1 2 1,0 1 5,-5 5 0,-1 0 8,1 0 1,1 0-26,4 0 1,-3 0 17,3 0 0,-4 0 0,-1 1 0,-1 3 0,1 2 0,-7 8-32,1-3 1,-6 5-3,6 1 0,-9-5-8,3 0 0,-4-1-7,-2 7 0,0-7-39,0 1 49,0 0 1,-2 3 0,-2-1-11,-1-3 38,-1-7 0,6 2 0,0-12-35,0-5 1,2-5-15,4-1 1,3-1-3,9 1 0,-7-1 26,1 1 1,0 1 0,5 5 0,1-5-12,-1 5 7,-7 3-27,5-8 0,-5 14 9,7-4-90,-7 5 94,6 1 0,-7 0 10,1 0 0,6 0-17,-5 0-146,5 7 132,1-5 7,-7 14 11,5-7 1,-13 3-32,4 0-113,-4-1-153,6-1 322,-6 6 0,6-7 0,-8 9 0</inkml:trace>
  <inkml:trace contextRef="#ctx0" brushRef="#br0" timeOffset="-1405">3197 559 7473,'9'-8'-161,"-1"4"441,-8-7-5,0 7-780,0-4 515,8 8 1,-4 0 0,5 2 103,-1 4 1,4 6 0,-6 9 0,0 2-63,1-1 0,-5-1 0,4 0 0,-4 4-24,-2 3 51,8-7-86,-6 12 0,5-14 0,-7 7 143,0-1-344,0-6 127,8 6-44,-6-7-187,6 7 139,-8-13-1,0 11 114,0-13-279,0 7 111,0-7 27,0 5-119,0-13 21,0 6 299,0 0 0,0-6 0,0 6 0,0-8 0,-2-6 0,-4 0 0,4-8 0,-13-3 0,5-10 0</inkml:trace>
  <inkml:trace contextRef="#ctx0" brushRef="#br0" timeOffset="-1096">3232 681 7569,'11'-23'-94,"-1"0"-75,-2 1 142,5 3 29,-3 2 0,2 1 1,-1 2-215,3 3 178,1 7-17,3-12 121,-1 14 0,1-5-127,-1 7-25,8 0 144,-5 0-11,5 0-1,-7 0 0,7 0 13,-6 0-136,6 0 1,-7 2 94,-1 3 7,-7-3-116,6 14 116,-14-14-38,13 13 0,-13-11 10,4 8 0,4 0 0,-9 5 1,5 0-1,-4 1-9,-2-1 0,-2 1 0,-4-1 13,-5 1 0,-7-1 0,-3-1 4,-2-5-5,-1-3-11,7 0 11,-1-6-3,1 6 1,0-8-73,-1 0 1,1 0-42,-1 0 1,7 0 0,-1-2 0,0-4-218,3-6 0,1-3 329,8-3 0,0 1 0,0-1 0</inkml:trace>
  <inkml:trace contextRef="#ctx0" brushRef="#br0" timeOffset="-756">3773 70 7569,'17'-17'-1310,"-7"7"1123,6-6 187,-14 14 42,5-13 0,-5 13 391,4-4-277,-4 4 53,6 2-137,-8 8 0,0-4 1,0 8-1,0 1 54,0 3 0,0 7 0,0 0 0,0 0-45,0 3 0,0-1 1,0 6-1,0-2-18,0 2 0,0-4 0,2 2 0,2 1-32,1-3 1,7 4 0,-6-6 0,0 0-73,2 0-74,-7-1 154,15-7-206,-14 1 0,8-1-27,-5 1 175,-3-1-558,6-7 193,0 5 291,-6-5 50,6 0 43,-8-3 0,7 1 0,3 2 0</inkml:trace>
  <inkml:trace contextRef="#ctx0" brushRef="#br0" timeOffset="-276">4157 507 7428,'12'6'-538,"-1"-1"1,1 3 568,6-2 1,-1-4 0,1 4-17,-1-4 1,0-4-1,1-2 18,-1-2 112,-7 0-117,-2-2-13,0-1 1,-6-3 27,3 0 1,-3 9-44,-2-13 0,0 6 56,0-7-31,0 7 1,-2 0 0,-3 7 9,-7-3 0,-4-6 0,-1 6-2,-1 2 0,1 2 0,0 2 7,-1 0-10,1 0 128,-1 0-138,8 8 0,-5-4 34,3 8-21,5-8-6,-9 11 0,8-5 8,-3 7-11,3 1 1,6-1 25,-4 1 78,4-1-98,-6 1 1,8-1 0,0 1 1,0-1 0,0 0 0,0 1 7,0-1 0,2-1 1,2-2-1,4-5-22,2-1 1,-5 4 0,7-7 0,2-1 10,1-2 0,-3-2 0,-1 0 0,3 0-198,2 0 115,1 0 1,-5 0-98,-1 0 1,-1-2 66,2-3-391,3-5 217,-13 0 91,14-5 1,-9 11-1,7-8 168,-2-2 0,-1-1 0,7-3 0</inkml:trace>
  <inkml:trace contextRef="#ctx0" brushRef="#br0" timeOffset="-4210">1 297 7569,'9'-2'-181,"-3"-4"1,-4 2 350,-2-7 10,0 7-32,0-4-82,0 8 0,0 2 0,0 4-33,0 6 1,0 3-1,2 3-1,4-1 0,-4 1 0,4-1 1,-4 2 0,-2 5 0,5-5 0,1 4 0,-2-3-19,-2-3 1,4 7 0,0-1 0,0-2-1,1-1 1,-5 3 0,4 0-67,-4-2 77,6-1-6,-6-3 3,5-7 11,-7 6-15,0-7-9,0 1 15,8 5-2,-6-13-11,6 6-29,0-8 43,-6 8-23,13-6 1,-11 6 2,8-8 0,-1 0 0,7 0 15,-1 0-25,1 0 1,-1 0 0,1 0-6,-1 0-16,1 0 0,-1 0 1,1-2 25,-1-4-202,0 4-6,9-6 193,-7 8-7,6 0-288,-7 0 131,-1-8-1,8 6 102,-5-5 16,5 7-52,-15-8 55,5 6-448,-5-6 201,0 8 64,-3 0 242,-7 0 0,-7-7 0,-3-3 0</inkml:trace>
  <inkml:trace contextRef="#ctx0" brushRef="#br0" timeOffset="-3901">123 594 7569,'12'-10'-637,"-3"3"313,-1-1 753,-2 6 97,2-6-558,-6 8 125,5-8-1,-7 6-47,8-5 44,-6 7-17,14 0 0,-7 0-76,9 0 1,-1-6 0,1 0 0,-1 2-53,1 2 1,5 0 0,0-2-1,-1-1-157,-3 1 1,-2 2 0,1 2 151,-1 0 1,1-2 18,-1-4 42,1 4 0,7-14 0,2 7 0</inkml:trace>
  <inkml:trace contextRef="#ctx0" brushRef="#br0" timeOffset="-3596">175 210 7569,'10'0'-637,"-2"0"639,-8 0 50,0 0 1,8 0 0,3 0-1,5 0-22,1 0 1,6 0 0,3-2 0,1-2-142,4-2 1,0 0-1,0 6-366,-2 0 263,-8 0 178,12 0-218,-5 0 254,-1 0 0,6 0 0,-6 0 0</inkml:trace>
  <inkml:trace contextRef="#ctx0" brushRef="#br0" timeOffset="-3238">804 507 7423,'10'0'-651,"-2"0"762,-1 0-126,-5 7 0,14-5 190,-14 6-139,13 0 1,-5 0 0,7 5 0,1-3 33,-1-2 0,1 5 1,-1-3-6,1 0-22,-1 5-8,8-5-229,-5 7 1,5-7 216,-8 6-315,1-7 141,-1 1 1,1 6 95,-1-14-245,1 13 131,-1-13-39,1 13 208,-9-13 0,7 6 0,-6 0 0,7 2 0</inkml:trace>
  <inkml:trace contextRef="#ctx0" brushRef="#br0" timeOffset="-2938">1241 524 7569,'-12'0'-416,"0"0"515,9 0-92,-13 8-114,14-6 1,-8 6 147,5-8 93,-5 0-26,0 0-1,-5 7-136,5-5 127,0 6-1,-5 0-75,5-6 47,-15 13 46,5-13-22,-5 14-1,8-7 0,-1 9-25,1-1 19,-1 1-285,1-1 133,-1 1-30,1-1-228,-1 1 169,9-1-13,-7 1 5,14-9 0,-6 7 1,8-4-585,0 3 747,0 3 0,0-1 0,0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8.173"/>
    </inkml:context>
    <inkml:brush xml:id="br0">
      <inkml:brushProperty name="width" value="0.08571" units="cm"/>
      <inkml:brushProperty name="height" value="0.08571" units="cm"/>
      <inkml:brushProperty name="color" value="#E71224"/>
    </inkml:brush>
  </inkml:definitions>
  <inkml:trace contextRef="#ctx0" brushRef="#br0">1 228 7569,'0'-10'-1218,"0"2"1402,0 8-111,0-7 11,0 5-31,0-6-1,7 8-37,-5 0 0,14 0 0,-5-2 56,5-4 1,3 4 0,3-4 0,3 4-38,2 2 1,-4 0 0,7 0-1,1 0-1,2 0 2,2 0-145,7 0-9,-5 0 149,6 0 4,-1 0-230,-5-7 212,14 5-17,-14-6-57,-2 8 1,1-2-213,-6-4 81,6 4-19,-16-6-46,5 8 205,-7 0-44,-9-7 93,7 5 0,-14-6 0,5 0 0,-7-1 0</inkml:trace>
  <inkml:trace contextRef="#ctx0" brushRef="#br0" timeOffset="220">682 18 7569,'17'0'-906,"1"0"1192,-1 0-137,1-8 1,-5 7-438,5-5 193,-5 4 0,12 2 69,-7 0 0,-1 0 0,1 0 1,-1 0 28,1 0 0,-1 2 0,1 4 0,-3 5-17,-3 5 1,-4 1 0,-6 1 0,1-1-18,3 1 1,-6 5-1,-9 2 1,-5 0-71,-5 1 0,-11-1 0,-1-4 101,-7 2 0,-15 8 0,-9-3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2.589"/>
    </inkml:context>
    <inkml:brush xml:id="br0">
      <inkml:brushProperty name="width" value="0.08571" units="cm"/>
      <inkml:brushProperty name="height" value="0.08571" units="cm"/>
      <inkml:brushProperty name="color" value="#E71224"/>
    </inkml:brush>
  </inkml:definitions>
  <inkml:trace contextRef="#ctx0" brushRef="#br0">18 0 6375,'0'18'-259,"0"-1"312,0 1 1,-6-1-1,0 1 1,2-1-28,2 1 1,2 5 0,0 0 0,0 0-53,0 3 1,0-7 0,0 4 21,0-3 0,0-3-10,0 1 0,0-1-4,0 1 1,0-1-50,0 0 1,0-5 0,0 0 4,0 1 62,0-5 0,0 0 0,0-8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2.795"/>
    </inkml:context>
    <inkml:brush xml:id="br0">
      <inkml:brushProperty name="width" value="0.08571" units="cm"/>
      <inkml:brushProperty name="height" value="0.08571" units="cm"/>
      <inkml:brushProperty name="color" value="#E71224"/>
    </inkml:brush>
  </inkml:definitions>
  <inkml:trace contextRef="#ctx0" brushRef="#br0">1 18 6601,'17'-17'0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2.908"/>
    </inkml:context>
    <inkml:brush xml:id="br0">
      <inkml:brushProperty name="width" value="0.08571" units="cm"/>
      <inkml:brushProperty name="height" value="0.08571" units="cm"/>
      <inkml:brushProperty name="color" value="#E71224"/>
    </inkml:brush>
  </inkml:definitions>
  <inkml:trace contextRef="#ctx0" brushRef="#br0">1 1 7409,'15'2'-150,"-3"3"0,3-3 1,-5 6-1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3.778"/>
    </inkml:context>
    <inkml:brush xml:id="br0">
      <inkml:brushProperty name="width" value="0.08571" units="cm"/>
      <inkml:brushProperty name="height" value="0.08571" units="cm"/>
      <inkml:brushProperty name="color" value="#E71224"/>
    </inkml:brush>
  </inkml:definitions>
  <inkml:trace contextRef="#ctx0" brushRef="#br0">0 856 7569,'8'10'-230,"-4"0"-110,8-4 1,-1 1-1,7 7 407,-1-2 0,-5-8 1,-1 1-40,3-3 0,-4-4 1,1-1-1,1-5-25,-2-2 0,5-2 0,-3-5 1,1-1 0,-1 1 0,4-2 0,-5-3 1,3-3-9,-3-2 1,5 0 0,-6-4 0,1 2 3,1-2 1,-6-8 0,3-2-1,-1 0-20,-4-1 1,4 5 0,-2-4 0,-2 4 12,-2 2 1,-2 0 0,0 2 0,0 2 44,0 2 0,0 8 1,-2-3-1,-2 5-25,-2 2 1,-6-1 0,4 1-1,1-1 19,-1 1 43,-6 7-60,12-6 11,-13 15 1,11-7-29,-8 8 0,9 2 0,-5 4 0,2 5 29,0 5 1,0 1 0,6 1 0,0 1-11,0 4 0,0-1 0,0 5 0,0 0 7,0 0 1,8-4 0,2 7 0,1-1-23,1-2 0,0-2 1,5-8-1,1 1-6,-1-1 1,6-5-1,3-2 1,-1-1-7,0 1-47,6-6 61,-12 4-5,14-8 1,-11-2-7,7-4 6,-8-4 0,4-7-73,-7-1 22,7 1 44,-5-1-38,5 1 0,-10-8-8,-3-4 0,4 2 2,-5-3 1,-3 7-46,-2-6 61,3 8 70,-7-5 0,6 9-76,-8 0 2,0-1 133,-8 8 0,4-3-52,-7 7 1,-1 0 0,1 6-30,-1 0 1,0 0 5,-5 0 0,5 2 1,2 4-1,3 6 15,3 3 1,2 3-1,2-1 1,0 2-3,0 5 1,0-5-1,0 6 1,2-1-10,4-1 0,3 0 0,9-5 0,-1-1-104,1 1 0,-1-1 0,1 0 0,-1 1-125,1-1 0,5-7 0,2-2 207,2 0 0,2-6 0,6 5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5.645"/>
    </inkml:context>
    <inkml:brush xml:id="br0">
      <inkml:brushProperty name="width" value="0.08571" units="cm"/>
      <inkml:brushProperty name="height" value="0.08571" units="cm"/>
      <inkml:brushProperty name="color" value="#E71224"/>
    </inkml:brush>
  </inkml:definitions>
  <inkml:trace contextRef="#ctx0" brushRef="#br0">0 454 6319,'0'12'-109,"0"0"0,0-1 185,0 7 1,6-7 133,0 1 1,2-8-135,-3 2 0,-1-4 1,8-4-52,1-4 1,1-4-1,0-5 1,-3 1-25,3 2 0,-1-1 0,1-8 0,-2-3-30,1 3 1,3-4-1,-1-1 1,-1 1-13,-2 0 1,-3-6-1,3 2 28,-6-4 9,3 6 1,-7 0 0,4 5 0,-4-1 29,-2 2 0,-8 1 1,-1 3 28,-1-1 1,-6 7 0,5 1-69,-5 2 0,5 2 1,-1 6 2,-2 0 0,-1 0 0,-1 2 0,5 4 39,5 6 0,4 3 0,2 5 0,0 1-12,0 2 0,0 8 0,0-4 0,2 3 3,4-1 1,1-2 0,7 4 0,-2-4-2,1-2 1,-3 4-1,2-5-57,1-3 58,3-2-5,1-1-36,1-8 1,1 3 1,4-7 1,-3 0 0,3-6 0,-4 0-29,-1 0 1,1-2 0,3-2 0,1-4-91,-2-1 123,-1-11-70,-3 1 53,1-14-8,-1 13 38,1-13-33,-1 6 6,0 0-19,-7-6 150,6 6-130,-14-8 0,5 0 0,-7 8 251,0 2-111,0 7 0,0 1 106,0-1-212,0 9 30,0-7-28,-7 14 135,5-6-112,-14 8-36,14 0 0,-11 2-13,7 4 58,-8 4-33,12 7 0,-7 1-40,3-1 0,4 6 0,-4 1 0,4-3-37,2-2 83,0 7-64,0-7 53,0 6-28,0-7-17,8-1 1,2 1-200,7-1 137,0 1 1,3-7 0,3-1 0,4-2 103,0-4 0,14 5 0,-4 1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5.995"/>
    </inkml:context>
    <inkml:brush xml:id="br0">
      <inkml:brushProperty name="width" value="0.08571" units="cm"/>
      <inkml:brushProperty name="height" value="0.08571" units="cm"/>
      <inkml:brushProperty name="color" value="#E71224"/>
    </inkml:brush>
  </inkml:definitions>
  <inkml:trace contextRef="#ctx0" brushRef="#br0">228 51 7569,'0'-11'-219,"0"-1"11,0-2 0,-2 7 160,-4 1 0,2 6 13,-7 6 0,-1 3 0,-3 9 0,1-3 29,2-3 0,1 4 1,-7-5-1,3 5-10,3 1 0,-4-5 1,5-1 22,-5 3 0,1 2 1,1 1 5,3 0 0,7-5 23,-2 0 1,4-6 15,2 5 0,8-7 0,3 2-17,5-4 1,3-2-1,3 0 1,3 0-30,2 0 0,-4 0 1,6 0-1,0 0-74,-1 0 1,5 0 0,-6 0 0,2 0-194,0 0 1,-6 0 0,4 2 260,-1 4 0,-3-4 0,-6 5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6.229"/>
    </inkml:context>
    <inkml:brush xml:id="br0">
      <inkml:brushProperty name="width" value="0.08571" units="cm"/>
      <inkml:brushProperty name="height" value="0.08571" units="cm"/>
      <inkml:brushProperty name="color" value="#E71224"/>
    </inkml:brush>
  </inkml:definitions>
  <inkml:trace contextRef="#ctx0" brushRef="#br0">0 18 6315,'10'0'170,"6"0"1,-5 0 0,5 0-103,1 0 0,3 0 0,1 0 1,4 0-35,2 0 0,-3 0 0,3 0 1,0 0-155,0 0 0,-4 0 0,7 0 0,1 0 120,2 0 0,2-8 0,-1-2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6.796"/>
    </inkml:context>
    <inkml:brush xml:id="br0">
      <inkml:brushProperty name="width" value="0.08571" units="cm"/>
      <inkml:brushProperty name="height" value="0.08571" units="cm"/>
      <inkml:brushProperty name="color" value="#E71224"/>
    </inkml:brush>
  </inkml:definitions>
  <inkml:trace contextRef="#ctx0" brushRef="#br0">0 0 6019,'18'18'0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7.246"/>
    </inkml:context>
    <inkml:brush xml:id="br0">
      <inkml:brushProperty name="width" value="0.08571" units="cm"/>
      <inkml:brushProperty name="height" value="0.08571" units="cm"/>
      <inkml:brushProperty name="color" value="#E71224"/>
    </inkml:brush>
  </inkml:definitions>
  <inkml:trace contextRef="#ctx0" brushRef="#br0">1 0 7115,'7'10'-369,"-5"-2"1,6-7 310,-8 5-11,0-4 69,8 6 0,2-8 0,7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3.856"/>
    </inkml:context>
    <inkml:brush xml:id="br0">
      <inkml:brushProperty name="width" value="0.08571" units="cm"/>
      <inkml:brushProperty name="height" value="0.08571" units="cm"/>
    </inkml:brush>
  </inkml:definitions>
  <inkml:trace contextRef="#ctx0" brushRef="#br0">17 36 7068,'-9'0'-41,"1"0"0,8 7 0,0 5 40,0 3 0,0-3 0,0 0-19,0 1 0,0 3-35,0 1 59,8 1 0,0-7 6,3 1 0,5-8 23,-5 2 1,-1-12 0,0-6-13,-2-3 0,3 3 0,-5 0 0,0-1-9,2-3 1,-1 5 0,7-1 0,-2 0-12,1 3 0,-3-1 1,1 6-1,1-4 12,-2-1 17,5 5-23,-5-4 2,8 8 29,-9 0-28,7 0 0,-7 0 29,1-8-26,6 6-4,-7-5 0,3 7 24,0 0-14,-1 0-8,7 0 1,-7 0-8,1 0 13,0 7-24,-3-5-6,7 6 28,-6 0-25,-1-6-2,7 13 18,-14-13 1,6 14 7,-8-5-19,0 5-30,0-6 38,0 5-8,0-5 2,0 0 0,-2 3-10,-4-7 1,-4 6 0,-7-5-70,-1 3 0,1-4 0,-1 4-133,1-3 1,5-1 44,0-6 1,1 0 0,-7-2 169,1-4 0,-1-3 0,1-9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4.288"/>
    </inkml:context>
    <inkml:brush xml:id="br0">
      <inkml:brushProperty name="width" value="0.08571" units="cm"/>
      <inkml:brushProperty name="height" value="0.08571" units="cm"/>
      <inkml:brushProperty name="color" value="#E71224"/>
    </inkml:brush>
  </inkml:definitions>
  <inkml:trace contextRef="#ctx0" brushRef="#br0">0 18 7465,'0'-10'-270,"2"2"1,4 8 268,6 0 1,3 0 0,3 0-65,-1 0 0,2 2 1,3 2-1,1 2 74,-2-2 0,-1-2 0,-1 0 0,3 1-22,1 3 0,0 0 0,-5-6 0,-1 0-5,0 0 1,-5 6-1,0 0 4,1-2 1,3-2-3,1-2 10,-7 0 11,-2 0-4,-8 0 1,0 1 6,0 5 1,0-2 24,0 8 0,-2-6 1,-4 3-1,-4 1 22,1 0 0,-7-1 0,4 5-39,-3-2 1,-3-1-1,1 7 1,-2-3 1,-5-3 0,5 3 1,-4-3-1,3 4 3,3 1 0,-1 1 1,1-3-1,1-1-70,5-3 1,-3 1 0,6 5-146,-1 1 1,5-6 0,0-3-364,8-1 557,-2-2 0,13-6 0,-5 0 0</inkml:trace>
  <inkml:trace contextRef="#ctx0" brushRef="#br0" timeOffset="413">559 262 7501,'-12'-10'-95,"1"5"0,-3 3 65,-1 2 1,-3 7 0,-1 5 0,-3 2-40,-1-3 0,-2 11 0,4-5 0,-5 2-38,-1 1 0,4 3 1,-4 0-1,1 1 107,5 1 0,-6 2 0,0 8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1.775"/>
    </inkml:context>
    <inkml:brush xml:id="br0">
      <inkml:brushProperty name="width" value="0.08571" units="cm"/>
      <inkml:brushProperty name="height" value="0.08571" units="cm"/>
      <inkml:brushProperty name="color" value="#E71224"/>
    </inkml:brush>
  </inkml:definitions>
  <inkml:trace contextRef="#ctx0" brushRef="#br0">35 86 7569,'0'-10'-211,"0"0"-473,0 4 0,2 4 491,4-3 231,-4-5 1,4 8 203,-12-4-88,4 4 0,-8 4-63,4 4 1,5 4 0,-5 7-1,2-1-30,-2-5 0,4 11 0,-4-5-99,4 2 0,2 1 115,0-3-204,0 1 63,0-1 0,0 1 42,0-1 1,6 1-221,0-1 170,0-7 0,-4 5 0,2-3-62,1 4 1,9-1 133,-2-3 0,3 3 0,3-5 0</inkml:trace>
  <inkml:trace contextRef="#ctx0" brushRef="#br0" timeOffset="267">350 33 7569,'7'-10'-1464,"-5"-5"1606,6 13 0,-8-4-112,0 12 0,0 4 0,0 7 0,2 3-2,4 3 0,-4-4 0,4 6 0,-4-1-34,-2-1 0,1 6 0,3-6 0,2-1-45,-2-3 1,0-1 0,0-1 0,2 1-12,-2-1 0,-1-1 1,1-3-26,2-1 87,0-1 0,-14 7 0,-2-1 0</inkml:trace>
  <inkml:trace contextRef="#ctx0" brushRef="#br0" timeOffset="479">88 313 7397,'-8'-10'-557,"6"-6"1,-4 9 589,12-5 0,0 2 1,9 6-1,5-1-30,-1 1 1,6 0-1,1 0-24,1-2 0,-4 0 0,6 4 1,0-2-1,0-1-76,0 1 1,-1 2 0,3 2 0,-4 0 96,-2 0 0,4-2 0,-6-4 0,8-4 0,-3-7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9.162"/>
    </inkml:context>
    <inkml:brush xml:id="br0">
      <inkml:brushProperty name="width" value="0.08571" units="cm"/>
      <inkml:brushProperty name="height" value="0.08571" units="cm"/>
      <inkml:brushProperty name="color" value="#E71224"/>
    </inkml:brush>
  </inkml:definitions>
  <inkml:trace contextRef="#ctx0" brushRef="#br0">158 71 5973,'-10'-8'-31,"3"4"141,7-8 1,7 3 0,5-3 0,4 6-93,1 4 1,1-4 0,-1 1 0,0 1-15,1 2 0,-1 2 1,1 0-1,-1 2 15,1 4 0,-3-3 1,-1 9-1,-4 2 2,-3 1 0,-1 5 0,-6 3 1,0 6 35,0 4 0,0 4 1,-2 2-1,-2 3 11,-1 3 0,-3 0 1,4 3 32,-2-1-105,0-8 0,6 9 0,0-5 0,0-1-94,0 1-64,0-2 195,0-14-213,8 6 198,-6-14-28,13 14 20,-13-21-54,14 11 46,-14-13-73,13 0-107,-5-3 12,0-7 76,5 0 0,-11 0 95,8 0 44,-8 0 146,3-7-38,-7 5 6,0-6-130,0 8 0,-7 2 0,-3 4-7,0 5 1,1 5 0,5 3 0,-2 3-52,2 1 0,2 6 0,2-4 26,0 2 0,0 1-43,0 1 62,0 4-126,0-6 113,0 0-13,0 6 7,0-14-15,0 14 12,0-5-17,0-1-4,0-2-20,0 0 36,0-5-2,0 5 22,0-8-19,-8 1-4,6-1-1,-13 1 23,5-1 1,-7-1-27,-1-5 6,-7 5 74,6-6-69,-14-1-1,13 7 5,-13-14-6,14 6 10,-14-8-8,6 7 82,-1-5-76,3 6 10,8-8-196,-1 0 185,1 0 0,-1 0-1,9 0-218,1 0-8,8-8 206,0 6-175,0-13 194,0 5 0,8-7 0,1-1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9.596"/>
    </inkml:context>
    <inkml:brush xml:id="br0">
      <inkml:brushProperty name="width" value="0.08571" units="cm"/>
      <inkml:brushProperty name="height" value="0.08571" units="cm"/>
      <inkml:brushProperty name="color" value="#E71224"/>
    </inkml:brush>
  </inkml:definitions>
  <inkml:trace contextRef="#ctx0" brushRef="#br0">70 88 7462,'-15'2'-104,"3"4"1,2-2-1,5 7 97,-7 3 0,4 1 0,2 3 0,4-1 13,2 1 1,0-1-1,2 1 1,2-1-30,2 1 0,8-3 1,-3-1-1,5-5-6,1-1 1,7-2-1,-1-6 1,0 0 14,2 0 1,-3-2 0,5-4 0,-2-3-21,-4-1 0,3-6 0,-5 5 0,-3-5 26,-1-1 0,-7-3 0,0-1 0,-2-2 3,-1 1 0,-1 5 0,-8 3 0,-3 3-44,-3-3 0,-2 6 0,-5 2 0,-1 5-25,1 1 0,-6 0 1,-1 0-1,3 1-58,2 5 0,1 2 0,1 6 132,-1-3 0,1 1 0,-1 5 0</inkml:trace>
  <inkml:trace contextRef="#ctx0" brushRef="#br0" timeOffset="425">507 105 7569,'0'10'-735,"0"0"0,0-4 697,0 5 0,0-1 1,0 2 66,0 1 1,0 3 0,0 1 60,0 1 1,6-1-13,0 1 1,-1-7 83,-5 1-80,0-8 0,0 2 0,0-12-73,0-6 1,0-3 0,2-3 0,2 1-48,2-1 0,8-5 1,-3-2-1,5 0 17,1-1 0,1 3 0,-1 6 6,1-1 11,7 1 0,-6 5 0,5 2 0,-5 2 25,-2 5 1,1 1 0,-1 2 0,-1 2 32,-5 3 0,3 5 1,-6 8-1,0-1-89,-1 1 1,-1-1 0,-6 0 0,0 1-69,0-1 0,0 1 0,0-1 0,0 1-110,0-1 0,0-5 125,0 0 0,0-7 88,0 7 0,8-8 0,2 4 0</inkml:trace>
  <inkml:trace contextRef="#ctx0" brushRef="#br0" timeOffset="676">1118 193 7569,'12'-8'-303,"-1"-4"0,-5-1 0,4-1 1,0 5-1,-3-1 250,1 0 0,6-2 1,-5-5 52,1 0 0,4-1-20,-8 1 0,-3 1 0,-8 4 164,-7 7 0,-4 3 0,-1 2 0,0 2 37,-1 3 1,3 5 0,1 8 0,4-1-54,2 1 1,-3 1-1,5 2 1,2 3-87,2-3 0,8-2 1,4-1-1,3-1-264,7 1 0,17-3 222,3-3 0,9 3 0,3-5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12.241"/>
    </inkml:context>
    <inkml:brush xml:id="br0">
      <inkml:brushProperty name="width" value="0.08571" units="cm"/>
      <inkml:brushProperty name="height" value="0.08571" units="cm"/>
      <inkml:brushProperty name="color" value="#E71224"/>
    </inkml:brush>
  </inkml:definitions>
  <inkml:trace contextRef="#ctx0" brushRef="#br0">0 2970 6640,'18'0'-185,"-1"0"1,0 0 0,1 0 215,-1 0 0,-5 0 0,0 0 0,-1-2 1,-1-4 0,6 2 0,-5-6-9,5 3 1,1-5 0,1 4-9,-1-1 0,1-1 0,-1-4 0,0 3-19,1-3 1,-1 4 0,1-1-6,-1-3 14,1-1 1,5-5 0,0-1 0,1-2 13,1 1 1,-6 1 0,7 0 0,-3-3 11,0 3 1,2-4-1,-3 1 1,3 1-23,2-2 0,-4 4 0,4-7 0,-1 1-25,-5 0 1,4 4 0,1-6 0,-1 0 12,0 1 1,0-5-1,-3 6 1,3-2 14,2 0 0,-6 0 0,5-6 0,-3 2 32,0 4 1,6-8 0,-4 6 0,3 0-29,3-2 0,-6 0 1,0-2-1,-2 2-14,1 4 0,5-2 1,-4 6-1,0-1-4,0 1 1,5-4 0,-5 4-1,2-2-2,4-4 0,-4 0 1,2 0-1,0 1-6,-1-1 1,5-2-1,-4-2 1,2 3 8,-2 2 0,2-3 1,-6 6-1,0-2 1,1 0 0,3 8 0,-6-3 1,0 5-1,2 2 0,-5-1 0,5-1 0,-2-3 0,1-1 0,-1 0 0,-6 5 0,3 1 2,3-1 1,-4 1-1,5-3 1,-5-1 7,-1-2 0,1-6 1,2 4-1,3-1-2,-3 1 1,4 0-1,0 3 1,1-1-7,-1 2 0,-2 3 0,-5 5 1,-1 1 3,1-1 0,-1 3 1,1-2-15,-1-1 0,-5 5 1,-3 0-1,1 2 4,0 0 0,1-7 0,7 3 0,-1-1 3,1-1 0,1 0 0,4-5 0,5 1 0,-1 5 0,6-5 1,-4 4-1,4-3 1,2-3 0,0 1 0,-2 0 0,-2-1 1,-2 1 0,-8 1 1,2 3-1,-3 1 5,-3-2 0,1 1 0,-1-1-6,1 2 1,-1 3-1,1-5 1,-1 5-1,1 1 1,-1-6-1,2 3 1,3-3-2,1 2 1,2-3 0,-3 5-1,3-2 0,2 1 1,-4 1-1,6-4 1,3 3-1,0-3 1,1 5 0,-1-3-1,-3 0 14,2 3 1,-4-5-1,0 8 1,0 0-12,0-1 1,-3 5-1,3-4 1,0 4-4,0 2 1,-4 0 0,5 0 0,-1 0-3,0 0 0,-4 2 0,4 2 1,1 3 5,-1 3 0,2-4 0,4 4 0,-2-1 16,-2 1 1,0-4-1,8 4 1,2-1 4,1 1 0,9-4 1,-2 4-1,3-1-9,2 1 1,1 2-1,1 5 1,0 1-30,-1-1 0,3 2 0,-9 3 1,1 3-9,-1 2 1,1 2-1,-7 4 1,0-2 14,2-2 0,1 6 0,9 6 1,-1-2-1,0-2 0,1-2 0,1 2 0,2-1 17,3-1 0,7 10 0,-2-10 0,3 4-5,3 3 0,0-3 0,0 8 0,-2-1 6,-4-1 0,2 0 0,-8-7 0,-2 5 5,-1 2 1,3-1 0,-2 5 0,-3-4-11,-5-3 0,-1 5 0,7-5 1,0 1-5,-1 0 0,9 3 0,-8-3 1,4 0-7,3-1 1,5 5 0,-2-6 0,5-2-9,7-3 0,-4-1 1,4 0-19,-5 0 28,-8 0 1,2 0 0,-6 0 0,-5-2 7,-5-4 1,-7 2-1,-5-6 1,2 1 61,2-1 1,-1 0 0,-5-4-1,0 3-79,0-3 0,0-2 0,0-1 1,0-3-125,0-3 1,2 4-1,2-7 1,1 3-41,-1 0 1,4-7 174,-2 7 0,7-8 0,-3 4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13.409"/>
    </inkml:context>
    <inkml:brush xml:id="br0">
      <inkml:brushProperty name="width" value="0.08571" units="cm"/>
      <inkml:brushProperty name="height" value="0.08571" units="cm"/>
      <inkml:brushProperty name="color" value="#E71224"/>
    </inkml:brush>
  </inkml:definitions>
  <inkml:trace contextRef="#ctx0" brushRef="#br0">87 664 7421,'-17'0'-453,"0"0"1,-1 0 38,1 0 424,7 0 1,2-2 34,8-4 0,0 2 0,2-5-5,4 1 1,4 0-1,9 4 1,2-2-26,3 2 1,7 2 0,-2 1 0,4-3-7,2-2 0,7-2 0,7 4 1,5-4 0,4-1 0,14 3 1,-2-6-1,4 1 7,3 1 1,1-6 0,6 7 0,-3-3-12,2 0 1,3 3-1,3-5 1,2 4-10,2 3 0,-40 0 0,-1 0 0,-1 2 0,-1 0 1,1 0-1,-1 1-3,1 1 1,1 0 0,-1-1-1,1 0 1,1 0 0,0 0-1,1 0 1,-1 1 4,-1-1 0,1 0 0,5-2 0,0 0 0,-2 2 0,-1 0 0,4 0 0,0 1-36,2-1 0,1 0 0,-2-2 0,0 0 0,-1 2 0,0 0 0,0 0 0,-1-1 56,1-2 0,0 0 0,-2 2 0,1 0 0,0 1 0,0-1 0,-1 1 1,0 0-10,-2 2 1,-1 0 0,5-2 0,1 0-1,-6 1 1,0 1 0,2-1 0,-1 2-42,-3 0 1,1 0 0,2 0 0,0 0 0,-2-1-1,-1 0 1,0-1 0,1 0 29,-3 1 0,1 0 1,2 1-1,0 0 0,-1 1 1,-1 0-1,1 0 1,-1 0-37,0 0 1,1 0 0,1 0 0,-1 0 0,43-2 0,0-2 40,0-1 0,4-7 0,-6 4 0,-2 0 78,-1 1 0,3-1 0,0 4 0,-2-4 4,-2-1 1,-1 5 0,-1-2 0,0 2-67,1-2 0,-3 4 1,-4-4-1,-5 4-5,-4 2 1,2-1 0,-3-3-1,-7-2-23,-7 2 0,5 2 0,-10 2 0,1 0 29,-5 0 1,8-6 0,-3 0-1,1 2-2,0 3 0,-1-5 1,1 0-1,1 2 96,-3 2 0,2 0 1,-13-2-1,-2-2-102,-2 3 1,-2 1-1,-2 2 1,-2-2 51,-2-4 1,-8 4 0,2-4-78,-3 4 1,-3 2 0,1-2-490,-1-4 207,-7 4 0,2-5 119,-12 7 0,-4 0 175,-14 0 0,-15-8 0,-4-2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14.161"/>
    </inkml:context>
    <inkml:brush xml:id="br0">
      <inkml:brushProperty name="width" value="0.08571" units="cm"/>
      <inkml:brushProperty name="height" value="0.08571" units="cm"/>
      <inkml:brushProperty name="color" value="#E71224"/>
    </inkml:brush>
  </inkml:definitions>
  <inkml:trace contextRef="#ctx0" brushRef="#br0">36 123 7569,'0'-18'-423,"0"1"37,0-1 0,0 7 1,0-1 403,0-2 0,0 5 56,0-3 1,-8 8 92,-4-2-137,4 4 0,1 4-9,7 4 1,0-2-1,0 8 1,0 1 0,0 3 1,0 1 0,0 1 0,0 1-5,0 4 1,0-1-1,2 5 1,1 0 4,3 0 0,2 2 0,-2 6 0,4 0-6,-1 0 0,7 0 1,-5 0-1,3 0 0,-2 0 1,1 6 0,-5-1 0,0-1 2,0-2 0,3 0 0,-3 2 1,0 3-38,-1 3 0,7-4 0,-4 3 0,1 1 28,1 0 0,0-5 0,3 5 0,-1-2 15,-3-4 0,-1-3 1,4 1-1,-5 0-1,-1-2 0,4 4 1,-6-10-1,-2 2-12,-3-2 1,5 2 0,0-6-1,-2 1 3,-2-1 1,-2 4 0,2-6 0,2 1 35,2 1 1,-1-6 0,-5 4 8,0-3 0,2-3 0,2 1-35,2-1 1,2-1-1,-4-3-14,2-1 1,5 0-121,-5 5 1,6-5-1,-5-1-413,3 3 521,-6 1 0,4 11 0,-8 1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23.411"/>
    </inkml:context>
    <inkml:brush xml:id="br0">
      <inkml:brushProperty name="width" value="0.08571" units="cm"/>
      <inkml:brushProperty name="height" value="0.08571" units="cm"/>
      <inkml:brushProperty name="color" value="#E71224"/>
    </inkml:brush>
  </inkml:definitions>
  <inkml:trace contextRef="#ctx0" brushRef="#br0">1 36 6587,'5'-12'-7,"3"2"1,2 2 22,4 5 0,7 1 0,4 2 0,2 0 10,4 0 0,2 0 1,4 0-1,2 0-13,2 0 0,7 0 1,-1 0-1,3 0-71,3 0 0,-1 5 0,0 3 0,1 0-55,-1 0 0,1-1 1,-1-3-1,-2 4 41,-3 2 0,4-4 0,-7 3 72,1-1 0,-3 6 0,-7-5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23.653"/>
    </inkml:context>
    <inkml:brush xml:id="br0">
      <inkml:brushProperty name="width" value="0.08571" units="cm"/>
      <inkml:brushProperty name="height" value="0.08571" units="cm"/>
      <inkml:brushProperty name="color" value="#E71224"/>
    </inkml:brush>
  </inkml:definitions>
  <inkml:trace contextRef="#ctx0" brushRef="#br0">0 16 7405,'8'-9'-245,"4"3"0,5 6 1,8 4-1,10 4 209,10 1 0,7-5 1,9 2-1,4-2 9,3 2 1,8-4-1,-6 3 1,6-3 19,-3-2 1,9 0 0,-14 0 0,0 0-13,-2 0 1,-10 2 0,0 2 0,-7 2-189,-9-2 207,-3-2 0,-2 6 0,0 1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23.907"/>
    </inkml:context>
    <inkml:brush xml:id="br0">
      <inkml:brushProperty name="width" value="0.08571" units="cm"/>
      <inkml:brushProperty name="height" value="0.08571" units="cm"/>
      <inkml:brushProperty name="color" value="#E71224"/>
    </inkml:brush>
  </inkml:definitions>
  <inkml:trace contextRef="#ctx0" brushRef="#br0">18 1 7569,'-10'0'84,"2"0"0,26 0 0,9 0-224,10 0 1,13 0 0,3 0-1,9 0-8,6 0 0,3 0 1,3 0-1,2 0 135,-2 0 0,-3 0 0,-1 0 0,-2 0-86,-4 0 0,-4 0 1,-7 0-1,-3 0 58,-3 0 1,-6 0 0,-12 2 0,-6 2-89,-4 1 129,-9 9 0,-2 3 0,-8 11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4.031"/>
    </inkml:context>
    <inkml:brush xml:id="br0">
      <inkml:brushProperty name="width" value="0.08571" units="cm"/>
      <inkml:brushProperty name="height" value="0.08571" units="cm"/>
    </inkml:brush>
  </inkml:definitions>
  <inkml:trace contextRef="#ctx0" brushRef="#br0">0 53 7569,'0'-12'-206,"0"1"96,0 7 0,8-10 116,3 8 1,-1 0 0,2 6-360,1 0 143,-5 0 210,8 0 0,1 8 0,10 2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24.132"/>
    </inkml:context>
    <inkml:brush xml:id="br0">
      <inkml:brushProperty name="width" value="0.08571" units="cm"/>
      <inkml:brushProperty name="height" value="0.08571" units="cm"/>
      <inkml:brushProperty name="color" value="#E71224"/>
    </inkml:brush>
  </inkml:definitions>
  <inkml:trace contextRef="#ctx0" brushRef="#br0">28 53 7569,'-18'9'-188,"9"-1"0,10-8 1,19 0-1,11 0 191,8 0 1,17 0-1,4-2 1,8-2-6,2-2 1,15-1-1,-7 3 1,3-2 2,5 2 1,-3-4 0,1 2 0,-3 1-9,3-3 1,-1 6-1,-1-4 1,-7 4-129,-3 2 1,-12 0-1,-7 0 1,-11 2 134,-5 4 0,-10 4 0,-1 7 0</inkml:trace>
  <inkml:trace contextRef="#ctx0" brushRef="#br0" timeOffset="233">429 367 7569,'-50'12'-738,"3"-1"1,5-7 881,7 2 0,2 2 1,4-2 0,5-3 0,15-1-128,9-2 1,9 0 0,17 0 0,7 0 46,5 0 1,17-2-1,-1-3 1,4-5-54,2 0 1,10-3 0,-4 5 0,2 0-196,6 0 0,-2-5 0,9 3 0,1-2 64,-3 1 1,12 5 0,-3-4-1,1 1 120,0-1 0,6-10 0,-46 7 0,-1-1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47.567"/>
    </inkml:context>
    <inkml:brush xml:id="br0">
      <inkml:brushProperty name="width" value="0.08571" units="cm"/>
      <inkml:brushProperty name="height" value="0.08571" units="cm"/>
      <inkml:brushProperty name="color" value="#E71224"/>
    </inkml:brush>
  </inkml:definitions>
  <inkml:trace contextRef="#ctx0" brushRef="#br0">53 854 7569,'0'-27'-94,"0"1"0,0 9-45,0-1 1,2 3-1,2 1 1,4 5-1,-1-1 128,1 0 1,6 6 0,-3-1-1,5 3 14,1 2 1,1 7 0,-1 5 0,1 4 17,-1 1 0,-5 0 1,-2 3-1,-1 1-31,1 3 0,-6 5 1,2-6-1,-4 0 26,-2 2 1,0-5 0,0 3 0,-2-5-13,-4-7 0,-4 3 0,-7-8 1,-1-2-33,1-3 0,-1-1 0,1 0 0,-1-1-31,1-5 0,0-4 1,-1-9-1,1-3 22,-1-1 0,3-8 1,1 2-1,4-4 2,3-2 1,1-6-1,6-2 1,0 1 25,0-1 1,0 2-1,0 6 1,2 0 26,4 1 0,3 6 1,9 5-1,1 4-19,4 1 0,-3 3 0,3 3 0,-4 6 96,-1 4 0,-1 2 0,1 0 1,-1 2-70,1 4 0,-3 6 1,-3 11-1,-4 4-8,-1 0 0,-5 6 1,4-6-1,-6 3-19,-6-1 1,1 0 0,-9 4-1,-2-4-8,3-6 0,-1 2 1,-3-1-5,-1-3 0,7-4 0,1-3 8,2-2 1,4-8 18,10 1 1,4-5-1,7-3 1,1-5 1,-1-2 1,7 4 0,-1-5-1,0-1-2,2 2 1,-3-3-1,5 7 1,-2 2-15,-4 2 0,5 0 1,-3-2-1,-2-2-333,-1 3 0,-3 1 333,1 2 0,-1-8 0,1-2 0</inkml:trace>
  <inkml:trace contextRef="#ctx0" brushRef="#br0" timeOffset="495">542 679 7569,'0'-10'-401,"0"1"532,0 3 0,0 2-344,0-8 1,8 7 0,4-7 203,3-2 0,-3 5 0,-1-3-51,3-2 0,0-1 0,-1-3 48,-1 1 1,-8 0 2,1-1 1,-3 6 0,-4 3 5,-3 1 1,-5 4 0,-8 10 58,1 6 1,5-3 0,3 3-10,1 1 0,2 3 0,8 1-15,4 1 0,-2-3 0,7-1 1,3-4-32,1-3 0,3 1 1,-1-4-1,1 2 8,-1-2 1,7-2-1,-1-2 1,0-2-127,2-4 0,-5-2 1,5-5-1,-2 1 72,1-2 0,-1-1 1,-8-3-1,-1 1 19,-2 0 1,-3-3-1,3-1 125,-6-3 1,-4 7 242,-2 5-279,0 9 1,2-3-1,2 12-16,1 5 0,1 5 1,-4 1-1,2 1 3,2-1 0,7 6 0,-3 3 0,2 1-25,-1 4 1,1-4 0,6 2 0,-1 0-96,0-2 0,1 4 0,-3-5 1,-1-1 14,-2 0 0,-7-2 0,5-5 0,-2-1-110,-4 1 1,-2-1-1,-4-1 165,-4-5 0,-11-3 0,-11-8 0</inkml:trace>
  <inkml:trace contextRef="#ctx0" brushRef="#br0" timeOffset="616">734 312 7422,'-9'-27'-335,"3"4"0,4 4 1,2 1 334,0 1 0,13 7 0,5 2 0,1 2 0,1 1 0,5-9 0,2 4 0</inkml:trace>
  <inkml:trace contextRef="#ctx0" brushRef="#br0" timeOffset="913">1101 347 7569,'17'10'-73,"-5"-2"1,0-8-350,1 0 0,3 0 395,1 0 1,-1-2 0,-3-2-1,-3-4-12,-2-1 1,-2-3-1,-6-6 69,0 1 1,-2 5 0,-4 1-26,-6-3 0,3 6 0,-3 3 134,-2 3 1,5 2 0,-3 2-121,-2 3 0,1 5 0,1 7 0,6 1-55,4-1 1,2 1 0,0-1 36,0 1 0,2-7 1,4-1-118,6-2 0,3-2 1,3-6-1,1 0-9,5 0 1,-5 0 0,6 0 124,0 0 0,-5-16 0,5-3 0</inkml:trace>
  <inkml:trace contextRef="#ctx0" brushRef="#br0" timeOffset="1271">1398 277 7569,'-8'-9'-210,"6"1"210,-13 8-62,13 0 0,-6 2 129,8 4 0,0-2 1,2 5-134,4-1 0,3 0 1,9-4-66,-1 2 1,1-1 0,-1-5-5,1 0 0,-3-2 0,-1-3 28,-3-7 1,-7-4-1,2-1 34,-4 0 0,-2-7 0,0 1 0,0 0 73,0-3 0,-6 5 0,-1-6 0,-3 2-30,-4 3 0,5 5 1,-3 3 180,-2 3 0,5 7-111,-3-2 1,8 6 0,-2 6 0,4 5 112,2 5 0,6 1 1,2 1-1,2-1-69,3 1 0,-3-3 1,2-1-1,-1-2-21,-1 1 1,5-3-1,-3 0 1,4-3-57,1-3 1,1 0 0,-1 0-1,2 2-119,5-2 0,1-4 0,6-4 1,-2-4 111,2-2 0,10-9 0,3-8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46.540"/>
    </inkml:context>
    <inkml:brush xml:id="br0">
      <inkml:brushProperty name="width" value="0.08571" units="cm"/>
      <inkml:brushProperty name="height" value="0.08571" units="cm"/>
      <inkml:brushProperty name="color" value="#E71224"/>
    </inkml:brush>
  </inkml:definitions>
  <inkml:trace contextRef="#ctx0" brushRef="#br0">367 664 7263,'-17'17'-695,"5"-5"1,2 0 557,3 1 137,1-5 0,-2 0 0,-2-8 0</inkml:trace>
  <inkml:trace contextRef="#ctx0" brushRef="#br0" timeOffset="248">210 769 7569,'-23'0'-372,"-1"0"344,1 0 0,0 0 1,0 0-70,1 0 0,9 0 0,1 0 183,-2 0 0,5 0 1,-1-2 259,2-4-342,2 4 0,8-12 0,2 7 0,4-3 24,2-4 0,1-1 0,9-5 0,1-1-8,2-2 0,8-3 1,-1 5-1,3-4-65,1-2 1,3 3-1,2-3 1,4 0-11,1 0 0,-3-2 1,4-6-1,-2 2-26,-5 4 0,-1-4 1,-2 4-1,-2-2-21,-4 2 0,-4-3 0,-7 9 0,-3 2-61,-3 1 1,-4 3-1,-8 0-54,0-1 217,0 8 0,-16-5 0,-3 5 0</inkml:trace>
  <inkml:trace contextRef="#ctx0" brushRef="#br0" timeOffset="448">507 18 7487,'-10'0'-139,"4"0"1,12 0 125,6 0 1,5 0 0,5 0 0,1 0 64,-2 0 1,5 0-1,-1 0 1,0 2-47,0 3 1,4 3-1,-5 6 1,-3-3 9,-2 3 1,-7 1 0,-2 3 0,-3-1-196,-3 1 1,-2-1 0,-2 3-1,-2 1 54,-3 2 1,-5 1-1,-10-7 1,-1 1-213,-2-1 337,-8 0 0,11 1 0,-5-1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44.491"/>
    </inkml:context>
    <inkml:brush xml:id="br0">
      <inkml:brushProperty name="width" value="0.08571" units="cm"/>
      <inkml:brushProperty name="height" value="0.08571" units="cm"/>
      <inkml:brushProperty name="color" value="#E71224"/>
    </inkml:brush>
  </inkml:definitions>
  <inkml:trace contextRef="#ctx0" brushRef="#br0">70 1328 7418,'-17'0'-325,"-1"0"0,3 1 0,3 5 330,6 6 0,4-2 103,2 1 1,0-5 99,0 6-158,8-8 0,-4 3 1,6-9-49,-2-3 1,3 1 0,-5-8 0,-2-1-45,-2-3 1,-2-1-1,0-1 1,0 1-35,0-1 0,0-7 0,-2-4 1,-2-4 48,-2-2 1,-5 2-1,5 2 1,0 2 55,-2-2 0,6 0 0,-4 2 1,4 5-10,2 5 0,2 7 1,4 3-1,6 1-11,3 4 0,3 2 1,1 2-1,4 0-27,7 0 0,-3 2 1,2 4-1,0 3-31,-2 1 0,6 11 0,-6-3 1,0 1-49,-3 1 1,-5 3-1,-1 0 1,-3 1 42,-3 1 0,-4-6 0,-8 6 1,0-1 53,0-1 0,-8 0 0,-2 3 0,-7 1 0</inkml:trace>
  <inkml:trace contextRef="#ctx0" brushRef="#br0" timeOffset="142">70 1310 7464,'-6'-12'-99,"1"1"1,1-1 0,10-5 0,5 1-76,5 4 1,1-3 0,3 3 0,1-3 92,2-3 0,6 1 0,-3-1 0,1 1 81,4-1 0,2-7 0,2-2 0</inkml:trace>
  <inkml:trace contextRef="#ctx0" brushRef="#br0" timeOffset="397">734 699 7569,'-6'-12'-284,"0"1"-262,-7 7 507,3-4 0,-6 10 1,3 4-1,3 5 53,2 5 0,-3 1 0,5 1 0,0 1 54,-2 4 0,6-3 0,-3 3 1,3-2-39,2 3 1,0-5-1,0 4-29,0-3 0,7-3 0,5-1-64,4-5 1,1-3 0,2-8-7,5 0 1,-5 0 0,6 0 0,-1-2-434,-1-4 502,8-3 0,-4-16 0,8-3 0</inkml:trace>
  <inkml:trace contextRef="#ctx0" brushRef="#br0" timeOffset="630">1031 559 7386,'-18'2'-1287,"1"2"1278,-1 2 0,7 2 46,-1-3 0,8 5 1,-2 7 45,4 1 0,2-1 0,0 1 0,0-1 8,0 1 0,0-7 1,0 1-1,2 0-119,4-3 0,-2 5 0,8-6 0,1 0 24,3-1 1,1 1 0,1-4 0,-1 2-571,1-2 574,-1-2 0,8-10 0,3-2 0</inkml:trace>
  <inkml:trace contextRef="#ctx0" brushRef="#br0" timeOffset="1438">1275 559 6888,'0'-10'-633,"2"3"611,4 7 0,4 0 53,7 0 0,-5 0 0,-1 0-43,3 0 1,-4-6 0,-1-2-23,-1-2 1,4 5-1,-6-7-22,-2-2 1,-2 5 35,-2-3 1,-2 8 38,-4-2 0,-4 4 0,-5 4 0,1 2 91,2 2 0,6 8 0,-3-3-37,1 5 0,2 1 0,6 1-37,0-1 1,2 1 0,4-3 0,4-1-3,-1-3 1,7-7-1,-4 2 1,5-4-50,6-2 1,-3 0 0,5 0-1,-2 0-16,0 0 0,3-8 0,-5-3 0,2-5-45,-1-1 0,-3-1 0,-3 1 0,-3-1 9,-1 1 1,-8-3-1,2-1 1,-5-2-9,-1 1 0,0-3 0,0 2 158,0 1 0,0 3 1,-1 4 436,-5 3-468,4 4 0,-6 10 0,10 4-1,4 6 1,-2 9 0,7 2 0,1 0-18,-2 3 1,5-5 0,-3 8 0,3 0-26,3-2 1,-1 4 0,1-5 0,-3-1-76,-3 0 1,3-2 0,-5-3 14,0 3 0,-2-3 0,-8 3 6,0-4 0,-2-9-13,-4-4 0,-4-4 0,-7-2 0,-1-2 9,1-4 0,-1-4 0,1-9 0,-1-3 9,1-1 0,1-10 0,3 0 0,3-6 6,2 1 1,1-5 0,3 4 0,-2 4 97,2 4 1,4 10 0,4-3 0,2 5-34,-2 2 1,5 5 0,3 2 9,3 2 0,3 1 0,-1 3 1,1-2 0,-7 0 1,-1 8 11,-2 4 1,-2 4 0,-6 7 0,0 1-22,0-1 1,0 1-1,0-1 1,-2-1-68,-4-5 1,2 5 0,-6-5 0,1 3-49,-1-2 0,4 1 0,-4-5 0,1 0-67,-1-1 13,6-1 1,-4-14-1,8-3 1,2-7 135,4-5 0,-2-2 0,8-4 0,-1-12 0,7 4 0</inkml:trace>
  <inkml:trace contextRef="#ctx0" brushRef="#br0" timeOffset="1568">1782 227 7420,'17'-17'-251,"1"1"0,-1 5 240,1 5 1,-1 4-1,1 4 77,-1 4 0,0-2 0,-1 7 0,-2 3-81,-3 1 1,1 3 0,5 1-1,1 2-113,-1 3 0,-5-1 0,0-5 0,-1-1-160,-1 0 1,-2 1 287,-8-1 0,7 1 0,3-1 0</inkml:trace>
  <inkml:trace contextRef="#ctx0" brushRef="#br0" timeOffset="1668">2044 350 7220,'17'-35'-786,"1"5"724,-1 1 0,8 6 0,6-6 1,8 0-31,8 2 0,11-6 92,6 4 0,12-12 0,3-4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59.993"/>
    </inkml:context>
    <inkml:brush xml:id="br0">
      <inkml:brushProperty name="width" value="0.08571" units="cm"/>
      <inkml:brushProperty name="height" value="0.08571" units="cm"/>
      <inkml:brushProperty name="color" value="#E71224"/>
    </inkml:brush>
  </inkml:definitions>
  <inkml:trace contextRef="#ctx0" brushRef="#br0">751 3266 7569,'0'-27'-489,"0"4"388,0 3 0,-6 3 0,-1 1 0,-3 3 120,-4 1 1,-1 8-1,-3-2 1,1 4-337,-1 2 1,7 0 110,-1 0 206,8 0 0,-4 0 0,8 0 0</inkml:trace>
  <inkml:trace contextRef="#ctx0" brushRef="#br0" timeOffset="5605">1118 3161 7569,'-12'0'-779,"1"0"0,7-2 749,-2-3 318,4 3-233,2-6 0,2 8-28,4 0 0,3 0 1,9 0-1,-1 0-16,1 0 1,-1 0-1,1-2 1,-1-4-12,1-5 0,-1-5 0,1-1 0,-1-1-4,1 1 1,5-1 0,0-1-1,-2-3 8,-1-1 0,-3 0 0,1 5 0,-3 1 5,-3-1 0,9-5 0,-3-2 0,1 0 6,1-1 1,-3-5-1,2 0 1,3-5 5,1-5 0,6 0 0,-4 4 1,3-2-21,3-1 1,-4-7 0,0 4-1,0 1-10,0-1 1,-5 0 0,1 4 0,-2-1 5,3 1 1,-5 8 0,4 2-1,-3 0-3,-3 1 1,1 1 0,-1 6 0,1-2-6,-1 1 0,0 1 0,1 0 0,-1-3 10,1 3 0,-1-4 0,1 0 1,-1-1-4,1 1 0,1-6 1,2 4-1,3 0 9,-3 3 1,-1-1-1,-3 2 1,0 2 29,1 1 0,-1 3 1,1-1-35,-1 1 1,1 1 0,-3 3 0,-1 1-4,-2-2 0,-1 5 0,7-3 0,-1 0 1,1 3 1,-1-7 0,0 5 0,1-7-3,-1-5 1,1 3 0,-1-3 0,1 4 5,-1 1 1,7 1-1,-1-1 1,-4 1 19,-5-1 0,1 1 0,-3 0 0,2-1-16,-3 1 0,5 1 1,-7 2-1,3 3-3,0-3 1,-6-1-1,5-3 1,3 1-19,1-1 0,3 1 0,-1-1 1,1 1 5,-1-1 0,1 1 0,-1 0 0,1-1 2,-1 1 0,2-1 1,3 1-1,1 1 1,-2 5 1,-7-5 0,-2 4 0,1-1 38,3 1 1,-5-3-1,1 3-5,2-4 1,1-1 0,1 0-20,-5-1 0,3 6 1,-6 1-1,1-1-9,5 2 1,-4-5 0,1 3 0,3-1 10,1 1 1,-3-4 0,0 5 0,1-3 11,3 3 1,1-5-1,1 6 1,-3-1-23,-3-1 1,3 2 0,-3-3 0,4 3-8,1 2 1,-5-3-1,-3 3 1,1 0-1,0 0 1,1-5 0,7 1 1,-1-3 1,1 3-1,-1 2 1,1 1 0,-1-1 1,1 0 0,-1-3 0,1 3 1,-1 2 0,0-3 0,-1 3 0,-2 0 0,-3 0 0,1-3 0,3 3 0,-1 0 0,-2 0 0,-1 1 0,7 3 0,-1-2 0,1 2 0,1-4 0,2 0 0,3 1 0,-3-1 0,-2-4 0,-1 6 0,-1 1 4,1-3 1,-1 4-1,1-6 9,-1 3 0,1-1 0,-1 4 0,1-2 0,-1-2 0,1 4 0,-1-1-4,0 1 0,1 0 1,-1 0-1,1-2-2,-1 2 0,7-3 0,-1 1 0,-2 2-9,-1 2 0,-1-4 0,2 0 3,3 2 1,-1 2-1,-6 2 1,1 0-11,-1 0 1,-5 0 0,0 0-1,1 0 8,3 0 0,-5 6 0,1 0 1,2-2-1,1-2 1,3 4 0,-1 0 0,1-1 14,-1 3 0,0-6 1,1 4-1,1-2-5,5 2 0,-5-5 0,4 5 1,-1-2-1,1 2 0,-4-4 0,5 4 0,-5-2-5,-1 1 0,-1-3 1,0 6-1,1-2 2,-1 0 1,1 2 0,-1-3 0,1 5-8,-1 0 1,1 3 0,-1-5 0,1 2-6,-1 3 0,1 1 1,1 0-1,2-3 8,3 3 0,-1-1 0,-6 1 0,1-2-13,-1 1 1,1-3 0,1 2-1,2 1 32,3 3 1,1-5 0,-4 1-1,3 2 3,-3 1 0,6 3 1,0-1-1,2 2-18,1 5 0,-3-5 0,4 4 0,-4-3-7,-2-3 0,4 3 1,-4 1-1,1 2 2,-1-1 0,4 3 0,-4 0 0,0 0-5,1 1 1,3 5 0,-4-4 0,2 2 1,4 0 1,-4 0 0,3 4 0,1-2 3,2-2 1,-4 0-1,0 6 1,0 0-2,-2 0 1,6 0 0,-6 0 0,2 0 15,0 0 0,1 0 0,3 0 0,-2-2 4,-2-4 0,6 4 1,5-4-1,-1 4-16,-2 2 0,0 0 1,2 2-1,3 1 11,3 3 1,-4 0 0,3-4 0,1 2 3,0 1 0,-1 9 0,3-5 0,-4 3 2,-1 0 1,-5-3-1,4 5 1,-4-3 5,-2 3 1,5-1-1,1 1 1,0-3-5,2 3 1,-5-1 0,9 1 0,2-4 18,1-3 0,2 5 0,1-6 0,-3-3-13,-3-1 1,3-2-1,-3 0 1,3 0-16,3 0 0,-1-2 0,2-2 1,3-4 6,1-2 1,0 5 0,-6-7-1,1-2-12,-1-1 1,1 3 0,-1 0 0,-2-3-62,-3-7 1,-4 3-1,-8-5 1,0 3 5,0-2 0,-2 1 1,-2-7-1,-2-2-367,2-2 1,-4-2 0,2 0 411,2 0 0,2 0 0,2 0 0</inkml:trace>
  <inkml:trace contextRef="#ctx0" brushRef="#br0" timeOffset="7088">978 3755 7362,'-17'0'0,"-1"0"-1103,1 0 809,-1 0 295,1 0 87,-1 0-65,9 0 1,1-2 35,8-4 1,-2 5-3,-4-5 0,-3 2-2,-9-2-59,8 4 1,5-6-3,10 8 1,5-2 0,9-2-1,3-1 7,1 1 0,8 2 0,0 0 0,6-2 12,4-2 0,0-2 0,-5 5 0,5-3-5,6 2 1,3 2 0,3 2 0,-1-2-1,0-4 1,7 4 0,1-6 0,2 3-4,4-1 0,-4 0 0,4 6 0,4-2-9,3-4 1,5 4 0,-2-4 0,1 4 7,-3 2 1,13-1 0,-9-3 0,4-2 21,3 2 0,0 0 0,3 0 0,-3-2-6,-3 3 1,3 1 0,-4 0-1,3-2-15,-3-2 0,3 0 1,-9 6-1,1 0-2,2 0 0,-12 0 0,6 0 0,-1 0-10,3 0 0,2 0 1,-4 0-1,-1 0 2,-1 0 1,10 0 0,-10 0 0,3 0 1,5 0 1,-4 2 0,7 2 0,1 2 1,-3-2 1,1-2 0,-4-2 0,3 0 11,1 0 1,1 0 0,-7 0 0,-2 0 7,1 0 0,1 0 1,-4 2-1,0 1-15,0 3 0,0 0 0,1-6 0,1 0-4,-2 0 0,4 0 0,-10 0 0,4 0-4,2 0 1,-1 0-1,1 0 1,0 0 15,0 0 1,0 0-1,2 0 1,-1 0 0,-1 0 1,12 0 0,-8 0 0,3 0 39,-1 0 1,1 2-1,1 2 1,-2 2-56,-4-2 0,3-1 0,-7 1 0,6 2-4,0-2 0,1 0 0,-1 0 0,-2 2-2,2-3 1,-1 1 0,-3 0 0,0 2 33,0-2 1,-2-2-1,-4 0 1,-6 2-13,-4 2 1,-1-1-1,-3-5 1,-1 0-43,-3 0 1,-7 0-1,2 0 1,-6 0 30,-6 0 0,2 0 0,-6 0 0,0 0-70,1 0 0,-3 0 0,-6-2 1,1-1-8,-1-3 0,1 0 1,-3 4-1,-1-2 74,-2-2 0,-9-7 0,5 3 0</inkml:trace>
  <inkml:trace contextRef="#ctx0" brushRef="#br0" timeOffset="8138">7492 2376 6345,'-5'-12'-88,"-1"0"1,-6 6 205,6-5-107,0 7-36,6-4 0,2 8 27,4 0 0,-4 0 1,6 2 18,-8 4 1,-6-2-1,0 7 1,2 3 8,2 2 0,2 1 1,0 2-1,0 3-10,0 1 0,0 8 1,2-2-1,2 4-12,2 2 1,0 0-1,-4 0 1,2 2-4,2 4 0,1-3 1,-3 9-1,2 0-5,-2-3 0,4 7 0,-1-7 0,1 3-3,0-1 1,0 1 0,-4 3 0,1-1-2,-1-3 0,-2-5 0,-2 4 0,2-2-10,4-5 0,-4 5 0,4-2 1,-4-2-63,-2-3 0,0-1 0,0-2 0,0-2 76,0-1 0,-8-1 0,-2 6 0</inkml:trace>
  <inkml:trace contextRef="#ctx0" brushRef="#br0" timeOffset="9196">2009 2166 7114,'17'-8'-1208,"-7"6"1218,-2-5 0,-10 7 1,-4 0-116,-6 0 81,4 0 17,1 0-17,7-8 0,-8 6 57,-4-4 0,3 4 1,-3 2 18,-2 0 1,5 0 30,-3 0-58,8 0-37,-4 0 1,10 0 13,4 0 1,-4 8 0,4 3 1,-4 5 0,0 1 0,2 1 8,1-1 1,7 3 0,-6 1-1,0 4 1,1 3 0,-3 1 0,6 6 0,-2-1 1,-4 1 0,3 2 1,-1 2-1,-2 4 3,-2 1 1,4 1 0,0 4-1,-2-3 2,-2 3 0,-2 1 1,0 2-1,0-1-15,0-5 0,5 11 0,1-5 0,-2 1 0,0-1-12,2 0 1,-4-9 0,4 9 2,-5-1 1,5-3 0,0-1 0,-2-4 1,-2-1 0,-2-5 0,0 4 1,2-4-2,4-2 1,-4-2 0,3-2 0,-3-4-26,-2-2 1,6 0 0,0-3 0,-2 1-25,-2-2 1,4-1 52,0-3 0,7 1 0,-3-1 0</inkml:trace>
  <inkml:trace contextRef="#ctx0" brushRef="#br0" timeOffset="25218">1834 2725 7378,'0'-18'-621,"-2"9"444,-4 3 1,-3-2 0,-9 2 197,1 2 0,-1 2 0,1 4 27,-1 4 0,-5-2 0,-2 10 0,-2 3-15,-5 4 1,-1 11-1,-1-3 1,-3 6-70,-4 5 0,4-1 0,-4 10-158,4 5 150,-5-2 1,-1 10-1,-5-3 1,3 3 9,2 0 1,-5-2 0,3-8 33,0 1 0,-5-1 0,5 1 0</inkml:trace>
  <inkml:trace contextRef="#ctx0" brushRef="#br0" timeOffset="25526">1921 2917 7569,'-25'0'-103,"4"6"0,-8 2-72,-2 1 0,-2 3 0,-2 5 1,-2 3-1,-2 1 133,-2 2 0,-7 8 0,1 0 1,-3 6 32,-3 4 1,7 8 0,-3-3 0,-1 3-20,-1-3 0,-5 5 0,9-7 0,-1 3 3,1-1 0,-1-5 0,7 4 0,2-2 9,2-5 0,8-1 0,2-4 0,4-2-17,7-2 0,7-13-21,9 1 54,15-11 0,5-6 0,15-10 0</inkml:trace>
  <inkml:trace contextRef="#ctx0" brushRef="#br0" timeOffset="25719">1642 3371 7569,'15'-17'-626,"-3"-1"484,-4 8 1,-18 3 0,-5 7 134,-7 0 0,-7 0 1,4 2-1,0 3 13,-1 7 1,-5 4 0,2 3 0,-4 4-43,-2 6 0,-2 4 1,-3 4-40,-7 4 47,4 4 1,-7 9 0,3 2 0,-3 2-92,-2-1 0,5-3 0,2-2 119,3 1 0,1-1 0,6 1 0</inkml:trace>
  <inkml:trace contextRef="#ctx0" brushRef="#br0" timeOffset="25902">2044 3301 7016,'-37'20'0,"-4"3"-229,-6 6 0,-5 12 0,-6 5 0,-4 5 0,-2 1 229,0 0 0,13 5 0,1-3 0,5-3 0,4-3 0,6 4 0</inkml:trace>
  <inkml:trace contextRef="#ctx0" brushRef="#br0" timeOffset="26447">7562 2987 7523,'8'-18'2,"-4"3"1,8 3-1,-1 4 39,-1 1 1,5 5 0,-3-4 0,6 4-154,5 2 0,-2 0 1,8 0-1,2 2 72,2 4 1,8-4 0,2 3-1,1-1-41,5 2 0,3-4 1,5 4-1,3-4 24,2-2 0,0 0 0,4 2 0,-4 2-102,-2 1 0,-2 3 0,-5-4 0,-3 2 159,-3-2 0,-5 6 0,-7-1 0</inkml:trace>
  <inkml:trace contextRef="#ctx0" brushRef="#br0" timeOffset="26677">7440 3336 7409,'-27'-8'-532,"4"-1"471,11-9 0,6 6 0,14 3 0,9 1 18,10 4 0,10 0 1,10 0-1,9-1 6,4 1 1,16-4 0,-2 2 0,5 0-27,3-1 1,-7 5 0,5-4 0,-2 4 9,-5 2 0,-1-6 0,-2 0 0,-4 2 53,-8 2 0,8 2 0,-19 0 0,13 0 0</inkml:trace>
  <inkml:trace contextRef="#ctx0" brushRef="#br0" timeOffset="26914">7754 3546 7569,'-17'0'-567,"-1"0"377,9 0 1,3 0 0,12 0 136,5 0 0,17 0 1,10 0-1,15 0-12,7 0 1,4-6-1,8-2 1,1 0 83,3 1 0,8 1 0,-5 4 0,1-2-56,-5-2 0,1 0 0,-6 6 0,-8 0-15,-6 0 1,-11 0 51,-4 0 0,-4 0 0,-3 0 0</inkml:trace>
  <inkml:trace contextRef="#ctx0" brushRef="#br0" timeOffset="27148">7824 3720 7569,'-35'10'-122,"10"0"66,8-4 0,11-3 0,17 7 24,13-2 0,15-2 0,7-4 0,5 1-136,1 3 1,14 0 0,6-8-1,5-4 69,7-5 1,1 1 0,4-2 0,3-1 72,1-3 1,-6 1 0,-7 1 0,-3 3 25,-3-3 0,-4 4 0,-6-1 0,-4-1 0,-8-6 0</inkml:trace>
  <inkml:trace contextRef="#ctx0" brushRef="#br0" timeOffset="27515">7737 2952 7160,'-2'-10'-628,"-4"4"1,-4 4 635,-7 2 1,-1 0-71,1 0 65,7 0 0,3-2 8,7-3 1,2 1 0,3-6-18,7 2 1,3 1-1,5 3 1,3-4 18,6-2 1,6 4-1,4-5 1,2-1-7,-2 2 0,5-3 0,1 7 0,-1 0 0,-3-2-7,4 6 0,-8-13 0,5 5 0</inkml:trace>
  <inkml:trace contextRef="#ctx0" brushRef="#br0" timeOffset="27719">7562 2830 7424,'-17'0'-283,"7"-8"1,6 6 0,16-4 0,11 4 166,8 2 1,12-6 0,3-1 0,7-1 90,5 0 0,-2-4 0,6 5 25,-1-3 0,5-2 0,-4-5 0</inkml:trace>
  <inkml:trace contextRef="#ctx0" brushRef="#br0" timeOffset="28448">7440 3406 7569,'-10'0'-761,"3"0"0,28-6 830,8 0 0,8-7 0,0 1 1,3-2 23,7 3 0,5-5 0,7 5 1,5-3-107,4 2 0,-4-3 0,2 5 0,3 1-70,5 3 1,4-2 0,-4 2 0,-1 2-46,-5 2 0,0 2 128,-10 0 0,-7-7 0,-9-3 0</inkml:trace>
  <inkml:trace contextRef="#ctx0" brushRef="#br0" timeOffset="28715">7877 3615 7569,'27'-1'0,"-2"-3"-108,0-2 1,2-6 0,10 4-138,4-1 0,4 3 0,7-4 0,0 1 0,-1 1 219,-5 0 1,9-6 0,-7 5-1,1-1-9,1 4 0,-7-2 35,-2 3 0,-4-9 0,-3 4 0</inkml:trace>
  <inkml:trace contextRef="#ctx0" brushRef="#br0" timeOffset="28981">7894 3406 7569,'-23'-2'-195,"-1"-4"0,3 2-680,10-7 841,-5 7 0,14-6 1,-4 4 123,4-5 0,4-3 0,4 0 0,6 5-58,3 1 1,10-6 0,5 5-1,1-3-9,-2 0 1,10 7 0,-5-5 0,5 2-28,4 4 0,-6 2 0,5 2 1,-1 0-327,0 0 0,0 0 330,-6 0 0,0 8 0,0 2 0</inkml:trace>
  <inkml:trace contextRef="#ctx0" brushRef="#br0" timeOffset="30773">8086 3074 7424,'-11'-6'-552,"-1"0"0,6 1 486,-6 5 92,9 0 0,-7 0-42,4 0 1,-4 0 8,-7 0 1,5 0 0,3 2-4,1 3 0,0-3-3,2 4 3,4-4 10,-13 6 0,7-4 0,-6 5 18,3-1 1,5 0 45,-6-2 0,3 3 39,-3 9 8,-4-8-65,14 5 1,2-13 0,14 4-21,7-4 1,1-4 0,7-2 0,4-4-27,6-1 0,5 3 1,9-4-1,-1 0 17,0 1 0,7 3 0,-1-4 1,-2 2-101,-2 5 1,-3 1-1,-3 2 1,-3 0 7,-2 0 1,-10 0-1,-10 0 1,-6 2 74,-5 3 0,4 5 0,-7 7 0</inkml:trace>
  <inkml:trace contextRef="#ctx0" brushRef="#br0" timeOffset="31023">7527 3354 7569,'12'-8'-177,"0"-2"6,1 0 0,3 3 0,3 7 0,4-2 0,7-2 105,2-2 0,11-2 0,6 4 0,5-3 44,4-3 1,0 0 0,-5-3-1,1 3-40,4 2 0,-3-4 0,3 7 0,-6 1 62,-5 2 0,11-6 0,-4-2 0</inkml:trace>
  <inkml:trace contextRef="#ctx0" brushRef="#br0" timeOffset="31320">7580 3179 7354,'-8'-18'-464,"8"3"0,0 1 0,10 5 464,5 1 0,10-6 0,6 3 1,6-3 6,4 2 0,8-3 1,-3 3-1,3-1-21,-3 1 0,3-2 0,-9 7 0,-1-1-38,-2 0 0,-8 0 52,0 3 0,0-5 0,6-8 0</inkml:trace>
  <inkml:trace contextRef="#ctx0" brushRef="#br0" timeOffset="31565">7423 2899 7422,'1'-9'-580,"5"1"1,6 2 455,3 0 1,9-7 0,1 3 0,0-2 116,0 1 1,5 5 0,-5-6 0,0 1 12,0 1 0,4-4 0,-5 7 1,-3-1-8,-2 0 1,-1 0 0,-1 3 0,9 3 0,1-6 0</inkml:trace>
  <inkml:trace contextRef="#ctx0" brushRef="#br0" timeOffset="31777">7510 2690 7405,'-18'0'-349,"1"0"1,5-2-1,3-4 402,1-6 0,2 3-32,6-3 1,8 2 0,5-3 0,9 3-57,7 2 0,4 1 0,2 3 0,0-4-46,0-2 1,1 6 0,3-1-1,2 3-143,-2 2 224,-2 0 0,-2-8 0,0-2 0</inkml:trace>
  <inkml:trace contextRef="#ctx0" brushRef="#br0" timeOffset="32157">7632 3615 7256,'12'-9'-271,"-1"1"1,3 2 0,1-2 316,3-1 0,5 3 0,2-4-15,3 2-6,1-5 0,6 9 1,0-6-1,0 1-3,-1-1 0,7 0 1,2-1-1,0 3-86,-1 0 1,7 4-1,-3-6 1,3 3-57,-3 3 0,3 2 0,-6 0 1,-1-2 119,1-2 0,6 0 0,-5 6 0</inkml:trace>
  <inkml:trace contextRef="#ctx0" brushRef="#br0" timeOffset="32423">7964 3738 6826,'8'9'-298,"3"-1"1,5-2 236,1 0 1,9 0 0,5-6-1,7 0 43,9 0 1,3-8 0,5-4 0,3-3 32,6-3 0,-2 7 1,0-1-1,0 0-30,0 3 0,-5-7 1,1 6-1,-4-1-12,-1-1 0,3 2 1,-2-3-1,-5 3 27,-5 2 0,-3-5 0,-6 3 0</inkml:trace>
  <inkml:trace contextRef="#ctx0" brushRef="#br0" timeOffset="33185">1817 3546 6542,'-18'0'-131,"1"2"1,-1 3 0,1 5 131,-1 0 0,-1 11 1,-5-3-1,-5 3-14,-4 4 0,-7 2 0,-3 8 0,-4 0-17,-7 0 1,7 0 0,-5-2 0,4-4 21,3-6 1,2 3-1,8-5 1,2-4-2,4-3 0,4-10 1,23-4 0,12-14 8,15-7 0,4-6 0,14-8 0</inkml:trace>
  <inkml:trace contextRef="#ctx0" brushRef="#br0" timeOffset="33552">1991 3284 7334,'8'-10'-1001,"-8"4"906,-10 4 1,-11 2 0,-4 2 0,-1 2 106,1 2 1,-6 5 0,2-3 0,-4 0 10,-2 0 0,0 5 1,-2-1-1,-1 4-15,-3 1 1,-2 2 0,2 3 0,-3 1-12,-1-2 1,-3 5 0,7-1 0,2 0-14,2 0 0,4-1 0,2-7 0,4 0-61,2 1 0,7-1 40,7 1 1,9-8 0,2-7 24,9-6 0,9-1 1,3-8-1,4-3 19,3-7 0,-5 3 0,4-6 0,-2 1 24,-3 1 0,-3 0 0,-2 5 0,-1 1 98,-4-1 1,1 7 0,-7-1-68,-2-2 1,-10 7-1,-8 3-65,-7 8 1,0 5-1,-8 9 1,-2 1-58,-2 5 1,-8 3-1,-2 6 1,-1-2-61,-5-2 0,4 4 120,-1 2 0,-1 11 0,-5-9 0</inkml:trace>
  <inkml:trace contextRef="#ctx0" brushRef="#br0" timeOffset="35815">2987 2655 7569,'0'10'-249,"0"5"1,0-11 0,2 6 301,3-2 0,-1-3 210,8-5-182,-8 0 0,4-2 1,-8-3-79,0-7 0,0 2 1,0-1-1,0-3-40,0-2 0,0-1 0,0 0 0,0-3-31,0-3 0,-6 2 1,-2-9-1,0-1 37,0-2 0,-3 4 1,3 2-1,0 0 123,1 0 0,1 5 0,6-1-31,0 4 0,0 7-15,0 0 0,7 9-30,5-3 1,4 4 0,1 2-21,1 0 0,5 6 1,0 1-1,-2 3-6,-1 4 1,-3-1 0,1 1 0,1-3-106,4 3 0,-3 2 1,3 1-1,-3 1-190,-3-1 1,-5 2-1,-1 3 305,3 1 0,-6 0 0,-3-5 0,-10-1 0,-5 1 0</inkml:trace>
  <inkml:trace contextRef="#ctx0" brushRef="#br0" timeOffset="35969">3039 2568 7408,'0'-12'-971,"2"0"970,4-1 0,3-1 1,9 1-1,-1 1-24,1-2 1,5 5 0,2-3 0,1 0-106,-1 3 1,4-7-1,-4 5 130,2-5 0,2-1 0,6-1 0</inkml:trace>
  <inkml:trace contextRef="#ctx0" brushRef="#br0" timeOffset="36228">3580 2079 7345,'0'-18'-450,"0"1"1,0-1 471,0 1 1,-2 7-10,-3 4 1,1 10-1,-6 4 1,0 2 71,1 3 1,-3 5 0,-5 3 0,1 2-16,4-1 0,-3 3 0,5-2 0,0-2-11,5-1 0,3-1 1,2 3-48,0 1 0,7 0 0,5-7-88,4-5 1,3-3-1,2-8 1,3 0-106,-3 0 1,4-2 0,0-4 0,1-5 180,-1-5 0,6-9 0,-4-2 0</inkml:trace>
  <inkml:trace contextRef="#ctx0" brushRef="#br0" timeOffset="36557">3947 1887 6572,'-10'0'160,"-5"1"-118,3 5 0,-3 4 0,-3 7 6,1 1 0,1-1 0,3 1 0,3-1-6,2 1 0,2-7 1,6 1-72,0 2 1,2 1-29,4 3 0,4-9 0,7-3 0,3-4-110,3-2 1,-2-2-1,8-2 1,1-3 166,-3-3 0,6-10 0,-6-7 0</inkml:trace>
  <inkml:trace contextRef="#ctx0" brushRef="#br0" timeOffset="37140">4209 1817 6323,'18'0'34,"-1"-8"-40,0-4 0,1-3-41,-1-3 0,-7 7 41,-4-1 103,-4 0 0,-10 3-22,-4 3 1,-3 6 0,-3 6-25,1 5 0,5 5 0,3 1 1,1 1-30,4-1 0,2-5 0,2 0 0,2-1-40,4-1 0,4 3 1,7-7-1,0-2 20,1-2 1,-1-2 0,3 0 0,1-2-137,2-4 0,7-3 1,-7-9-1,0 1 55,2-1 1,-5 1 0,3-1 0,-5 1 33,-7-1 0,-3 1 0,-8-1 1,0 1 122,0 0 0,0 5 0,-2 2 196,-4 2 1,2 1 8,-7 1 0,7 6-238,-2 0 0,4 2 0,2 9 0,0 3-29,0 2 0,6 7 0,2 2 0,1 2-46,5 4 1,-4-6 0,1 1 0,3-3-79,1 0 1,3 2 0,-3-3 0,-1 1 14,-2-2 0,-3-7 1,3-2-1,-6 1-160,-4 3 1,3-5 160,1 1 0,-8-6 1,-9 4 91,-5-3 0,-1-7 0,-1-7 0,3-5 0,3-7 0,-11-7 0,3-9 0</inkml:trace>
  <inkml:trace contextRef="#ctx0" brushRef="#br0" timeOffset="37311">4506 1729 7422,'12'-29'-95,"-1"0"0,-5 8 1,6-2-1,-1 3-16,-1 3 0,6 5 0,-5 2 0,5 3 111,1 3 1,-5 0-1,0 0 1,1-2 5,3 2 0,-5 2 0,-1 4 0,0 4-20,-1 6 1,-5 5-1,2 4-24,-4 3 0,-2-1 0,-2-5 0,-2 1-79,-2 4 0,-7-3 0,1 3 1,-1-4-4,1-1 120,-4-9 0,7 7 0,-9-6 0</inkml:trace>
  <inkml:trace contextRef="#ctx0" brushRef="#br0" timeOffset="37550">4768 1328 7569,'8'-18'-515,"-6"9"468,13-7 0,-11 14 0,8-4 76,1 4 0,-3 8 1,0 2-1,-1 2 3,1 3 0,-4 3 0,4 1 1,-1 1-75,1-1 0,0 1 0,3-1 1,-3 0-25,-2 1 1,5-3 0,-3-1-1,2-2 54,-1 1 1,-1 3 11,2 1 0,3 1 0,-5-1 0</inkml:trace>
  <inkml:trace contextRef="#ctx0" brushRef="#br0" timeOffset="37657">5047 1450 7569,'12'-18'-585,"0"1"438,-1 7 1,9-11 0,1 3 146,2-1 0,16 0 0,-2 1 0</inkml:trace>
  <inkml:trace contextRef="#ctx0" brushRef="#br0" timeOffset="38552">7859 2620 7569,'-17'0'-536,"-1"0"0,3-2 592,3-4 1,4 2 28,8-7 1,0-1 0,0-5-15,0-1 1,2 1 0,2-3 0,4-1-36,2-2 1,-5-1-1,7 5 1,2-4-35,1-6 1,1-4 0,-3-2 0,-1 0-29,1 0 1,3-2 0,3-4 0,1-3 2,-3-1 0,5-4 1,-11 7-1,3 1 64,-3 4 1,3-2 0,-8 12-136,-2 0-337,5 2 152,-7 15 1,4 2 115,-12 8 0,4 2 163,-3 4 0,-5 4 0,0 7 0</inkml:trace>
  <inkml:trace contextRef="#ctx0" brushRef="#br0" timeOffset="39227">7632 996 7427,'8'-18'-601,"-6"7"450,4-1 0,3 8 0,3-2 212,3 4 0,3 2 0,-1 0 0,1 2-70,-1 4 1,7 4 0,-1 7 0,-4 1-4,-5-1 1,-1 1-1,-5-1 1,0 1-26,0-1 1,-2 1-1,-4-1-11,3 1 0,-5-1-5,0 1 1,-7-9 0,-11-3 0,1-4-11,-1-2 0,1 0 0,-1 0 0,1-2 39,-1-4 0,-5-5 0,0-11 0,1-1 21,3 2 0,-4-5 1,1 1-1,5 0 70,3 0 0,5-4 0,-3 3 1,6 1 26,4 0 0,2 2 0,0 5 0,2 1-65,4-1 0,-2 1 1,8 1-1,3 3-28,6 1 0,-1 0 0,5-3 1,-2 1-1,1 3 1,5 7-1,-4-4 1,0 2-13,0 0 1,-1 1-1,-7 6 1,1 3 6,-1 2 1,-5 14 0,-3-3 0,-1 2 3,-4 1 1,-2-1-1,-2 3 1,0 1-14,0-2 1,0 4-1,-2-1 1,-2-3 10,-2-2 0,-7-3 1,1-2 8,-3-3 0,-3-5 0,1 4 120,-1-2 0,9-5-83,3-8 1,6 3 0,6-6-32,5 0 0,10 4 0,3-5 0,-3 1-12,-1 4 1,3 2-1,0 2 1,-2 0-162,-1 0 0,-3 0 1,1 0-206,-1 0 365,1 8 0,-1-6 0,1 5 0</inkml:trace>
  <inkml:trace contextRef="#ctx0" brushRef="#br0" timeOffset="39798">8121 839 7569,'18'7'-495,"-1"-5"1,0 4 430,1-4 1,-3-4-1,-1-2 1,-4-3 53,-2-3 1,-1 4-1,-3-6 34,2-1 0,0-3-66,-6-1 1,0-1 67,0 1 0,-2 7 0,-4 4-17,-6 4 1,3 2 0,-1 2 0,0 4-2,1 6 0,5 3 0,-4 3 4,0-1 1,6 1 0,-2-1 0,6 1 9,4-1 0,8 1-23,-3-1 0,5-1 0,1-5 1,1-5-18,-1-4 1,1-2-1,-1 0 1,1 0 12,-1 0 0,6-6 0,1-2 1,-3-1-65,-2-5 0,-1-1 0,-1-3 1,-1 1 37,-4-1 0,1-5 0,-5 0 0,0 1 44,-1 3 0,-1 1 0,-6 1 0,0 0 136,0-1 1,0 6 271,0 1-306,0 7 1,0 4-1,2 12-51,4 3 1,-4 8 0,6 1 0,-1-3-50,5-2 1,4 7 0,-1 1 0,-1 2-1,-3 0 0,1-2 0,5 4 0,1-4 6,-1-1 0,-5 3 0,-2-6 0,-2 0-109,-5 2 1,5-11 0,-2 4-1,-2-3-186,-2 1 1,-4-7 37,-4-3 0,2-4 236,-7-2 0,-9-8 0,-7-1 0</inkml:trace>
  <inkml:trace contextRef="#ctx0" brushRef="#br0" timeOffset="39928">8313 350 7569,'10'-8'-242,"-4"-4"0,-4 3 1,0-1-159,3 2 400,-3 2 0,14 6 0,-6 0 0</inkml:trace>
  <inkml:trace contextRef="#ctx0" brushRef="#br0" timeOffset="40266">8732 612 7569,'12'0'0,"0"0"-335,1 0 0,1-8 28,-3-4 0,3 3 0,-8-3 293,-2-2 1,-4 1 0,-4-1 0,-4 4-8,-2 3 0,5-5 1,-5 4 311,2-1 1,-5 5-168,1-2 1,4 6 0,2 6-93,4 5 0,2 5 1,0 1-1,0 1-47,0-1 1,0 1 0,0-1 15,0 1 0,8-1-82,4 1 0,3-7 1,3-1-1,-1-2-476,1-4 557,-1-2 0,8-10 0,3-2 0</inkml:trace>
  <inkml:trace contextRef="#ctx0" brushRef="#br0" timeOffset="40732">8977 454 7542,'-8'-9'-134,"6"3"63,-4 12 0,4 3 0,2 9 46,0-1 0,0-5 1,2 0 6,4 1 1,2-3-1,5 0-129,-1-3 1,0 5 56,5-6 0,1 0 0,-3-8 1,-1-2 19,-3-2 1,-5-8 0,4 3 0,-2-5 31,-4-1 1,3-1 0,-1 1 0,-2-2 4,-2-5 1,-2 3 0,0-8 0,0 0 28,0 2 0,0-6 0,0 5 1,0 1 78,0 4 1,0 4 246,0 1 1,-2 8-184,-4 5 1,4 12-81,-4 11 0,6 5 0,4 6 1,4-6-57,2-3 1,-4 3-1,5 0 1,3-1-115,1-3 1,-3 4 0,0 1-53,1-3 0,-3-2 0,0-1 23,-3-1 1,1-7 88,-2-4 1,-4-6 0,4-6 0,-4-6 59,-2-3 0,0-4 0,2-3 1,2-3 14,1-2 1,7 0 0,-4-4 0,1 3 63,5 3 0,7 0 1,5 4-1,-1-3-80,0 3 0,6 7-8,-2 3 0,4-9 0,2-7 0</inkml:trace>
  <inkml:trace contextRef="#ctx0" brushRef="#br0" timeOffset="41532">839 2585 7569,'17'12'-262,"0"-1"1,1-5-1,1 6 1,3 3 0,1 3 219,-2-1 0,5 10 0,-3-9 0,-2 1-1,-1 1 0,-3-3 0,0 1 1,1 1 15,-1 4 0,-5-3 1,-2 3-1,-1-4 27,1-1 0,-6-1 0,2 1 0,-4-1 0,-2 1 0</inkml:trace>
  <inkml:trace contextRef="#ctx0" brushRef="#br0" timeOffset="42307">88 2218 7546,'-16'-17'5,"4"-1"-89,-3 1 0,21 7 1,-1 4-1,9 6-23,4 6 1,-1-2 0,0 6-1,1 0 104,-1-1 1,-1 3 0,-2 3-1,-3-1-7,3-2 1,-5-1 0,1 7 7,-2-1 1,4 1-9,-7-1 0,1-5 0,-8-3 0,-4-1-42,-5-4 0,-7-2 20,-5-2 1,-2-8 0,-4-3 0,5-5 15,5-1 0,2-3 1,-1-3-1,3-4-5,3 0 0,2-6 0,4 4 0,-3-4 13,-1-2 1,2 6 0,10-1 0,2-1 33,2-2 1,13 0 0,-1 2 0,3 4 22,4 2 0,-3-2 0,5 7 0,-2 5-16,-4-1 0,5 9 0,-3 1-49,-2 4 0,-3 10 1,-7 3-1,-3 5 1,0 1 1,-6 1 0,4 1 0,-6 4-12,-6 6 1,-2-1-1,-6-1 1,3 0 8,-3 0 0,-1-6 1,-1 3-1,3-7 13,1-5 1,6 1 66,-5-7 0,7 2-15,-2-2 1,12-4-1,5 4 1,5-4-5,1-2 0,3-6 1,1-2-1,4 0-26,2 0 1,-3-3-1,3 3 1,-2 0-42,-4 1 1,5-1-1,-3 4 1,0-2-282,2 2 0,-5 2 304,3 2 0,-3 0 0,-3 0 0</inkml:trace>
  <inkml:trace contextRef="#ctx0" brushRef="#br0" timeOffset="42858">629 1887 7569,'17'-8'-990,"-1"4"834,-4-8 1,3 8-1,-3-3 98,3-1 0,-3 6 0,-2-6 0,-1 2 214,1 1 0,-6-3 0,4 2-138,-1-6 0,-5 3 0,4-3-26,-4-2 1,-2 5-23,0-3 32,-8 8 1,-1-4-8,-9 8 0,8 2 0,5 4 0,1 6 104,-2 3 0,4 3 1,-4-1-69,4 1 0,4-1 0,2 1 0,4-3-11,2-3 0,1-3 0,7-5 0,-1 2-43,1-2 0,1-2 0,2-4 0,3-2-2,-3-2 0,-2-7 0,-1-1 1,-1-5-38,1-4 1,-1-1 0,-1 7 0,-5-3 14,-5-3 0,2 4 0,-2-5 0,-2 5 21,-2 2 0,-4 5 0,-4 2 0,-4 0 79,0 1 1,-3 3-1,5-4 199,-2 2-140,7 3 1,-3 7-48,12 3 0,3 3 1,9 6-1,1-3-29,4 3 1,-1 3 0,5 5 0,-2 1-50,-4-2 1,5 5-1,-3-1 1,-2 0-3,-1 0 1,-3-1 0,1-5-73,-1 4 0,-7-3 1,-4 3-1,-4-4-76,-2-1 0,0-1 1,-2-1-336,-4-5 498,-4-3 0,-15-8 0,-2 0 0</inkml:trace>
  <inkml:trace contextRef="#ctx0" brushRef="#br0" timeOffset="42974">839 1467 7556,'9'-7'-256,"1"-1"1,-4-4 255,5 6 0,13-3 0,3-1 0</inkml:trace>
  <inkml:trace contextRef="#ctx0" brushRef="#br0" timeOffset="43507">1345 1537 7569,'8'-17'-122,"3"-1"0,3 7-101,-2-1 0,1 0 122,-7-5 0,6-1 1,-7 1-82,-1 0 0,4 5 0,-4 2 166,-6 2 1,0 3 0,-10 5 159,-1 0 0,-3 0-86,-1 0 1,5 7-1,3 5-24,1 4 1,2 1 0,6 0-22,0 1 0,6-1 1,2 1-1,1-3-6,5-3 0,1 2 1,3-7-1,-1 1-36,1 0 0,-1-2 0,1-6 1,-1 0-42,1 0 1,-1 0 0,1-2 0,-1-4-33,0-6 0,1 3 0,-3-5 0,-1-3 102,-2-5 0,-8-1 0,1 5 0,-3-1 0,-2-4 0,-2 3 0,-1-3 0,-5 2 8,-2-3 0,0 5 0,-1-4 406,5 3-61,-4 11-316,8 1 1,0 10 0,10 2-1,0 3-17,0 3 1,5 2 0,-1 5-1,3-1-25,3-5 0,-1 5 0,1-6 0,-1 1-74,1 1 0,-1-8 1,3 2 12,3-4 1,-4 3 0,4 1 0,-3-2 0,-5-4-43,-3-6 1,4 2 0,-7-7 0,1-3 107,-4-1 0,-4-3 0,6 1 0,1-1 0</inkml:trace>
  <inkml:trace contextRef="#ctx0" brushRef="#br0" timeOffset="43640">1921 1136 7268,'-11'-28'-278,"-1"5"0,6 0 0,-4 3 0,1 5 1167,-1-1-739,6 9 0,-2-1-137,12 8 0,-2 6 1,8 1-1,3 1-5,7 0 0,-1 0 0,8-4 0,2 1-77,2-1 0,6-2 1,6-4-1,9-2 69,6-1 0,12-17 0,7 3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18.869"/>
    </inkml:context>
    <inkml:brush xml:id="br0">
      <inkml:brushProperty name="width" value="0.08571" units="cm"/>
      <inkml:brushProperty name="height" value="0.08571" units="cm"/>
      <inkml:brushProperty name="color" value="#E71224"/>
    </inkml:brush>
  </inkml:definitions>
  <inkml:trace contextRef="#ctx0" brushRef="#br0">2077 2533 7569,'10'-8'-512,"-5"-3"1,-1 3 561,2 2 1,-2 4-13,8 2 0,-7 0 0,7 0-9,2 0 0,3 0 0,4 0 0,5-2-24,1-4 1,-4 2-1,4-7 1,0-1 11,1 2 0,-5-5 1,4 3-1,-2-3-47,-3-3 1,3-5 0,-2-2 0,0-1 1,3 1 0,-5-6 1,8 0-1,0-6 22,-2-3 0,6-9 0,-5 2 0,1-3 5,0-2 1,0-9-1,8-3 1,2-5 12,1-7 1,1-2-1,-4-5 1,0 3 7,-2 3 1,4-1-1,-10 6 1,2 0-11,-2 4 0,2 10 0,-6 0 1,2 4-11,4 1 0,0 3 1,2 1-1,0 5-37,4 1 1,4 0 0,0 5 0,5-3 35,5 2 0,1-4 0,2 3 0,3 1 30,1 2 1,8 2-1,-2 0 1,6 0 20,5 0 1,5 0 0,7 2 0,1 4-13,-1 6 0,-2 5 0,-3 7 0,-5 5-57,1 4 0,-8 10 0,4 5 0,-6 7 6,-2 3 0,7 14 0,-5-2 0,6 2-24,0 0 1,5 5 0,1 5-1,3 1 30,5-1 1,-11 3 0,-33-26 0,1-1 0,-1 2 0,0 0 25,-2 1 0,1 1 0,4 2 0,-1 2 0,-4 0 0,0 0 0,1 0 0,1 0-8,-1-2 0,-1 0 0,3 5 0,0 0 0,1 0 1,1 0-1,-1 0 0,-1 0 19,0-1 0,-1 0 1,3-2-1,-1 0 0,2 2 1,0 0-1,-1-2 1,1 0-26,-1 0 1,1-2 0,-1 1 0,1-1-1,-3-3 1,1 0 0,0 0 0,1-2-33,-1 0 0,-1-1 0,45 20 0,-3-10 0,2-4-14,4-6 0,-3-5 0,3-5 0,-4-3 22,-2-2 1,1-3 0,-1-5 0,0-2-56,1-3 0,-3-5 0,-4-8 0,-3-1-411,0-4 485,-14 3 0,11-9 0,-14 8 0,-5 0 0,-6-3 0</inkml:trace>
  <inkml:trace contextRef="#ctx0" brushRef="#br0" timeOffset="1073">2042 2970 6343,'0'-10'52,"0"2"0,8 8 1,3 0-1,5 0-28,1 0 1,1 0-1,1 0 1,4 0-25,7 0 0,3 0 0,3-2 0,3-2 5,2-2 1,7-1 0,1 3 0,7-4-34,8-2 1,6-1-1,6-7 1,7 1 21,8-1 1,-42 10 0,1-1 0,4-1 0,1 0 0,1 0 0,1-1 35,0-1 1,0 1-1,4-1 1,0 0-1,5 3 1,0 1-1,1-1 1,0 1-106,1-1 0,0 0 0,9 0 0,1 1 0,-2-1 1,0 0-1,3 0 0,1 1 90,2-1 0,1 0 0,0 0 0,1 1 0,3 0 1,0 0-1,1 1 0,-1 1-5,0 0 0,1 0 1,1 1-1,2 0 1,1-1-1,0-1 0,1 2 1,1 0-147,0 1 0,0 0 0,2-2 0,0-1 1,-5 2-1,0 0 0,1-1 0,1 0 129,1 0 1,0 1-1,-3 2 1,0 0 0,0-3-1,-1 0 1,-3 0 0,0 1 4,-2 0 1,-1 0-1,-4-3 1,-1 0 0,-3 3-1,-2-1 1,-1-2 0,-1 0-36,-2 0 1,-2-1 0,-3 1 0,-2 0 0,-7 1 0,-1 1 0,44-6 30,-8-2 1,-15 5 0,-10-1 0,-16 2-451,-11 4 456,-8 2 0,-21-3 0,-5-1 0,-3 0 0</inkml:trace>
  <inkml:trace contextRef="#ctx0" brushRef="#br0" timeOffset="1756">3160 839 7569,'2'-10'-449,"1"2"215,3 1 1,8 3 0,-3-6 0,5 2 306,1 4 0,-5 2 0,0 2 15,1 0 1,-3 2 0,0 4-42,-2 6 1,3 9-1,-5 4 1,0 1 3,2-1 0,-5 6 0,7-2 0,0 4-33,0 2 1,-5 8 0,5 3 0,0 3 0,-2-1 0,1-1-75,1 1 0,-6 3 51,2 1 0,1-3 0,1 1 0,0 4 43,0 1 1,5 1 0,-1 0 0,1 5-32,-1 1 0,9 0 0,-3 4 0,1-4-25,1-2 0,3-2 0,2-4 0,0 1-30,1-3 1,-1 4 0,-4-11 0,3 0-61,-3-4 0,-2 1 0,-1-3 0,-3-4-88,-3-4 1,-4-4 195,-8 2 0,7-4 0,3-7 0</inkml:trace>
  <inkml:trace contextRef="#ctx0" brushRef="#br0" timeOffset="2434">3177 1572 6832,'-12'6'-305,"1"2"0,-3 2 349,-1 3 0,-3-3 0,-1 4 0,-3 3 26,-1 4 1,-2 10-1,2-2 1,-6 6-80,-4 6 1,-10 10 0,-2 7 0,-1 0-16,-1 2 0,1-4 1,-7 9-1,3-1 21,3-2 0,-1 4 1,7-6-1,2 0-462,2 0 465,10-2 0,-6-13 0,6-2 0</inkml:trace>
  <inkml:trace contextRef="#ctx0" brushRef="#br0" timeOffset="2688">3352 1834 7569,'9'-44'-189,"7"9"1,-14 10 258,4 7 1,-12 8-1,-8 7 1,-7 6-324,-8 9 1,-4 5 0,-4 7-1,-4 3 264,-5 0 1,-7 14 0,-3 0-1,-2 7 34,2 5 0,-7 5 0,1 2 0,-2 2-30,0 4 0,8 2 0,-2 2 0,3-2-98,3-4 0,2 2 0,3-8 1,8-2-191,8-2 1,2-9 272,12-4 0,3-12 0,14-4 0</inkml:trace>
  <inkml:trace contextRef="#ctx0" brushRef="#br0" timeOffset="2904">3317 2114 7427,'9'-18'0,"-3"1"-416,-4-1 0,-6 9 317,-7 3 1,-9 8-1,-17 7 1,-3 11 30,-7 5 1,-3 4-1,-5 6 1,-3 2 83,-6 4 0,2-2 0,-2 7 0,0 3 21,2 1 1,-4 3 0,6-1 0,1-2-52,5-3 0,0 3 1,13-5-1,2 2-103,2-1 0,16-9 117,4-2 0,3 0 0,-3-8 0</inkml:trace>
  <inkml:trace contextRef="#ctx0" brushRef="#br0" timeOffset="3139">3439 2341 7569,'8'-18'-76,"-8"3"0,-10 3-140,-5 6 0,-11 6 0,-3 6 1,-4 8 113,-2 7 1,-7 0 0,-5 9-1,-3-1 122,-3-2 0,-5 6 0,-2-2 0,0 4 10,0 0 1,-4 11 0,3-7 0,1 6-61,0 1 1,4-7 0,7 2 0,7-4-19,5-2 0,0-2 0,14-4 1,1-6 47,3-4 0,9-1 0,4-1 0,12-7 0,4-2 0</inkml:trace>
  <inkml:trace contextRef="#ctx0" brushRef="#br0" timeOffset="3359">3334 2603 7569,'18'-10'-348,"-9"-5"0,-3 13 0,-12-4 0,-5 6 378,-5 6 1,-3 5-1,-6 13 1,-8 5 13,-6 4 1,-16 2-1,1-1 1,-6 3-40,-6 4 1,6-4 0,4 2 0,7-6-10,8-4 1,10-8-1,6 3 1,4-7-65,5-5 0,14 1-61,8-7 1,6-2-1,19-10 129,6-6 0,5-11 0,11-4 0</inkml:trace>
  <inkml:trace contextRef="#ctx0" brushRef="#br0" timeOffset="3534">3491 2568 7569,'28'-27'-699,"-5"3"621,-4 5 1,-11 9 0,-8 4 0,-10 6 0,-7 6 77,-6 6 0,-5 5 1,-6 7-1,-3 5-43,-4 4 1,-4 4 0,-7 1 0,-1 3-5,1-2 1,2-8 0,3-4 0,6-2-28,4-3 0,8-9 0,2-3-97,2-2 171,2-2 0,5-22 0,1-3 0</inkml:trace>
  <inkml:trace contextRef="#ctx0" brushRef="#br0" timeOffset="3759">3247 1572 7569,'-2'-17'-142,"-4"1"-39,-5 5 0,-5 5 1,-3 12-1,-5 7 1,-5 11 158,-4 11 1,-8 5 0,-1 9 0,-1-3-26,0 3 0,-3 1 1,3 3-1,0-3 5,1-3 0,1 1 0,8-7 0,2-4-51,2-6 0,8 0 93,-3-8 0,5 1 0,1-7 0</inkml:trace>
  <inkml:trace contextRef="#ctx0" brushRef="#br0" timeOffset="3880">3055 1712 7569,'-20'-10'-180,"-3"5"1,-4 3-201,-8 2 0,0 7 380,0 5 0,-8 19 0,-1 6 0</inkml:trace>
  <inkml:trace contextRef="#ctx0" brushRef="#br0" timeOffset="30998">4836 1834 7569,'10'-11'-515,"-4"-1"1,-4 6 149,-2-5 525,0 7-95,0-12 0,-2 8-35,-4-3 0,-4 3 0,-7 8-44,-1 0 0,1 2 1,-1 4 40,1 5 0,-1 11 0,1 1 1,1 0 10,5 3 1,-3-5 0,8 6 0,2 0-13,3 0 0,1-5 0,1 1 0,3-4 4,2-1 0,8-3 0,-3-3 1,5-4-16,1 0 0,1-6 0,-1 3 0,1-3-34,-1-2 1,1 0 0,-1 0 0,1-2-14,-1-3 0,-5 1 0,-1-8 0,1-2-3,-2-1 1,3-3 0,-7 1-1,0-2 2,2-5 1,-6 5 0,3-4 76,-3 3 0,-2 3 201,0-1-213,0 9 1,2 1 0,2 10-62,2 4 1,6-3-1,-5 7 1,3 0-43,4 0 1,-5-5-1,3 5 1,2-2-57,1-4 0,5 3 0,1-1 1,2-2 40,-1-2 0,3-2 0,0 0 0,0-2 86,0-4 0,7-3 0,-5-9 0</inkml:trace>
  <inkml:trace contextRef="#ctx0" brushRef="#br0" timeOffset="31207">5343 1869 7111,'15'-17'-344,"-3"-1"1,-2 1-1,-7-1 1,5 1 524,2-1 0,-6 7 0,2-1 21,-5-1 0,-1 3-77,0-2 1,-1 8-58,-5-1 1,-4 3-1,-7 2-49,-1 0 0,6 7 0,1 3 0,-1 2-36,2-1 0,3 1 0,7 5 1,0 1 31,0-1 0,0 1 1,0-1-1,2-1-143,3-4 0,-1 3 0,8-5 1,2 1-17,1 1 0,8-8 0,1 4 0,-1-3 33,2 1 0,0 0 111,5-6 0,3-8 0,-6-1 0</inkml:trace>
  <inkml:trace contextRef="#ctx0" brushRef="#br0" timeOffset="31436">5849 1642 7569,'-17'-9'-750,"-1"1"0,1 8 759,-1 0 1,7 0-1,-1 0 79,-2 0 1,7 8-1,-1 3-48,0 5 0,6 3 1,-4 2-1,4 3 35,2-3 0,0-2 1,0-1-1,2-1-58,4 1 1,4-1-1,7 1-119,1-1 0,-1-5 1,1-2-1,-1-3-171,1-3 273,7-2 0,-6 6 0,6 2 0</inkml:trace>
  <inkml:trace contextRef="#ctx0" brushRef="#br0" timeOffset="32291">6216 1747 7569,'17'0'-668,"-7"-2"1,-2-2 517,0-2 1,-5-7 159,9 1 1,-8 2 0,0 1 14,-8 1 0,0 2 0,-8 6 35,-1 0 1,-3 0 0,-1 0 0,-1 0 84,1 0 0,-1 2 1,1 4-49,0 6 0,5 3 1,2 3-65,2-1 1,3 0-1,5 1 1,2-3-15,3-3 1,5 2 0,8-7 0,-1 1-32,0 0 0,1 0 0,1-4 0,3 1-56,1-1 1,2-2 0,-3-2 0,3 0 28,2 0 1,-6-2 0,3-2 0,-5-3-132,-2-3 1,1-2 0,-3-5 99,-3-1 1,2 1 0,-9-1 0,-1 1 47,-2 0 0,-2-1 155,0 1 1,-2 1 0,-2 3 173,-1 1-228,-1 8 1,4 2 0,-2 10 0,-2 2-31,2 3 1,2 5-1,2 3 1,2 2-16,4-1 1,-2 3-1,6 0 1,-1 0 6,1 0 1,0 5 0,3-5-1,-3 0-42,-2 0 1,3 4 0,-3-5 0,0-3-52,0-2 0,-2-1 1,-6-1-28,0 1 1,0-1-146,0 1 154,0-9 1,-6-11 0,-2-13 24,-2-6 1,6-5 0,-1 3 0,3-4 9,2 0 0,0-12 1,0 4-1,0-2 24,0 0 1,0 4 0,0 2-1,0 4 19,0 2 1,0 2 0,0 5 119,0 1 1,7 1 0,5 3-109,4 1 1,1 8 0,1-2 0,-1 4-8,0 2 0,-1 2 0,-2 2 0,-5 4-7,-1 2 1,-2 1-1,-6 7 1,0-1-9,0 1 1,0-1 0,-2 0 0,-4 3-93,-6 3 0,-5-3 0,-4 3 1,-3-6-41,3-5 1,7 2 0,3-9 8,-3-1 1,8-2 124,6-2 0,2-8 0,10-5 0,2-7 0,1-3 0,3 0 0,-1-10 0,0-4 0</inkml:trace>
  <inkml:trace contextRef="#ctx0" brushRef="#br0" timeOffset="32429">6740 1660 7457,'17'-18'-173,"1"1"1,-1 7 0,1 4 228,-1 4 1,-1 10-1,-3 4 1,-3 3-23,-2 3 0,-1 1 0,-3 2 0,2 5-94,-2 1 1,0-6 0,0 4-1,2-1-71,-3-1 1,1 2-1,0-3 1,2 1 101,-2-2 0,-2-7 29,-2-3 0,8 1 0,1 6 0</inkml:trace>
  <inkml:trace contextRef="#ctx0" brushRef="#br0" timeOffset="33074">1553 1642 7569,'-6'-17'0,"-2"-3"-371,-1-3 193,5-4 0,-4 0 109,8 3 0,0 5 0,2 2 96,4-1 0,-2 6 0,7 3 31,3 1 1,1 2 0,3 6 6,-1 0 0,7 8 0,-1 4 0,0 3-9,2 3 0,1-1 1,5 2-1,-2 3-25,2 1 0,4 8 0,4-4 1,1 2-26,-1 1 0,4-3 0,-2 4 0,-1-4-12,3-2 0,-6 4 0,4-4 1,-5 1-160,-1-1 0,0-2 0,0-5 0,-2-1 77,-4 1 1,2-1-1,-7 1 1,-3-3-43,-2-3 1,-1 1 129,-1-7 0,1 8 0,-1-5 0</inkml:trace>
  <inkml:trace contextRef="#ctx0" brushRef="#br0" timeOffset="34006">16 856 7539,'0'-17'16,"-8"-1"-120,6 9 1,-3 1 0,10 8 0,7 2 71,4 4 1,1 1 0,2 9 0,3-2 8,1-1 1,0 12 0,-5-7 0,-1 1 17,1 1 1,-1-3 0,-1 1 0,-3-1-9,-1 1 0,-8-1 0,2 0 22,-4 1 0,-2-1 1,-2 1 4,-4-1 1,2-7-1,-8-4 1,-1-4 5,-3-2 1,-7 0 0,0 0 0,1-2-9,3-4 1,1-4-1,1-9 1,-1-4-3,1-6 0,5-4 0,3-2 0,-1-2-63,0-4 1,6-2 0,-1-5 0,5 3 48,5 2 0,-1 3 0,8 7 0,1 4-10,3 5 1,7 5 0,2 1 0,1 3 66,-1 3 1,0-1-1,-2 7 1,5 2-67,-1 2 0,6 2 0,-6 0 0,0 0-63,-4 0 1,1 8 0,-5 3 0,-3 5 41,-1 1 0,-7 1 0,-2-1 0,-4 1 22,-2-1 0,-8 9 0,-4 1 1,-5 0-4,-7-4 1,3 2 0,-8 1 0,0-3 8,2-4 0,0 3 0,5-11 0,-1 5 23,2 1 1,1-7 62,3-4-16,7-4 0,10-2 0,12 0 0,5 0-22,6 0 0,-3 0 1,5 0-1,0 0-52,4 0 1,-1 0-1,-1 0 1,0 0-79,0 0 0,-4 0 0,5 0 1,-3 0-244,-4 0 1,-1 0 330,-3 0 0,8 7 0,2 3 0</inkml:trace>
  <inkml:trace contextRef="#ctx0" brushRef="#br0" timeOffset="34603">680 786 7569,'17'0'-216,"1"0"160,-1 0 1,-3 0 0,1 0-1,5-1-138,-1-5 1,6 2 0,-1-8 0,-3 1 87,-2 1 0,-1-6 1,-3 5 71,-3-5 0,1-1 1,-7-1 28,-2 1 1,-10-1 0,-5 3 87,-5 3 1,5 4 0,-1 8-17,-2 0 0,5 0 0,-3 0 0,-2 0 0,5 8 0,-1 4-36,2 3 0,2 3 1,6-1-1,0 1-26,0-1 0,0 1 1,2-3-1,4-1-20,6-3 0,5-7 1,5 2-1,3-4-11,2-2 1,-4 0-1,4 0 1,-1 0-13,-5 0 1,4-6 0,-1-2 0,-3-1 20,-2-5 0,-1 4 0,-3-1 0,-1-3-14,-2-1 1,-9-3 0,3 1 0,-4-1 18,-2 1 1,0-1 0,0 1 154,0-1 0,0 1 49,0 0-77,0 7 1,0 10 0,2 13-50,4 9 0,-2-3 0,7 6 0,1-1-49,-2-1 0,5 6 0,-1-4 0,5 1-13,5-1 0,-1 4 1,-6-4-1,1 0-14,-1 1 0,-1-3 1,-3-6-1,-3 1-133,-2-1 1,-2 1 11,-6-1 0,-2-7 1,-4-4-76,-6-4 0,3-4 0,-1-4 153,2-6 1,-6-11-1,3-6 1,-5-2 52,-1 2 0,-1-12 0,-7 4 0,-2-15 0</inkml:trace>
  <inkml:trace contextRef="#ctx0" brushRef="#br0" timeOffset="34677">1151 542 7569,'-17'-35'0,"-1"0"0,3 2-514,3 4 431,-3-4 0,13 8 1,-4-4 89,4 5 1,2 5-1,2 2-7,4-1 0,3 8 0,9 3 0</inkml:trace>
  <inkml:trace contextRef="#ctx0" brushRef="#br0" timeOffset="35037">1570 525 7569,'8'-12'-391,"4"0"1,1 6-1,1-5 1,-4-3 347,-3-1 0,5-3 0,-6 1 110,-2-1 0,-8 7 0,-4 1 89,-2 2 0,-1 2-142,-7 6 1,1 2-1,-1 4 16,1 6 1,1 3-1,5 3 0,5-1 1,-2 1 0,2-1 4,2 1 0,4-7 0,6-1-36,6-2 1,3 3-1,5-5 1,1-2-55,2-2 1,7-2 0,-7 0-1,0 0-13,2 0 1,1 0 0,3-2 0,-6-4 67,-4-5 0,7-5 0,-7-1 0,6-1 0</inkml:trace>
  <inkml:trace contextRef="#ctx0" brushRef="#br0" timeOffset="35408">1937 350 7569,'16'-18'-519,"-5"1"415,-3-1 95,-8 9 1,-2 1-1,-4 8 85,-5 0 0,-3 8 1,0 3-149,3 5 1,1 1-1,-2 1 68,7-1 0,3-5 0,4-2 1,3-1 4,7 1 0,-2-6 0,1 2 1,3-4-29,2-2 0,1 0 0,2 0 0,3 0-48,1 0 1,0 0 0,-5 0 0,-1-2-1,1-4 1,-1-4-1,1-7 1,-3-1 26,-3 1 1,1-3 0,-5-3 0,0-6 19,0-4 1,-2 0 0,-5 2 0,3 2 22,2-2 1,0 6 0,-6 1 0,0 5 169,0 2 1,-2 1 0,-4 4-58,-5 7 1,1 3 0,0 4-73,2 3 0,-3 5 0,5 8 0,2-1-11,2 0 0,2 7 1,0-1-1,2-2-46,4-1 1,4 3-1,5 0 1,-1-1 1,-3-3 0,1-1 1,5-1-1,1-1-134,-1-5 1,-1 5-1,-2-5-360,-3 5 513,1 1 0,5 1 0,1-1 0</inkml:trace>
  <inkml:trace contextRef="#ctx0" brushRef="#br0" timeOffset="35565">2304 228 7569,'-8'-18'-330,"6"1"245,-4-1 1,4 7 53,2-1 1,2 6 0,4-4 0,8 1-49,7-1 1,6 0 0,8-3 0,0 1-42,0-1 0,0 3 0,0 0 0,0 0 120,0 1 0,0-3 0,0-5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07.306"/>
    </inkml:context>
    <inkml:brush xml:id="br0">
      <inkml:brushProperty name="width" value="0.08571" units="cm"/>
      <inkml:brushProperty name="height" value="0.08571" units="cm"/>
      <inkml:brushProperty name="color" value="#E71224"/>
    </inkml:brush>
  </inkml:definitions>
  <inkml:trace contextRef="#ctx0" brushRef="#br0">34 71 7569,'-10'-8'-1141,"0"4"1244,5-7 1,3 5-100,-4-6 0,12 8 0,7-2-13,9 4 1,-3-3 0,6-1 0,0 2 31,5 2 0,-3 2 0,2 0 1,0 0-10,-2 0 0,4 0 1,-8 0-1,-1 2-30,-3 4 0,-1 2 0,-3 5 0,-1-3 22,-3-2 0,-7 5 0,2-1 1,-4 3-26,-2 3 0,0-1 0,-2 1 0,-4 1 25,-5 4 0,-7-3 1,-3 3-1,-2-4 11,1-1 1,-3-1-1,2 1-17,1-1 1,3 1-25,2-1 1,7-5 25,4 0 0,6-9 0,6 3 0,5-4 1,13-8-1,5-1 1,4-1 3,2 0 1,0-4-1,-2 7 1,-2 1-4,-2 2 1,-2 2-1,4 0 1,-4 0-84,-2 0 0,-1 0 0,-7 0 0,1 0-29,-1 0 0,-5 0 0,-1 0 109,3 0 0,-6 0 0,7-8 0,-5-2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07.611"/>
    </inkml:context>
    <inkml:brush xml:id="br0">
      <inkml:brushProperty name="width" value="0.08571" units="cm"/>
      <inkml:brushProperty name="height" value="0.08571" units="cm"/>
      <inkml:brushProperty name="color" value="#E71224"/>
    </inkml:brush>
  </inkml:definitions>
  <inkml:trace contextRef="#ctx0" brushRef="#br0">36 131 7569,'0'-20'-420,"0"-3"279,0 3 1,-6-5 290,0 8 1,-6 5-214,7 0 0,-1 11 0,6 2 0,0 15 39,0 11 1,0 6-1,0 6 1,0 6 34,0 7 0,0 4 0,0-1 0,0 1-22,0 2 0,0 6 0,0-4 0,2 2-58,4 4 0,-4-5 0,3-1 1,-3-2 28,-2 0 1,0-2 0,2-7 0,2-4-158,2-3 1,7-1 196,-1-6 0,11-8 0,5-2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08.029"/>
    </inkml:context>
    <inkml:brush xml:id="br0">
      <inkml:brushProperty name="width" value="0.08571" units="cm"/>
      <inkml:brushProperty name="height" value="0.08571" units="cm"/>
      <inkml:brushProperty name="color" value="#E71224"/>
    </inkml:brush>
  </inkml:definitions>
  <inkml:trace contextRef="#ctx0" brushRef="#br0">1 611 7569,'15'-2'-71,"-3"-3"0,4 3 1,-7-6-254,1 0 0,4 4 0,-7-6 0,1 1 264,0-1 0,3-2 0,-5-5 1,0-1 50,2 1 1,-6-6-1,4-2 1,-3-1 29,3 1 0,-4-6 0,4 2 0,-4-2-9,-2 2 1,0-4 0,-2 4 0,-2-2 22,-2 2 1,-1-3 0,3 9 0,-4 2 36,-2 1 1,4 5 0,-3 1 0,-1 5-11,0 1 1,5 2 0,-5 8-34,2 4 0,2 3 0,6 9 1,0 1 10,0 5 0,0-3 1,0 8-1,0 2-15,0 2 1,6-4-1,2 0 1,2 2-21,3 2 0,3-4 0,3-1 0,2-3-40,3-4 0,5-1 0,-4-3 0,0 1-49,0-1 0,5-1 0,-7-3 0,-2-3-160,-1-2 1,-3-3 243,1-5 0,7 8 0,2 2 0</inkml:trace>
  <inkml:trace contextRef="#ctx0" brushRef="#br0" timeOffset="153">263 332 7569,'-18'-2'-87,"1"-4"89,-1-6 1,9 3-1,3-3 1,4-1 70,2-3 0,4 6 0,6 4 1,9 5-171,6 1 1,6 0 0,10 0 0,4 0-204,-1 0 1,12 0-1,-3 0 300,1 0 0,8 7 0,0 3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04.502"/>
    </inkml:context>
    <inkml:brush xml:id="br0">
      <inkml:brushProperty name="width" value="0.08571" units="cm"/>
      <inkml:brushProperty name="height" value="0.08571" units="cm"/>
      <inkml:brushProperty name="color" value="#E71224"/>
    </inkml:brush>
  </inkml:definitions>
  <inkml:trace contextRef="#ctx0" brushRef="#br0">228 385 7353,'17'0'-1176,"-5"0"1097,0 0 0,-7-8 147,7-4 0,-8 3 32,2-3 1,-4 6 82,-2-5-161,0-1 0,-2 2 1,-4 4-29,-6 5 0,-3 1 1,-3 0-1,1 2 26,-1 3 0,-5 5 1,0 7-1,1 1 9,3-1 0,-4 7 1,-1 1-1,3 2-16,2 4 0,7 2 0,2 0 0,3-2-53,3-2 0,2-2 0,2 4 0,2-3 51,4-3 1,5-2 0,11-5 0,3-3-101,2-3 1,2-2 0,8-7 0,4 3-25,5-2 0,5-2 0,-1-2 0,-1 0 113,-3 0 0,1-8 0,5-3 0,1-5 0,-1-1 0</inkml:trace>
  <inkml:trace contextRef="#ctx0" brushRef="#br0" timeOffset="360">909 664 7335,'15'-7'-903,"-3"-5"890,-4-4 0,-10-1 1,-4-1 45,-6 1 1,-5 7 0,-4 4 0,-5 5-29,-1 1 1,4 0 0,-6 0 0,-2 0 20,-2 0 1,-2 5-1,2 3 1,4 0-13,6 0 1,5 5-1,4-3 1,5 2-57,1-1 0,-4 1 29,7 5 1,1 1 0,9-3-8,7-3 1,4-4-1,3-8 1,2 0 3,3 0 1,7 0 0,-2-2-1,2-2 9,-2-2 1,2-6 0,-8 5 0,-1-1 40,-3 0 0,-1 2-6,-1 6 0,0 0-19,1 0 0,-1 0 0,-1 2 14,-4 4 0,3-4 0,-3 6-11,3 0 1,3-7 0,-1 5 0,1-4-25,-1-2 1,1 0 0,-1 0 0,0 0-45,1 0 0,-1-2 0,1-2 1,-1-1-29,1 1 1,-1-4 0,-1 0-1,-3-2 3,-1-3 0,-8-3 81,2-1 0,3-1 0,1 1 0</inkml:trace>
  <inkml:trace contextRef="#ctx0" brushRef="#br0" timeOffset="542">1258 245 7387,'0'-17'-367,"0"-1"540,0 1-259,0 7 0,6 10 0,2 12 0,0 5 38,-1 6 0,5-3 1,-6 5-1,0 0 62,1 4 1,-3-1-1,8 1 1,1 2-98,3 2 0,0 0 0,-3-2 0,-1-4-87,1-2 0,9 4 170,1-5 0,8 7 0,-4-4 0</inkml:trace>
  <inkml:trace contextRef="#ctx0" brushRef="#br0" timeOffset="2013">2096 525 7569,'0'-18'0,"0"1"-436,0-1 366,-7 8 1,3-3 0,-8 7-67,-1 2 0,-3 2 1,-1 2-1,-1 0 64,1 0 0,-1 0 0,-1 2 0,-3 2 118,-1 2 0,0 6 1,5-5-1,1 3 15,0 4 1,-1-5-1,3 3 1,1 2-38,2 1 1,8 4 0,-1 3-1,3 1-12,2-2 0,2-1 0,3-3 0,7 1-28,4-1 1,7 1 0,2-3 0,0-3-24,1-6 1,5 1 0,-2-1 0,4-2 22,2-2 1,-2-2 0,-2 0 0,-4 0-30,-2 0 0,4-6 0,-4-1 0,1-3-1,-1-4 0,-4-1 1,-7-3-1,-5 1 25,-1-1 1,0 1 0,-4-1 0,2 1-2,-2-1 1,-4 7 0,-6-1 42,-6-1 1,-3 3-1,-3 0 139,1 2 1,5 3 0,0 5-103,-1 0 0,5 7 0,2 5-15,4 4 1,2 1 0,2 0-27,4 1 0,4-3 0,7-1 0,1-2-17,-1 1 1,1-5-1,1 0 1,2-2-21,3-1 1,-1 1 0,-4-4 0,3 2-59,1 2 1,0 0 0,-5-8 59,-1-4 1,1-2-1,-1-5 1,1 1-1,-1-2-5,0-1 1,-7-3 0,-4 1 119,-4-1 1,-2 7 153,0-1-231,0 8 1,0-2-1,0 12-27,0 6 1,0 3 0,0 3-5,0-1 1,8-5 0,3-2 5,5-3 1,7-1-1,0-6 1,-1 2-46,-3 4 1,4-4 0,1 4 0,-3-4-124,-1-2 1,3-8-1,0-4 146,-2-3 1,-7-3 0,-4-1 0,-1-4 20,1-6 1,-6-4 0,4-2 0,-2 0-3,-1 0 1,1-6-1,-6 0 1,0 3 43,0 1 1,0-2 0,-2 2 0,-4 4 98,-5 0 0,1 8 0,-2 1 0,-1 5 34,-3 2 1,5 1 0,-1 4-45,-1 7 0,3 3-197,-2 2 0,8 4 1,-2 5-1,5 9 41,1 1 0,0 2 0,0 3 0,0 5 23,0 4 0,1 2 0,3 0 0,4 0-28,2 0 0,1-1 0,7 1 1,1 0 27,5 0 0,1-2 0,6-2 0,-2-4-104,2-1 1,8-3 0,4-7-1,-1-3 0,1-1 0,3-8 0,-5 3 1,-2-1 94,-2 0 1,-2 0 0,-2-8 0,-4-2 16,-6-2 0,1-7 0,-5 1 29,-4-4 0,-7-1 0,2 0 121,-2-1 0,-4 6 1,-10 3-1,-4-1 1,-2 2-94,1 0 0,1 1 0,-4 3 0,3-2-74,-3 2 0,-1 2 28,-3 2 1,3 8-5,3 4 0,4 3 1,8 3-1,2-3 10,4-3 0,0 1 1,9-5-1,5 2-23,-1 3 1,8-5 0,1-2-1,1-2-6,0 2 1,-2-4 0,4 3-1,-4-5 7,-2-5 1,4-5-1,-3-8 1,-1 1 1,0 0 1,-2-7 0,-7-1-1,-2-2-22,-3-4 0,-5-2 1,4-2-1,-3 0-65,-3 0 1,-2-6 0,-4 1 0,-2 3 82,-1 6 1,-9 0-1,2 7 1,-1 3 62,1 2 0,-3 1 1,3 3-7,-3 3 0,-3 4 0,3 10-42,3 4 1,-2 4 0,8 9-1,3 2-2,1 3 1,2 7-1,0-4 1,2 2 21,3 0 1,5 0 0,10 4 0,1-2 7,2-2 0,2-7 0,-1 3 0,3-2-7,0 0 0,6 1 0,-4-9 0,2-1-23,-2-3 0,4-5 0,-4 4 1,4-2-38,2-4 1,-6-2-1,-1-2 1,-1 0-45,0 0 0,-8-2 0,1-2 0,-9-4 38,-3-2 1,0 6 0,-4-3 114,2-1 0,-3 0 1,-8-4-38,-7 7 0,2 3-6,-1 2 1,5 0-19,-6 0 0,8 2-20,-2 4 1,6 1 0,6 7-70,6-3 1,9-5 0,3 4 0,-3-2-202,-2-4 1,-1 3 272,-1-1 0,1 8 0,-1-4 0</inkml:trace>
  <inkml:trace contextRef="#ctx0" brushRef="#br0" timeOffset="2158">4122 210 7569,'8'-17'-444,"-6"7"1,14 0-1,-3 6 444,8-1 0,7-1 0,7 6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1.761"/>
    </inkml:context>
    <inkml:brush xml:id="br0">
      <inkml:brushProperty name="width" value="0.08571" units="cm"/>
      <inkml:brushProperty name="height" value="0.08571" units="cm"/>
    </inkml:brush>
  </inkml:definitions>
  <inkml:trace contextRef="#ctx0" brushRef="#br0">193 70 6786,'0'-18'-340,"0"7"506,0-1 0,0 6 199,0-5 1,-2 7-94,-4-2-225,4 4 0,-6 10 0,8 3-71,0 5 0,2 1 0,2 3 0,2 1-53,-2 2 0,4 1 0,-1-7 0,1 1 13,0-1 1,4 6 0,-5 1 0,1-3-98,0-2 1,0-7 0,-5 0-124,3 1 0,2 3 65,-2 1 219,-4-7 0,6 6 0,-8-7 0</inkml:trace>
  <inkml:trace contextRef="#ctx0" brushRef="#br0" timeOffset="401">71 524 7569,'9'0'-129,"-1"-8"0,-6 6 0,4-4 212,5 4 1,5 2 0,1 0 0,1 0-111,-1 0 1,1 0 0,-1 0 0,1 0 3,-1 0 0,1-1 0,-1-3 0,1-2-6,-1 2 0,0 2 0,1 2 0,-1-2-31,1-4 0,-1 4 1,1-4-114,-1 5 0,-5-1-444,0-4 617,-1 4 0,-1-6 0,-10 0 0,-10-1 0</inkml:trace>
  <inkml:trace contextRef="#ctx0" brushRef="#br0" timeOffset="685">1 157 7569,'17'0'0,"-5"0"-477,-1 0 390,-7 0 1,12 0 0,-5 0 62,5 0 0,1-6 0,3 1 0,1 1-17,2 2 0,7 2 1,-5 0-1,0 0-30,0 0 0,1 0 1,-5 0-1,2 0-185,-2 0 256,-1 0 0,5-8 0,2-2 0</inkml:trace>
  <inkml:trace contextRef="#ctx0" brushRef="#br0" timeOffset="1109">752 87 6619,'-10'8'114,"2"-4"1,8 8-66,0 1 1,-2 1 0,-2-1 0,-1-1 11,1 2 0,2 1 1,2 3 6,0-1 1,0 1 0,0-1 2,0 0 0,0 1 0,0-1-40,0 1 0,2-1 0,2 1-21,1-1 1,1-5-1,-4-2 1,2-1-29,2 1 1,2-6-1,-3 4-64,7-1 0,-2-5 0,1 4 0,3-4-122,1-2 1,3-2-1,-1-2 32,1-2 0,-1-7 0,1 3 1,-3-1 17,-3-1 0,2 6 154,-9-6 0,9 1 0,-4-7 0</inkml:trace>
  <inkml:trace contextRef="#ctx0" brushRef="#br0" timeOffset="1339">647 262 7039,'0'10'-863,"0"-3"846,0-7 133,8 0 1,1 0-1,9 0 1,1 0-136,4 0 0,-1 0 1,7 0-1,0 0 35,-2 0 0,6-2-16,-4-3 0,12 3 0,4-6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02.535"/>
    </inkml:context>
    <inkml:brush xml:id="br0">
      <inkml:brushProperty name="width" value="0.08571" units="cm"/>
      <inkml:brushProperty name="height" value="0.08571" units="cm"/>
      <inkml:brushProperty name="color" value="#E71224"/>
    </inkml:brush>
  </inkml:definitions>
  <inkml:trace contextRef="#ctx0" brushRef="#br0">80 47 7420,'0'-17'-418,"0"5"1,2 3 471,3 1 0,5 10 0,8 9 0,-1 5-58,1 1 1,-1 7 0,-1-1-1,-3 0 1,-1 2 0,-1 1 0,7 3 0,-3-4 21,-3 0 1,4-3 0,-7 5-1,1-2-132,-4-4 1,2-1 0,-3-3 0,-1 1 43,-2-1 0,-8 1 1,-1-1 69,-3 0 0,-9 1 0,-9-1 0</inkml:trace>
  <inkml:trace contextRef="#ctx0" brushRef="#br0" timeOffset="404">27 344 7569,'-17'0'-302,"7"0"1,10 0 0,12 0 0,3 0 353,3 0 1,7 0 0,2 0-1,2 0-27,0 0 1,6 0-1,6 0 1,-2 0-16,-2 0 1,4 0-1,-1 0 1,-1-2-14,-2-4 1,-2 3 0,2-7 0,2 0-16,1 0 1,-1 5 0,-8-7 0,-4-2 11,-1-1 0,-3 3 1,-8 1-1,-1-1-16,-2 2 1,-9-5 0,1 3 26,-8-3 1,-5 5 0,-9 4-1,-1 4 40,-4 2 1,1 0 0,-5 0-1,0 0-20,0 0 1,5 8 0,-1 4-1,4 1-39,1-1 1,3 3-1,1-3-56,3 3 1,7 3 0,-2-1 0,6-1-5,6-4 0,3 3 0,11-5 0,1 1 0,2 1 0,10-8 0,0 2 0,6-4 74,0-2 0,6 0 0,-1 0 0</inkml:trace>
  <inkml:trace contextRef="#ctx0" brushRef="#br0" timeOffset="941">1215 187 7117,'0'-12'-301,"-2"3"1,-2-1 0,-4 2 567,-1 0 0,-9 3 1,-5 5-223,2 0 0,1 0 0,3 0 0,-1 0-129,1 0 0,1 2 0,3 1 0,3 5-25,2 2 1,-3-4 0,5 5 111,2 3 1,2 2 0,2 1 0,0 0 15,0 1 1,8-3-1,3-1 1,3-2-11,-2 1 1,9 3 0,-4-1 0,3-1-12,-1-2 1,4-1 0,1 5 0,-3-3-22,-2-1 1,-7-2 0,-2 3-17,-2-1 1,-3-1 60,-5 7 1,-7-8-1,-5-5-11,-4-3 0,-1-2 60,0 0 0,7-2-96,4-3 1,6 1 0,8-8 0,7-1-49,7-3 0,3-1 0,-4-1 0,4 1 12,3-1 1,-1-5-1,4 0 1,-4-1 28,-2-1 0,-2 0 0,-5-4 0,-1 5 25,1 5 1,-3-4-1,-3-1 192,-6 3 1,2 2 18,-3 1-150,1 9 0,-6 3 0,0 12-1,0 5 0,2 5 0,2 1 1,2 1-59,-2-1 1,5 6-1,1 3 1,2-1-34,-1 0 1,-1 4 0,4-4 0,-3 1-106,3-1 1,2-2-1,1-5 3,0-1 1,-5 1 0,-2-1 139,-2 0 0,5 1 0,-3-1 0</inkml:trace>
  <inkml:trace contextRef="#ctx0" brushRef="#br0" timeOffset="1060">1809 327 6162,'7'-18'0,"5"1"175,4-1 0,1 3 0,1 1 1,1 5-117,4 1 1,6-4 0,12 6-1,4 2-286,-1 3 0,13 1 227,-5 0 0,4 0 0,-3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01.248"/>
    </inkml:context>
    <inkml:brush xml:id="br0">
      <inkml:brushProperty name="width" value="0.08571" units="cm"/>
      <inkml:brushProperty name="height" value="0.08571" units="cm"/>
      <inkml:brushProperty name="color" value="#E71224"/>
    </inkml:brush>
  </inkml:definitions>
  <inkml:trace contextRef="#ctx0" brushRef="#br0">0 105 7159,'10'2'-84,"-4"4"1,-4-2 0,-2 7-1,0 3 63,0 1 1,6 3 0,-1-1 0,1 1-5,2-1 1,-6 1 0,6 1 0,-2 2 6,-1 3 0,7-1 0,-6-6 0,-2 1-142,-2-1 0,5 1-40,5-1 1,-2-1 199,1-4 0,1-5 0,6-7 0</inkml:trace>
  <inkml:trace contextRef="#ctx0" brushRef="#br0" timeOffset="595">262 122 7094,'12'-5'-282,"-2"-3"1,-1 0 71,1 0 0,-4 3 0,6 5 249,1 0 1,3 5 0,1 3 0,-1 2 17,-5 3 0,3 5 0,-6 3 1,-1 2 6,1-1 0,-2-3 0,-6-1 0,0-1-12,0 1 1,6-1-1,0 1-21,-2-1 0,-3 0 0,1-1-43,4-4 1,-4-3-210,4-3 196,-4-4 1,0-2 0,2-12 5,2-3 1,5-3 0,-3 1 0,2 0 17,3-1 1,3 3 0,1 1 0,1 4 29,-1 3 1,1 1 0,-1 6 0,1 0 6,-1 0 0,2 0 0,3 0 1,1 0 19,-2 0 1,-1 6 0,-3 1 0,1 3-12,-1 4 1,1-5-1,-1 3 1,1 0 5,-1-3 0,6 1 1,1-6-1,-3 2-26,-2-2 1,5 3-1,-1-1 1,0-2-56,2-2 1,-5-2 0,3 0-19,-3 0 0,-3-2 0,-1-4 0,-3-4-23,-1 1 1,-3-7-1,3 5-31,-6-5 1,2-1 96,-2-1 0,-3 7 0,-8 1 0,-7 2 67,-4 4 0,-1 2 0,-1 4 15,1 4 1,1 4-1,3 7-45,1 1 1,8-7 0,-1 1 0,5 2-17,5 1 0,5-3 0,8-1 1,-1 1-65,0-2 0,7 3 0,-1-7 1,0 0-86,3 2 0,-1-6 0,4 5 0,-6-1-138,-3 0 0,-3 0 271,1-6 0,-1 0 0,0 0 0</inkml:trace>
  <inkml:trace contextRef="#ctx0" brushRef="#br0" timeOffset="763">856 88 7569,'-8'-10'-92,"6"-6"-51,-3 5 0,5-3 0,5 2 0,9 7-101,7 3 1,7 2 243,6 0 0,9-8 0,2-2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58.913"/>
    </inkml:context>
    <inkml:brush xml:id="br0">
      <inkml:brushProperty name="width" value="0.08571" units="cm"/>
      <inkml:brushProperty name="height" value="0.08571" units="cm"/>
      <inkml:brushProperty name="color" value="#E71224"/>
    </inkml:brush>
  </inkml:definitions>
  <inkml:trace contextRef="#ctx0" brushRef="#br0">385 447 7144,'0'-10'-1271,"-2"0"1265,-4 4 1,2 4 0,-5-5-3,1-1 1,2-2-19,6-7 0,8-1 26,3 1 0,-3-1 0,0 1 0</inkml:trace>
  <inkml:trace contextRef="#ctx0" brushRef="#br0" timeOffset="267">385 307 7202,'0'-12'-499,"-2"3"1,-2-1 512,-2 0 0,-7 4 0,1-3 1,-3 1 0,3 2 0,0 6 0,-1 0 1,-3 0-1,-1 0 8,-1 0 1,1 0 0,1 2 0,3 2-9,1 2 0,0 7 0,-7 1 0,-2 5 19,-3 4 1,1 9-1,6-3-16,-1 4 1,3 2-1,1-1 1,4 1 0,3 0-2,3 0 1,2 0 0,2 0 0,2-2-10,4-4 0,3 2 0,9-7 1,1-5-8,4-5 0,-1-1 1,7-7-1,2-2-27,2-2 1,2-2 0,0 0 0,0-2 19,0-4 1,5-2-1,1-5 1,-2 1-166,-2-2 0,-2-7 0,-2-2 171,-4 1 0,4-5 0,-6 0 0</inkml:trace>
  <inkml:trace contextRef="#ctx0" brushRef="#br0" timeOffset="676">752 132 7466,'0'-23'0,"0"0"-117,0 1 1,0 3-1,0 1 1,0 1 57,0 7 1,6 12-1,-1 14 1,1 7 75,2 4 1,-6 2-1,6 6 1,-3 0-62,1 0 0,2 2 1,-4 2-1,2 1 33,-2-1 1,-2-2 0,0-2 0,1 0 28,3 0 0,0-6 0,-4-2 0,2 0-15,2 1 1,0-7 0,-6 2 0,0-3-2,0-3 0,1-5 12,5-1-23,-4-7 1,14-6-1,-7-13-7,1-7 0,6-3 0,-5 4 0,3-2 9,-2 1 0,3-3 0,-3 2 1,3 1 2,3 3 1,-3 7 0,-1 3 0,-3 1 6,3 4 0,2 2 0,1 2 0,0 0-3,1 0 1,-1 2 0,1 4 0,-1 5-13,1 5 0,-7 1 1,-1 1-1,0-1-49,0 1 1,-5 5 0,5 0 0,-2-1-14,-4-3 0,0 4 1,-1 1-1,5-3 74,2-2 0,2-1 0,5-1 0</inkml:trace>
  <inkml:trace contextRef="#ctx0" brushRef="#br0" timeOffset="1011">1590 639 7445,'0'-18'-336,"0"1"0,-2 7 0,-4 4 278,-5 4 1,-5 2 42,-1 0 1,1 8-1,4 4 35,7 3 1,3 3-1,2-1 1,0 1-19,0-1 0,0-5 0,2-1 0,3 1 75,7-2 0,4 3 0,1-7 0,1-2-59,-1-2 0,0-2 1,1 0-1,-1 0-22,1 0 0,5 0 0,0-2 0,-1-4 13,-3-5 1,-7-3 0,-2-2 2,-3-1 0,5-2 1,-6-11-1,-4 7-20,-6 4 1,-6 7 0,-7 0-1,-3 1-24,-3 1 0,4-3 1,-7 7-1,3 2 1,0 2 0,-1 2 0,7 0 0,0 0-86,-1 0 0,6 8 0,3 3 117,1 5 0,2 1 0,6 1 0,0-1 0</inkml:trace>
  <inkml:trace contextRef="#ctx0" brushRef="#br0" timeOffset="1387">2009 586 7404,'10'-7'-181,"-4"-5"0,-4-4 200,-2-1 1,-8 1-41,-4 5 0,-3 3 0,-3 8-65,1 0 0,5 2 0,2 4 1,1 5 79,-1 5 0,6 1 0,-2 1 7,4-1 1,2 1-1,0-1 1,0 1 8,0-1 0,8 1 1,4-3-1,3-1-8,3-3 1,1-5 0,3 4 0,1-2-6,-2-4 1,4-3-1,-1-1 1,-3 0-8,-2 0 0,-1-1 0,-1-5 24,1-6 1,-8-3-1,-5-3-9,-3 1 1,-2-1-1,-2 1 1,-2-1-45,-1 1 0,-9-1 0,2 1-67,-3-1 1,-3 9-1,1 3 8,-1 4 1,1 2-1,0 0 1,1 2 97,4 4 0,-1-2 0,7 7 0,0 1 0,6 5 0</inkml:trace>
  <inkml:trace contextRef="#ctx0" brushRef="#br0" timeOffset="1719">2498 499 7270,'18'-8'-423,"-1"-3"0,-5 1 0,-3-2 635,-1-1 0,-2-3 0,-6-1-240,0-1 0,-2 8-36,-4 5 0,-3 3 0,-9 2 0,1 0 60,-1 0 0,-5 0 0,0 2 16,1 3 1,9-1-1,3 8 15,2 2 1,2 1 0,6 3 4,0-1 0,8 0 0,4 1-29,3-1 1,3 1 0,-3-1 0,-1 1-6,-2-1 0,-3 1 1,5-1 8,-3 1 0,-7-1 0,2 1-25,-4-1 1,-4-5-1,-4-3-16,-5-1 0,-5 0 0,-1-4 0,-1 2-47,1-2 1,-1-3-1,1-1-216,-1 0 297,9 0 0,1-7 0,8-3 0</inkml:trace>
  <inkml:trace contextRef="#ctx0" brushRef="#br0" timeOffset="2022">2690 551 7569,'18'0'-101,"-1"-5"-36,1-1 0,-7 0 0,1 6 69,2 0 0,-5 0 0,3 0 0,1 0 25,3 0 0,1-2 0,1-2-15,-1-2 0,1-2-34,-1 3 1,-5-5 69,0-8 0,-9 7 0,1 1 38,-8 2 0,1 3 0,-9 5 0,-2 0 7,-1 0 0,-1 2 0,3 3 0,1 7 11,-1 3 1,-1-3 0,2 0 0,6 1-7,5 3 0,1 1 0,0 1-13,0-1 1,7 1 0,5-3 0,3-1-41,3-3 0,5-1 0,2 4 1,3-5-70,3-1 0,2 0 0,2-4 0,-1 2 94,1-2 0,8 5 0,2 1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09.806"/>
    </inkml:context>
    <inkml:brush xml:id="br0">
      <inkml:brushProperty name="width" value="0.08571" units="cm"/>
      <inkml:brushProperty name="height" value="0.08571" units="cm"/>
      <inkml:brushProperty name="color" value="#E71224"/>
    </inkml:brush>
  </inkml:definitions>
  <inkml:trace contextRef="#ctx0" brushRef="#br0">1 53 7569,'0'-17'-130,"0"-1"1,1 8 31,5 5 0,4 3 1,6 4-1,-3 3 122,-1 7 1,-3 4 0,5 3 0,-4 2-92,-3 3 0,-1 7 0,-6-2 0,2 4 52,4 2 0,-4 0 0,4 0 1,-4-2-36,-2-4 0,2 2 1,2-6-1,1 0-71,-1 0 0,-2 4 0,-2-5 0,0-3-91,0-1 212,0-11 0,0 7 0,0-7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17.415"/>
    </inkml:context>
    <inkml:brush xml:id="br0">
      <inkml:brushProperty name="width" value="0.08571" units="cm"/>
      <inkml:brushProperty name="height" value="0.08571" units="cm"/>
      <inkml:brushProperty name="color" value="#E71224"/>
    </inkml:brush>
  </inkml:definitions>
  <inkml:trace contextRef="#ctx0" brushRef="#br0">70 71 7360,'-15'-27'0,"1"5"-1402,2 9 1311,9 5 1,-11 10 90,8 4 0,0 3 0,6 9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18.447"/>
    </inkml:context>
    <inkml:brush xml:id="br0">
      <inkml:brushProperty name="width" value="0.08571" units="cm"/>
      <inkml:brushProperty name="height" value="0.08571" units="cm"/>
      <inkml:brushProperty name="color" value="#E71224"/>
    </inkml:brush>
  </inkml:definitions>
  <inkml:trace contextRef="#ctx0" brushRef="#br0">138 158 7179,'-17'-10'-331,"-1"4"392,1 4 1,1 4 0,3 2-1,1 4-38,-2 2 0,7-5 0,-1 7-139,0 2 0,6 1 123,-4 3 0,12-9 0,6-3 0,3-4 5,3-2 0,1 0 0,3 0 0,1 0-12,-2 0 0,4-2 1,1-2-1,-1-4 4,0-1 1,-2-3 0,-5-5 0,-3-1 10,-3 1 0,-4-3 0,-8-1 1,0-2-7,0 1 0,-8 3 1,-4 1-1,-5 3-25,-6 3 1,1 5 0,-7 7-238,-2 0 157,6 0 0,-2 0 0,5 1-58,-1 5 0,2 4 1,9 7 153,6 1 0,6-1 0,6 1 0,12-1 0,9 1 0</inkml:trace>
  <inkml:trace contextRef="#ctx0" brushRef="#br0" timeOffset="238">383 123 7440,'27'0'0,"-4"0"-265,-4 0 1,-7-6 301,0 0 1,-1 0-1,7 6 48,-1 0 1,-5 0-165,0 0 75,-8 0 0,9 8 1,-7 4 70,-2 3 0,-2-3-494,-2 0 289,0-9 118,0 5 1,2-16 0,3-3 70,7-5 0,4-1 0,1 1 43,1 5 0,-7 3-162,1 8 0,-2 8 1,1 5-1,-5 7 68,-4 3 0,6 8 0,1-4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17.806"/>
    </inkml:context>
    <inkml:brush xml:id="br0">
      <inkml:brushProperty name="width" value="0.08571" units="cm"/>
      <inkml:brushProperty name="height" value="0.08571" units="cm"/>
      <inkml:brushProperty name="color" value="#E71224"/>
    </inkml:brush>
  </inkml:definitions>
  <inkml:trace contextRef="#ctx0" brushRef="#br0">245 235 7569,'9'-14'-52,"-3"-3"0,-10-5 4,-2 5 0,-7 7 0,1 3 1,-3 1-1,-3 0-19,1 2 1,-1 2 0,-1 2-1,-3 0-85,-1 0 0,0 0 0,5 0 259,1 0 1,1 2-1,5 4-86,5 5 0,4 5 0,2 1 0,2 1 12,4-1 1,5 1 0,11-1 0,3 1-129,2-1 1,-4 7-1,7-1 1,-1-2 55,-2-1 1,-2-3-1,-7 0 1,-1 1 10,0-1 0,-1 1 0,-4-1 42,-7 1 1,-5-1 0,-5-1 24,-7-5 0,-4 3 0,-3-8 0,-2-2-14,-3-2 1,1-2-1,4 0-37,-5 0 0,5 0 1,-4 0-225,3 0 1,11-2 235,3-4 0,19-12 0,7-9 0</inkml:trace>
  <inkml:trace contextRef="#ctx0" brushRef="#br0" timeOffset="175">437 287 7478,'0'-9'-337,"0"3"0,0 12 284,0 5 1,5 11 0,1 1 0,0-2-54,2-1 0,-6-3 0,4 0 1,-2-1 1,1-4 0,-3 3 0,6-3 104,0 3 0,-6-5 0,13-2 0,-5-8 0</inkml:trace>
  <inkml:trace contextRef="#ctx0" brushRef="#br0" timeOffset="313">472 95 7569,'-12'-23'-215,"0"0"240,1-1 0,-1 13-118,0-1 0,3 10-192,-3 2 0,4 8 1,8 9-1,2 1 285,4-1 0,4 8 0,7 3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17.082"/>
    </inkml:context>
    <inkml:brush xml:id="br0">
      <inkml:brushProperty name="width" value="0.08571" units="cm"/>
      <inkml:brushProperty name="height" value="0.08571" units="cm"/>
      <inkml:brushProperty name="color" value="#E71224"/>
    </inkml:brush>
  </inkml:definitions>
  <inkml:trace contextRef="#ctx0" brushRef="#br0">245 36 6651,'-11'-2'-98,"-1"-4"0,2 2 0,-3-6 195,1 3 0,0 1 0,-5 6-80,0 0 0,-1 0 1,1 0-1,1 2 20,4 4 1,-3 1-1,5 7 1,-1-2-71,-1 1 0,6 1 0,-4-1 0,3-1 25,3 2 1,2 1 0,2 3 0,0-1 5,0 1 0,0-1 0,2 0 1,4 1-5,5-1 1,5-1 0,1-2 0,3-5-12,3-1 1,-2 4 0,8-7-1,2 1-74,2 2 0,8-6 1,0 4-1,-2-4 57,-2-2 1,-2 0 33,-1 0 0,1-16 0,0-3 0</inkml:trace>
  <inkml:trace contextRef="#ctx0" brushRef="#br0" timeOffset="175">525 88 6354,'0'12'-23,"0"0"1,0 1-20,0 3 1,0 1-1,0 1 1,0-1-3,0 0 0,0 1 1,2-1 14,4 1 1,-3-3 0,7-1 0,0-4 28,0-3 0,-7 7 0,13-12 0,-6 6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16.332"/>
    </inkml:context>
    <inkml:brush xml:id="br0">
      <inkml:brushProperty name="width" value="0.08571" units="cm"/>
      <inkml:brushProperty name="height" value="0.08571" units="cm"/>
      <inkml:brushProperty name="color" value="#E71224"/>
    </inkml:brush>
  </inkml:definitions>
  <inkml:trace contextRef="#ctx0" brushRef="#br0">245 724 7569,'7'-17'-386,"3"-1"364,0 1 0,3 0 0,-5-1-205,2 1 1,-6-1 140,2 1 1,-12 7 0,-8 4 138,-7 4 1,1 2 0,-5 2 0,0 4-17,-4 6 1,-2 3 0,0 3 0,4-1-33,1 1 0,5 5 0,7 0 0,5-2-16,1-1 1,2 3 0,6 0-14,0-1 0,2-9 0,4-3 0,5-2 22,5-4 0,3-2 0,3-2 0,3 0 6,2 0 0,0-8 0,4-4 1,-2-3-12,3-3 1,-5-5-1,0 0 1,-2-1-121,-4-1 0,-1-2 1,-5-8-1,-1 0 70,-2 0 1,-9-6 0,3-1-1,-4-1 48,-2 0 1,0-5-1,-2 3 1,-2-1 29,-1-1 0,-7 8 1,4 1-1,0 5 189,1 3 0,-1 9 1,4-2-9,-2 3 0,0 13-200,6 7 1,-5 7 0,-1 13 0,2 3-11,2 6 1,2 4 0,0 2 0,0 2-18,0 4 0,2-2 0,4 7 0,3 1-15,1-3 0,9 7 1,-3-7-1,1 3 10,5 0 1,-1-9 0,-3 3 29,-1-4 0,8-2 0,2 0 0</inkml:trace>
  <inkml:trace contextRef="#ctx0" brushRef="#br0" timeOffset="387">751 672 7349,'12'0'-381,"-1"0"1,-1 2 0,4 2-1,-3 2 430,3-2 0,1-3 0,3-1-53,-1 0 0,1 0 1,-1-1 57,1-5 0,-3 2 1,-1-6-1,-4 0-16,-3 1 0,1-3-139,-2-5 90,-4-1 0,-2 8 0,-12 5 33,-3 3 1,-5 2 0,-1 0 0,-2 0 45,1 0 1,3 2 0,1 2 0,3 3 2,3 3 1,-1-4 0,7 5-83,2 3 0,2 2 0,4 1-49,4 0 1,3-1 0,9-2-1,1-5-34,5-1 0,-3 4 0,8-5 94,2 3 0,2-6 0,2 4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13.414"/>
    </inkml:context>
    <inkml:brush xml:id="br0">
      <inkml:brushProperty name="width" value="0.08571" units="cm"/>
      <inkml:brushProperty name="height" value="0.08571" units="cm"/>
      <inkml:brushProperty name="color" value="#E71224"/>
    </inkml:brush>
  </inkml:definitions>
  <inkml:trace contextRef="#ctx0" brushRef="#br0">1 278 6221,'17'-2'-7,"1"-4"0,-1 4 0,1-6 0,1 2 1,2 1 117,3 1 1,10-4-1,-1 0 1,2 0-68,4 1 1,0-1 0,0 4 0,4-4-29,3-1 1,10-1 0,-5-4 0,5 5-52,0 1 0,1 0 0,-3 4 1,0-2-105,-3 2 0,1 2 0,2 2 139,-3 0 0,-10 0 0,1 0 0</inkml:trace>
  <inkml:trace contextRef="#ctx0" brushRef="#br0" timeOffset="435">1538 173 6504,'-10'-8'-70,"0"6"1,4-4 96,-5 4 0,-5 2 1,-1 0-1,-3 2 42,-3 4 1,2-2 0,-7 8-1,1 1-4,0 3 0,6 7 0,-2 0 1,3 1-39,3 1 0,1-6 1,4 5-1,7-5-44,3-2 1,2 1-1,2-1-5,3 1 1,3-7 0,8-1 0,-1-2-15,5-4 0,1-2 0,-2-2 0,3-2 2,1-4 1,0 2 0,-5-8 0,-1-1 9,1-3 1,-1-1 0,1-2 0,-3-3-12,-3-1 1,3 0 0,-5 5 74,0 1 0,3-1 45,-7 1 1,2 7-49,-2 4 1,-4 6-23,4 6 1,-5 4 0,-1 7-42,0 1 0,8-1 0,4 1 0,3-1-94,3 1 0,-1-7 0,3-1 1,1 0-51,2-1 0,6-5 170,-5 2 0,7 4 0,-4-1 0</inkml:trace>
  <inkml:trace contextRef="#ctx0" brushRef="#br0" timeOffset="617">1957 173 7534,'0'-18'-72,"0"1"129,0 7 0,5 4-150,1 12 0,6 4 1,-4 9 14,1 5 0,-5-5 1,4 4-1,-2-3-85,0-3 1,5 3 0,-3 1 0,0 2 26,0-1 0,3-3 136,-5-2 0,8 1 0,-5-1 0</inkml:trace>
  <inkml:trace contextRef="#ctx0" brushRef="#br0" timeOffset="940">2288 86 7569,'10'-18'-184,"-2"1"-287,-8-1 343,0 8 53,0 3 0,-6 20 55,0 5 1,-5 3-1,3-3 1,0-1 58,0 0 0,-5 1 0,1-1-29,-3 1 1,-3-3-1,3-1 1,1-4 21,2-3 1,1 5-143,-7-6 85,9 7 1,3-11 0,10 6 0,3-2 17,3 0 0,2 2 1,5-5-1,1 5 16,-1 2 1,3-4-1,1 3 1,2 1-12,-1 0 0,-3-4 0,-2 3 1,1 1-97,-1 0 0,-1-4 1,-3 3-1,-1-1 98,2-4 0,1 6 0,3-1 0</inkml:trace>
  <inkml:trace contextRef="#ctx0" brushRef="#br0" timeOffset="1121">2673 225 7569,'9'0'-316,"-1"0"162,-8 0 0,2 8 0,2 4 0,4 1 20,1-1 1,-5 3-1,4-3 71,0 4 0,-6 1 63,4 1 0,-4-9 0,-2-1 0</inkml:trace>
  <inkml:trace contextRef="#ctx0" brushRef="#br0" timeOffset="1271">2760 33 7435,'-12'-8'-602,"1"-3"495,7 3 1,-4 2 106,8 12 0,-8 4 0,-1 7 0</inkml:trace>
  <inkml:trace contextRef="#ctx0" brushRef="#br0" timeOffset="1643">3005 225 7569,'1'12'-540,"5"0"1,-2-1 539,8 7 1,-6-3-1,3-1 1,-1-3 30,-4 3 1,-2-4-27,-2 1 34,0-7-35,0 4 1,0-16 0,0-3-15,0-5 0,0-7 0,2-1 0,4 3-23,5 2 1,5 1 0,1 3 0,1 1 35,-1 3 1,1 7 0,-1-2 0,1 4 36,-1 2 1,1 0 0,-1 0 0,0 0-30,1 0 0,-3 8 0,-1 3 0,-2 3-28,1-2 1,-3 3 0,2-3 0,-1 3-27,-1 3 1,6-1 0,-7 1-1,3-3 43,-1-3 0,1 3 0,6-5 0</inkml:trace>
  <inkml:trace contextRef="#ctx0" brushRef="#br0" timeOffset="2171">3983 86 7569,'-18'-16'-80,"1"4"0,-3-1 1,-1 7-120,-2 2 1,-7 2 0,7 2 0,2 0 0,-1 2 254,-1 4 1,10-2 0,-5 7-5,3 3 0,1 2 0,2 1 0,7 0-44,3 1 1,2-1-1,0 1-1,0-1 0,7 1 0,5-3 0,2-1-31,-3-2 0,11-9 0,-5 3 0,2-4-69,1-2 0,3 0 0,0 0 0,-1-2 71,-3-4 0,-1 3 0,-1-9 0,-1-2 26,-5-1 1,3-3-1,-8 1 1,-2-1 32,-2 1 1,-2-1 0,0 1 259,0 0-201,0 7 0,0 4-64,0 12 0,0 5 0,0 13 0,0 5-4,0 4 0,5 8 1,1 1-1,-2 3-6,-2 3 1,4 11-1,0 5 1,-1 2-8,3-2 1,-6 11 0,4 1 0,-4 4-16,-2-5 1,-2 7-1,-2-12 1,-4 3-19,-1 5 0,-3-12 0,-5 2 0,-1-8 19,1-9 1,-7-7-1,-1-11 1,0-6 99,0-9 1,-4-3 0,3-9-1,-1-2 86,-4-2 0,4-12 0,0-5 1,2-11-166,3-6 0,5-3 0,5-16 1,6-5-104,4-4 1,2-10-1,4-8 1,8-1 82,11-5 0,8-1 1,8-4-3,-16 42 0,1 0 0,-2 3 0,2-1 0,6-2 0,0-1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5.595"/>
    </inkml:context>
    <inkml:brush xml:id="br0">
      <inkml:brushProperty name="width" value="0.08571" units="cm"/>
      <inkml:brushProperty name="height" value="0.08571" units="cm"/>
    </inkml:brush>
  </inkml:definitions>
  <inkml:trace contextRef="#ctx0" brushRef="#br0">106 245 7569,'11'-6'-1042,"-1"-1"1049,-2-3 1,3-2 46,-5-5-21,0 7 0,2-5-99,-6 13 102,5-14-7,-7 14-19,0-13-12,0 5 0,0-7-27,0-1 30,0 8 0,-2-3 1,-1 5-1,-5-2-5,-2-3 1,4 5 0,-5 0 36,-3 0 0,-1 7 0,-3-5 15,1 4-58,-1 2 19,8 0 0,-5 0-34,13 0 34,-6 0 2,0 8-14,7-7 1,-7 15 0,8-2 9,0 7 1,0-6 0,0 7-1,0 1 1,0 0 17,0 3 0,0 3 1,2-4-1,2 2-14,1 4 1,7 0 0,-6-2-1,-2-3-27,-2-1 0,0-4 0,2 6 0,1-2-3,-1-3 1,-2-3 0,-2-1 0,0-1-64,0 1 1,0-1-1,0 1-108,0-1-14,0-7-30,0-3 234,0 1 0,0-6 0,-8 6 0,-1-8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23.669"/>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8C3A"/>
    </inkml:brush>
  </inkml:definitions>
  <inkml:trace contextRef="#ctx0" brushRef="#br0">6428 158 7408,'-8'-10'-404,"-2"2"0,-7 8 1,-3 0 672,-3 0-287,4 0 121,-7 0-104,1 0 1,6 0 151,-14 0-1,13 8-133,-5-6 3,8 13 243,-1-5-1,1 7-217,-1 1-15,9-1 1,-5 1-1,8-1 1,2 1-36,2-1-84,2 1 137,0-1 0,2-1-136,4-5 1,4 5-1,7-6 1,1-1 21,-1-3 1,1-4 0,1-2 0,2 0-224,3 0 215,-1 0 39,-5-8-2,-1-1-34,0-9 6,1 1 229,-1-1-209,1 1 2,-8-1 8,5 1 177,-13-1-165,14 1 93,-15-1 1,7 1 0,-8-1 229,0 1-172,0 0 1,-2 1 13,-4 4 1,5 14-33,-5 16-34,4-1 1,2 10-1,0-5 1,2 3-18,4 2 1,-3 2-1,7 8 1,-2 2-8,-4 2 0,4 1 1,-3-1-1,1 4-110,2-1 1,-6 7 0,4-5 0,-4 3 75,-2-2 0,0 7 0,0-6 0,0 1 30,0 1 1,-2-1 0,-2-1 0,-2-3-8,2-2 0,-4-3 0,1-5 0,-1-2 10,0-4 0,-6-3 0,3-9 0,-3 1 118,3-1 1,-13-7 0,3-6-36,-4-8 0,0-8 0,7-11 0,1-6-40,-1-4 1,1-6 0,1-6 0,3-7-32,1-2 1,8-12 0,0 0-1,8-2-315,8-6 1,11-2 0,8-3 0,6 9-154,4 10 0,9 5 0,2 5 405,11 3 0,12 5 0,5 7 0</inkml:trace>
  <inkml:trace contextRef="#ctx0" brushRef="#br0" timeOffset="-3604">2551 175 6633,'0'-17'-183,"0"-1"0,0 6 0,2 3 0,1-1 194,3 0 1,0 5 180,-6-7 0,2 2 0,2-3 945,2 1-1006,0 8 0,-8 4 0,-2 12-55,-2 3 1,0 5-1,6 1 1,0 2 48,0-1 1,0 3 0,0-2 0,0 0-12,0 3 0,0-5 1,0 6-133,0-2 24,0-1 0,6-1 0,0 0 0,0 1 75,1 1 0,-5-6 1,4 4-1,-2-3-357,2-3 1,-4 1-1,4-1-861,-5 1 1,-2-9 1136,-5-3 0,-4 4 0,-7 0 0</inkml:trace>
  <inkml:trace contextRef="#ctx0" brushRef="#br0" timeOffset="-3062">1957 70 7041,'-10'0'0,"4"2"115,12 4 1,-2-4-1,8 4 292,1-4-326,3-2-1,1 0 0,1 0 100,7 0-119,-6 0 1,14 0-1,-4 0 38,4 0 1,2 0 0,2 0-11,4 0 0,-2 0 19,7 0 1,-1-2-78,2-4 81,3 4-76,-5-6 1,7 6 43,0-4-4,1 5-44,-1-15 1,-1 14-122,-5-4 170,12 4-118,-19-5 1,14 5 123,-13-4-32,-10 4-180,10-6 1,-13 6-35,8-4 186,-7 4-330,-3 2 121,-8 0-314,1 0 127,-9 0 59,7 0-250,-14 0 42,13 0 157,-13 8 361,6 2 0,0 7 0,2 1 0</inkml:trace>
  <inkml:trace contextRef="#ctx0" brushRef="#br0" timeOffset="-2608">3284 472 7546,'12'0'-206,"-1"0"1,-5 0-1,6 0 150,1 0 1,3 0 0,0-2 85,-5-4-82,5 4 97,-7-6-9,9 1-19,-1-3 9,-7 0-91,6-5 87,-15 13-2,7-14-16,-8 14 27,-8-5-17,-1 7 8,-1 0 0,-5 0 0,3 0 0,-4 0 0,-1 0 56,-1 0 1,1 0 0,0 0-1,-3 0 203,-3 0-209,3 7 1,-5-3 125,8 8 0,-1-2-205,1 1 72,7 5-6,-5-7 0,13 9-144,-4-1 27,4 1 1,2-1-148,0 1 229,8-1 20,1 1-287,9-9 1,5 5 0,2-8 0,2 0-756,5 1 998,-7-5 0,16-2 0,-5-9 0</inkml:trace>
  <inkml:trace contextRef="#ctx0" brushRef="#br0" timeOffset="-2140">4087 245 7569,'10'0'-594,"-18"0"493,-3 0-23,-14 0 129,7 0 0,-1 6-239,-5 0 279,5 7 179,-14-11-190,6 14 1,-2-13 34,0 9 176,7-8-209,-11 11 1,14-11 49,-4 8 92,3-8-137,3 11 0,5-11-54,0 8 93,9-8-63,-5 11 0,8-11 0,2 6 0,4-2-56,5-4 0,5-1 0,3 1 59,4 2 1,-1 0 17,7-6-78,-8 0-17,12 0 0,-11 0 48,7 0 1,-8 0-2,2 0 0,3 6 10,-3 0 3,0-1-69,-5 3 1,-7-6 62,1 4-104,-8 4 100,11-8 0,-13 13-8,4-3 24,-4-4 1,-2 7-35,0-3 12,0 3-10,0-5 7,-8 5 1,-2-5 127,-7 8-89,0-9 1,-7 5-1,-1-6 1,0-1-1,-2 3 1,1-2-88,1 0 0,0-3 0,4-3 24,-3 4-185,9-4 207,-1 6 3,7-8 1,-3 0-61,0 0 1,8-2 0,-1-4-675,3-5 749,9-5 0,3-1 0,8-1 0</inkml:trace>
  <inkml:trace contextRef="#ctx0" brushRef="#br0" timeOffset="-1828">4472 88 7569,'0'-10'-643,"0"2"304,0 8 152,7 0 390,-5-8-17,6 7 1,-8-5-99,0 12 0,0 3 0,0 9 0,0 1 16,0 4 0,0 3 1,0 5-1,0-2-112,0 2 1,0-4 0,2 2 102,4 2-219,-4-6 1,6 6-1,-6-7-317,3-3 343,-3-2 1,8-1 0,-6-1-60,2 1 126,0-8-115,-6 5 104,0-13-138,7 6 180,-5-8 0,6 8 0,-8 1 0</inkml:trace>
  <inkml:trace contextRef="#ctx0" brushRef="#br0" timeOffset="-1282">4227 332 7006,'18'0'146,"-1"0"-97,-7 0 1,11 0-3,-3 0 0,5 0 1,0 0-1,4 0-69,1 0 0,5 0 0,-4 0-112,4 0 167,9 0 3,-5-8-17,6 6-131,-8-5 133,0 7-1,0-8-24,0 6-48,0-6 57,-8 1-25,6 5 0,-8-6-25,4 8 44,-4-8-7,0 6 1,-11-6-11,4 8 7,-5 0-25,-3 0 27,-2 0 3,-8 0-4,0 0 1,-8 0 0,-4 2 43,-3 4 1,-3-4-1,1 6-38,-1 0 9,1-6-7,-1 13 13,1-13 47,-1 13 100,1-13-148,7 14 21,-5-6 100,13 7-98,-14 1-11,14-9 11,-5 7 69,7-6-61,0 7-11,0 0 35,0 1 0,0-6-32,0-1 1,5-5 0,3 4 0,2-3 4,3-3 0,3 4 0,1-2 0,3-2-42,3-2 1,-4-2-1,7 0-80,-1 0 108,-6 0-501,14-8 226,-13 6 124,13-13-557,-14 5 321,6-8 120,-7 9 243,-1-7 0,1-1 0,-1-10 0</inkml:trace>
  <inkml:trace contextRef="#ctx0" brushRef="#br0" timeOffset="-1135">5083 158 7569,'0'-18'-153,"-2"3"-152,-4 3 153,4 4 155,-6 0-1,8 6-845,-7-5 843,5 7 0,-6 7 0,8 3 0</inkml:trace>
  <inkml:trace contextRef="#ctx0" brushRef="#br0" timeOffset="-599">5380 315 7569,'0'9'-750,"0"-1"335,0-8 153,0 0 532,0 8-62,0-6-158,0 13 0,2-7 0,2 6 0,1-3-6,-1 3 1,-2-4 0,-2 1 11,0 3 1,0 1-86,0 3 48,0-8 19,0-3-176,0-7 158,0 0-27,0-7-73,0-3 76,0-8 4,0 1-18,8 0 14,-6-1 1,14-1-5,-5-5 6,-3 5-4,7-6 0,-5 7 178,8 1-177,-1-1 1,1 9-4,-9-7 198,7 14-178,-7-13-3,9 13 20,-1-6-49,-7 8 48,6 0-10,-7 0 3,9 0 0,-1 0 0,1 2 40,-1 4-76,1-4 1,-1 13-1,1-5 5,-1 0 1,-1 5-1,-5-3 1,-3 5 0,-2 5-314,0 1 322,-1 0-11,-5-5-321,0-1 136,0-7 88,0 5 0,0-5-175,0 7 284,0-7 0,0 6 0,8-14 0,2 5 0</inkml:trace>
  <inkml:trace contextRef="#ctx0" brushRef="#br0" timeOffset="8920">2952 1852 7569,'0'-12'86,"0"0"-861,8 8 657,-6-3 0,8 7 118,-4 0 0,-5 0 0,7 0 0</inkml:trace>
  <inkml:trace contextRef="#ctx0" brushRef="#br0" timeOffset="9070">3022 2044 7654,'-10'2'361,"5"3"-887,3-3 0,2 8 526,0-4 0,0-4 0,0 6 0</inkml:trace>
  <inkml:trace contextRef="#ctx0" brushRef="#br0" timeOffset="7739">1660 1799 7569,'0'-11'-497,"0"-1"0,-2 8 0,-2-4 459,-2 1 0,0 3 112,6-8 0,0 0 24,0-5 0,6 5 7,0 1 1,2 7 94,-2-2-25,-4 4 1,5 4-19,-7 4 1,0 3 0,0 9 0,2 1-80,4 5 0,-4-3 0,4 8 0,-2 0-59,2-2 1,-4 6-1,5-4 1,-1 2-58,0-1 1,0 1 0,-6-6 0,0 0-53,0 0 0,2 4 0,2-5 0,1-3-157,-1-2 0,-2-1 0,-2-1-84,0 1 0,0-7 331,0 1 0,0-16 0,0 2 0</inkml:trace>
  <inkml:trace contextRef="#ctx0" brushRef="#br0" timeOffset="8047">2027 1712 6768,'9'8'85,"-1"-4"1,-6 7-1,2 3-11,2 1 0,5 3 1,-3 1-1,0 2 110,0 3-275,5 7 102,-11-12 1,8 8-1,-6-5 1,2 3-1,-1 0 1,1 0-189,0-3 0,0-3 0,-4-1 0,2-1-35,2 1 0,-1-7 0,-5 1-41,0 1 253,0-5 0,-7 8 0,-3-7 0</inkml:trace>
  <inkml:trace contextRef="#ctx0" brushRef="#br0" timeOffset="8669">1747 2096 6736,'8'-10'215,"-4"3"0,8 7-300,1 0 1,3 0 0,1 0 0,1-2 101,-1-4 0,1 4 0,-1-4 0,2 4 27,5 2-135,-5 0 56,14 0 1,-12-6 0,9 1 0,-1 1-1,0 2 1,-2 0-30,-2-4 0,4 4 0,-4-4 0,3 4 18,3 2 1,-4-6 0,0 1 0,-2 1 73,-3 2-51,-3 2 0,-2 0 180,1 0-108,-8 0 128,-3 0 0,-20 0 0,-5 2-75,-1 4 1,5-3-1,3 7-38,-3-2 1,4 4-38,-1-7 0,1 9-8,-2-2 1,3-3-1,5 3 1,-2 1 43,2 3 1,2 1-51,2 1 1,0-1 0,0 1 0,0-1-1,0 1-14,0-1 1,2 1-1,4-1 1,6 1-90,3-1 97,3-7 0,-1 3 0,1-7 1,-1-2-39,0-2 1,1-2-1,-1 0-299,1 0 284,-1 0 0,1-2 0,-1-2 0,1-4 28,-1-1 1,-5-3 14,-1-5 0,-5-1 13,6 1 1,-8-3 13,2-3 0,-4 4-32,-2-5 1,0 3 0,0 0-23,0-3 1,-6 1-1,-2 6 1,-2-1 9,-3 1 0,-9-1 0,-3 3 1,0 3-11,0 6 1,-4-2 0,3 3 0,1 1-55,0 2 0,2 2 0,5 0 0,1 0 28,-1 0 0,7 6 56,-1-1 0,8 9 0,-4-4 0</inkml:trace>
  <inkml:trace contextRef="#ctx0" brushRef="#br0" timeOffset="14005">5485 2026 6893,'0'18'51,"5"-7"1,3-1 11,2-2 1,-4 5 0,5-3-1,1 2 1,0-3 7,-1-1 0,1 4 1,3-4 24,-3 1 0,4-5 0,-5 2 8,5-4 1,1-2-1,1-2 1,-1-4-41,1-5 1,-1-5-1,3-1 1,1-1 1,2 1 1,6-3 0,-3-1 0,1-4 2,4-3 0,2 5 0,2-6 0,0-2-15,-1-2 1,7-8-1,0 2 1,0 5-127,1 3 0,-5 7 0,4-3 0,-4 4-19,-2 7 0,0 1 1,-2 9-1,-2 2 91,-2 2 0,0-6 0,6-1 0</inkml:trace>
  <inkml:trace contextRef="#ctx0" brushRef="#br1" timeOffset="185409">88 1852 7569,'-17'-2'0,"-1"-2"-578,1-2 445,7-8 1,-3 5 0,7-9 35,2 1 0,2 5 41,2 0 1,2 9 0,4-3-1,5 4 67,5 2 0,1 2 1,1 2-1,-1 3-33,1 3 1,-1 0 0,1 3 0,-1-1 30,1 2 1,-1 7 0,0 2 0,1-1 9,-1-3 0,1-2 1,-1 1-1,1-1-6,-1 1 1,7-1 0,-1-1 0,0-5-5,2-5 1,-3 2 0,5-2 0,0-2 2,0-2 1,2-10 0,6-4 0,0-5 2,0-6 0,6-3 1,1-7-1,3 0-5,4-4 0,-3-9 1,5-1-1,3-3 22,0-3 1,6-5-1,3-4 1,4-4-30,-28 31 0,0-2 0,3-3 0,1-1 0,3 0 0,2 0 0,1-1 1,3 1-347,1 0 0,2 0 0,1-2 0,1 1 343,6 1 0,2 1 0,-2-1 0,2 0 0,7-2 0,1-1 0,0-2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1.861"/>
    </inkml:context>
    <inkml:brush xml:id="br0">
      <inkml:brushProperty name="width" value="0.08571" units="cm"/>
      <inkml:brushProperty name="height" value="0.08571" units="cm"/>
      <inkml:brushProperty name="color" value="#008C3A"/>
    </inkml:brush>
  </inkml:definitions>
  <inkml:trace contextRef="#ctx0" brushRef="#br0">192 728 7569,'-27'10'-673,"4"-4"484,4-5 1,1 1-1,1 2 169,-1 2 1,3 8-1,1-3 1,2 7 31,-1 5 0,5-4 1,2 5-1,4-5-22,2-1 1,0-1 0,2-1 0,4-3-8,6-1 1,3-8 0,5 2 0,3-5 10,6-1 1,10-9-1,4-9 1,3-11-18,8-10 0,14-5 0,16-11 1,-39 27-1,1-2 6,3-1 1,1-2-1,6-5 1,3-1-1,4-4 1,2-2 0,6-3-1,1-1-1766,4-2 1,1-1 1782,-18 13 0,2-1 0,0-1 0,0 0 0,1 0 0,1-1 0,6-4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2.677"/>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8C3A"/>
    </inkml:brush>
  </inkml:definitions>
  <inkml:trace contextRef="#ctx0" brushRef="#br0">1939 403 7104,'0'-12'-258,"0"0"0,2 9 396,4-3-79,-4 4 1,6 4-1,-8 4 1,0 5-22,0 5 1,2 1 0,1 1 0,3-1-6,-2 1 0,-2-1 1,-2 2-1,2 3-31,4 1 1,-4 0 0,4-5 0,-5-1-43,-1 1 0,0-1 0,2 1 0,2-1-222,2 1 0,0-1 12,-6 1 1,0-1 249,0 0 0,8-7 0,1-2 0</inkml:trace>
  <inkml:trace contextRef="#ctx0" brushRef="#br0" timeOffset="288">2341 368 7397,'0'-18'-733,"6"7"764,-1-1-4,1 8 1,-6-2 0,0 12-18,0 6 0,0 3 0,0 3 0,0-1-16,0 1-7,0-1 26,0 1 1,0-1-23,0 1 1,2 5 0,2 0-37,2-2 0,6-1 0,-7-3 0,1 1 0,0-1-66,0 1 1,0-1 0,-6 1-1,0-1-161,0 1 272,0-9 0,-8 7 0,-2-6 0</inkml:trace>
  <inkml:trace contextRef="#ctx0" brushRef="#br0" timeOffset="531">1957 665 7569,'7'-10'-696,"-5"2"658,14 0 1,-7 5-1,9-7 1,-1 2-1,1 4 42,-1 2 1,1 2 0,-1 0 0,1 0-2,-1 0 0,1-6 0,1 1 0,2 1-41,3 2 0,-1 2 0,-4 0 0,3 0-417,1 0 260,0 0 195,-5 0 0,-1 0 0,1 0 0,-1 0 0</inkml:trace>
  <inkml:trace contextRef="#ctx0" brushRef="#br1" timeOffset="128705">1 682 6132,'0'17'90,"0"1"1,0-1-1,0 1-108,0-1 0,7 6 0,5 1 1,4-3-2,1-2 0,0-1 0,1-1 0,1-1 11,5-5 1,-3 3 0,8-8 0,2-2 2,2-2 0,8-4 0,2-6 0,1-8 1,5-5 0,9-16 1,6 0-1,4-5 1,2-7 1,9-3 0,-36 23-1,2 0 1,2-2 0,1 0-13,0 0 0,1-1 1,5-2-1,0 0 0,-1 3 1,-1-2-1,1 0 1,1-1-1108,-1-1 1,1 0 1121,2-4 0,0 0 0,-3 3 0,1 0 0,2-3 0,0 1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39.604"/>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8C3A"/>
    </inkml:brush>
  </inkml:definitions>
  <inkml:trace contextRef="#ctx0" brushRef="#br0">2026 1 6864,'8'9'72,"-6"1"1,6-6 30,-1 2 0,-5 7-70,4-1 0,-4 3 0,-2 3 0,0-1-6,0 1 1,-6-1 0,-2 1 0,-1 1-27,-5 4 1,4-3 0,-1 3 0,-3-3 2,-1-3 1,-3 0 0,1 1 0,-1-1 11,1 1 1,-1-1-1,1 1 1,-1-3-19,1-3 1,-1 2 0,1-7-39,0 3 1,-1-6 0,1 2 0,-1-4 0,1-2 10,-1 0 1,1 0 0,-1 0 0,1 0-14,-1 0 0,1-2 0,-1-4 13,1-6 1,1-3-1,5-3 1,3 1-10,0-1 0,6-5 1,-3 0-1,3 1 12,2 3 1,0 2 0,0-1-1,2 1 16,3-1 0,-1 3 0,6 1 0,0 2-16,-1-1 0,-3 3 1,6 0 31,1 3 0,3-5 0,1 6-5,1 2 0,-1-3 1,1 1 22,-1 2 1,1 2-1,-1 2 65,1 0 1,-1 6 0,1 1-43,-1 3 0,0 2 0,1 3 0,-1-1-11,1-2 1,-1-1 0,1 5 0,1-3 0,5-1 0,-5-2 0,4 3 0,-3-1-22,-3 1 1,6-3-1,1 2 1,-3-1 16,-2-1 1,-1 6 0,-1-7-1,-1 3-17,-5 0 0,5-6 1,-4 3-1,1 1 40,-1 0 0,-2-7-8,-5 3-27,5 4 1,0-6-96,-4 8 1,-2-9-732,1 3 540,-3-4 0,8-2 0,-6-2 266,2-4 0,7-3 0,-3-9 0</inkml:trace>
  <inkml:trace contextRef="#ctx0" brushRef="#br1" timeOffset="170932">0 1171 7569,'0'11'-487,"0"1"0,0 2 456,0 1 0,2 3 0,2-1 0,4 0 17,2 1 1,1-8 0,7-5 0,1-3 0,4-2 17,6 0 0,12-9 0,6-9 0,3-11 15,3-10 1,5-5-1,4-11 1,2-1-26,2-2 0,-24 23 1,1 0-1,-2 1 1,0 0-1,4-2 1,1 0-10,4-3 1,1-1-1,0 0 1,3 0-1,9-4 1,4-1-1,4-4 1,1-1-298,3-2 0,2-3 0,-15 12 0,3-2 0,0-1 0,-3 2 0,1-1 0,0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34.716"/>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8C3A"/>
    </inkml:brush>
  </inkml:definitions>
  <inkml:trace contextRef="#ctx0" brushRef="#br0">1 665 5887,'0'17'0</inkml:trace>
  <inkml:trace contextRef="#ctx0" brushRef="#br0" timeOffset="146">71 857 6875,'2'9'-1076,"4"-3"1076,-4 4 0,13-8 0,-5 6 0</inkml:trace>
  <inkml:trace contextRef="#ctx0" brushRef="#br0" timeOffset="1450">1293 437 6676,'0'-7'188,"0"7"0,0 7 0,0 11-97,0-1 1,2 1-1,2 1 1,2 3-98,-2 1 0,-2 0 0,-2-3 1,0 1-77,0 2 0,0 1 0,0-7 0,0 0-110,0 1 1,0-1-1,2 1-73,4-1 1,-4-5 264,3 0 0,5-9 0,0 5 0</inkml:trace>
  <inkml:trace contextRef="#ctx0" brushRef="#br0" timeOffset="1746">1625 385 7535,'6'18'180,"0"1"0,-2 2-198,-2 3 0,3 1 0,1-4 0,0 4 10,2 3 0,-6-5 0,6 6 0,-3 0-61,1-2 0,2 0 1,-4-5-1,4 1-126,1-2 0,-5-1 1,2-3-1,-2 1-118,2-1 1,-4-5 12,3-1 300,-3-7 0,-9 4 0,-3-8 0</inkml:trace>
  <inkml:trace contextRef="#ctx0" brushRef="#br0" timeOffset="1960">1293 717 7429,'0'-10'-150,"8"2"1,4 8 97,3 0 0,9 0 1,-1 0-1,0 0-46,2 0 0,-3 0 0,7 0 0,0 0-39,-2 0 1,6 0 0,-6-1 0,2-3 136,0-2 0,8 0 0,8 6 0</inkml:trace>
  <inkml:trace contextRef="#ctx0" brushRef="#br1" timeOffset="175176">176 577 6690,'0'10'-188,"0"5"0,2-13 0,3 4 244,7-4 0,9-2 1,5-2-1,-1-4-17,0-5 1,6-11 0,0-3 0,6 0-3,4 0 1,5-8 0,-1 0 0,5-6-51,11 0 0,6-6 1,11-1-1,7-5-12,-40 25 1,2 0-231,7 0 0,0 0 0,-4-1 0,-1 1 0,8 0 0,-1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4.748"/>
    </inkml:context>
    <inkml:brush xml:id="br0">
      <inkml:brushProperty name="width" value="0.08571" units="cm"/>
      <inkml:brushProperty name="height" value="0.08571" units="cm"/>
      <inkml:brushProperty name="color" value="#008C3A"/>
    </inkml:brush>
  </inkml:definitions>
  <inkml:trace contextRef="#ctx0" brushRef="#br0">889 472 7569,'-29'0'-71,"2"0"1,-1 0-1,1 0 1,-4 2-301,-2 4 0,-2-2 0,0 8 344,0 1 0,0 9 0,2-1 0,2-4 38,2-3 1,8-10 0,-2 2-14,3-4 0,3-4-8,-1-4 0,1-4 0,-1-5-32,1 3 1,5 4-1,1 8 1,-3 0 10,-1 0 0,-5 0 0,-1-2 1,-2-2 26,1-1 1,3-9 0,1 4 0,1-1 14,-1-1 0,1 0 1,-1-3-1,1 1 90,0 3 0,1 5 0,2-4-24,3 2 0,7 1-40,-2 1 1,12 4-1,6-2 1,3 6-24,3 4 1,5-1 0,2-5 0,2 0 5,4 0 1,10 0 0,7 0 0,7 0 3,3 0 1,16-1-1,1-3 1,9-4-4,3-2 0,1 6 0,-1-2 0,0 5-57,1 1 0,-7 0 1,-1 0-1,-3 1-58,-3 5 0,-8 2 0,-6 6 0,-4-3 35,-5 3 1,-10-1 58,-1-1 0,-11 4 0,-3-7 0</inkml:trace>
  <inkml:trace contextRef="#ctx0" brushRef="#br0" timeOffset="356">1290 18 6753,'8'-9'-15,"2"1"1,7 8 0,1 0 10,-1 0 1,3 2-1,1 2 1,2 3-43,-1 3 1,3 2 0,0 5 0,0 1 70,1-1 0,-3 8 1,-6 3-1,-1 1-14,-4 0 0,1 2 1,-7 10-1,-4 5 6,-6 5 0,-10 9 1,-15 4-1,-11 6-15,-9 5 0,19-34 0,-2 0 0,-3 5 0,-2 1 0,-5 3 0,-1 1-20,-5 3 1,-1 0-1,-3 3 1,-1 1-1,-2 3 1,-1 0-398,-1 1 1,-2-2 0,-4 2-1,-2-1 1,-1 0 0,0 0-1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3.688"/>
    </inkml:context>
    <inkml:brush xml:id="br0">
      <inkml:brushProperty name="width" value="0.08571" units="cm"/>
      <inkml:brushProperty name="height" value="0.08571" units="cm"/>
      <inkml:brushProperty name="color" value="#008C3A"/>
    </inkml:brush>
  </inkml:definitions>
  <inkml:trace contextRef="#ctx0" brushRef="#br0">0 450 7320,'18'0'-331,"-1"0"0,3-6 0,1-1 1,4-3 291,3-4 0,3 5 0,7-1 0,5 0 78,2 1 0,-1 3 0,7-4 1,-3 2 19,1 4 1,7-3 0,-5 1 0,5 0-55,0-2 1,4 6 0,0-5 0,2 1-24,4 0 1,0 0-1,0 4 1,-4-2-36,-1-2 0,3-1 0,-8 3 0,-4-2 53,-3 2 0,-10-6 0,3 1 0</inkml:trace>
  <inkml:trace contextRef="#ctx0" brushRef="#br0" timeOffset="191">1363 66 7278,'7'-17'-624,"5"-1"0,-2 7 595,1-1 1,1 8 0,5 0-1,1 8-6,-1 8 1,-1 11 0,-2 6-1,-5 4 88,-1 2 0,4 8 0,-8 3 0,-6 5-86,-8 1 0,-13 14 33,-7 4 0,-10 19 0,-5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3.012"/>
    </inkml:context>
    <inkml:brush xml:id="br0">
      <inkml:brushProperty name="width" value="0.08571" units="cm"/>
      <inkml:brushProperty name="height" value="0.08571" units="cm"/>
      <inkml:brushProperty name="color" value="#008C3A"/>
    </inkml:brush>
  </inkml:definitions>
  <inkml:trace contextRef="#ctx0" brushRef="#br0">53 437 7569,'-11'-8'0,"1"-3"0,2-5-94,4-1 0,-3 5-748,1 0 772,0 8 0,8-3 1,4 7 34,5 0 0,11 0 1,1 0-1,0 2 33,2 3 0,3-1 1,7 8-1,-1 0-4,1-3 0,6 5 1,2-6-1,1-1 0,5 1 0,7-2 0,4-6 0,1 0-22,-1 0 1,6 0 0,-4-2 0,0-2-8,-4-2 0,-4-5 0,-3 5 0,-5 0-17,-5-2 0,-12 4 52,-5-7 0,-5-1 0,-2-5 0</inkml:trace>
  <inkml:trace contextRef="#ctx0" brushRef="#br0" timeOffset="191">1084 88 7436,'17'-12'0,"1"0"-184,-1-1 0,1-3 0,-1 1 1,2 3 128,5 6 0,-3 4 0,8 4 0,2 6 26,2 10 1,-4 9-1,-2 14 1,-1 5-24,-5 5 0,-9 7 0,-7 4 0,-6 6 50,-11 9 0,-11 7 0,1-39 0,-5-1 0,-3 2 0,-2-1 2,-3 2 0,-2-1 0,-8 8 0,-1 1 0,1-2 0,1 1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7.305"/>
    </inkml:context>
    <inkml:brush xml:id="br0">
      <inkml:brushProperty name="width" value="0.08571" units="cm"/>
      <inkml:brushProperty name="height" value="0.08571" units="cm"/>
      <inkml:brushProperty name="color" value="#008C3A"/>
    </inkml:brush>
  </inkml:definitions>
  <inkml:trace contextRef="#ctx0" brushRef="#br0">35 87 7569,'-6'-11'-584,"0"-1"307,0 8 300,6-11 0,-5 5 234,-1-8-233,0 9 1,8 1-1,4 8-47,5 0 0,-1 8 0,0 3 1,0 5-26,-1 1 0,-5 7 0,4 1 0,-2 2 17,0 4 0,5 2 0,-5 2 0,-2 0-20,-2 0 1,4-6 0,-1 0 0,1 0-27,2-2 1,-6 4 0,4-5 0,-4-1-46,-2 0 1,0-2 0,-2-5 121,-4-1 0,-4 1 0,-7-1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7.487"/>
    </inkml:context>
    <inkml:brush xml:id="br0">
      <inkml:brushProperty name="width" value="0.08571" units="cm"/>
      <inkml:brushProperty name="height" value="0.08571" units="cm"/>
      <inkml:brushProperty name="color" value="#008C3A"/>
    </inkml:brush>
  </inkml:definitions>
  <inkml:trace contextRef="#ctx0" brushRef="#br0">34 88 7544,'-18'0'10,"8"-2"-71,5-4 1,5 4 0,5-3-40,7 3 1,4 2-1,3 0 1,2 0-66,3 0 1,7 0 0,-4 0-1,2 0 103,0 0 0,-8 0 0,5 0 0,-3 0 62,0 0 0,0-6 0,-5-2 0,-1 0 0,1 0 0,-1-13 0,1 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6.353"/>
    </inkml:context>
    <inkml:brush xml:id="br0">
      <inkml:brushProperty name="width" value="0.08571" units="cm"/>
      <inkml:brushProperty name="height" value="0.08571" units="cm"/>
    </inkml:brush>
  </inkml:definitions>
  <inkml:trace contextRef="#ctx0" brushRef="#br0">0 53 6293,'10'0'91,"6"-6"1,-5 0 0,5 2 0,1 2-8,1 2 0,-1-2 0,3-1-13,3-3-12,-4 0-204,14 6 195,-6 0-10,8 0 0,0 0-261,8 0 124,-6 0-11,5 0 107,-7 0-377,8 0 179,-6 0 199,6-8 0,-8 6 0,0-5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7.627"/>
    </inkml:context>
    <inkml:brush xml:id="br0">
      <inkml:brushProperty name="width" value="0.08571" units="cm"/>
      <inkml:brushProperty name="height" value="0.08571" units="cm"/>
      <inkml:brushProperty name="color" value="#008C3A"/>
    </inkml:brush>
  </inkml:definitions>
  <inkml:trace contextRef="#ctx0" brushRef="#br0">18 34 7569,'9'-2'0,"-3"-4"0,-2 2-115,2-7-131,-4 7 1,6-2 261,-8 12 1,0 3 0,0 9 0,-2-1-192,-4 1 1,4 7-1,-6 4 1,2 4 174,1 2 0,-9 0 0,4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7.957"/>
    </inkml:context>
    <inkml:brush xml:id="br0">
      <inkml:brushProperty name="width" value="0.08571" units="cm"/>
      <inkml:brushProperty name="height" value="0.08571" units="cm"/>
      <inkml:brushProperty name="color" value="#008C3A"/>
    </inkml:brush>
  </inkml:definitions>
  <inkml:trace contextRef="#ctx0" brushRef="#br0">18 524 7569,'-9'10'-326,"1"-2"1,8-16 0,0-4 0,0-3 327,0-3 0,6-5 0,1 0 0,1-1 40,0-1 0,0-2 0,-4-10 0,3-2-12,3-1 1,-6-1 0,4 6 0,-2 2 64,-1 4 0,7 2 1,-4 5-4,1-1 0,-3 6 0,6 7-106,2 2 1,-5 2-1,3 6 1,1 0 11,3 0 1,1 8-1,1 4 11,-1 3 1,-1 3 0,-3-1 0,-1 1-151,2-1 1,-5 1 0,1 1 0,-2 2 10,-4 3 0,-2-1 1,-2-4-1,-2 3 130,-4 1 0,-4 8 0,-7-4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8.101"/>
    </inkml:context>
    <inkml:brush xml:id="br0">
      <inkml:brushProperty name="width" value="0.08571" units="cm"/>
      <inkml:brushProperty name="height" value="0.08571" units="cm"/>
      <inkml:brushProperty name="color" value="#008C3A"/>
    </inkml:brush>
  </inkml:definitions>
  <inkml:trace contextRef="#ctx0" brushRef="#br0">18 140 7569,'-9'-8'-44,"3"-3"1,4-5-146,2-1 0,8 5 0,5 2 1,7 1 96,3-1 0,8 6 1,-2-4-1,4 3-143,2-1 1,-2 0 234,-4 6 0,12-8 0,-4-2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8.330"/>
    </inkml:context>
    <inkml:brush xml:id="br0">
      <inkml:brushProperty name="width" value="0.08571" units="cm"/>
      <inkml:brushProperty name="height" value="0.08571" units="cm"/>
      <inkml:brushProperty name="color" value="#008C3A"/>
    </inkml:brush>
  </inkml:definitions>
  <inkml:trace contextRef="#ctx0" brushRef="#br0">193 52 7569,'0'-17'42,"0"7"1,-2-3 16,-4 7 1,2 0 0,-8 6-303,-1 0 0,3 0 0,-1 2 0,-3 4 198,-2 5 0,1-1 1,1 2-1,3 1 55,-3 3 0,1 1 0,1 1 1,4-1-19,0 1 0,6-1 0,-3 1 1,3-1-38,2 1 0,0-1 0,2 1-52,3-1 0,5-5 1,8-3-1,-1-1-49,1-4 0,7-2 146,4-2 0,4-8 0,2-1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8.625"/>
    </inkml:context>
    <inkml:brush xml:id="br0">
      <inkml:brushProperty name="width" value="0.08571" units="cm"/>
      <inkml:brushProperty name="height" value="0.08571" units="cm"/>
      <inkml:brushProperty name="color" value="#008C3A"/>
    </inkml:brush>
  </inkml:definitions>
  <inkml:trace contextRef="#ctx0" brushRef="#br0">158 53 7411,'0'-12'-1350,"0"0"1261,0 8 1,2-9 65,3 7 77,-3 0 0,4 6 84,-12 0 1,2 2 0,-9 2 0,-5 4-116,-3 2 0,-2 1 0,5 7 0,1-3-18,-1-3 1,3 3 0,3-3-16,6 3 0,4 3 0,2-1-5,0 1 0,8-8 0,4-3 0,3-1-54,3 0 0,7 0 0,4-6 0,4 0-240,2 0 309,0 0 0,8 0 0,1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9.416"/>
    </inkml:context>
    <inkml:brush xml:id="br0">
      <inkml:brushProperty name="width" value="0.08571" units="cm"/>
      <inkml:brushProperty name="height" value="0.08571" units="cm"/>
      <inkml:brushProperty name="color" value="#008C3A"/>
    </inkml:brush>
  </inkml:definitions>
  <inkml:trace contextRef="#ctx0" brushRef="#br0">0 367 6310,'8'-12'470,"4"3"-540,3 1 0,3 0 0,-1 2 34,1-5 0,-3 1 0,-3-2-91,-6-1 1,-4 3 236,-2-2 1,0 7-57,0-7 0,-8 8 0,-4-2-82,-3 4 0,3 10 0,0 4 48,-1 3 1,5 3 0,2-1-60,4 1 1,4-3 0,4-1 0,6-4 14,3-3 0,3-1 0,1-6 0,2 0-10,3 0 1,-1 0 0,-5-2 0,-1-2 15,0-2 0,1-7 1,-1 1-1,-1-3-2,-4-3 1,1 1-1,-5-1 1,0 1 91,-1-1 1,-1 7 0,-4-1 275,4-1-339,-4 5 1,6 8-1,-8 11 1,0 5 25,0 1 0,0 3 0,0 1 0,0 4-30,0 3 0,6-5 0,1 6 0,1 0 4,0-2 1,3 4 0,-3-7 0,2-3-15,3-2 0,-5-1 0,0-1-162,0 1 137,-6-1 1,5-9 0,-7-8 13,0-10 1,-5-7-1,-3-7 1,0-3-11,0 0 0,-5-8 0,3 2 0,-2-6 1,3-1-1,-1-1 0,2-2 0,1 0-10,3 1 0,2 7 0,2 8 0,2 1 110,3 5 1,3 2 0,8 3 0,-1 5-67,5 5 0,1-2 1,-2 2-1,3 2 38,1 2 0,0 2 0,-5 0 0,-1 2-26,1 4 0,-7-2 1,-1 8-1,-2 1-25,-4 3 1,-2 1-1,-4 1 1,-2-1-30,-2 1 1,-8-1 0,1 1 0,-7-1-13,-3 0 0,0 1 0,3-3 0,-1-1-32,-2-2 1,0-8 0,5 1 24,1-3 0,5-2 1,2-2 52,3-3 0,1-5 0,6-8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9.622"/>
    </inkml:context>
    <inkml:brush xml:id="br0">
      <inkml:brushProperty name="width" value="0.08571" units="cm"/>
      <inkml:brushProperty name="height" value="0.08571" units="cm"/>
      <inkml:brushProperty name="color" value="#008C3A"/>
    </inkml:brush>
  </inkml:definitions>
  <inkml:trace contextRef="#ctx0" brushRef="#br0">0 28 7569,'18'-10'-1117,"-1"-5"1137,-7 13 1,3 2-1,-5 12 1,0 3 9,0 3 1,3-1 0,-3 1 0,0 1-11,0 4 1,3-1 0,-3 5 0,0-2-49,0-4 1,3 5 0,-3-3 0,0-2-137,-1-1 0,1-3 0,-4 1-126,2-1 290,0 0 0,-6-7 0,0-2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9.766"/>
    </inkml:context>
    <inkml:brush xml:id="br0">
      <inkml:brushProperty name="width" value="0.08571" units="cm"/>
      <inkml:brushProperty name="height" value="0.08571" units="cm"/>
      <inkml:brushProperty name="color" value="#008C3A"/>
    </inkml:brush>
  </inkml:definitions>
  <inkml:trace contextRef="#ctx0" brushRef="#br0">53 210 7569,'-6'-27'-279,"0"4"245,-7 3 0,9 3 63,-8-1 1,8 7-1,-2-1 45,4-2 1,10 7 0,4-1 0,5 2-260,7 0 0,-3 0 0,8 6 0,4-1 51,6-5 1,-2 4-1,5-4 1,-1 4-285,0 2 418,7 0 0,-11-8 0,6-1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0.029"/>
    </inkml:context>
    <inkml:brush xml:id="br0">
      <inkml:brushProperty name="width" value="0.08571" units="cm"/>
      <inkml:brushProperty name="height" value="0.08571" units="cm"/>
      <inkml:brushProperty name="color" value="#008C3A"/>
    </inkml:brush>
  </inkml:definitions>
  <inkml:trace contextRef="#ctx0" brushRef="#br0">123 158 7497,'0'-18'-64,"-2"3"1,-4 3 168,-6 6 1,-3 5-1,-1 2 1,2 3-251,3 2 1,1 8 0,-3-3-1,3 5 85,2 1 0,2 7 0,6-1 0,0-2 0,0-1-19,0-3 1,2-5 74,4-1 0,4-1 0,7 2 0,1-6 3,-1-4 0,6-2 0,1-2 0,-1-2-6,2-2 0,-5-8 0,3 1 0,-4-7 7,-1-3 1,-7-2-1,-1 3 1,0-3-3,0-2 1,-7 6 0,3-4-16,-4-1 1,-4 7 0,-4-2 0,-5 7-186,-5 8 1,-1 4 201,-1 2 0,-7-8 0,-2-1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0.267"/>
    </inkml:context>
    <inkml:brush xml:id="br0">
      <inkml:brushProperty name="width" value="0.08571" units="cm"/>
      <inkml:brushProperty name="height" value="0.08571" units="cm"/>
      <inkml:brushProperty name="color" value="#008C3A"/>
    </inkml:brush>
  </inkml:definitions>
  <inkml:trace contextRef="#ctx0" brushRef="#br0">0 105 7569,'26'0'0,"1"0"-635,0 0 505,6 0 0,-14 6 0,5 1 154,-5 3 0,4 2 0,1 5 0,-1 1-7,2-1 0,-5 1 0,3 1 1,-4 2-15,-1 3 1,-3-1 0,-1-6 117,-2 1 60,-9-1 1,3-9-135,-12-8 0,3-8 1,-7-9-1,0-3-65,0-3 0,7-2 0,-3-6 0,4 2-221,2-2 0,8-2 0,1-2 239,1 0 0,13 0 0,-3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6.841"/>
    </inkml:context>
    <inkml:brush xml:id="br0">
      <inkml:brushProperty name="width" value="0.08571" units="cm"/>
      <inkml:brushProperty name="height" value="0.08571" units="cm"/>
    </inkml:brush>
  </inkml:definitions>
  <inkml:trace contextRef="#ctx0" brushRef="#br0">210 18 7569,'-11'0'-391,"-1"0"-251,-2 0 634,-1 0 1,3 5 0,1 1 0,-3-2 0,-2 0 31,-1 2 1,0 2 0,1 5 0,2-1-7,3 1 1,5-3 0,-4 2 0,3 1-28,3 3 0,2-4 1,2-1-4,0 3 1,2-1 0,3 1 0,7-4 15,4-3 0,1-1 0,1-6-10,-1 0 1,6 0-1,3 0 1,-1 0-1,0-2-10,-4-4 1,5 3 0,-1-9 6,2-2 6,-6-1 59,5-3-57,-9 1 0,-7-1-3,-3 1 12,-7 0 0,0 5 1,0 0-1,-1 1 1,-5-1-3,-6 0-6,-3 8 0,-3-9 1,1 7-1,-1 2-3,1 2 1,-7 2 0,1 0-1,2 0-78,1 0 1,3 6 0,-1 2-104,1 1 1,7 3 183,4 6 0,4-1 0,2 1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0.900"/>
    </inkml:context>
    <inkml:brush xml:id="br0">
      <inkml:brushProperty name="width" value="0.08571" units="cm"/>
      <inkml:brushProperty name="height" value="0.08571" units="cm"/>
      <inkml:brushProperty name="color" value="#008C3A"/>
    </inkml:brush>
  </inkml:definitions>
  <inkml:trace contextRef="#ctx0" brushRef="#br0">0 245 7432,'10'-19'-291,"-4"-5"1,4 11 169,1-5 1,1 5-1,3-3 1,5 3 104,-1 1 1,8 8 0,2-2-1,3 4 47,-3 2 1,2 0-1,-8 0 77,-2 0-78,6 0 0,-7 0 0,3 2 0,-3 4-10,-3 6 1,1-3-1,-1 3 1,-1 2-4,-5 1 0,3 3 0,-7-1 0,1 0-90,0 1 1,-2-1-1,-8-1 1,-4-2-1,-6-5-139,-3-1 210,-3-2 0,3-8 0,1-4 1,5-6-1,1-3 0,-4-5 0,6-1 0,3-4 15,1-2 0,4 3 0,3-3 0,5 2-93,0 4 0,11 1 0,-3 3 0,1 1 80,0 5 0,5 3 0,-1 8 0,-2 0 0,6-8 0,1-2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1.409"/>
    </inkml:context>
    <inkml:brush xml:id="br0">
      <inkml:brushProperty name="width" value="0.08571" units="cm"/>
      <inkml:brushProperty name="height" value="0.08571" units="cm"/>
      <inkml:brushProperty name="color" value="#008C3A"/>
    </inkml:brush>
  </inkml:definitions>
  <inkml:trace contextRef="#ctx0" brushRef="#br0">1 184 7385,'9'0'-301,"-1"8"0,0-6 0,4 4 354,3-4 0,-3-4 0,-1-2 0,3-4-31,2-1 1,1-1 0,0-4-1,-1 3-4,-4-3 0,1-1 0,-5-3-60,2 1 0,-6-1 0,-1 3 15,-6 3 1,-7 4 0,-8 8 0,1 0-5,-1 0 0,1 0 0,0 2 42,-1 4 1,1 4 0,1 7 0,4 1-6,7-1 1,3 1 0,2-1 0,2 0-2,3 1 1,5-3 0,8-1 0,-1-4-17,1-3 0,-1 1 1,2-4-1,3 2-24,1-2 0,2-4 0,-3-4 0,1-4-5,-2-2 1,-1-1-1,-3-9 1,-1-1 45,-5-2 0,5 0 0,-7 3 0,1-1 62,-4-3 1,2 7 0,-2 5 203,-3-1-255,-1 5 1,-2 8-1,0 12 1,0 3 26,0 3 1,6 7-1,2 4 1,0 4 26,0 2 0,5 0 1,-1 2-1,3 3-48,3 7 1,-3-2 0,-1 1 0,-4 1-13,-3-3 0,5 7 0,-6-6 0,-2-1-73,-2-3 1,-2-4 0,0-4 0,-2-4-32,-4-6 1,-4-3 0,-7-3 0,-1-1-2,1-5 1,-3-3 0,-1-8 0,-4-2-43,-2-4 136,5-4 0,-11-23 0,6-3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1.557"/>
    </inkml:context>
    <inkml:brush xml:id="br0">
      <inkml:brushProperty name="width" value="0.08571" units="cm"/>
      <inkml:brushProperty name="height" value="0.08571" units="cm"/>
      <inkml:brushProperty name="color" value="#008C3A"/>
    </inkml:brush>
  </inkml:definitions>
  <inkml:trace contextRef="#ctx0" brushRef="#br0">0 71 7403,'10'-18'-420,"6"3"1,-7 1 188,1 2 1,5 9 0,-3-3 230,4 4 0,1 10 0,1 1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1.848"/>
    </inkml:context>
    <inkml:brush xml:id="br0">
      <inkml:brushProperty name="width" value="0.08571" units="cm"/>
      <inkml:brushProperty name="height" value="0.08571" units="cm"/>
      <inkml:brushProperty name="color" value="#008C3A"/>
    </inkml:brush>
  </inkml:definitions>
  <inkml:trace contextRef="#ctx0" brushRef="#br0">35 140 7362,'18'0'-318,"-1"0"1,-5-6-1,-2-2 1,-1 1 250,1-1 0,-6-6 0,2 3 44,-4-5 0,-2 4 0,0 1 71,0-3 1,0 4 0,-2 1 0,-4 1 24,-6 4 1,3 2-1,-3 2-43,-2 0 0,-1 2 0,-1 4-16,5 6 1,-3 3 0,8 3-1,2-1-12,2 1 0,2-1 0,0 0 0,2-1-32,4-4 0,4 3 1,7-5-1,1 0-66,-1-5 0,7 3 96,-1-2 0,16 0 0,-2-6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2.201"/>
    </inkml:context>
    <inkml:brush xml:id="br0">
      <inkml:brushProperty name="width" value="0.08571" units="cm"/>
      <inkml:brushProperty name="height" value="0.08571" units="cm"/>
      <inkml:brushProperty name="color" value="#008C3A"/>
    </inkml:brush>
  </inkml:definitions>
  <inkml:trace contextRef="#ctx0" brushRef="#br0">35 276 7569,'0'-18'-476,"0"9"0,-2 1 425,-4 8 0,4 2 0,-3 4 0,3 5 50,2 5 1,-2 1 0,-2 1-1,-2-1-3,2 1 1,2 1 0,4 2 0,2 3 35,2-3 1,7-4 0,-3-3-1,2-4 22,-1-3 1,1 5-1,5-6 1,1-2-63,-1-2 0,1-2 0,-1 0 0,1-2-62,-1-4 1,1-4-1,-1-9 1,1-2 33,-1-3 0,1-7 0,-3 2 1,-1-4 19,-3-2 1,-5 0 0,4 0-1,0 0 53,-1 0 0,-5 2 1,2 2 246,-4 2 0,-2 8-198,0-2 0,-8 11 1,-2 8-59,1 8 0,1 6 0,8 7 0,0 3-126,0 3 1,0-4 0,0 7 0,0-3 1,0 0 1,0 6 0,0-5 0,0-1-66,0 2 1,6-4 0,0 7 160,-3-3 0,-8 6 0,-5-4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2.338"/>
    </inkml:context>
    <inkml:brush xml:id="br0">
      <inkml:brushProperty name="width" value="0.08571" units="cm"/>
      <inkml:brushProperty name="height" value="0.08571" units="cm"/>
      <inkml:brushProperty name="color" value="#008C3A"/>
    </inkml:brush>
  </inkml:definitions>
  <inkml:trace contextRef="#ctx0" brushRef="#br0">1 105 7569,'11'-8'-220,"1"-4"0,-6-1-353,5 1 1,3-1 549,9 7 1,-1-2-1,7 4 1,2-2 22,2 2 0,9-5 0,3-1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2.592"/>
    </inkml:context>
    <inkml:brush xml:id="br0">
      <inkml:brushProperty name="width" value="0.08571" units="cm"/>
      <inkml:brushProperty name="height" value="0.08571" units="cm"/>
      <inkml:brushProperty name="color" value="#008C3A"/>
    </inkml:brush>
  </inkml:definitions>
  <inkml:trace contextRef="#ctx0" brushRef="#br0">0 70 7569,'0'-17'-229,"0"-1"1,0 7 38,0-1 1,2 8-1,4-2 221,6 4 0,-3 10 0,3 4 0,2 5-36,1 7 0,-3-3 0,-3 8 0,1 2 6,0 2 1,-4 2 0,3-2-1,-1-2 21,-4-2 0,-2 0 0,-2 4 0,0-2-79,0-2 0,0-5 0,0 3 0,-2-2-519,-4-4 576,4-9 0,-13 4 0,5-7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2.849"/>
    </inkml:context>
    <inkml:brush xml:id="br0">
      <inkml:brushProperty name="width" value="0.08571" units="cm"/>
      <inkml:brushProperty name="height" value="0.08571" units="cm"/>
      <inkml:brushProperty name="color" value="#008C3A"/>
    </inkml:brush>
  </inkml:definitions>
  <inkml:trace contextRef="#ctx0" brushRef="#br0">18 18 7549,'-8'-10'-148,"6"3"1,-5 16 0,7 7-1,0 5 148,0 0 0,7 1 0,5-1 0,2 4-15,-3 3 1,5-5 0,-5 6 0,5 2 25,1 2 0,-1 2 0,-2 0 0,-5-2-57,-1-4 0,4 4 0,-7-4 0,-1 2-63,-2-2 0,-2 2 1,0-7-1,-2-3-164,-3-2 0,1-1 273,-8-1 0,-7 1 0,-9-1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3.326"/>
    </inkml:context>
    <inkml:brush xml:id="br0">
      <inkml:brushProperty name="width" value="0.08571" units="cm"/>
      <inkml:brushProperty name="height" value="0.08571" units="cm"/>
      <inkml:brushProperty name="color" value="#008C3A"/>
    </inkml:brush>
  </inkml:definitions>
  <inkml:trace contextRef="#ctx0" brushRef="#br0">10 123 7569,'-9'-9'-214,"9"1"0,11 6 119,5-4 0,3 4 1,2-4-1,5 4 103,1 2 1,2 0 0,6 0 0,0 0 8,0 0 1,6 0 0,-1 0 0,-1 0-29,-2 0 0,4-6 0,-1 1 1,-3 1-97,-6 2 0,0 0 0,-7-2 0,-3-2-7,-2 2 1,-1 2 0,-1 2 251,1 0-167,-8 0 0,-10 0 0,-10 2 0,-2 4 175,1 6 1,-1 5 0,-4 5 0,3 1-43,1-2 1,8 4 0,-2 1 0,5-1-67,1 0 0,1-2 1,5-5-1,6-1-26,3 1 1,3-3 0,1-1 0,3-4-9,1-3 0,8-1 0,-4-6 0,2 0-21,0 0 0,-1-2 0,3-4 0,-4-5 21,-2-5 1,-2-7-1,-7-2 1,-5 0-8,-5-1 1,-4-5 0,-2 2 0,0-2 2,0 2 1,-8-2 0,-5 8 0,-8 1 5,-9 3 0,-3 3 1,-3 5-1,-5 5-42,-6 4 1,-3 4 0,-3 4 0,-1 3-123,-4 1 0,3 8 1,-1-3-1,8 6-314,7 1 472,4 5 0,-6 0 0,-1 8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17.845"/>
    </inkml:context>
    <inkml:brush xml:id="br0">
      <inkml:brushProperty name="width" value="0.08571" units="cm"/>
      <inkml:brushProperty name="height" value="0.08571" units="cm"/>
      <inkml:brushProperty name="color" value="#008C3A"/>
    </inkml:brush>
  </inkml:definitions>
  <inkml:trace contextRef="#ctx0" brushRef="#br0">420 4105 5956,'10'0'61,"-3"0"-20,-7 0 0,-2 0 40,-3 0-13,3 0-43,-6 0-9,8 0 1,2 2-11,4 4 0,-2-4 0,5 5 2,-1 1 1,0-6 0,-2 4-1,5-4 1,-1 4-1,2 0-9,1-3 1,-5 1 0,0 0 22,0 2 1,1 0-1,9-6 7,-1 0 0,-5 0 0,-1 0-15,3 0 0,2 0 1,1 0-1,0-2-9,1-4 0,-1 4 1,1-4-1,-3 2-7,-3-1 1,4 3 0,-5-4 0,3 2-7,-3-2 1,5 4 0,-4-6-1,3 3 5,3-1 0,-1-8 1,1 5-1,-1-3 1,0 0 1,1 1-1,-1-5 1,1 3 4,-1 1 0,1 0 25,-1-5 1,1 1 0,-3 3-17,-3 1 1,3 6-1,-5-5 1,2-1 0,-1 2 1,1-5 0,5 3 0,1-2 0,-1 3 0,1-5 0,-1 5 0,1-5-18,-1-1 1,1 5-1,-1 0 1,-1-1-18,-5-3 1,5 5-1,-4-1 26,3-2 0,3 1 1,-3-1-1,-1 3-3,-3-3 0,1 4 0,5-1 0,1-3-2,-1-1 0,1 3 0,-1 0 1,1-1 1,-1-3 0,1-1 0,-1-1 1,1 1-6,-1-1 1,0 1-1,1 1 1,-3 3 7,-3 1 0,4 2 1,-7-3-1,3 3 6,0 2 0,-7-5 1,7 3-1,0-2-8,-3 1 0,7-1 1,-4-5-2,3-1 0,3 1 0,-1-1 0,-1 1-7,-5-1 1,5 1 0,-5-1 0,5 1 0,1-1 1,-5 3 0,-2 1 0,-1 3 6,1-3 0,-4 1 0,4-1 0,-1 2-1,1-1 0,-6 3 0,4-2 7,-1-1 1,3-3 0,6-1 0,-3-1-14,-1 1 0,-6 1 0,5 3 0,1 1-2,-2-1 0,5-1 1,-5 0-1,2 5 2,-1 1 1,-7-6-1,4 5 1,-2-3 2,0 0 1,7 1 0,-3-7 10,-1 1 1,7 5 0,-6 1 0,1-1-6,1 2 1,0-5 0,5 3 0,1-4-6,-1-1 1,1 0 0,-1 1 0,-2 2-3,-3 3 1,4-1 0,-7-5 0,3 1 1,0 5 0,-7-5 0,5 4 1,0-1-6,0 1 1,-5-3-1,7 3 7,2-4 1,-5 1 0,1 1 6,-2 3 1,5-1 0,-3-5-2,0-1 0,5 3 1,-5 1-1,2 2-4,-1-1 1,-5-3-1,6-1-5,1-1 1,-3 7-1,0-1 1,-1 0-2,1 3 1,-4-7 0,6 6 0,-1-1-2,-1-1 0,5 1-8,-3-7 10,4 1 1,-5 1 0,-1 3 0,0 3-1,-1 2 1,-3-6 0,6 3-1,1-5 1,-3 5 0,0-1 0,0 0 0,-1 3 0,-5-7 0,4 6 0,-2-1 0,0-1 1,5 6-1,-3-3 1,0-1-1,-1 0 0,5 4 0,-4-3 0,0-1 0,-1 0 0,5 4 0,-4-5 0,2-3 0,1-1 0,5-3-1,-5 1 0,3 5 1,-6 1-4,1-3 1,3-2 0,4-1 2,-5-1 1,-1 7-1,-6-1 6,2-1 0,5 3 0,-5-2 7,-2-1 1,4 3 0,-1-2-7,3-1 0,0-3 0,3 1 0,-3 1-17,-2 2 1,5 1 11,-1-7 1,2 1-33,-3-1 1,3 1 0,-8 0 28,-2-1 1,5 1-1,1-1 2,0 1 0,-1 1 1,-3 3-1,4 1 9,0-2 0,3-1 0,-5-1 22,2 5 1,-4-3-1,3 6-16,-1-1 1,4 3 0,-7-6 0,1 0-10,2 3 0,-4-5 0,6 6 0,-1 1-28,1-1 0,-4-6 2,6 3 0,-1-5 11,7-1 1,-7 1 0,-1 3 0,-2 1 9,-4-2 1,3 5 0,1-3 19,2-2 1,-4 1-1,3-1 1,1 5-19,0 1 1,-4-6 0,5 3-5,3-5 0,-6 4 0,-1 3 1,1 1 0,0-6 1,5 5 5,-1-1 1,-6-6-1,6 5-3,1-5 0,-3 1 1,1 1-13,3 3 1,2-1-5,1-6 0,-1 1 1,-3-1 6,-1 1 0,-6 5 0,3 1 2,-1-3 1,6-1 3,-3-3 1,5 1 0,1-1 1,1 1 1,-1 5-1,1 2 1,-3 1-2,-3-1 1,3 0 0,-3-3-12,4 1 1,1 2 0,-1-3 0,-3 3 3,-1 2 1,-6-3 0,3 3 22,-1-2 1,4-1-1,-5-5 8,3 4 0,2-3 0,5 5-23,1 0 1,-3-5 0,-1 5 0,-3-1-3,3-1 0,2 6 1,1-5-29,1-3 0,-3 4 1,-1-1 19,-3-3 0,-5 4 8,6-1 0,-3 5 0,5-4 1,-2 0 0,1 1 0,3 3 0,1-6 0,1 1 2,-1 1 1,6-6-1,1 7 1,-5-3-2,-5 0 0,1 9 0,-3-5-3,3 0 0,-3 6 26,0-4 0,-1 4-25,7 2 1,-7 0 0,-1-2 1,-2-3 0,5 3 0,-1-4-2,4 4 0,1 0 1,1-4 1,-1 4-1,1-4-1,-1 4 1,-5 2 0,-1 0 0,3 0 0,1 0 1,3 0 6,-1 0 0,1 0 1,-1 0 7,1 0 0,-1 0 0,1 0-3,-1 0 0,1 0 1,-1 0-1,0 0-11,1 0 0,-1 0 1,1 0-1,1 0 0,5 0 1,-5 0 0,4-2 0,-3-1 3,-3-3 1,6 0 0,1 6-1,-3 0 5,-2 0 1,-1 0-1,-1 0 1,1 0-7,-1 0 1,1 0 0,-1 0-1,1 0 0,-7 0 0,1 0 0,2 0 5,1 0 0,3 6 0,-1 0 7,0-3 1,1 1-1,1 0-4,5 2 1,-9 0 0,6-6-1,1 0 1,-3 2-1,1 4 1,-3-4-1,1 3-13,-1-3 1,-5 4 0,-1 0 0,1 0 0,0 0 9,-1-1 1,1 9 0,5-4 0,1-1 0,-7 1 0,1-6 0,2 4-5,1 1 1,3-5 0,1 4 0,2-2-6,3 0 0,-1 1 1,-6-3-1,1 4-2,-1 2 0,1-4 0,-1 3 0,1 1-1,-1 0 1,1-4-1,-1 3 1,1 1-2,-1 0 0,-5-4 0,-1 3 0,3 1 11,1 0 1,3-5 0,-1 5 0,1 0-8,-1 0 1,1-7-1,-1 5 1,1-2 0,-1 0 1,8 7-1,1-1-3,-5 4 0,2-5 0,-11-1 1,3 0-1,3-1 1,-1-3 0,1 6 0,-1-1 1,1-1 1,-1 6-1,1-7 1,-1 3-1,1 0 0,-1-7 0,1 7 0,-1 2 0,0-5 0,1 3 0,-1 2 0,1-1 12,-1-1 0,-5 3 0,0-3 0,1 2-12,3-3 1,1 9-1,1-7 1,-3 1-2,-3 1 1,3 1-1,-3 1 1,4 1 2,1-1 1,0 1 0,1-1 0,-1 1 1,1-1 0,-1 1-1,1-1 9,-1 1 0,1-1 1,1 0-1,2 1 4,3-1 1,-1 1-1,-6-1 1,1 1-13,-1-1 0,1 1 0,-1-1 0,1 1-7,-1-1 1,1 6 0,-1 1 0,1-3-2,-1-2 0,1 1 1,-1 1-1,1 2 2,-1-1 0,6-1 0,1 0 1,-3 3-2,-2-3 1,-1 4-1,-1-1 1,1-3-2,-1-2 1,6 5 0,1 1-1,-1 0 2,2 0 1,-5 1-1,3-3 1,-4 4 0,-1 0 0,-1 4 0,1-6 0,1 1-1,4-1 0,-3 4 0,3-4 0,-3 0-3,-3 1 1,2 3 0,3-4 0,1 0-4,-2 0 1,-1 5 0,-3-5 0,1 0 4,-1 0 0,1 4 0,-1-3 0,1-1-3,-1 0 1,0 4 0,1-4 0,-1 1 0,1-1 0,-3 4 0,-1-6 1,-2 1 4,1 1 1,3 0 0,1 4 0,1-6 5,-1-3 0,1 3 0,-1 2 0,1 0 4,-1 1 0,6 3 0,-1-4-9,-7 2 1,8-3-1,-5 3 1,1 0-2,1 0 0,-3-4 0,1 4 0,-1 1 0,1-3-3,-1 0 1,0 4 0,1-4 0,1 1-2,5-1 1,-5 6 0,4-4 0,-3 2 19,-3 0 1,6-2 0,1 5 0,-3-5-9,-1-2 0,-1 4 0,2-4 1,3 0 1,-3 1 0,4 5 1,0-4-12,3 0 1,-1 4 0,4-8-1,-4 1-6,-2 1 1,0-4-1,-3 6 1,1 1 0,-2-3 0,-1 0 1,-3 4 0,1-6-1,1 1 1,4 1 0,-3 0 1,5 6-1,-2-2 2,1 2 1,5-3-1,-4 1 1,0 0 9,0-2 0,4 4 1,-3-6-1,-1 0-6,0 1 0,4 3 0,-5-6 29,-3-2 0,4 5 0,-2-3 0,1 0 1,-1 0-6,0 1 0,8 5 0,-4-6 0,3-2-5,-1-1 0,0-1 0,6 3 0,0 1-6,0-2 0,5 1 0,1-1 0,-2 2-8,-2-1 0,2-3 1,-1 0-1,-1 3 6,2 1 0,0 0 1,-4-5-1,0-1 0,0 1 0,0-7 0,-2 1-6,-4 2 1,4-5-1,-6 3 1,0 0-5,-4-3 1,2 5-1,1-8 1,-1 0 0,0-1-18,-3 1 0,3 0 0,0-6 0,0 0-17,0 0 1,5 0 0,-7 0 0,0 0-18,2 0 0,-3-2 0,7-2 0,0-2-69,-2 2 1,4-3 0,-6 1 0,1 0-86,-1-2 1,0 6 0,-4-3-88,3 3 0,-1 2 289,-6 0 0,9 0 0,1 0 0</inkml:trace>
  <inkml:trace contextRef="#ctx0" brushRef="#br0" timeOffset="2479">1 5100 7132,'17'-1'-402,"1"-3"1,-1-2 0,1 2 389,-1 2 0,3 2 0,1-2 0,2-2 40,-1-2 0,3 1 1,0 5-1,2-2-2,4-4 0,-4 4 0,2-4 1,1 4-2,-3 2 1,6-2-1,-4-2 1,4-2-15,2 3 0,0 1 1,2 0-1,1-2 4,3-2 1,0 0 0,-6 6 0,0 0-2,0 0 0,0-6 1,0 1-1,1 1 6,5 2 1,-4 2-1,6 0 1,-3 0-15,1 0 0,8 0 0,-3 0 0,3 0-14,-3 0 1,5 0-1,-5 0 1,5 0 0,1 0 1,1 0 0,-1 0-7,0 0 0,1 0 1,-1 0-1,1 0 1,-3 0 6,-3 0 0,3 0 0,-3 0 1,3 0 5,2 0 1,-1 0-1,-3 0 1,-1 0 20,2 0 0,-7 0 0,1 0 1,-2 0 5,-1 0 1,7 0 0,-6 2 0,-2 2-13,-3 1 1,5 1 0,2-6 0,0 0-22,-1 0 0,5 0 0,-5 2 0,1 2-3,0 2 1,5 0-1,-1-6 1,1 0 14,-1 0 1,2 0-1,-9 2 1,-1 1 7,-2 3 0,4 0 0,-1-6 0,-1 0-13,-2 0 1,4 0 0,0 0 0,-1 0-22,3 0 1,-4 0 0,6 0 0,-1 0-4,1 0 1,-4 0-1,5 0 1,1 0 11,-3 0 1,5 0 0,-6 0-1,-1 0 10,1 0 1,3 0-1,-3 0 1,2 0 0,3 0 1,3 6-1,3 0 1,2-2 3,3-2 0,-1-2 1,-6 0-1,1 0-2,-1 0 0,2 0 0,1 1 0,-1 3-2,-4 2 0,-1 0 0,3-6 1,1 0-1,-1 0 0,0 0 0,3 0 0,-1 0 1,-1 0 1,9 0 0,-12 0 0,3 0 5,1 0 0,-6 0 0,11 0 0,-5 0-2,-2 0 1,1 0-1,1 0 1,0 0-14,-1 0 1,7 0-1,-12 0 1,1 0 2,1 0 1,1 0 0,1 0 0,1 0 2,-1 0 1,6 0-1,0 0 1,-1 0 2,-3 0 0,4 0 1,2 0-1,1 0 6,-1 0 1,0 0 0,-4 0 0,4 0 2,2 0 0,-3 0 0,3 0 1,-2 0-8,-4 0 0,-2 0 1,-1 0-1,-1 0-2,1 0 1,-1 0-1,0 0 1,1 0 4,-1 0 0,1 0 0,-1 0 0,0 0-4,1 0 1,-3 0 0,-1 0 0,-3 0-4,3 0 0,-1 0 0,1 0 0,-5 0-6,-1 0 0,4 0 0,-7 0 0,-1 0 6,-2 0 1,4 0-1,0 0 1,-3 0 2,-1 0 0,-2 0 0,2 0 0,2 0 15,2 0 1,-1 0 0,-5 2 0,0 2-17,0 2 1,0-1 0,0-5 0,0 0 2,0 0 1,-6 6 0,-2 0 0,0-2-12,1-2 0,-5 0 1,4 2-1,0 2-1,0-3 1,-3-1 0,3-2-1,0 2 5,0 4 1,2-4 0,6 4 0,-2-4 3,-4-2 1,2 6 0,-5 0 0,-1-3 0,0-1 0,4 4 0,-4 0 0,1-2 1,-1-2 0,-2 4 1,-5-1-1,-1-1-1,0-2 1,1-2 0,-1 0 0,1 2-2,-1 4 1,1-4-1,-1 4 6,1-4 1,-1-2-1,1 0 1,-1 0 1,1 0 1,5 6-1,2-1 1,0-1-5,1-2 1,-1-2-1,-4 0 1,2 0-12,-1 0 1,3 6 0,-2 0 0,-1-2 3,-3-2 0,-2-2 1,1 2-1,-1 1-1,1 3 0,-1 0 0,3-6 0,1 2 2,2 4 1,1-4 0,-5 4 0,2-4 0,3-2 0,5 5 0,-6 1 1,0-2-1,3-2 1,-7 4 0,4 0-1,-3-2 8,-3-2 1,1-1 0,-1 3 30,1 2 1,-1 0 0,0-6-25,1 0 0,-1 0 1,1 0-1,-1 0 20,1 0 0,-1 0 1,1 0-1,-1 0-10,1 0 0,-1 0 0,1 0-32,-1 0 1,0 0-1,-1-2-28,-4-4 0,3 4 0,-3-4-104,3 5 1,-5-1-300,-4-4 438,-4 4 0,-2-6 0,0 8 0</inkml:trace>
  <inkml:trace contextRef="#ctx0" brushRef="#br0" timeOffset="4871">8209 2166 6020,'-10'0'180,"3"0"-126,7 0 536,0 0-560,0 8 0,0 2 0,0 7-30,0 1 0,0-6 1,0-1-1,0 3 13,0 1 1,0 3-1,0-1 18,0 1 0,5 5 0,1 0 1,-2-1-2,-2-3 0,-2-2 1,0 3-1,2 1-7,4 2 0,-4 1 1,4-7-1,-5 3-5,-1 3 1,0-4 0,0 5 0,2-3-3,4 2 1,-4-3 0,4 5 0,-4-2-13,-2 0 1,6 3 0,2-5 0,-1 2-11,1-1 0,0 3 0,-4-2 1,3-2 10,3-1 1,-6 3 0,4 0-1,-2-1-4,-1-3 1,3 5 0,-4-1-1,2 0 26,-2 2 1,-2-3-1,0 5 1,2-2 9,1-4 0,1 5 0,-6-1 0,0 0-29,0 0 0,0 1 0,2-5 0,2 2-5,2-2 0,0 5 1,-6-3-1,0-2-11,0-1 1,5-3 0,3 1 0,0-1 0,0 1 1,3-1-1,-3 1 1,0-1 14,0 0 0,3 1 0,-5-1 0,0 1 32,2-1 0,-6 3 1,4 1-1,-5 2-11,-1-1 1,6-1 0,0 0-2,-2 3 0,-2 1 1,-2-4-1,0 3 1,0-1 14,0 2 1,6-4 0,0 7 0,-1-3-51,3-4 1,-6 4-1,6 1 1,-2-1 2,-1 0 1,7 4-1,-6-6 11,-2-1 0,4 5 1,-3 0-1,-1 2 1,-2-2 2,-2-1 1,6 5 0,0-2 0,-2 4 10,-2 2 0,-2-4 0,0 0 1,0 2-19,0-2 1,0 0 0,0 2 0,0-2-4,0-2 1,6-2 0,-1 4 0,-1-4-3,-2-1 0,4 3 0,0-6 0,-2-2-1,-2-1 0,3 3 1,1 0-1,0-1-2,2-3 1,-6 4 0,4 1 0,-2-3 9,1-2 0,-3-1 0,4-1 3,-4 1 1,0-3-1,2-1-1,2-2 0,-1-1 137,-5 7 12,0-9 193,0-1-153,0-8-500,0 0-352,0-8 1,0-1-632,0-9 1287,0 8 0,0-13 0,0 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8:30.750"/>
    </inkml:context>
    <inkml:brush xml:id="br0">
      <inkml:brushProperty name="width" value="0.08571" units="cm"/>
      <inkml:brushProperty name="height" value="0.08571" units="cm"/>
      <inkml:brushProperty name="color" value="#E71224"/>
    </inkml:brush>
  </inkml:definitions>
  <inkml:trace contextRef="#ctx0" brushRef="#br0">280 349 7298,'0'-9'-1010,"0"1"1446,0 8-112,0 0 0,2 8-255,4 3 0,-3 3 0,7-1 0,0-1 30,0 2 1,-5 1 0,5 3-353,-2-1 149,-2 1 0,1-1-256,-5 0 182,6 1-27,-8-1 90,0 1 0,0-1-292,0 1 168,0-9 239,0 7 0,0-6 0,0 7 0</inkml:trace>
  <inkml:trace contextRef="#ctx0" brushRef="#br0" timeOffset="326">70 786 7569,'0'10'-1355,"0"-1"1439,0-3 72,8-4 101,-6 6-137,6-8 0,-1 0 1,5 0-81,4 0 1,1-6 0,1 0 0,-1 2 74,0 2 1,1 2-1,-1 0 1,1 0 73,-1 0-119,1 0-259,-1 0 135,9 0 0,-13 0-118,5 0 0,-5 0 0,5 0 0,-1 2 1,1 2-1,-1 2 172,0-2 0,1-2 0,-1-2 0</inkml:trace>
  <inkml:trace contextRef="#ctx0" brushRef="#br0" timeOffset="759">0 332 6330,'12'0'379,"0"0"-317,1 0 1,-3 0 0,2 0 0,1 0-15,3 0 1,1 0 0,1 0 0,-1 0-70,1 0 1,5 0-1,2 0 1,0 0-130,1 0 0,5 0 1,-2 0-1,2 0-39,-2 0 189,-4 0 0,0 0 0,2 0 0</inkml:trace>
  <inkml:trace contextRef="#ctx0" brushRef="#br0" timeOffset="1486">664 594 7368,'-12'-10'-893,"3"2"810,1 1 0,2 3 51,6-8 1,0 0-1,2-5 22,4-1 0,2 7 1,5 1-1,-1 0 95,1 1 0,3 3 0,1-4-14,1 2 0,-1 3 0,1 5-58,-1 0 0,1 0 1,-1 2-1,1 1-6,-1 3 1,-1 8 0,-3-4 0,-1 1-50,1 1 0,-5-1 0,0 7 0,-2-1 26,0 1 0,5-6 0,-5-1 0,-2 3 14,-2 1 0,-2-3 0,2-2 19,4-3 1,-4 7 67,5-4-81,-7-1 1,0-1 5,0-8-83,0 0 81,0-8-2,0 6-2,0-13 0,0 11 4,0-8-38,0 8 1,6-11-160,0 3 181,8 5 4,-5-9-9,9 6 1,-1-1-19,1-1 72,-1 0-56,1 3-8,-1-7 30,1 14 1,-1-7 0,0 3 1,1 4 9,-1-4 0,-5 4-25,0 2 11,-1 0 25,7 0-27,-1 0-3,1 0 5,-9 0-4,7 0 1,-6 0 0,1 0 27,1 0-26,-8 8 8,11-6 1,-11 11-1,8-7 0,-8 8 1,2-3 5,-4 5-11,-2 1-104,0 1-11,0-1 110,0 1-124,0-1 0,0-5 19,0-1 90,0 1 15,0-2 0,0-2 0,-8-1 0,-2 3 0</inkml:trace>
  <inkml:trace contextRef="#ctx0" brushRef="#br0" timeOffset="1854">1764 279 7569,'10'0'-975,"-2"0"942,-8 0 81,0 0-12,8 0 1,-7 2 0,5 4 31,-4 6 0,0 3 0,2 3 1,2-1-27,-2 1 0,-2-1 0,-2 1 0,2-1-38,3 1 0,-1-1 1,6 1-1,-2-1-21,-4 0 0,3 1 1,-1-1-1,0 1-95,2-1 1,-6-5-1,4 0-272,-4 1 0,-2 3 384,0 1 0,7 1 0,3-1 0</inkml:trace>
  <inkml:trace contextRef="#ctx0" brushRef="#br0" timeOffset="3160">1415 611 7569,'17'-9'-105,"-5"1"1,0 8 0,1 0 0,3 0-16,1 0 0,1 0 0,-1 0 162,1 0 0,-1 0 1,3 0-1,1 0-2,2 0 1,0 0 0,-3 0 0,1 0-33,3 0 1,5 0-1,-4 0 1,2-2-30,4-4 1,-4 4 0,2-4 0,0 4-36,-1 2 1,5-5 0,-6-1-1,0 2 37,-4 2 1,2-4-1,-1 0 1,-3 2-45,-2 2 49,7-5-17,-7 5 14,6-6-14,-7 8 13,-1 0 44,1 0-226,-1-8 181,1 6-21,-9-6 1,7 8 16,-6 0 18,-1 0 0,-1-1 13,-8-5 13,0 4 1,-8-6-11,-3 8 1,-5 0-1,-1 0 29,-1 0 0,7 0 0,-1 0-15,-2 0 1,-1 0 0,-3 2-10,1 4 1,1-2 0,3 5 13,1-1 0,0 6 28,-5-3 0,7 5 1,3-1 13,-1-3 1,6 4 0,-4-5-17,4 5 1,2-5-1,2 1-1,4 2 1,-2-1 0,7 1-38,3-3 1,0-5 0,-1 4 0,-1-2-26,1-4 1,3 3 0,1-1 0,1 2 1,-1-4-1,1 2 0,-1-3 7,1-1 0,5-2 0,0 0 1,1 0-47,1 0 0,-4-2 0,6-1-3,-2-3 0,5-6 32,-7 6-36,0-7 42,2 11 0,-5-14-67,3 5 1,-5 1 55,-7-2 0,5 3-6,-5-3 0,-1-4-4,2 5 0,-6 1-39,5-2 1,-7 1 51,2-7 0,2 7 0,-3-1 18,-1-2 1,-2-1 0,-9 5 0,-5 4-8,-4 4 1,5 2-1,-1 2 3,-2 4 1,5-4 0,-3 6-10,-1 0 0,-1-4 112,2 7-40,5-7 1,9 4-35,3-8 1,5 0 0,7-2-26,1-4 1,-1 4 0,1-6-14,-1 1 1,1 5 0,-3-6-1,-1 2 8,-2 0 1,-1 0 0,5 5 0,-3-3-1,-1-2 0,-6 0 0,5 6 5,3 0 1,2 0-1,1 0 30,0 0 1,-5-6 22,0 0 1,-3 2-38,3 10 0,-4-2 8,-8 8 0,0-6 1,0 5-3,0 3 0,0-4 1,0 1 164,0 3 1,0 1-105,0 3 0,0-1 1,0 1-37,0-1 0,6-5 0,1-2-113,3-3 1,-4 5 0,6-6 0,1-2 0,1 0-79,-3 1 1,5-3-1,-4 4 1,3-4-117,3-2 1,-1 0 0,0 0 259,1 0 0,-1-15 0,1-5 0</inkml:trace>
  <inkml:trace contextRef="#ctx0" brushRef="#br0" timeOffset="3552">3266 472 7569,'10'0'-210,"-2"0"-137,-8 0 153,0 0 155,0 7 115,7-5-19,-5 6 0,8-2-50,-4 0 1,-2 5-1,5-3 132,-1 2-98,6 1 1,-10 1 0,7 0 20,3 1-85,-6 3 54,-1 1-69,1-7 81,-6 5-10,14-5-135,-14 0 127,5 5 6,1-13-3,-6 14-132,6-14 124,0 6-2,-6-1 1,7-5 6,-3 4-9,-4-4 66,14-2-65,-15 0-11,7-8 1,-2 4 46,0-7 1,6 5-23,-7-6-8,9 1-76,-12-7 72,13 1-39,-13-1 0,12 1-183,-8-1 219,7 1-320,-11-1 147,14 9-17,-14-7 155,13 14-31,-13-13 21,14 13-69,-14-6 98,13 8 0,-13 0 0,6 0 0</inkml:trace>
  <inkml:trace contextRef="#ctx0" brushRef="#br0" timeOffset="4584">4122 506 7569,'-8'-9'-764,"6"1"0,-13 8 806,3 0 0,-3 0 0,-3 0 69,1 0 0,5 0 0,0 0-35,-1 0 1,-3 0 0,-1 0 72,-1 0 0,1 8-106,-1 3 0,3 5 1,1-1-1,5-1-50,1-2 1,2-6-1,6 5-11,0 3 0,0 1 31,0 3 0,2-7 0,4-1-13,5-2 0,5-2 1,1-6-1,1 0-8,-1 0 0,1 0 1,-1-2-1,1-2-10,-1-2 0,1-6 0,-3 5 1,-1-1 7,-3 0 1,-5-6-1,6 3 10,1-5 0,-5 5 0,0 1 31,0 2 90,-6 2-104,5 6 0,-7 2 7,0 4 1,2 4 0,2 7 7,2 1 1,8-1-39,-3 1 0,5-3 0,1-1 1,1-4-10,-1-3 0,1-1 1,-1-6-1,1 0-24,-1 0 1,1 0 0,-1 0 0,0 0 17,1 0 0,1-8 0,3-1 0,1-3 1,-2 0 1,-1 1 0,-1-7 0,2 1-8,3-1 1,-1-5-1,-6 0 1,-1 1-31,-4 3 1,1-4 0,-5-3 0,0 1 18,0 0 1,-3 2-1,-5 3 1,0-1 37,0-2 0,0-1 1,0 5-1,-2-2 10,-3-3 1,1 1 0,-6 6-4,2-1 1,-3 1 0,5-1 0,0 1 0,0-1-5,0 1 1,0 5 0,5 1 44,-5-3 1,4 4 77,-4-1-101,4 7 28,2-4-110,0 8 100,0 0 1,-2 8 0,-2 3-7,-2 5 0,1 1 1,5 3-1,0 1 9,0 2 0,-6 3 1,0-5 10,2 2 1,2 6-1,2-5 1,0-1-1,0 0-2,0 1 1,0 5-1,0-6 1,0 0-3,0 2 0,2-5 0,2 3 0,4-2-5,1 3 0,-3-5 0,4 4 1,0-5-4,-1-6 0,1 3 0,4-3 1,-3 1-66,3-1 0,1 3-124,3-3 0,-1-4 1,-1 0-1,-3-3-762,-1 1 906,0 0 0,13-6 0,2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7.317"/>
    </inkml:context>
    <inkml:brush xml:id="br0">
      <inkml:brushProperty name="width" value="0.08571" units="cm"/>
      <inkml:brushProperty name="height" value="0.08571" units="cm"/>
    </inkml:brush>
  </inkml:definitions>
  <inkml:trace contextRef="#ctx0" brushRef="#br0">70 1 7472,'-18'0'-769,"1"0"853,7 0 0,2 0-161,8 0 130,-7 0 44,5 0 1,-6 2-85,8 3 0,2 5-49,4 8 1,-2-1 0,7 0 28,3 1 1,-4-8 0,1-3 11,3 1 0,1-6 1,3 6-1,-1-2-22,1-1 1,-1 1 0,1-6-60,-1 0 78,1 0 1,-1 0-42,1 0 1,-1-7-13,0-5 8,1 4 36,-8-7 1,3 11-10,-7-8 1,0 8 6,2-11-11,-6 5 96,5 0-42,-7-5 0,0 11 1,-2-6 132,-3 2 1,-5 3-99,-8 5 0,9 2 0,3 3-154,4 7 122,2 4-11,0-7 0,0 7-30,0-5 1,0 5 0,2 1-245,4 1 0,3-8 1,9-3-79,-1 1 0,1-6 326,-1 4 0,1-4 0,-1-2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5.090"/>
    </inkml:context>
    <inkml:brush xml:id="br0">
      <inkml:brushProperty name="width" value="0.08571" units="cm"/>
      <inkml:brushProperty name="height" value="0.08571" units="cm"/>
      <inkml:brushProperty name="color" value="#008C3A"/>
    </inkml:brush>
  </inkml:definitions>
  <inkml:trace contextRef="#ctx0" brushRef="#br0">367 141 7569,'-6'-12'-467,"-2"0"396,-1-1 1,3-3 0,-6-1 42,-2-1 0,5 7 1,-3-1 0,6 6 0,-5-4 82,-3 3 0,-1 1 1,-3 6-29,1 0 1,-1 0 0,1 0 0,-1 2-38,1 4 0,-1 3 1,-1 11-1,0 1-3,1 2 1,-3 3 0,11-5 0,-2 2-3,1-1 0,7 3 0,-2-2 0,4-2 29,2-1 0,0-3-6,0 1 0,8-3 0,3-3 0,5-6-3,1-4 0,1-2 0,-1 0 0,1 0-2,-1 0 0,1-8 0,-1-2 0,1-1 1,-1-1 1,1 0 0,-1-5-1,1-1 1,-1 1 0,-1-1 0,-5 1 2,-5-1 1,2 1 0,0 0 0,-1-1 5,1 1 0,0-1 0,-4 1 32,2-1 0,1 3 0,-3 1 119,2 2-182,0 9 48,-6-5 1,2 16 0,2 3-15,1 5 0,1 1 0,-4 1 0,2-1 3,2 1 0,2-1 0,-4 2 0,3 3 16,3 1 0,-4 6 0,4-5 0,-1-1-15,1 2 1,-4-6-1,3 5 1,1-5 2,0-1 0,-4-1 0,3 1 1,1-1-65,0 0 1,-6-5 0,2 0-1,-3-1 20,3-1 0,-4 0-538,4-4 110,-4-4 1,0 5 448,4-7 0,-4-15 0,5-5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5.685"/>
    </inkml:context>
    <inkml:brush xml:id="br0">
      <inkml:brushProperty name="width" value="0.08571" units="cm"/>
      <inkml:brushProperty name="height" value="0.08571" units="cm"/>
      <inkml:brushProperty name="color" value="#008C3A"/>
    </inkml:brush>
  </inkml:definitions>
  <inkml:trace contextRef="#ctx0" brushRef="#br0">53 158 7569,'0'-18'-228,"0"1"-247,0 0 0,0-1 0,0 1 418,0-1 0,-2 6 0,-4 3 108,-5 1 1,1-4 233,-2 7-114,8-1-53,-3 6-13,7 0-49,0 0 0,0 7 0,0 5 0,0 4-13,0 1 1,0 1-3,0-1-19,0-7 0,2-2 1,3-8-2,7 0 0,-2 0 0,1 0 2,3 0 0,-4-6 1,1 0 9,3 2 1,-1 0 0,1 0-2,-2-2 1,-1 1 0,7 5-30,-1 0 0,1 0 0,-1 0 0,1 0 0,-1 0 0,1 0 0,-3 2 1,-1 1-6,-3 3 1,-1 8-1,4-4 1,-3 1 8,3 1 0,-4-1 0,-1 7 0,-1-1-9,-4 1 1,4-1 0,-3 1 0,-1-1 3,-2 1 1,-2-1 0,0 1 62,0-1 0,-8 1-51,-3-1 0,-5 0 0,-1-1 0,-3-2-62,-3-3 1,4-5-1,-6 4 1,1-2-56,1-5 0,0-1 0,5-2-157,1 0 1,-1 0-189,1 0 448,7-7 0,2-3 0,8-8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5.933"/>
    </inkml:context>
    <inkml:brush xml:id="br0">
      <inkml:brushProperty name="width" value="0.08571" units="cm"/>
      <inkml:brushProperty name="height" value="0.08571" units="cm"/>
      <inkml:brushProperty name="color" value="#008C3A"/>
    </inkml:brush>
  </inkml:definitions>
  <inkml:trace contextRef="#ctx0" brushRef="#br0">1 297 6741,'0'-11'-368,"0"-1"1,0 6 413,0-6 1,2 3 0,1-5-34,3 3 1,8 5 0,-3-6 1,5-2 0,1 5 1,1-1-1,-1 0-12,1 1 0,5-1 0,2-4 0,3 3-34,3-3 0,2-1 0,1-1 0,1 3 31,0 1 0,0-8 0,0-7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6.248"/>
    </inkml:context>
    <inkml:brush xml:id="br0">
      <inkml:brushProperty name="width" value="0.08571" units="cm"/>
      <inkml:brushProperty name="height" value="0.08571" units="cm"/>
      <inkml:brushProperty name="color" value="#008C3A"/>
    </inkml:brush>
  </inkml:definitions>
  <inkml:trace contextRef="#ctx0" brushRef="#br0">0 68 7569,'2'-15'-341,"4"3"-41,-4-3 1,6 11 273,-8-8 145,0 8 1,0-2 0,2 12 38,3 6 0,-3 5 1,4 7-1,-4 5 5,-2 4 1,2 4 0,2 3 0,2 5-43,-2 0 0,-3 9 0,1-6 0,2 1-12,2 1 0,0 3 1,-6 3-1,2 2-7,4-1 0,-4-3 0,3 0 0,-3 1-78,-2-3 1,0 8-1,0-11 1,0-1-47,0 3 0,0-9 0,0 1 0,0-4-5,0-4 0,0 3 0,-2-10 0,-1-1 20,-3-4 1,-6-3 0,4-3 0,-1-2 88,-5-3 0,-1-4 0,-3-8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6.450"/>
    </inkml:context>
    <inkml:brush xml:id="br0">
      <inkml:brushProperty name="width" value="0.08571" units="cm"/>
      <inkml:brushProperty name="height" value="0.08571" units="cm"/>
      <inkml:brushProperty name="color" value="#008C3A"/>
    </inkml:brush>
  </inkml:definitions>
  <inkml:trace contextRef="#ctx0" brushRef="#br0">1 88 6729,'9'-2'-384,"-3"-4"0,2 3 563,-2-9 0,5 6 0,-3-4-220,2 3 1,0-1 0,3 4 0,-1-2 40,1 2 0,3-5 0,1-1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6.579"/>
    </inkml:context>
    <inkml:brush xml:id="br0">
      <inkml:brushProperty name="width" value="0.08571" units="cm"/>
      <inkml:brushProperty name="height" value="0.08571" units="cm"/>
      <inkml:brushProperty name="color" value="#008C3A"/>
    </inkml:brush>
  </inkml:definitions>
  <inkml:trace contextRef="#ctx0" brushRef="#br0">1 18 6751,'11'0'-215,"1"0"215,2 0 0,1-8 0,3-1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7.298"/>
    </inkml:context>
    <inkml:brush xml:id="br0">
      <inkml:brushProperty name="width" value="0.08571" units="cm"/>
      <inkml:brushProperty name="height" value="0.08571" units="cm"/>
      <inkml:brushProperty name="color" value="#008C3A"/>
    </inkml:brush>
  </inkml:definitions>
  <inkml:trace contextRef="#ctx0" brushRef="#br0">210 70 6626,'-17'0'-93,"-1"0"1,1 0-1,-1 2 1,1 4 123,-1 6 1,1-2-1,1 1 1,3 3-1,1 1 24,-2 3 0,7-1 0,-1 1 0,2-1-2,0 1 0,0-1 0,6 2 0,0 3-23,0 1 1,6 0 0,2-5-1,2-1-16,3 1 0,3-1 1,1 1-1,1-1-21,-1 1 0,6-1 1,1-1-1,-1-5-12,2-5 1,-5-2-1,5 0 1,-2 2 10,0-2 0,1-4 1,-7-4-1,1-4 4,-1-2 1,1 1 0,-1-5 0,1 2 2,-1-1 1,-5-3-1,-3-3 1,1-3 3,0-1 1,-6 0 0,1 3 0,-3-1-2,-2-2 1,0-2-1,0 3 1,-2-1 0,-3 2 1,-5-5 0,-8 3 0,1 2 0,0 1 1,5 3 0,0-1-1,-1 1-1,-3 0 1,-1 1 0,-1 4-1,1 7-6,-1 3 1,1 2-1,-1 0-55,1 0 1,-1 5-1,3 3 1,1 2-99,3 3 1,5 9 0,-4 1 0,2-2-20,5-1 175,1-3 0,2 1 0,0-1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7.503"/>
    </inkml:context>
    <inkml:brush xml:id="br0">
      <inkml:brushProperty name="width" value="0.08571" units="cm"/>
      <inkml:brushProperty name="height" value="0.08571" units="cm"/>
      <inkml:brushProperty name="color" value="#008C3A"/>
    </inkml:brush>
  </inkml:definitions>
  <inkml:trace contextRef="#ctx0" brushRef="#br0">53 35 7339,'-8'-9'-457,"4"-5"0,-7 8 564,-3 2-261,6 2-196,1 2 350,7 0 0,7 0 0,3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8.091"/>
    </inkml:context>
    <inkml:brush xml:id="br0">
      <inkml:brushProperty name="width" value="0.08571" units="cm"/>
      <inkml:brushProperty name="height" value="0.08571" units="cm"/>
      <inkml:brushProperty name="color" value="#008C3A"/>
    </inkml:brush>
  </inkml:definitions>
  <inkml:trace contextRef="#ctx0" brushRef="#br0">227 53 7297,'-8'-10'-176,"4"0"0,-7 6 0,-3-1 209,-1 1 1,-3-4 0,1 2-15,-1 2 1,1 2 0,-1 4-105,1 4 0,-1 4 84,1 7 1,5 1-1,3-1 1,1 1-13,4-1 0,2 1 1,2-1 17,0 1 1,2-3 0,2-1 0,4-5-28,1-1 0,-3 4 0,6-6 17,1-3 1,-3-1 0,2-2 0,1 0 0,3 0 0,1-2 0,1-1 0,-1-5-26,1-2 1,-7-2-1,1-5 14,2 0 0,-7-1 0,-1 1 36,-4-1 1,-2 1 141,0-1-129,0 1 0,-2 1 321,-4 5-341,4 3 1,-5 10 0,7 4 27,0 5 1,0 5 0,0 1-1,0 1 13,0-1 1,0 6 0,0 3 0,0-1-10,0 0 0,0 4 1,2-4-1,1 1-38,3-1 0,0 4 0,-4-6 1,2 1 3,2 1 1,0-6-1,-4 4 1,1-3-28,3-3 0,0-5 0,-6 0 0,2-1-732,4-1-10,-4 6 758,13-15 0,-5-1 0,7-9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8.544"/>
    </inkml:context>
    <inkml:brush xml:id="br0">
      <inkml:brushProperty name="width" value="0.08571" units="cm"/>
      <inkml:brushProperty name="height" value="0.08571" units="cm"/>
      <inkml:brushProperty name="color" value="#008C3A"/>
    </inkml:brush>
  </inkml:definitions>
  <inkml:trace contextRef="#ctx0" brushRef="#br0">18 18 7569,'0'-10'-904,"0"2"826,0 8 1,0 2 132,0 4 0,-2 4 1,-2 7 11,-2 1 0,0-1-67,6 0 0,0-5 48,0 0 1,8-8-74,4 1 0,-3-3 0,3-2 77,1 0 0,3-5-39,1-1 1,1 0 13,-1 6 1,1 0-44,-1 0 0,1 0 26,-1 0 1,-1 2 0,-5 4 1,-5 5 1,-2 3 0,0-1 0,2-1 11,-2 2 1,-2 1 0,-2 3-1,0-1-10,0 1 0,0-1 0,0 1 0,-2-1-17,-4 0 0,2 1 0,-6-1-47,2 1 0,-5-3 1,1-1-64,-3-2 1,-3-9-1,1 3-37,-1-4 0,7-2 0,-1 0 150,-2 0 0,-1-15 0,-3-5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7.746"/>
    </inkml:context>
    <inkml:brush xml:id="br0">
      <inkml:brushProperty name="width" value="0.08571" units="cm"/>
      <inkml:brushProperty name="height" value="0.08571" units="cm"/>
    </inkml:brush>
  </inkml:definitions>
  <inkml:trace contextRef="#ctx0" brushRef="#br0">1 18 6503,'11'1'522,"-1"5"-493,-2 6 0,0-2 0,-5 1 0,3 3-33,-2 1 1,-2-3-1,-2 0-123,0 1 177,0 3-142,0-7 0,0 7 100,0-14 11,0 13-111,0-13 102,0 6-33,0 0 26,0-6-41,0 6 35,0-8 95,0 0-87,8-8 0,2-2 0,5-7 0,-1-1-1,-3 1 0,1-1 0,5 3 10,1 3 0,-1-3 1,1 3-1,-1-2 3,1 3 1,-1-3 0,1 8 0,-3 1-13,-3-3 0,3 6 0,-3-4 0,4 4-7,1 2 0,0 0 0,1 0 5,-1 0-3,1 0 1,-1 0 0,1 2-1,-1 4 0,-7 4 0,-4 7 1,-2-2-58,1-3 1,-3 4-1,4-5 1,-4 5-93,-2 1 1,0 1 0,0-1-236,0 1 384,0-9 0,0 7 0,8-6 0,2 7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8.672"/>
    </inkml:context>
    <inkml:brush xml:id="br0">
      <inkml:brushProperty name="width" value="0.08571" units="cm"/>
      <inkml:brushProperty name="height" value="0.08571" units="cm"/>
      <inkml:brushProperty name="color" value="#008C3A"/>
    </inkml:brush>
  </inkml:definitions>
  <inkml:trace contextRef="#ctx0" brushRef="#br0">1 193 7339,'7'-18'-306,"1"6"1,6 1 238,-3-3 0,9-1 0,9-3 1,6 1-95,6-1 1,9 1 160,8-1 0,8 1 0,-4-1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9.766"/>
    </inkml:context>
    <inkml:brush xml:id="br0">
      <inkml:brushProperty name="width" value="0.08571" units="cm"/>
      <inkml:brushProperty name="height" value="0.08571" units="cm"/>
      <inkml:brushProperty name="color" value="#008C3A"/>
    </inkml:brush>
  </inkml:definitions>
  <inkml:trace contextRef="#ctx0" brushRef="#br0">140 33 7372,'-17'-10'-1172,"5"3"1006,1 7 174,7 0 92,-4 7 87,8-5-120,0 6 1,-2-2 0,-2 2-10,-2 1 1,-1-3 18,1 6 0,2-6 53,-8 5-87,8-7 0,-3 6-19,7-4 1,0-2-11,0 7 1,0-5 3,0 6 0,0-1 3,0 7 1,6-7 0,1 1 2,3 2 1,-6-5 0,4 1-16,-1-2 0,3 5-12,8-1 0,-3-2 0,-1-1 15,-3-1 0,-5-2-17,6-6 1,-6 0 0,5 0 6,3 0 1,-4 0 0,-1-2 0,1-2-5,0-2 1,-6-7 0,3 3 14,1 0 1,-6-5-10,4 3 0,-4-3 0,-2-3-6,0 1 1,0 5 0,0 1 0,-2-3-6,-4-2 1,4 5 0,-6-1-1,2-1-36,1-3 1,-9 4-1,2 1 18,-3-3 1,-3 6-1,3 1 1,-1 1-142,-1 0 0,3 2 0,-9 8 0,4 4-315,1 1 481,1 3 0,-1 6 0,1-1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30.149"/>
    </inkml:context>
    <inkml:brush xml:id="br0">
      <inkml:brushProperty name="width" value="0.08571" units="cm"/>
      <inkml:brushProperty name="height" value="0.08571" units="cm"/>
      <inkml:brushProperty name="color" value="#008C3A"/>
    </inkml:brush>
  </inkml:definitions>
  <inkml:trace contextRef="#ctx0" brushRef="#br0">1 71 7490,'0'-12'-70,"0"0"34,0 1 1,0-1-254,0 0 0,1 8-213,5-1 502,-4 3 0,14 9 0,-7 3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10:01:13.279"/>
    </inkml:context>
    <inkml:brush xml:id="br0">
      <inkml:brushProperty name="width" value="0.08571" units="cm"/>
      <inkml:brushProperty name="height" value="0.08571" units="cm"/>
      <inkml:brushProperty name="color" value="#E71224"/>
    </inkml:brush>
  </inkml:definitions>
  <inkml:trace contextRef="#ctx0" brushRef="#br0">1 36 7303,'10'-18'-798,"-1"8"542,-3 5 256,-4 3 0,21 9 0,-3 3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10:01:12.258"/>
    </inkml:context>
    <inkml:brush xml:id="br0">
      <inkml:brushProperty name="width" value="0.08571" units="cm"/>
      <inkml:brushProperty name="height" value="0.08571" units="cm"/>
      <inkml:brushProperty name="color" value="#E71224"/>
    </inkml:brush>
  </inkml:definitions>
  <inkml:trace contextRef="#ctx0" brushRef="#br0">53 822 6323,'-10'8'75,"1"1"1,5 9-1,-2 1-99,2 4 1,2-1 0,0 7 0,-2 2-10,-1 2 1,-1 2 0,6-2 0,0-2 19,0-2 0,0-2 0,0 2 0,0-5-15,0-5 0,2-2 18,3 1 1,-1-8 52,8-5 0,0-8 0,5-5 0,1-2-29,-1-4 0,0 5 0,3-3 0,3-1 69,6-3 0,4 4 1,0 3-1,-2 1-52,-2 4 0,6 2 0,6 2 0,-2 2-28,-2 4 1,-2 4 0,0 9-1,0 4-18,-1 6 1,1 4 0,0 2-1,-2 0 18,-4 0 0,2 6 0,-9 0 0,-5-1-16,-3 3 0,-10-4 0,2 7 1,-4 1 17,-2-2 0,-14-3 0,-5-7 1,-5 0 23,-1 0 0,-6-2 0,2-4 0,-4-5 0,-2-5 0,0-4 0,2-3 1,2-6-12,2-4 0,8-4 1,-3-4-1,5-8-26,1-7 0,7 0 1,1-8-1,2-2-22,4-2 1,2-8 0,4 2 0,4 4 60,6 4 1,3 10 0,3-3 0,1 7-2,5 5 1,1-1 0,6 7 0,-2 2-16,2 2 0,2 8 0,4 2 0,2 0-108,1-1 0,1 7 0,-6-4 0,-2 1-61,-4 1 0,2-8 0,-6 3 1,1-1 153,-1 0 0,-2 0 0,-5-6 0,-1 0 0</inkml:trace>
  <inkml:trace contextRef="#ctx0" brushRef="#br0" timeOffset="283">53 822 7569,'8'-18'0,"4"1"0,3-1-41,2 1 0,7-1 0,1 1-93,2 0 0,8-1 0,8-1 0,1-3 0,5-1 29,1 2 0,5 1 1,1 3-1,4-1 48,2 1 0,0-6 0,6-3 0,-2 1 52,0 0 0,12 0 1,-8 1-1,3-5-93,5-4 0,-6-2 98,4 0 0,3-7 0,1-3 0</inkml:trace>
  <inkml:trace contextRef="#ctx0" brushRef="#br0" timeOffset="605">1677 88 7569,'35'-17'0,"0"-1"0,-2 1 0,-4 1-96,-5 5 1,-5 3-57,-2 8 1,-5 0 0,-2 2 0,-1 4 0,-1 7 181,0 9 0,4 11 0,-7 9 0,-1 5 18,-2 7 1,4 14-1,0 16 1,-4 7-25,-6 8 0,2-44 0,0 0 0,-3 3 0,-2 1 0,1 1 0,-1 0-22,-1 1 1,0 0-1,2 6 1,1 0-1,-1 1 1,0 0 0,0-1-1,0 0-69,2-1 1,-1 0-1,-2 1 1,0 0-1,3-3 1,0 0-1,0-1 1,1 0 67,-1 0 1,0-2 0,0-3 0,2-1-1,2-3 1,0 0 0,0-3 0,0-1-8,0 43 1,6-3 0,0-5 0,-1-3 21,3-7 1,-6-5 0,4-6-1,-4-6-15,-2-3 0,0-11 0,0-3 1,0-4-61,0-2 0,-8-6 1,-3-2-61,-5-2 0,4-9 0,1-10-29,-3-4 0,1-10 1,-1-6-1,4-5 148,2-4 0,-5-8 0,1 1 0,-3-3 121,-3-1 0,1-1 0,-3 0 0,-1 0-121,-2 0 0,-2 0 0,1-2 0,-5-4 0,-4-3 0,-2-9 0</inkml:trace>
  <inkml:trace contextRef="#ctx0" brushRef="#br0" timeOffset="821">1083 1573 7514,'0'-29'0,"0"1"-73,0 3 1,0 2 0,0 6 0,0-1 6,0 1 1,0-1 0,2 3 14,4 3 1,-2 2-1,8 6 1,1-1-26,3 1 1,1 2 0,1 2 75,-1 0 0,1 0 0,-1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10:01:11.421"/>
    </inkml:context>
    <inkml:brush xml:id="br0">
      <inkml:brushProperty name="width" value="0.08571" units="cm"/>
      <inkml:brushProperty name="height" value="0.08571" units="cm"/>
      <inkml:brushProperty name="color" value="#E71224"/>
    </inkml:brush>
  </inkml:definitions>
  <inkml:trace contextRef="#ctx0" brushRef="#br0">560 909 7181,'-6'-18'-317,"-2"3"0,0 1 1,-1 2 334,-1-1 0,-2-3 0,-5-1-26,-1-1 1,1 9-1,-1 1 1,1 2 25,0 0 1,-9 0 0,-1 6 0,-2 0 19,0 0 0,0 6 1,-6 4-1,0 4-36,0 5 1,2 2-1,2-1-3,2 3 1,13-2 0,-1 8 0,3 3 0,5-1 3,3-2 1,4 2-1,2-6 1,0 0-58,0 0 0,8-1 0,3-7 38,5 1 0,1-9 0,1-3 0,-1-4 16,1-2 0,-7 0 1,1-2-1,2-4-3,1-5 0,1-7 0,-3-3 1,-3-2 10,-2 1 1,3-3 0,-5 2 0,0 1 90,2 3 0,-6 2 0,3-1 4,-3 1 1,0 7-151,4 4 67,-4 4 1,8 10 0,-4 5 0,3 7-5,1 3 0,11 6 0,-3-5 1,3-1-107,4 2 0,-3-6 0,7 5 0,2-5 24,2-1 0,2-9 1,0-3-1,-2-4 50,-4-2 1,4 0-1,-6 0 1,2-2 21,0-4 1,-7-3 0,1-9 0,-4 1 2,-1-1 0,-1-1 1,1-4-1,-3-7 17,-3-3 1,1-3 0,-5-3 0,0-4-21,0-2 0,-3-1 0,-3-7 0,2 1-58,2 0 0,0-8 1,-8-4-1,-2-2 36,-2 1 1,-7 0 0,1 8 0,-3 5-35,-3 3 0,1 12 0,-1 1 0,1 6 197,-1 5 0,1 8 0,-1 7 0,1 2-126,-1 4 1,1 3 0,-1 1-34,1 0 1,1 1-1,3 5 1,3 6 10,2 3 1,3 9 0,5 1 0,0 2 20,0 4 1,0 10 0,0 5 0,0 5 15,0 1 1,2 3 0,1 1 0,5 2-21,2-2 0,1-1 0,7-3 0,-1-1-13,1-5 1,1-3 0,3-8 0,3 0-49,2 0 0,0-8 0,4-4 0,-2-3-10,2-3 1,-3-1 0,1-3 0,2-3-236,2-2 290,2-3 0,-8-5 0,-2 0 0</inkml:trace>
  <inkml:trace contextRef="#ctx0" brushRef="#br0" timeOffset="200">892 629 7569,'-18'0'-542,"1"-2"404,-1-4 96,1-3 1,15-3-1,8 2 1,9 1-46,8-1 1,5 4-1,6-4 1,1 1-289,0-1 375,8-2 0,-6-5 0,6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10:01:15.913"/>
    </inkml:context>
    <inkml:brush xml:id="br0">
      <inkml:brushProperty name="width" value="0.08571" units="cm"/>
      <inkml:brushProperty name="height" value="0.08571" units="cm"/>
      <inkml:brushProperty name="color" value="#E71224"/>
    </inkml:brush>
  </inkml:definitions>
  <inkml:trace contextRef="#ctx0" brushRef="#br0">158 1310 7564,'-16'-17'-94,"5"-1"1,5 10-82,12 8 0,3 6 1,9 8-1,-1-1 80,1 7 0,-1-3 1,1 9-1,-1-3 83,1 0 0,-1 0 1,-1-3-1,-3 1-6,-1 2 0,-2 1 1,1-7-1,-3 1 29,0-1 0,-6 1 1,3-1 56,-3 0-25,-2-7-46,0-2 3,0-8 1,-2 0 0,-1-2-39,-3-4 1,0 2 0,6-7-55,0-3 1,0-1 0,0-3 24,0 1 1,0 5 66,0 0 0,0 1 0,0-7 0</inkml:trace>
  <inkml:trace contextRef="#ctx0" brushRef="#br0" timeOffset="-847">280 3842 7370,'-17'-7'-294,"1"-3"0,3-7 0,3-1 294,2 1 0,-4-1 0,7-1 0,1-5 27,2-5 0,2 0 0,2-4 1,2-4-26,1 0 1,1 1 0,-6 1 0,2 0-1,4 0 1,-2 0 0,6-2 0,-1-2 31,1-2 0,0-5 0,3 3 0,-1 1 22,2-1 0,1-6 0,3 3 16,-1-5-56,0-1 1,9 0 0,3-3 0,2-1 20,-2-2 1,4-8 0,-2 2 0,6-2 0,4 2 1,-1 5 0,-3 13-1,0 5-13,-2 4 0,8 10 1,-14 6-1,-2 5 22,0 5 0,-7 7 1,3-2-849,-4 4 475,-9 2 1,-2 8 0,-10 3 325,-4 5 0,-4 1 0,-7 1 0</inkml:trace>
  <inkml:trace contextRef="#ctx0" brushRef="#br0" timeOffset="-642">699 1974 7569,'12'-18'-81,"0"1"1,-7-1-112,7 1 1,0 1 188,5 5 1,1-3 0,1 8 0,4 2 68,6 3 0,-1 1 0,1 1 1,0 7-102,-2 10 1,-2 7 0,-7 10 0,-3 2-98,-3 3 0,-4 5 0,-8 6 1,0-1-72,0 2 1,-2-1 0,-4 11 202,-6-2 0,-11 6 0,-4-4 0</inkml:trace>
  <inkml:trace contextRef="#ctx0" brushRef="#br0" timeOffset="2295">193 1363 7199,'-27'0'0,"3"0"0,5 0 0,1 0-96,1 0 0,5-2 1,1-2-1,-3-4 142,-1-2 0,5-1 0,2-7 0,2-1-41,1-5 0,-1 3 1,6-8-1,0-2 2,0-2 1,7-4 0,5-2 0,6-3-8,5-3 1,4 0-1,8-3 1,0 3 41,0 2 0,6 3 0,-1 7 0,-1 4-28,-2 5 0,-4 7 0,-2 5-209,-2 6 197,-8 4 1,5 2 0,-9 2 0,1 4-12,-1 6 1,-5 5 0,-3 7-1,-1 5 2,-4 4 1,-4 4-1,-8 3 1,-7 7 1,-7 3 0,-9 3 0,2-1 1,-4 1 41,-2-1 1,-2-5 0,-1-3-1,-3-1-17,2-4 1,2-4 0,2-4-1,0-4 26,0-2 1,8-2 0,4-7 0,4-5 142,1-5-183,8-4 0,7-2 0,12-2 1,11-2 4,5-1 0,4-7 0,8 6 0,4 2-6,5 2 0,-3 2 0,0 0 0,-3 2-3,1 4 0,6-2 0,-7 8 0,-1 1-8,-2 3 1,-4-5 0,-2-1 0,-2-2 24,2-4 0,0 3 1,0-1-1,-2-2-12,3-2 0,-5-2 0,2-2 1,0-2-1,-2-2 1,4-7 0,-8 1 0,1-3-97,1-3 0,-6 1 1,5-3-1,-7-1 37,-5-2 1,3-6 0,-5 3 0,0 1 86,-5 0 0,-3 2 175,-2 5 0,0 7-177,0-1 1,6 10 0,2 0-41,2 6 0,-1 4 0,5-4 0,-2 3-176,1 3 0,3-4 0,1 5-83,1 3 1,-1 2 0,1-1-43,-1-3 1,-5-4 307,-1-8 0,-7 0 0,4 0 0</inkml:trace>
  <inkml:trace contextRef="#ctx0" brushRef="#br0" timeOffset="2433">1153 978 7541,'-17'-33'0,"-1"4"17,1 6 0,1 4 0,3 3 0,3 2-212,2 3 0,3 9 0,5 2-120,0 10 1,1 5 0,5 4 314,6 5 0,3 3 0,3 8 0</inkml:trace>
  <inkml:trace contextRef="#ctx0" brushRef="#br0" timeOffset="3479">1800 1066 7569,'0'-18'0,"0"1"0,0-1-147,0 1 1,-6-7-190,0 1 0,-6 0 327,6 5 1,-7 1 0,1 0 134,-3-1 1,-9 3-1,-1 3 1,0 6-29,0 4 0,-6 2 0,3 2 1,-1 4-61,0 6 1,8 5 0,-2 4-1,3 5 8,3 1 0,1-4 1,5 4-1,5 0-87,4 1 0,2-7 0,0 2 0,0-3-17,0-3 1,8 0 0,3-1 0,5-4-13,1-7 1,3-3 0,1-2 0,2-2 23,-1-3 0,-3-5 1,-2-9-1,1-3 21,-1-1 0,-1-2 0,-2 5 0,-5 1 140,-1 3 0,0 5-8,-2-1 0,-5 6-84,5 12 0,2 6 1,-2 11-1,0 6 18,1 4 0,1 8 1,6 0-1,-3-1-19,3 3 0,2 2 0,1 7 0,1-1-32,-1-5 1,0 5-1,-1-7 1,-2 3-22,-3-1 1,-5-7 0,4 2 0,-3-4-24,-3-2 0,0-2 0,0-4 0,2-6-148,-2-4 144,-2-1 1,-2-10 0,0-10 88,0-14 0,0-3 1,-2-12-1,-2-4-49,-2-4 1,-2-8 0,4 3 0,-1-3 18,1-1 1,2-7-1,2 9 1,0-5-2,0-1 0,6-2 1,-1-3-1,1-1 0,2 2 1,-4-4 0,6 0 0,-3-1-6,-3 1 0,4-4 0,-2 8 0,-2 4 27,-2 3 0,-2 10 0,0 0 1,0 8 96,0 8 1,-2 6-70,-4 5 1,4 6-1,-4 12-24,4 6 1,2 9 0,0 4-1,2 2 48,4 4 1,-2 2 0,8 2 0,1 0-58,3 0 0,-1-8 1,-1-1-1,-3-3-15,3 0 1,1 0 0,3-5-1,-1-1-36,1 1 1,-1-8-1,1-5-129,-1-3 1,1-2 0,-1-2 0,1-3 59,-1-7 0,1-6 0,-3-5 0,-1-4 108,-3 0 0,-5-4 0,4 7 0,-2 3 361,-5 2-245,7 1 1,0 9 0,7 5-66,1 8 1,-3-1-1,-1 9 1,-2 2-22,1 1 0,3 3 1,1-3-54,1-3 0,-3-2 1,-1-7-1,-3 3-15,3-2 0,-4-2 1,1-2-15,3 0 1,-1-8 0,-1-3-74,-6-5 0,-4-7 0,-2-2 1,0-3 84,0-3 1,0-2 0,0-2-1,0 2 103,0 4 0,-6-2 0,0 8 0,2 2 776,2 1-810,2 11 1,2 1 0,4 10-1,6 6-1,3 9 0,5 0 1,1 9-1,2-3-90,-1 0 0,-1 6 1,0-3-1,3-1-80,-3 0 0,-2 4 0,-1-6 0,-3 1-20,-3 1 1,4-6 0,-7 5 0,3-5-183,0-1 0,-9-1 339,3 0 0,-4-7 0,-2-2 0,0-8 0</inkml:trace>
  <inkml:trace contextRef="#ctx0" brushRef="#br0" timeOffset="3595">2830 786 7569,'-6'-29'12,"0"0"1,-2 2 0,5-4 0,-3 4 126,2 1 0,2-3 0,4 4 0,4 0-139,5 0 1,13-6-1,7-1 1,8-4-100,7-5 1,8-2-1,9 2 1,6-5-120,3-5 0,14 1 218,1 3 0,-42 22 0,1 0 0,41-20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38.399"/>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Property name="color" value="#E71224"/>
    </inkml:brush>
  </inkml:definitions>
  <inkml:trace contextRef="#ctx0" brushRef="#br0">21534 1328 6812,'-9'-2'-372,"3"-4"622,4 4-219,2-6 1,-2 8 0,-2 2 0,-2 4-35,2 6 1,-3-3 0,1 3 0,2 1 25,2 3 1,2 1-1,0 1 1,0-1-65,0 1 1,6-1 0,2 1 18,1-1 0,-3-1 63,6-5 1,-1-3 0,7-8-31,-1 0 1,-5 0 0,0 0 0,-1-2-5,-1-4 1,3-3-1,-7-9-17,-2 1 1,-2-1-1,-2 1 1,0-1-2,0 1 1,0-3-1,0-1 3,0-2 1,-6 0 0,-1 5 4,-3 1 0,4 7 0,-6 4-80,-1 4 1,-3 2 0,1 2-80,3 4 1,-1 4 0,7 7 161,2 1 0,2-9 0,-6 7 0,-2-6 0</inkml:trace>
  <inkml:trace contextRef="#ctx0" brushRef="#br0" timeOffset="409">21849 1293 7569,'0'9'-664,"-8"-1"1,6-6 635,-4 4 1,-2 4 97,3 7 0,-1 1-10,6-1 1,0 0 0,2 1-9,4-1 0,-5-5 0,7-2 15,0-3 0,2 7-44,7-2 0,1-5 0,-3 1 1,-1-2-17,-3 0 1,-5 2-23,6-3 0,-2 5-26,1 8 0,3-7 10,-8 1 0,-3-6-43,-8 5 1,-5-1 0,-8 2 0,1-5-59,0 1 1,-1-6-1,1 4 132,-1-4 0,-7 6 0,-2 1 0</inkml:trace>
  <inkml:trace contextRef="#ctx0" brushRef="#br0" timeOffset="526">21866 1380 7420,'8'-23'0,"4"-1"0,3 3-303,3 2 0,-1 1 1,2 1-1,3-1 236,1 1 1,0-1 66,-5 1 0,7-8 0,2-3 0</inkml:trace>
  <inkml:trace contextRef="#ctx0" brushRef="#br0" timeOffset="1676">20399 1607 7403,'2'10'-402,"4"-4"1,8-5 326,7-1 1,0-1-1,6-3 1,1-4 111,-1-2 0,8 0 1,7-3-1,1 1-63,0-1 1,11-3 0,-2-1 0,3-1 30,-1 1 1,4-1-1,1 1 1,-1 1-162,2 5 0,-6-5 0,6 4 156,1-3 0,1-10 0,7-2 0</inkml:trace>
  <inkml:trace contextRef="#ctx0" brushRef="#br0" timeOffset="1976">21499 1782 6845,'24'-12'0,"1"0"0,2 1-19,4 1 0,8-4 0,2 7 0,-1-3 24,3-4 1,-6 5-1,6-3 1,-1 0-46,5 3 0,3-5 1,5 6-1,1-1-12,2-5 0,12 4 1,-4 1-1,-2-1-72,-2 0 0,4 1 1,-4-5 123,0 2 0,6 1 0,-6-7 0</inkml:trace>
  <inkml:trace contextRef="#ctx0" brushRef="#br0" timeOffset="967">20120 385 7569,'6'-12'0,"1"2"-785,3 2 692,2-5 1,5 9 0,1-8 0,1-1-1,4-1 1,6 1 157,4 1 0,2 0 0,2-7 80,4-4-135,-4 3 1,11-5 0,-5 7 0,2 1-11,3 0 0,3-1 0,1 3 0,0 1 96,1 2-192,-1 1 0,-5-1 0,-5 2-383,-5 3 479,-6 1 0,-5-2 0,1-2 0</inkml:trace>
  <inkml:trace contextRef="#ctx0" brushRef="#br0" timeOffset="1189">20277 646 7402,'-18'10'-1164,"1"-4"1117,7-4 1,12-2 0,16-2 0,7-4 98,2-5 0,12-7 1,-2-3-1,5-5-50,7-1 1,3 4 0,7-4 0,3 0-40,0 0 1,6 5 0,-6-1 0,0 4-118,-4 1 1,-6 3 153,-5 3 0,-4-4 0,-8 7 0</inkml:trace>
  <inkml:trace contextRef="#ctx0" brushRef="#br0" timeOffset="1410">20591 856 7376,'-7'10'-321,"5"-2"0,-4-8 0,12-2 321,5-4 0,11-4 0,5-7 0,4-1 0,6 1 0,3-1 0,3-1 0,8-3-6,5-1 1,6-6 0,-6 6 0,-1 1-50,1 3 0,2 3 0,-2 3 55,2 1 0,1 1 0,-7-7 0</inkml:trace>
  <inkml:trace contextRef="#ctx0" brushRef="#br0" timeOffset="18870">20050 2568 7431,'10'-18'-253,"-3"1"1,-7 5 398,0 0 0,0 10-99,0 2 0,-2 2 0,-1 10 0,-5 2-107,-2 1 1,4 3-1,-3 1 1,1 2 65,4 3 0,-4 5 1,2-4-1,2 0 11,2 0 0,2 1 1,0-5-1,0 2-10,0-1 1,0-3 0,0-2 0,2-1-16,4-4 1,-2 1 0,8-7-4,1-2 1,3-2 0,1-2 0,1 0 3,-1 0 0,1-8 0,-3-4 0,-1-1-16,-3 1 1,-1-3 0,2 3 0,-6-4 19,-4-1 1,-2 5 0,0 1 0,0-3 24,0-1 0,-2 3 1,-4 0-7,-6-1 0,-3 5 0,-3 2-70,1 4 0,5 2 0,0 0-115,-1 0 0,-3 8 70,-1 4 0,5 3 1,3 3-1,1-1-317,4 1 416,2-9 0,10 7 0,1-7 0</inkml:trace>
  <inkml:trace contextRef="#ctx0" brushRef="#br0" timeOffset="19860">20452 2445 6998,'0'-9'-805,"0"1"984,0 8 117,0 0 1,0 8-401,0 3 1,0 5 101,0 1 1,0 1 33,0-1 0,0-5 14,0-1 0,0-5-22,0 6 1,0-6 0,0 5 2,0 3 1,0-4 0,0 1-5,0 3 1,2-6-1,1-1 17,3 1 0,0-4 12,-6 8-49,0-8 27,0 11 0,2-13 39,4 4-88,-4-4 0,7-2 1,-5-2-6,2-4 0,8 4 7,-3-4 1,5-2 0,1 3 21,1 1 1,-7-4-1,1 2 61,2 2 1,1 0-51,3-1 1,-1 3-1,1-4 0,-9 6 6,-3 6 1,2-2 5,-2 7 0,0-5-16,-6 6 0,5-1-11,1 7 0,0-7 0,-6 1-9,0 2 1,0-5 0,-2 1 0,-2 0-21,-2-1 1,-7-3 0,1 4 0,-3 0-30,-3-1 0,1-5 1,1 4-1,3-2 10,1 0 0,0-1 0,-5-3-190,-1 4 1,7-4 0,-1 4-197,-2-4 433,7-2 0,-9-8 0,6-2 0</inkml:trace>
  <inkml:trace contextRef="#ctx0" brushRef="#br0" timeOffset="20176">20417 2375 7432,'9'0'-199,"1"0"0,-6-2 1,4-1 147,1-3 1,3-6-1,4 4 1,-3 1 115,-1-1 1,-1 0 0,7 2 0,-1-3 40,1-1 0,-1-4 0,1 7 1,-1-3-56,1-4 0,5 1 0,2-1 0,2 2-7,4-1 0,2-1 0,2 1 0,0 1-60,0-2 1,-6 5 0,-2-1 0,1 2-376,-1 4 0,-6-3 391,2 1 0,-3 0 0,-3 6 0</inkml:trace>
  <inkml:trace contextRef="#ctx0" brushRef="#br0" timeOffset="18214">19299 2742 6924,'-10'-8'-205,"2"8"1,8 0-1,0 10 301,0 6-17,0 1 1,0 1 0,0-1-38,0 1 1,6 5 0,0 0 0,-2-2 0,0-1-3,2-3 1,-4 1 0,3-1 0,-3 1-100,-2-1 0,6 1 1,0-1-1,0 1-23,2-1 0,-5-1 0,7-3 0,0-3 82,0-2 0,9 5 0,8-3 0</inkml:trace>
  <inkml:trace contextRef="#ctx0" brushRef="#br0" timeOffset="18402">19596 2969 7416,'8'-9'-410,"-6"-7"1,7 14 212,-3-4 1,-2 4 196,8 2 0,-1-7 0,7-3 0</inkml:trace>
  <inkml:trace contextRef="#ctx0" brushRef="#br0" timeOffset="28924">822 7335 5869,'0'12'-12,"0"0"1,0-7 31,0 7 1,2-8 0,4 2-1,5-4 1,-1-2-1,1 0 1,3 0-10,2 0 1,1 0 0,1 0-1,-1 0 2,0 0 0,1-2 0,-1-2 0,1-2-31,-1 2 0,7 2 0,-1 2 15,-2 0 0,-1-6 0,-3 1 0,1-1 20,-1-2 0,0 4 1,1-8-1,1-1-5,5-3 0,-3-1 0,6-1 1,0 1-12,0-1 1,1-1 0,3-2 0,-4-3-1,-2 3 1,6-4 0,-4 0-1,2-1 8,1 1 1,-3-4 0,2 4 0,-6 0 2,-4-1 0,5 3 1,1 4-1,0-3-6,0-1 1,-1 0 0,-5 5 0,2 1-8,3-1 1,5 1 0,-4-1 0,0 1-1,1 0 0,5-7 0,-2 1 0,2 2-1,-2 1 1,4-3 0,-6-2-1,2 0 2,0-1 0,-5-3 0,5 4 1,0 0 10,-2-1 0,0-5 0,-6 2 0,5-2 4,1 2 1,0-4 0,4 4-1,-4-4-8,-2-2 1,6 2 0,-3 2 0,1 4-9,0 2 0,-8-4 1,2 5-1,-3 3-2,-3 2 0,-1 1 0,-3 1 0,-3-1-2,-2 1 1,0 5 0,-4 0-1,3-1 11,3-3 1,-4-1-1,5-1 1,1-1-7,-2-4 0,11 1 0,-3-7 1,3-2-1,4-2 1,-3 4 0,5 0 0,0-2-2,0-2 0,-6 0 1,3 4-1,-5 4 0,-1-1 0,-3 7 1,-1-4-1,-5 3 0,-1 3 1,6-1 0,-5 1 0,3-1 0,0 1 0,-3 0 0,5-1 0,-2 1 0,1-1 0,3-5 0,1 0 0,1-1 0,-1-1 0,1-2 0,1-8 0,2 0 11,3 0 0,5 0 0,-4 2 0,0 2-6,0 2 0,-1 2 0,-9-2 0,-1 6-1,-3 3 0,1 3 0,4-1-5,-5 1 1,5-1-1,-5 1 1,5-1-2,1 1 0,1-1 0,-1 1 0,1-1 0,-1 1 0,3-2 0,1-3 0,2-1 1,-1 2 0,3-5 0,-2 3 0,-1 0 0,-3-2 1,-2 5 0,1-3 0,-1 3 2,1 3 0,-3 0 0,-1-1 0,-4 1-1,-3-1 1,7 1 0,-2-1-1,1 1-1,-1-1 0,3 5 0,-3-3-1,3-3 1,-5-3 0,6 5 1,-5-2-1,5-3 6,1-1 1,1-2-1,-1 3 1,-1-1 0,-5 2 1,5-4-1,-4 1 1,3 3-7,3 1 1,-1 3 0,-1 0-1,-3-1-2,-1 1 0,-2-1 1,3 3-1,-1 1 0,1 2 0,-3 1 1,2-7-2,1 1 1,1-1 0,-1 1 0,-1-1 0,0 1 1,5 0-1,-1-1 1,-5 1 0,5-1 0,-4 1 0,3-1 0,2 1 0,1-1 0,-1 1 0,1-1 0,-1 1 0,-5-1 0,0 1 0,-1-1 0,-1 1 0,4 0 0,-7 1 0,1 2 5,0 3 1,5-1-2,-1-5 0,-2 1 0,1 3-4,3 1 0,2 0 1,1-3-1,0 1-1,1 3 1,-1-1 0,1-6 0,-1 1 0,1 0 0,-1 5 1,1 0-1,-1-1 0,1-3 0,-1-1 0,1-1 2,-1 1 0,-1 5 1,-3 2-1,-1 1-3,1-1 1,-3 6 0,0-4 0,-1 3-1,1-1 1,-4-2 0,4 2 0,-1-4 0,1 1 0,2-7 0,5 5 8,1-5 1,5-1 0,0-1 0,-1 1-5,-3-1 0,0 1 0,3-1 0,1 3-4,-2 3 0,5-3 0,-3 5 0,0-2 4,2 1 0,-5 1 0,3-4 0,-2 5-9,3 1 1,-5-6 0,4 5 0,-3-1 2,-3 4 1,1-2 0,-1 0 0,1 1 0,-1-1 1,1 2 0,-1 4 0,1-2 0,-1-1 0,6-7 0,1 6 0,-1 0 0,2-2 0,-6 5 0,7-7 0,-3 2-11,0 4 1,1 2 0,-7 2 6,0 0 1,-5-2 0,0-2 0,1-1 3,3 1 0,1 2 0,1 2 0,-1 0 0,1 0 0,-1 0 0,3 0 0,1 0-2,2 0 1,6-6 0,-3 0 0,-1 2 3,0 2 1,4 2 0,-4 0 0,1 0-3,-1 0 0,0 0 0,-4 0 0,3 0 0,-3 0 0,-2 0 0,-1 0 0,-1 0 0,1 0 0,-1 6 0,1 0 0,-1 0 0,1 2 0,-1-6 0,1 3 0,1-1 0,4 2 0,-1-2 0,5 6 0,0-3 0,0-3 0,-4 4 0,5 0 0,-1 0 0,0-1 0,-6 5 0,4-4 0,-1 1 0,-1 5 0,6-4 0,-4 1 0,1 1 0,-1-2 0,4 3 0,-4-5 0,0 0 0,1 0 0,5 3 0,-2-3 0,2 2 0,-2 3 1,2 1-1,-8-1 1,1-1-1,1 2 1,-6 1-1,4 3 1,-3-3-1,-3-3 0,1 3 0,1-3 0,1 3 0,-3 3 1,10-1 0,-9 1 0,1-1-1,1 1 0,-3-1 0,0 1 1,1-1-2,-1 1 1,1-1 0,1 1 0,3-1-1,1 1 1,0-1 0,-5 0 0,1 1 1,4-1 1,-3 7-1,5-1 1,-2-2 2,1-1 1,-1 3-1,-4 0 1,3 1-5,1 1 0,6-4 0,-6 8 1,-1 0 0,-3-1 0,-2 5 0,1-4 0,-1 2-2,1-2 0,-1 4 0,1-6 0,-1 2 0,1 0 0,-1 0 0,1 4 0,-3-2 0,-3-2 1,3-1 0,-3 3 0,3-2 8,3 2 0,-1-4 0,1 2 0,-1 2 6,1 2 1,-1-4-1,3 0 1,1 0-8,2-1 1,3 5-1,-5-4 1,4 2-1,2-2 0,-3 2 0,3-6 0,-2 0-6,-4 1 1,5 3-1,-3-4 1,-2 2-5,-1 4 1,-1-4 0,2 2-1,3 0 0,-3-1 0,0 5 0,1-6 1,3 2 1,2 0 1,2 0 0,4 4 0,0-2 0,2-2 0,-4 0 1,10 6-1,-4-2 0,-2-4 0,5 4 0,3-4 1,-2 4-1,-4 2 0,7 0 0,-9 2 0,2 2 1,0 2 0,-8 1 0,0-3 0,0 2 7,-2-2 0,6 5 1,-3 3-1,3 2 7,1-3 1,1 3-1,0-7 1,2 1 0,4 0 0,-4 3 0,6-3 0,-1 0-2,5-1 1,1-1 0,1-6 0,-3 0-4,3 0 1,1 0 0,5 0 0,1 0 9,2 0 1,2-2 0,-3-2-1,3-4 4,2-2 0,2 6 0,6-4 1,0 2 3,-1 0 1,1-1 0,0 1 0,2-4-9,4 0 1,-3-5 0,7 3-1,-1-4-6,1-1 1,-4-7-1,5 1 1,-1 0-3,-6-3 0,7 5 0,-9-8 1,3-2-4,3-2 1,-2-2 0,-6 0 0,0 0-34,-1 0 1,-1 0-1,-4 0 1,-5 0-38,-5 0 1,2-6-1,-2 0 1,-3 0-93,-1-2 0,-7 4 0,-2-5 1,-4 1-340,-2 4 491,-8-6 0,6 8 0,-6-5 0</inkml:trace>
  <inkml:trace contextRef="#ctx0" brushRef="#br0" timeOffset="30403">560 8470 7357,'0'-9'-1402,"0"-1"1399,0 4 0,0 2 46,0-7 1,2 7-35,4-2 0,3 4 1,9 2-1,-1 0-6,1 0 1,5-2-1,0-2 1,0-2-2,3 3 0,-1 1 0,6 2 0,-4 0-3,-2 0 1,6-6 0,-1 0 0,3 2-3,1 2 0,1-4 0,2 0 0,2 1 2,2-3 0,7 4 0,-1-6 0,3 3 1,3 3 0,5-4 0,0 2 0,-2 0 0,-1-1 0,-1 5 0,2-4 0,5 2-24,1-2 0,2 4 0,6-6 0,-1 3 14,1-1 1,6-6-1,0 4 1,-3 1 6,-1-1 1,0-6 0,2 4 0,1-1 8,-1-1 1,4 2 0,-3-3 0,-1 1 1,-2-1 0,2 3 1,-3 0-1,-1 1-2,4-1 1,-2 0-1,9-3 1,3 1 3,1-2 0,2-1 0,3-1 1,1 3-2,2 1 0,6 2 0,-4-3 1,4 3-36,-46 6 0,1 0 0,45-7 0,-46 7 0,1 2 0,-2-1 0,0 0 28,0-1 0,-1 0 1,5 3-1,1 0 1,-6-2-1,-1 1 1,0 0-1,1 2-4,0-1 0,0 2 1,0-1-1,-1 0 0,2 0 1,-1 0-1,0 0 0,1 0-2,1 0 1,1 0 0,-2-1-1,0 0 1,1-1 0,-1 0-1,3-1 1,-1 0 1,-1 1 0,1 0 0,5 0 0,0 0 0,-5 0 0,1 0 0,2-1 1,0 0-1,1 2 1,1-1 0,-1-2 0,0 0-1,2 1 1,0 0 0,0 0 0,-1 0 0,-1-1 1,0 0-1,0 3 1,1-1-1,2-3 1,0 0 0,0 1-1,0 0 1,0 2 0,0 0 0,1-1 0,0-2 0,1 2 1,-1-1-1,-1 0 0,0 0 0,-4 0 1,0 0-1,2 0 1,-1 0-1,-1 2 1,0 1 0,1-2-1,1 0 2,-1 1 0,0 0 0,-2-2 0,-1 0 0,3 0 0,0 0 1,1 0-1,1 1-2,0-1 0,0 0 0,-1 0 1,0 0-1,0 2 0,1 0 0,0-1 1,0-2-1,-1 0 0,0 1 1,0 1-1,-1 2 1,0-2-1,0 0 0,-2 2 1,-1 0-2,-2 1 1,1 0-1,-3-3 1,0 0 0,0 0-1,-1 0 1,47-1-1,-2 3 1,-1 1 0,-9 0 0,-4 0-1,-5 0 1,2 0 0,-3 0-1,-1-2-3,-2-4 1,0 4 0,1-4 0,3 4-10,-2 2 1,0-6 0,-1-1 0,1-1 6,-6 0 0,6-4 1,-6 5-1,2-1 31,3 0 0,1-6 0,-4 3 0,-2-3 44,-4 3 0,4-5 1,-4 4 25,4-3 0,-4 3 0,-2 1 0,-2-3 0,-4 0-48,-1 3 0,3-3 1,0 6-1,-2 1-18,-1-1 1,-3-4 0,0 5 0,-1-1-26,-5 0 0,5 2 0,-7 6 1,1 0-52,-4 0 0,-4 0 0,-2 0 0,-2 0 18,-4 0 0,-4 2 1,-8 2-1,-1 4-250,-4 1 279,-5 3 0,-14 6 0,-3-1 0</inkml:trace>
  <inkml:trace contextRef="#ctx0" brushRef="#br0" timeOffset="31968">3337 5065 6124,'0'-12'-287,"0"1"416,0 7 40,0-12-128,0 14 0,2-5-30,3 7 1,-3 1-9,4 5 1,-2-2 0,0 8-1,2 1-20,-2 3 1,-2 1 0,-1 3 0,3 1 16,2 2 0,0 3 0,-6-5 1,0 4 14,0 2 0,0-3 1,0 5-1,0 2 4,0 2 1,0 2 0,0 2 0,0 1-9,0 3 1,2 2 0,2-2 0,4 5-10,1 5 0,-3 1 0,6 0 0,-1-1 8,-1-5 1,6 9-1,-7-7 1,3 1-8,0 1 1,-3-5 0,3 0 0,-4-1 8,-1 1 0,-3-4 0,6 3 1,-2 1-7,-4-1 0,-2-5 0,-2 2 1,0-4 2,0-2 1,5 4-1,1-3 1,0-3-15,2 0 0,-4-2 0,5 1 0,1-3 4,0 2 0,0-4 0,3 0 1,-3 0-4,-2 0 1,3-3-1,-3 3 1,0-2 4,0-4 1,-1 5 0,-3-1 0,2 0 8,-2 0 0,-2 4 1,-2-3-1,0-1 5,0 0 1,0-2 0,0-3 0,0 1 12,0 2 0,0 1 1,0-7 30,0 1 0,0-1-49,0 1 0,0-7 0,0 1 0,0 1 1,0 3-1,0 1 0,2-1 0,2-3 1,1-1-102,-1 2 0,0-5 60,2 3 0,-4 0 0,6 5-192,0 1 1,-7-7 222,5 1 0,4 0 0,0 5 0</inkml:trace>
  <inkml:trace contextRef="#ctx0" brushRef="#br0" timeOffset="33745">9100 4506 7386,'-12'0'-1560,"1"0"1607,7 0-42,-4 0 37,8 0 3,0 0-33,0 8 20,0-6 1,0 13 12,0-3 0,0-2-11,0 1 1,6 1 0,1 5-17,3 1 1,-6-1 0,4 1 0,-2-1-16,-1 1 0,7-1 1,-4 1-1,2-1 3,3 1 0,-3 1 0,1 2 0,1 5-10,-2 1 1,3 0-1,-5 4 1,2-2 14,3 2 1,1 8 0,0 2 0,-3-3 5,3-1 0,1-2 0,1 0 0,-3 0 0,-1 0 1,0 6-1,5 1 1,1 1 2,-1 0 0,1 3 1,-1-3-1,-1 2-4,-5 3 0,5-3 0,-7 0 0,3-3-5,0-3 0,-6 4 1,3-3-1,-1-1-1,-4-2 1,4-2 0,-1 0 0,1 0-2,0 0 1,4 0-1,-5 0 1,1 0-6,0 0 1,4-6 0,-7 0-1,1 0 5,2-2 1,-4 4-1,6-8 1,-3 1-7,-3 1 1,4-4 0,-2 6 0,0-1-1,1-5 1,-5-2-1,6 1 1,-2 1-7,0 2 1,1 1-1,-3-7 1,2 1 9,-2-1 0,0 1 1,0 1-1,4 2 1,1 3 1,-5-1 0,4-6-1,-2 3 23,0 3 1,1-4 0,-3 7-1,2-3-10,-2 0 1,0 2 0,0-3 0,1 1-3,-1-2 0,4-1 0,-2-3 1,0 1-3,2-1 1,-5 1 0,7-1 0,-2 1 12,-4-1 0,0-1 0,0-3 1,1-1-11,-1 1 1,0 1-1,0 0 1,2-3 10,-2 3 0,-2 1 0,-2 3-4,0-1 1,0 3 0,0 1-1,0 2-21,0-1 0,5-3 1,1-1-1,0-1-50,2 0 1,-4 7 0,5-1-79,-1-2 0,4-1 0,-6-3-90,-2 1 0,-1-7 212,3 1 0,-4 0 0,6 5 0</inkml:trace>
  <inkml:trace contextRef="#ctx0" brushRef="#br0" timeOffset="34725">5817 5414 7569,'0'-17'0,"0"5"-372,0 0-144,0 1 1,0-7 469,0 1 1,-6 5-1,-2 3 82,-2 1 1,-1-6 0,-7 4-33,1 1 1,-1 1 0,1 8-1,-1 0-17,1 0 0,-3 0 1,-1 0-1,-2 2-6,1 4 1,-3 3 0,0 9 0,2-1 14,3 1 1,-5-1-1,11 3 1,3 1 0,1 2 1,-2 6-1,7-5 1,1-3 1,2-1 0,4 3 1,4 0-1,5-3 39,5-7 0,3 1 0,3-7 0,1 1-16,-2 0 1,4-2-1,1-6 1,-1 0-7,0 0 0,4 0 1,-4 0-1,1 0 48,-1 0 1,-2-6-1,-5-2 1,-1-2-72,1-3 1,-1 3-1,-1-1 1,-3-3-24,-1-2 1,-8-1-1,1 0 1,-1-1 11,2 1 1,-4 5 0,4 0 3,-4-1 1,-10-3 50,-4-1 1,3 1 81,-3 5-104,8 3 0,-4 10 0,8 4-1,0 5 1,2 5 0,2 1 0,2 3 10,-2 3 0,6-2 0,-1 8 1,3 2-12,0 2 0,-7-4 0,5 1 1,0 1-39,0 2 0,-1 0 0,5-2 0,-2-4-28,1-2 1,-3-2 0,0-5 0,-1-1-40,1 1 1,-4-7-1,3 1 1,1 0 2,0-3 1,-4-1 87,5-8 0,1-8 0,5-1 0</inkml:trace>
  <inkml:trace contextRef="#ctx0" brushRef="#br0" timeOffset="35234">6236 5309 7387,'0'-11'-688,"0"-1"0,0 10 682,0 2 1,0 8 38,0 9 0,0 1 1,0-1 13,0 1 1,0-7 0,0 1-20,0 2 1,7-7-1,5-1-11,4-4 1,1-2 0,2 0 0,3 0-28,1 0 1,6-6 0,-4-1 0,1-1 24,-1 0 0,-2 0 1,-5 4-1,-1-1 25,1 1 0,-7 2 0,1 2 3,1 0 1,3 0-31,1 0 1,1 0-1,-3 2-19,-3 4 1,2-3-1,-7 7 1,1 0-2,0 0 1,0 1-1,-4 7 1,1-1-6,-1 1 1,4-1 0,-2 1 0,-2-1 7,-2 0 1,-2 1 0,-2-1 2,-4 1 1,-4-1-1,-7 1 1,-1-1 1,1-1-1,-1-5 11,1-5 0,-1-4-10,1-2 0,1-2-1,5-4 0,-3-3-150,8-9 1,1 1-50,5-1 0,0 7 199,0-1 0,0 0 0,0-5 0</inkml:trace>
  <inkml:trace contextRef="#ctx0" brushRef="#br0" timeOffset="35760">6340 5240 7401,'18'-2'0,"-1"-2"-327,1-2 0,5-2 0,2 4 0,1-2 286,-1 3 1,6-5 0,-2 0-1,6 0 41,6 1 0,-4-5 0,5 4 1,-3 0-22,-4 1 1,4-7 0,-10 4 0,4-1 9,2-1 0,-6 0 0,0-5 0,0-1 6,-2 1 0,-2-2 1,-7-3-1,-1-1 18,1 2 0,-1-5 0,1 3 0,-1 2 47,1 1 1,-1-3-1,-1 0 1,-3 3-12,-1 7 0,-6-1 1,3 6-47,-1-1 8,6 5 0,-12 6 0,4 13 0,-4 9 0,-2 3 0,0 8 0,-2 7 1,-2 3-4,-2 4 1,-6 1-1,6 2 1,3 1 4,1-1 0,2 3 0,0 1 0,0 2 12,0-2 0,0 4 1,0-1-1,0-3 8,0-2 0,0 4 0,0 1 0,0-3-24,0-2 1,2-1 0,1-1 0,3-1-17,-2-5 1,4 3 0,-2-7 0,-2-1-63,-2-4 0,-1 0 0,3-14 0,2-2-61,-2-1 1,-2-3-58,-2 1 187,0-9 0,-8 7 0,-1-6 0</inkml:trace>
  <inkml:trace contextRef="#ctx0" brushRef="#br0" timeOffset="35980">6952 5624 7283,'17'0'-370,"1"0"0,-1 8 0,1 1 0</inkml:trace>
  <inkml:trace contextRef="#ctx0" brushRef="#br0" timeOffset="36179">7458 5641 7569,'12'-6'-861,"-1"1"254,-7-1 464,12 6 0,-14 2 140,4 4 3,-4-5 0,-2 15 0,0-6 0</inkml:trace>
  <inkml:trace contextRef="#ctx0" brushRef="#br0" timeOffset="41570">15125 8855 6752,'0'9'-666,"0"1"738,0-4 1,8-4 0,3 4-55,5-4 1,1-2 0,1 0 0,-1 0-8,1 0 1,-1 2 0,1 1-6,-1 3 1,1 0 0,-3-4 0,-1 2 2,-3 2 0,1 0 0,5-6 0,1 0 1,-1 0-1,3 0 1,1-2-1,2-4 1,3 2 0,-3-10-1,6-3-5,4-5 1,0-3 0,-2 2-1,0-6 15,6-4 0,-4 4 1,4 0-1,-6-2 21,0-2 0,-6-2 0,0 2 0,-1 2-35,-1 2 0,2-1 0,-3-4 0,1-1-6,-2 0 0,6-2 1,1-2-1,1-4 6,0-1 0,-6 3 0,6-6 0,0 1 10,-2 1 1,4-5 0,-7 5 0,-3-2 21,-2 1 0,-1 5 0,-1-5 0,1-1-14,-1 2 1,7-5-1,1 5 1,0-1-3,0-1 1,4 1 0,-3-7 0,-1 1-4,0-1 0,6 1 1,-4 0-1,2-1-44,1 1 1,-1-6 0,6-3-1,-2 1 2,-4 0 0,8-2 1,-6 6-1,0 1 3,2-1 1,0 0 0,2 4 0,-3-1 5,-2 1 0,3 5 0,-6 1 0,2-1 9,0 2 0,-2-5 0,4 3 0,-2-3 0,2-2 1,2-1 0,4-1 0,2-2 3,2-3 1,1-7 0,-3 2-1,4-2-10,2 2 0,-1-8 0,3 8 0,-5 4 9,1 4 0,-8 6 1,2 3-1,-8 6 8,-4 4 1,4 2 0,-3 2-1,-1 2-10,0 2 1,-2 6-1,-3-4 1,1 2-8,2 3 1,6-3 0,-3 2 0,1-1 2,4-1 1,2 4 0,4-8-1,2 0 8,1 2 0,7-5 0,-6 7 0,-3 0 3,-1 0 0,-2 2 1,0 5-1,-2 1-5,-4-1 0,2 8 0,-7 5 0,-3 3-6,-2 2 0,5 0 0,-1 0 0,-2 0 2,-1 0 0,-1 2 0,2 1 1,3 5-7,-3 2 0,6 0 0,2 3 0,4-1 20,2 1 1,0-3 0,2 2 0,4 1 9,5 3 1,5 1-1,1 1 1,-1-1 3,-5 1 1,5 7 0,-5 4 0,3 4-45,-3 2 0,5 8 1,-5 3-1,5 5-9,1 1 0,-3 1 0,3 1 1,6 0 22,3-1 0,6 3 0,-3-8 0,4 7 7,2 3 0,0 2 0,0-4 0,0 5 0,0 1 1,-2 0 0,-2 4 0,-4-4 38,-2-2 1,4 6-1,-6-2 1,-2 2-7,-1-2 1,-5 4 0,-1-4-1,-3 4-1,3 2 0,-5 0 0,3-1 0,-1-1 2,-1-4 0,6-2 0,-7-5 1,3 1-17,-1-2 0,-1 2 1,3-3-1,-1-7-23,2-3 1,3-4 0,4-6-1,4-2 3,2-4 0,1-6 1,5-9-1,-3-5 8,1-1 0,12-2 1,-8-6-1,2 0-38,0 0 0,3 0 0,1 0 0,-4-2-553,-6-4 587,2 4 0,-14-13 0,6 5 0</inkml:trace>
  <inkml:trace contextRef="#ctx0" brushRef="#br0" timeOffset="42396">15474 9885 7569,'-17'0'-344,"-1"0"1,7 0 0,-1 0 0,-2 2 0,-1 2 334,-3 2 0,1 5 0,0-5 0,1 0 24,4 2 0,-9-6 1,4 4 85,-3-5 1,1-1 27,1 0-82,9 0 0,1-1 1,10-3 6,4-2 0,5-8 0,11 5 0,3-3-13,2 0 1,10 1-1,11-7 1,9-1-4,7-5 0,6 5 1,5-4-1,7 1-49,3-1 1,12 4-1,-45 7 1,1 0-1,3 2 1,0 1 10,1 0 0,1 1 0,5-1 0,0 0 0,-2 0 0,0-1 0,2-1 0,0 0-61,2-1 1,0 1 0,1 2 0,0 1 0,5 1 0,0 2 0,0-2 0,0 0 43,-2 0 0,1-1 0,7-2 0,0 0 0,-3 0 0,1-1 0,4-1 0,-1 1 4,0 0 1,0 0 0,4-1 0,0-1 0,0 1 0,-1-1 0,4 0 0,1 1-94,2-1 1,-1 1-1,-3-3 1,1 0-1,-1 3 1,1-1-1,0 1 1,0-1 105,2 1 1,-1-1-1,0-2 1,1 1-1,-3 1 1,1 0-1,-4 1 1,-1-1 0,-4 1 0,1-1 0,2 0 1,-1 1-1,-3 1 0,-1 0 0,-1-1 1,0-1 22,0-1 0,0 1 0,-1 2 0,-1 1 0,-2-3 0,0 0 0,-2 2 0,0-1-34,-3 1 1,0-1 0,1-3 0,0 1 0,-1 2 0,0 0 0,-2 2 0,-2-1 47,-3 1 0,-1 1 0,4 0 0,0 0 0,-6 1 1,-1 1-1,-2 0 0,1 0 3,47-4 0,-2 1 1,-8-2-1,-8 6-126,-7 4 0,-2 2 1,-14-2-1,-2-1 39,-1-3 0,-9 0 1,-1 6-1,-4 0 105,-8 0 1,2 0-1,-8-2 1,0-2-119,-4-2 0,2-1 0,-1 3 328,-3-2 1,-3-2-270,-7 2 0,1-2 0,-4-3 0,3 5 0,1 4 0</inkml:trace>
  <inkml:trace contextRef="#ctx0" brushRef="#br0" timeOffset="43237">17046 6584 7569,'-10'-17'-744,"-5"-1"0,7 7 671,-4-1 1,5 6 189,7-5-82,0 7 1,2 2-1,1 12 1,5 3 36,2 7 1,2 7-1,5 0 1,0 4-36,1 6 0,-1 9 0,1 3 1,1 5-22,5 4 1,-5 16-1,6 0 1,-2 5 2,1 3 0,5-3 0,-4 5 1,2-3 1,4 3 1,2 7 0,2 2 0,0-2 0,0-1 1,0 1-1,0-2 1,0-3-12,0-1 0,0-6 0,0 1 1,0 0-20,0-1 0,-1-5 0,-1 2 0,-2-7-1,-1-5 1,-3 2-1,2-5 1,-6-1-156,-3 0 1,-3-4-1,-1-7 1,-5-5-179,-5-1 342,-4-2 0,-2-6 0,0 0 0</inkml:trace>
  <inkml:trace contextRef="#ctx0" brushRef="#br0" timeOffset="43659">17133 7632 7007,'-17'-6'-351,"-1"1"1,1-1-1,-1 6 379,1 0 1,0 6-1,-1 1 1,1 3-20,-1 4 0,1 7 0,-3 4 0,-3 2 5,-6 4 0,-4 8 0,-4 4 0,-4 3-10,-5 9 1,1-3 0,-1 6 0,-3-1-21,-1 1 1,-11 2 0,-3 6-1,-2-2 12,2 2 1,-2 2-255,8 2 1,-8-8-1,4-2 1</inkml:trace>
  <inkml:trace contextRef="#ctx0" brushRef="#br0" timeOffset="43930">16836 8261 7569,'51'-33'0,"-6"4"0,-11 5-979,-8 5 472,-7 9 492,-9 3 0,-6 11 0,-14 5 1,-9 11-20,-7 5 1,-11-2 0,-11 8-1,-6 4 119,-5 4 0,-8 9 0,-1-1 0,-6 3-52,0 3 0,2-1 0,2-1 0,1-3-31,-1-1 1,8-3-1,3 3 1,7-6-36,5-4 0,-1-2 0,9-2 0,6-2-16,8-2 0,7-8 1,7 2-1,5-3-76,4-3 0,6-7 125,8-4 0,7-4 0,16-2 0</inkml:trace>
  <inkml:trace contextRef="#ctx0" brushRef="#br0" timeOffset="44144">17029 8558 7569,'33'-16'-541,"-2"3"172,-2 1 0,-14 8 347,3-2 0,-20 6 0,-4 4 1,-10 4 48,-7 2 1,-4 9 0,-10 10 0,-6 4-43,-9 2 0,-2 2 0,-10 4 1,-2 3-15,-2 1 0,-10 11 0,-1-3 0,-1-1 24,4-3 1,-1 5-1,3-6 1,6-1-64,8-2 1,15-10 0,10-8 0,12-2 67,9-4 0,-1-1 0,5-3 0</inkml:trace>
  <inkml:trace contextRef="#ctx0" brushRef="#br0" timeOffset="44293">17256 8785 7569,'44'-33'0,"-7"4"0,-10 5-434,-9 5 305,-12 9 0,-6 4 0,-14 12 52,-7 6 1,-8 17 0,-12 8-1,-8 6-35,-7 5 0,-8 5 0,-14 7 0,36-27 0,-1 2 112,-2 1 0,-1 1 0,-5 5 0,1 0 0,1-2 0,1-1 0</inkml:trace>
  <inkml:trace contextRef="#ctx0" brushRef="#br0" timeOffset="44661">16173 10793 7457,'-27'-6'-1104,"3"1"1053,13-1 1,11 6-1,13-2 1,7-2 79,3-2 1,8-2-1,0 3 1,6-5-15,4 0 0,7-5 1,-1 5-1,1-2-33,-1 1 0,1 5 0,-5-4 0,2 0-129,3 1 1,-5 5 146,-2-2 0,-4-12 0,-3-1 0</inkml:trace>
  <inkml:trace contextRef="#ctx0" brushRef="#br0" timeOffset="44868">17221 10269 6147,'0'18'46,"5"-1"0,3 3 1,2 1-31,4 2 0,-5 6 0,1-3 1,0-1-35,-1 0 0,-3 6 0,4-2 0,-2 2-25,-4-2 1,-1 4-1,1-6 1,2 3 42,-2-1 0,-2 0 0,-2 6 0</inkml:trace>
  <inkml:trace contextRef="#ctx0" brushRef="#br0" timeOffset="45027">17448 10531 7481,'0'-17'-210,"0"7"184,0 2 0,2 8-1076,3 0 1102,5 0 0,8 8 0,-1 2 0</inkml:trace>
  <inkml:trace contextRef="#ctx0" brushRef="#br0" timeOffset="45400">17972 10077 7569,'0'-17'-120,"0"-1"1,-8 9 0,-2 5-1,-1 8-99,-1 7 0,2 7 1,-3 5-1,3 4 247,2 0 1,-4 6 0,5-4-1,-1 2 46,0-1 0,-3 2 0,5-4 0,2 1 29,2 0 1,2-6-1,0 4 1,0-1-86,0-5 0,8-2 0,3-1 0,7-1-54,5 1 1,-2-9 0,7-3 0,-1-4-31,0-2 1,-4-2 0,6-4 0,0-5 16,-1-5 0,-3-7 0,-8 0 0,-1-1 20,-5-1 0,-3 6 1,-8-5-1,0 5 52,0 2 0,-2 1 0,-5 2 0,-9 5 26,-5 1 0,-5 2 0,5 6 0,-4 0-27,-2 0 1,3 8-1,-3 4 1,2 3-60,4 3 0,3-1 0,5 1 0,3-1-67,2 0 1,2 1-1,6-1 1,0 1 103,0-1 0,8 1 0,2-1 0</inkml:trace>
  <inkml:trace contextRef="#ctx0" brushRef="#br0" timeOffset="45688">18513 10095 7569,'0'-18'-712,"0"1"1,0 5 711,0 0-32,-8 9 1,6-3 103,-3 12 1,3-3-1,2 9 1,0 2-5,0 1 0,2 5 0,1 1 0,5 2-4,2-1 0,0-3 0,5-2 0,1 1-32,3-1 0,2 1 1,-1-1-1,1 1-39,2-1 0,3 1 1,-5-1-1,2 1-17,-1-1 1,-9-1 0,-3-3 0,-2-1-69,-4 1 0,3-3 0,-3 0 12,-6-2 0,-7 3 0,-13-3 0,-3 0-128,-2-1 208,-10-1 0,0 2 0,-6 2 0</inkml:trace>
  <inkml:trace contextRef="#ctx0" brushRef="#br0" timeOffset="45821">18530 10042 7569,'37'-35'-203,"4"0"1,-2 2-294,7 4 0,7-4 91,5 4-57,8 4 0,-4-8 1,8 6-1</inkml:trace>
  <inkml:trace contextRef="#ctx0" brushRef="#br0" timeOffset="47538">5904 6724 7248,'-18'0'-353,"7"0"1,-1 0 287,-1 0 1,-3 0 0,-1 0 88,-1 0 0,6 6 0,1 2-57,-3 1 1,6-3-1,1 4 1,1 0 37,0-1 0,-6-3 0,7 6 0,-1 1 3,-2 3 1,0 1 0,-5 1 0,3 1 6,2 4 0,-3-1 0,5 5 0,0-2 4,-2-3 0,6 3 0,-2-2 0,6-2-9,4-1 0,8-3 0,-1-1 1,9-3-7,7-1 1,-2-8 0,2 2 31,2-4-28,2-2 1,2 0 0,-2 0 0,-2-2 11,-2-4 1,-8 2 0,5-8 0,-3 1 13,0 1 0,-1-6 0,-9 5 1,-1-5-9,1-1 1,1-1 0,-2 1 0,-7-1-20,-3 1 1,4 0-1,0-1 1,-4 1-2,-6-1 0,0 1 0,-7-1 0,-3 1-25,-2-1 0,-3 3 0,-2 1 1,-5 4-77,-1 3 1,0 1 0,-4 6 0,2 0-49,-2 0 0,4 2 0,0 4-212,1 5 355,3 5 0,-2 1 0,5 1 0,-5-1 0</inkml:trace>
  <inkml:trace contextRef="#ctx0" brushRef="#br0" timeOffset="47768">6463 6969 7569,'-12'0'-750,"0"0"1,7-2 662,-7-4 0,2 2 186,-1-8 0,3 6-150,8-5 0,2 7 51,4-2 0,3-4 0,9 1 0</inkml:trace>
  <inkml:trace contextRef="#ctx0" brushRef="#br0" timeOffset="48333">7214 6707 6595,'-2'-12'14,"-4"0"1,-4 3-60,-7-3 0,-1 2 1,1 6 38,-1-1 0,1-1 0,-1 6 0,-1 0 4,-4 0 1,3 6 0,-3 1-1,4 3-7,1 4 0,1-5 1,-1 3-1,1 2 5,-1 1 0,9 4 1,1 3-1,2 1 3,0-2 0,0-7 0,6-2 0,2-1 0,4-1 1,4 4-1,7-9 1,1-1 0,-1-2 0,7-2 0,1 0 1,0 0-3,0 0 1,0 0 0,-3-2 0,1-2-9,-2-1 1,-1-7 0,-3 4-4,1-2 1,-1-1 16,1-7 1,-9 7-1,-1 1 40,0 2-36,-6 2 1,4 6 51,-12 0 1,2 8-1,-6 4 1,1 1-10,-1-1 1,4 9 0,-4-3 0,3 1-40,3 1 0,2 3 0,2 0 0,0-1 10,0-3 1,0 0 0,2 3-130,3 1 1,3 0-1,4-5 1,-4-1-78,-1 1 0,-3-7 0,8-1 184,2-2 0,1 5 0,3-3 0</inkml:trace>
  <inkml:trace contextRef="#ctx0" brushRef="#br0" timeOffset="48728">7615 6689 7569,'0'-10'-210,"0"3"1,0 9 0,0 3-20,0 7 0,0-2 1,0 1 209,0 3 0,-5 1 0,-1 3 123,2-1 0,4 1-89,6-1 1,3-1 0,9-3 0,-1-3-26,1-2 1,1-2-1,2-6 1,3 2 7,-3 4 0,4-5 1,-1 5-1,-3-2 22,-2 2 1,-7-4 0,0 4 0,-1-2 68,-1 1 0,4-1-79,-9 8 1,1 0-14,-6 5 1,-2 1 0,-4-1-2,-5 0 1,-3-5-1,-1 0 1,-1-1-1,-3-1 1,-3 4 0,3-7 0,-2 3-74,-3 4 1,-1-5 0,2 1 0,-4 0-65,0 0 0,1-5 0,9 5 141,-1-2 0,-7-2 0,-2-6 0</inkml:trace>
  <inkml:trace contextRef="#ctx0" brushRef="#br0" timeOffset="48899">7598 6672 7394,'8'-28'-345,"3"5"0,11 12 0,3 3 0,2 2 345,4 0 0,18-7 0,5 3 0</inkml:trace>
  <inkml:trace contextRef="#ctx0" brushRef="#br0" timeOffset="50145">717 7737 7488,'-10'-8'-591,"1"4"448,3-7 1,2 7 174,-8-2 1,6 4-160,-5 2 1,-1 0 140,-5 0 1,-1 2 0,3 4-13,3 5 1,-2 5-1,7-1 1,-3 1-3,-4 1 0,7-3 0,-1 9 0,2-3 8,0-3 0,0 1 1,6-1-1,0 1 21,0-1 0,2 1 0,2-1 0,4-1 25,2-5 0,1 3 0,7-6 0,-1-1-35,1 1 1,-1 4-1,3-7 1,1 1-2,2 2 1,6-6 0,-3 4 0,-1-4-28,0-2 0,4-2 1,-6-2-1,-1-4-11,-3-2 1,-1 5-1,-1-7 25,1-2 1,-3-1 0,-3-4-1,-6-3-2,-5-1 1,-1-2-1,0 3 1,0-1 2,0 2 0,-1-5 1,-3 3-1,-4 0 19,-2-2 1,-1 7 0,-7-1-1,1 5-56,-1 1 0,1 5 0,-3 2 0,-1 4-107,-2 2 1,-6 2 0,5 4 0,1 4-20,-2-1 0,5 7 0,-3-7 157,4 1 0,1 13 0,1-3 0</inkml:trace>
  <inkml:trace contextRef="#ctx0" brushRef="#br0" timeOffset="50450">1241 7807 7569,'0'-10'-795,"0"-5"0,-2 13 752,-4-4 1,4 6 42,-4 6 0,-3-4 0,-1 5 0</inkml:trace>
  <inkml:trace contextRef="#ctx0" brushRef="#br0" timeOffset="50921">1643 7458 7569,'-10'0'-415,"-6"0"267,5 0 1,-5 7 0,1 5 51,3 3 0,-2 3 0,7-1 0,-3 1 99,-4-1 1,7 1-1,-1-1 1,2 1 71,0-1 1,0 1-1,6-1-18,0 1 1,2-1 0,2 0 0,4-1-34,2-4 1,1 1-1,7-7 1,-1 0-22,1 2 1,5-6-1,0 3 1,1-3 9,1-2 0,-6-2 0,4-1 1,-3-5-61,-3-2 0,1-2 0,-1-5 0,-1-1 29,-5 1 1,-1 0 0,-6-1 0,2-1 14,-2-5 0,-2 5 0,-4-6 0,-2 1-31,-2 1 0,-8 0 0,3 5 0,-5 3-18,-1 3 0,-1-1 0,-1 7 0,-2 2-24,-3 2 1,-1 2 0,4 2-1,-3 2-113,3 2 189,2 7 0,1-3 0,1 7 0</inkml:trace>
  <inkml:trace contextRef="#ctx0" brushRef="#br0" timeOffset="51488">2062 7388 7569,'-10'0'-865,"-6"0"875,7 0 1,-3-6 0,2-2-40,3-2 0,1 5 19,6-7 1,2 2-1,2-3 1,3 3-7,3 2 1,2-3-1,5 5 1,1 2 13,-1 2 0,1 2 0,-1 0 0,1 0-1,-1 0 0,6 0 1,1 0-7,-3 0 1,-2 6 0,-3 1 0,-3 1-11,-1 0 0,-8 6 17,2-3 1,-4 5 0,-2 1 0,0 1-1,0-1 1,-6 1 0,-2-1 0,-2 1 1,-3-1 1,-3 0 0,-1 1 45,-1-1 1,1 1 64,-1-1-27,9 1 1,3-3-3,12-3 0,3-4 0,9-8 1,-1 0-61,1 0 1,-1 0 0,1 0 0,1 0-42,5 0 1,-5 0 0,4-2 0,-3-2-61,-3-2 0,1 0 0,-1 4 1,0-2-81,1-1 1,-1-3 0,1 4 22,-1-2 1,1-6 0,-1 5 135,1-3 0,-1-9 0,1-9 0</inkml:trace>
  <inkml:trace contextRef="#ctx0" brushRef="#br0" timeOffset="51902">2655 7178 7410,'0'-17'-221,"0"5"0,-1 2-61,-5 3 0,2 1 91,-8 6 185,8 0 1,-3 7 19,7 5 1,0 4-1,0 1-3,0 1 1,0-1-2,0 0 0,2-1 0,3-2 1,7-5-4,3-1 0,3-2 0,-1-4 1,1 2-9,-1 2 1,1 1-1,-1-3 1,1 2 26,-1-2 1,1-2 0,-1-2-1,-1 2 66,-5 4 1,5-4 0,-5 3-61,5-3 1,-4-2 0,-3 2 0,1 2-9,0 2 1,-4 6 0,3-5-22,-1 3 0,-2 2 0,-4 5-10,4 1 1,-4-1 0,3 1-3,-3-1 1,-8-5 0,-1-1 1,-3 3 1,-2-1-1,-5 1-32,-1-2 0,1-8 0,0 3-164,-1 1 0,1-6 203,-1 4 0,1-4 0,-1-2 0</inkml:trace>
  <inkml:trace contextRef="#ctx0" brushRef="#br0" timeOffset="52045">2795 7091 7569,'0'-35'-114,"8"8"1,2 3 0,7 11 161,1 1 0,7 6 1,6-3-49,8 1 0,13-6 0,10 5 0</inkml:trace>
  <inkml:trace contextRef="#ctx0" brushRef="#br0" timeOffset="52945">10637 6759 6728,'-10'0'-326,"-4"2"317,9 4 0,-1 3 0,4 9 65,-4-1 1,-2 3 0,-5 1 0,3 2 0,2-1 1,0-1 0,5 0 0,-3 5-52,2 1 1,2-6 0,4 4 0,4-1-8,5-1 1,1 0 0,3-5-1,5-1 1,-1 1 1,6-3-1,1-3 1,-1-6-10,0-4 1,6-2-1,-4 0 1,2 0 7,1 0 0,-9 0 0,4-2 1,-2-4 2,1-6 1,-1-3 0,-7-3 0,-3 1-4,-1-1 1,-8-1 0,1-3-1,-3-3-25,-2-2 1,0 4 0,-2-6 0,-3 0 24,-7 1 0,-5-3 0,-5 8 0,-1 2 38,2 1 0,-5 3 1,1 1-1,0 3-55,0 1 0,1 8 0,7-2 0,-1 4 3,1 2 0,0 0 0,1 2 0,2 4-603,3 6 618,7 3 0,-12 3 0,7-1 0</inkml:trace>
  <inkml:trace contextRef="#ctx0" brushRef="#br0" timeOffset="53128">11265 7021 7389,'-2'-16'-1335,"-3"5"1335,3 3 0,-6 8 0,0 0 0,-2 0 0</inkml:trace>
  <inkml:trace contextRef="#ctx0" brushRef="#br0" timeOffset="53562">11702 6934 7569,'-8'-10'-390,"6"2"0,-13 8 338,3 0 0,-3 2 0,-3 4 47,1 6 1,5-3 0,2 3-1,3 1 2,3 3 1,-4 1 0,2 1 0,2-1 4,2 1 0,4-1 1,2 1-1,4-1 5,2 1 1,1-9-1,9-1 1,1-2-9,2 0 0,6 0 0,-3-6 0,-1 0-5,0 0 1,4 0 0,-4-2 0,1-4 10,-1-6 0,0-1 1,-6-1-1,1 2-3,-5-1 0,-3-5 1,0-3-1,-7-2 25,-3 1 1,-2 3-1,-2 2 1,-3-1-67,-7 1 1,-4 5 0,-1 2-1,-2 2-45,-5 5 0,3-5 0,-6 2 0,0 2-42,-1 2 0,5 4 0,-4 2 126,2 2 0,2 7 0,5-3 0</inkml:trace>
  <inkml:trace contextRef="#ctx0" brushRef="#br0" timeOffset="54040">12226 6969 7362,'0'-18'-1129,"0"6"1169,0 1 1,-2 7 0,-2-4-3,-2 0-39,0 6 1,8-5 3,4 7 0,4 0 0,7 0 0,1 0-11,-1 0 1,1 0-1,-1 0 1,1 0 15,-1 0 1,1 0 0,-1 2 4,1 3 0,-3 5-8,-3 8 0,-6-1 3,-12 1 1,-4-1-1,-7-1 1,-1-3 40,1-1 0,-1-1 0,1 7 12,-1-1 0,7-5 0,-1 0 25,-2 1-16,7 3 1,1-1 0,12-3-48,5-6 0,5-4 0,3-2 0,4 0-73,7 0 1,-3-2 0,2-2 0,2-2-82,2 2 1,-4 2-1,-2 2 1,-2 0-381,-3 0 511,-3 0 0,6-8 0,3-1 0</inkml:trace>
  <inkml:trace contextRef="#ctx0" brushRef="#br0" timeOffset="54512">12924 6829 6264,'-11'0'32,"-1"0"1,2 2-1,-3 4 11,1 5 1,8-1-1,-3 2 1,1 1-39,0 3 0,0 1 1,6 1-17,0-1 1,2-5 0,4-3 0,6-1 11,3-4 1,3 4-1,-1-2 1,0-2 24,1-3 0,-1-1 0,1 0 1,-1 0 31,1 0 1,-1 0 0,1 0-24,-1 0 0,-1 2 0,-3 2-18,-1 2 1,-6 2 0,3-2-70,-1 5 1,0 5-1,-4 1 21,2 1 0,0-1 0,-6 1 0,0-1 14,0 1 0,0-7 0,0 1 0,0 2 11,0 1 0,-2-3 1,-4-3-1,-4 1 12,0 0 1,-5-6-1,3 1 1,-1-1 9,1 2 0,-4-4 0,5 4-6,-5-4 0,-1-4-43,-1-4 0,9-4-99,3-7 1,4-1-77,2 1 1,6 0 207,0-1 0,7 1 0,-3-1 0</inkml:trace>
  <inkml:trace contextRef="#ctx0" brushRef="#br0" timeOffset="54666">13047 6934 7569,'0'-18'-115,"7"3"1,5 1 0,4 2-1,1 1 177,1 1 0,1-4 0,4 9 0,6-1-296,4-2 0,8 6 0,2-6 0,1 3 234,5-1 0,1-8 0,3 4 0</inkml:trace>
  <inkml:trace contextRef="#ctx0" brushRef="#br0" timeOffset="58778">472 9553 7422,'-17'0'-571,"0"0"0,7 8 539,4 4 0,4-3 43,2 3 0,0-6 1,0 5 36,0 3 1,8 0 0,3-1 0,5-1 10,1 1 0,1-3 0,-1 0 0,3 0-25,3-1 0,-4-5 1,7 2-1,-3-2-4,0 2 1,6-4-1,-3 3 1,-1-5-5,0-5 0,-2-3 1,-5-6-1,1 3-5,5-3 1,-11-2 0,5-1 0,-3-2-23,1-5 1,-1 5 0,-1-4-1,-5 3-4,-1 3 1,-2-1 0,-6 1 5,0-1 0,-2 7 0,-4 1 1,-5 0-7,-5 1 0,4 5 1,1-2-1,-5 4-52,-5 2 1,2 0 0,-7 0 0,3 2-58,0 4 1,-8 3 0,3 7-1,-1-2 33,0-3 0,0 1 1,-4 5-1,4 1-15,6-1 1,3 1 95,3-1 0,7 1 0,2-1 0</inkml:trace>
  <inkml:trace contextRef="#ctx0" brushRef="#br0" timeOffset="58970">1241 9553 7569,'10'0'-556,"5"0"0,-15 0 0,0 0 507,-10 0 0,1 0 222,-3 0-212,0 0 39,3 0 0,1 0 0,8 0 0</inkml:trace>
  <inkml:trace contextRef="#ctx0" brushRef="#br0" timeOffset="59441">1782 9326 7266,'-6'-11'-429,"-1"1"1,-3 2 0,-4 4 500,-1 2 1,-3 2-1,1 0 1,-1 0 0,1 0 0,-6 0 1,-1 2-1,3 4-45,2 6 0,3-3 1,3 3-1,3 2-32,2 1 1,-4 3 0,7-1 0,1 1-22,2-1 1,4-1 0,2-3 0,3-3 11,3-2 1,2-1-1,5-3 23,1 2 1,-1 0 0,1-6-1,-1-2-9,1-4 0,-1 2 1,0-6-1,-1 1-13,-4-1 1,3-2 0,-5-5 0,0 0 0,3 5 122,-7 0-18,0 8-57,-6-3 1,0 9 0,0 3-1,0 7 13,0 4 1,0 1 0,0 0 0,0 1-45,0-1 1,0 1 0,0-1 0,0 1-87,0-1 0,0 1 0,0-1-91,0 1 1,2-1 0,2 1-131,1-1 302,1-7 0,2 5 0,2-5 0</inkml:trace>
  <inkml:trace contextRef="#ctx0" brushRef="#br0" timeOffset="59774">2079 9326 6219,'18'0'41,"-1"0"76,1 0 0,-7 2 0,1 2 28,1 2 0,-3 7 0,2-3-93,1 0 0,-3 3 0,2-5 1,1 0 10,3 0 1,1 3 0,1-3-1,-1 0-137,1 0 1,-1 3 0,1-3-8,-1 2 1,-5-1 0,-3 5 50,-1-2 0,-4-1-16,-10 7 1,-9-7 0,-11 1 0,1 0-69,0-3 1,-6 5 0,2-6 0,-2 0-61,2-1 174,3-1 0,1 2 0,-2 2 0</inkml:trace>
  <inkml:trace contextRef="#ctx0" brushRef="#br0" timeOffset="59915">2219 9291 7388,'2'-23'0,"2"0"-316,2 1 0,7 3 1,-1 3-1,3 5 316,3 5 0,5-2 0,2 2 0,0 2 0,1 3 0,-3-7 0,-6-2 0</inkml:trace>
  <inkml:trace contextRef="#ctx0" brushRef="#br0" timeOffset="60262">2935 9344 7431,'15'-12'0,"-1"2"-233,-2 3 0,1 1 0,11 4 0,3-2 0,2-2 315,0 2 1,-2 0-1,4 0 1,-4-1-64,-1 1 1,3 2 0,-6 2 0,-2-2-8,-1-4 0,-3 4 1,1-4-460,-1 4 447,1 2 0,-1 0 0,0 0 0</inkml:trace>
  <inkml:trace contextRef="#ctx0" brushRef="#br0" timeOffset="60467">3144 9117 6467,'6'17'-2,"0"1"1,0-1 0,-6 2 0,0 3 108,0 1 0,6 6 0,0-4 0,-1 1-166,3-1 0,-6 6 1,6-2-1,0 4 59,3 2 0,-3 0 0,0 0 0</inkml:trace>
  <inkml:trace contextRef="#ctx0" brushRef="#br0" timeOffset="61145">4175 9082 7569,'-18'0'-736,"1"0"500,7 0 1,-5 0 0,3 0 261,-3 0 0,-3 0 0,1 2-32,-1 3 1,1 5 0,1 8 25,5-1 1,-3 1-1,6-1 1,0 2 22,1 5 0,-1-5 0,4 4-3,-2-3 1,2-3 0,8 1 0,4-3-15,2-3 1,1 1-1,7-5 1,1 0-16,4 0 0,-1-2 1,5-6-1,0 0 7,0 0 0,0 0 0,5 0 0,-5-2-63,-2-4 1,-2 2 0,-5-8 0,-1-1 42,1-3 0,-3-1 0,-1-1 1,-5 1 33,-1-1 1,0 1 0,-4-3 0,2-1-27,-2-2 0,-3-2 0,-1 3 0,-1-1-7,-5 2 0,-2-5 0,-6 3 0,3 4-23,-3 5 1,-7 1 0,-3 5 0,1 0-58,-2 0 0,6 2 0,-7 6-20,1 0 1,6 6 0,-5 2-42,5 2 1,9 1 141,5 7 0,-5-1 0,0 1 0</inkml:trace>
  <inkml:trace contextRef="#ctx0" brushRef="#br0" timeOffset="61358">4699 9186 7345,'-8'-9'-248,"6"1"0,-13 8 0,5 0 0</inkml:trace>
  <inkml:trace contextRef="#ctx0" brushRef="#br0" timeOffset="61808">5188 8959 7569,'-18'0'-306,"5"0"-25,-5 0 0,5 0 324,-11 0 1,5 6 0,2 2 0,-1 2 52,1 3 0,1 3 0,4 1 0,5 1-22,-1-1 1,6 1-1,-4-1 1,4 1 11,2-1 0,2 1 1,2-1-17,2 0 0,7-5 1,-1-2-1,4-2-14,1-5 1,1-1-1,-1-2 1,2 0-24,5 0 1,-5 0-1,6-2 1,-1-1-6,-1-3 1,0-8 0,-5 3 0,-1-5 23,1-1 1,-3-1 0,-3-1 0,-6-3 58,-4-1 1,-2 0 0,0 3-64,0-3 1,-14 4-1,-4-3 1,-1 9-88,0 7 1,-7 4 0,-3 2 0,-4 0 39,-2 0 0,2 2 0,4 4 0,4 3-238,0 1 1,7 6 286,1-5 0,-1 5 0,9 1 0</inkml:trace>
  <inkml:trace contextRef="#ctx0" brushRef="#br0" timeOffset="62270">5485 8977 7385,'0'-18'-929,"0"1"996,0 0 0,7 1 1,5 2-19,4 3 1,1 7-1,1-2 1,-1 4-50,0 2 1,1 0 0,1 0 0,3 0-11,1 0 0,2 2 1,-3 2-1,-1 4-25,-6 1 0,1-3 1,-8 4-1,-1 0 34,1-1 0,-2-3 1,-6 6-1,-2-1 36,-4-1 0,2 4 0,-7-7 1,-3 1-8,-1 0 0,-3 0 0,1-4 1,-1 1-12,1-1 0,-3 6 0,-1 0 1,-2-1 4,1-3 1,9 2-1,1 0 20,-1 2-31,5-7 1,0 7 0,10-6 22,4 2 0,-2 0 0,7-6 0,3 0-26,1 0 1,9 0-1,1 0 1,0 0-20,0 0 1,1 0 0,-5 0 0,4 0-223,2 0 1,-5 0 0,3 0 0,-2 0-306,1 0 538,-1 0 0,2-8 0,2-2 0</inkml:trace>
  <inkml:trace contextRef="#ctx0" brushRef="#br0" timeOffset="62646">6166 8802 7426,'-18'0'-614,"9"0"0,1 2 722,8 4 0,0 4 0,0 7-40,0 1 0,0-7 0,0 1-61,0 2 1,6 1 0,1 1 0,3-3 1,4-1 0,-1-6 0,3 3 13,1-1 1,-3 4 0,9-6 0,-3-1 8,-3 3 0,1-4 76,-1 8 0,-1-7 1,-5 7-112,-5 2 1,-4-5 10,-2 3 1,-2-6 0,-4 4-65,-5-3 1,-11 5 0,-1-6 0,2-2-104,1-2 0,3-2 1,-3 0-66,-3 0 1,-2 0 0,-4 0 224,5 0 0,5 0 0,1 0 0</inkml:trace>
  <inkml:trace contextRef="#ctx0" brushRef="#br0" timeOffset="62771">6236 8802 7305,'7'-23'0,"5"-2"-144,4-2 0,1 5 0,1 1 0,-1 5 0,2 7-9,5 1 153,-5 2 0,22-2 0,-4-1 0</inkml:trace>
  <inkml:trace contextRef="#ctx0" brushRef="#br0" timeOffset="63370">630 10915 7394,'0'-17'-33,"5"5"0,3 3 57,2 1 1,-4 0-1,5 4 1,3-4-237,1-1 0,5 5 0,1-4 0,4 0 199,3-3 0,-1 1 1,4 0-1,-4 3-24,-2 3 1,4-4 0,-5 2-1,-3 2-122,-2 2 159,-9 2 0,6 8 0,-7 2 0</inkml:trace>
  <inkml:trace contextRef="#ctx0" brushRef="#br0" timeOffset="63560">822 11038 6045,'17'0'0,"3"-2"35,3-4 1,-2 4 0,8-6 0,0 2-76,-1 1 0,5-1 40,-4 6 0,11-8 0,5-2 0</inkml:trace>
  <inkml:trace contextRef="#ctx0" brushRef="#br0" timeOffset="64320">2289 10514 7569,'-18'0'-400,"1"0"0,5 0 0,1 0 365,-3 0 1,4 0 0,-1 0 49,-3 0 1,-2 6 0,1 1-3,3 3 1,-3 0 0,3 3 0,-3-1 3,-3 2 1,1 3 0,1 4 0,3 3 30,1-3 0,2-2 0,-3-1 0,3-1 2,2 1 1,-3 5 0,5 0-42,2-1 1,4-3 0,6-3 0,3-3 14,1-1 0,11-8 1,-3 2-1,3-4-101,4-2 0,-3 0 0,7 0 1,0 0 47,-2 0 0,4-6 1,-6-2-1,1-2-17,-1-3 0,-2 3 0,-5-2 1,-1-1 96,1-3 0,-3-1 0,-1-3 1,-5-1-29,-1-2 1,0-1 0,-4 5-1,2-2 47,-2-3 0,-3-1 0,-2 4 1,-3-2-22,-2 1 0,-6 3 0,4 1 0,-1 3-157,-5 3 1,-3-1-1,-5 7 1,-1 2-18,2 2 0,-6 2 0,-1 2 0,-1 4 62,0 5 0,6 5 1,-4 1-1,1-1 63,5-5 0,2 5 0,1-6 0,1 7 0</inkml:trace>
  <inkml:trace contextRef="#ctx0" brushRef="#br0" timeOffset="64545">2673 10601 6325,'12'0'-133,"-1"0"0,-5 0 133,6 0 0,-1 8 0,7 2 0</inkml:trace>
  <inkml:trace contextRef="#ctx0" brushRef="#br0" timeOffset="65144">3511 10339 7569,'-2'-15'-496,"-2"1"40,-1 2 1,-3 7 489,2-7 0,-4 0 0,-7-3 59,-1 3 1,7-1 0,-1 7-62,-1 2 0,-3 2 0,-1 2 1,-1 0-22,1 0 1,-3 2 0,-1 2-1,-2 3-40,1 3 1,3 0 0,3 3 0,3-1 22,1 2 1,8-5-1,-2 3 1,4 2 22,2 1 1,0 3-1,0-1-15,0 1 1,2-7-1,4 1 8,6 1 0,3-5 0,3-2 0,-1-4-12,1-2 1,-1 0 0,1 0-1,-1-2-1,1-4 1,-1 2 0,1-7 16,-1-3 0,-1-1 0,-3-3 33,-1 1 0,-8 5 87,1 0-109,-3 8 1,-2-1 19,0 10 0,0 5 0,0 8 1,0-1-31,0 1 1,0-1 0,0 0 0,0 1-17,0-1 1,0 7-1,2-1 1,2-2-41,2-1 0,6-3 1,-5 1-1,1-1-368,0 1 0,6-1 409,-3 0 0,5-7 0,1-2 0</inkml:trace>
  <inkml:trace contextRef="#ctx0" brushRef="#br0" timeOffset="65553">3721 10252 7569,'10'0'-414,"5"0"0,-11 0 428,8 0 1,-1 0 0,7-2 21,-1-4 0,1 4 1,-1-4-1,1 2-11,-1-1 0,6 3 0,1-6 1,-3 2-133,-2 0 1,5-5-1,-1 3 1,-2 0 132,-1 0 1,-5 1 0,-1 3 273,-3-2-229,1 0-65,-2 6 0,-3 8 0,-8 3 0,-3 5-19,-2 1 0,-6 3 0,6 1 1,1 2 2,-3-1 0,6-1 0,-6 0 0,2 3 3,0-3 1,1-1-1,5-1 1,0 2-64,0 3 0,0-1 0,0-6-446,0 1 516,0-1 0,0 1 0,0-1 0</inkml:trace>
  <inkml:trace contextRef="#ctx0" brushRef="#br0" timeOffset="65966">4577 10130 7569,'9'-18'-592,"-1"8"1,-16 5 518,-3 10 1,-5 3-1,-1 6 205,-1-3 1,1 1-138,-1 5 0,9-5 0,3 0-1,4 1 1,2-3-15,0 2 0,8-8 1,3 1-1,3-1 12,-3 2 1,7-4-1,-3 4 1,7-4 9,-1-2 1,-2 6-1,-1 1 10,-1 3 0,1-4 0,-1 4 0,-1-1 14,-4 1 1,1-4-1,-5 5-25,2 3 1,-1 2 0,3 1 15,-6 1 1,-4-1 0,-2 0 31,0 1 1,-8-3 0,-2-1 0,-1-4-9,-1-3 0,0 5 0,-5-6 0,-1-2-14,1-2 0,-1-2 0,1 0-124,-1 0 0,1 0 0,0 0 1,-1 0 96,1 0 0,-1 0 0,1 0 0</inkml:trace>
  <inkml:trace contextRef="#ctx0" brushRef="#br0" timeOffset="66165">4542 10130 7569,'0'-28'0,"0"5"-767,0 4 563,0 1 0,9 7 0,7 1 204,5 2 0,10-4 0,0 5 0,6-3-22,4-4 0,2 5 0,-5-3 0,5 0-1,2 3 1,-5-1-1,9 6 1,3-2 22,5 2 0,1-5 0,-6-1 0</inkml:trace>
  <inkml:trace contextRef="#ctx0" brushRef="#br1" timeOffset="80408">9624 8366 7412,'0'-10'-578,"0"4"630,0 12 0,2-2 0,2 7 0,1 5-9,-1 5 0,4 1 0,-2 7 0,0 0-58,1-2 1,-3 4 0,6-6 0,0 1-45,-1-1 1,-3 6 0,4-4 0,-2 0-39,-4-4 0,3-3 0,-1-3 1,-2 1 7,-2-1 0,0 1 89,4-1 0,3 1 0,9-1 0</inkml:trace>
  <inkml:trace contextRef="#ctx0" brushRef="#br1" timeOffset="80600">10025 8663 7569,'10'-10'-399,"0"-4"0,-4 8 276,5 3 1,-1 1-399,2 2 521,-1 0 0,-1-8 0,-2-2 0</inkml:trace>
  <inkml:trace contextRef="#ctx0" brushRef="#br1" timeOffset="81199">10794 8383 7569,'0'-17'-988,"0"5"1024,0 0 0,-8 3 0,-2-5 0,-1 4 22,-1 3 0,0-5 1,-3 4-92,3-1 0,-3 5 41,3-2 1,-3 4 0,-3 2-1,1 0 9,-1 0 0,1 0 0,-1 2 0,1 2-17,-1 2 0,1 7 0,-1-1 0,1 3-5,-1 3 1,3 1 0,3 2 0,6 3-8,5-3 0,1-1 0,1-3 8,5 0 0,4-1 1,7-4-1,3-7 1,3-3 1,-3 4 0,5 0-1,-2-2 4,0-2 0,3-8 0,-5-2 1,2 0 3,-1 1 0,-3-7 0,-2 3-1,1-5 0,-3-1 0,-1 1 53,-2 4 1,-8-3 75,1 3-6,-3-3-118,-2 5 1,0 4 0,-2 10 9,-3 2 1,3 7 0,-4-1 0,4 6 15,2 5 0,2-4 0,2 5 0,1-3-17,-1 2 1,0-3 0,0 3 0,4-4-9,2-1 0,-7 5 1,5 0-1,-2-1-49,0-3 0,2-3 0,-4-3 0,1-1-101,-1 1 0,0 1 0,0 0 0,2-3-120,-2 3 0,-2-5 0,-2 3 260,0 2 0,0-7 0,0 1 0</inkml:trace>
  <inkml:trace contextRef="#ctx0" brushRef="#br1" timeOffset="81670">11353 8034 6268,'-10'17'44,"-6"1"0,5 1 1,-3 3 123,3 1 1,-3 6-1,6-4 1,0 0-99,1 1 0,-5 5 0,6-2 0,2 2-48,2-2 1,2 4-1,2-6 1,2 0 14,2-3 0,8 1 1,-3-2-1,5-2-58,1-1 1,1-3 0,-1 1 0,1-3 4,-1-3 1,3-4-1,1-8 1,2 0 11,-1 0 1,3 0-1,-2-2 1,-2-4 10,-1-6 0,-3-3 0,1-3 0,-3 1-7,-3-1 1,-4 1 0,-8-3 0,0-1 0,0-2 1,-2 1 0,-6 9 0,-8 3-110,-5 2 0,-12 3 0,0 5 1,-8 2-308,-3 3 415,-3 5 0,-13 15 0,-2 2 0</inkml:trace>
  <inkml:trace contextRef="#ctx0" brushRef="#br1" timeOffset="82678">2481 8697 7277,'0'-11'-390,"0"-1"0,0 6 350,0-5 1,2 7 0,2-4 109,1 0 0,9 4 4,-2-7 1,3 7 0,3-4 0,-1 2-36,1 1 1,1-1 0,2 4 0,5-2-60,1-2 0,2 0 1,6 6-1,0 0-66,0 0 0,0 0 1,0 0-1,-1 0-77,1 0 0,0 0 1,-2 0 162,-4 0 0,4 0 0,-5 0 0</inkml:trace>
  <inkml:trace contextRef="#ctx0" brushRef="#br1" timeOffset="82950">3354 8348 7569,'2'-10'-1396,"4"5"1135,-4 3 376,6 2 0,-8 2 0,0 3 0,0 7 2,0 4 0,0 1 0,0 1 1,0-1-84,0 1 1,0 5-1,0 0 1,0 0 12,0 3 1,1-5 0,3 8-1,4 0-233,2-2 0,-4 0 0,3-5 1,1 1 185,0-2 0,1-1 0,7-3 0</inkml:trace>
  <inkml:trace contextRef="#ctx0" brushRef="#br1" timeOffset="83108">3738 8575 7569,'0'-17'1,"-6"-1"-266,1 1-466,-1 7 731,14 2 0,1 16 0,9 2 0</inkml:trace>
  <inkml:trace contextRef="#ctx0" brushRef="#br1" timeOffset="83621">4245 8348 7569,'0'-17'-272,"-2"1"-30,-4 5 0,-4-3 0,-5 6 0,1 0 309,3 1 1,5 1 0,-6 6 0,-2 0 38,-1 0 0,3 0 0,1 0 0,-3 0-20,-1 0 0,-3 2 0,1 2 0,-1 3-24,1 3 0,1 2 0,3 5-5,1 1 1,2-1 0,-1 1-20,5-1 1,6-1 16,6-5 1,3-3 0,9-8 0,-1 0 2,1 0 1,5 0 0,0-2 0,-1-2 1,-3-2 0,0-7 1,3 1 4,1-3 1,0-3-1,-5 1 69,-1-1 1,-1 1 16,-5-1 5,5 9-58,-14 1 1,6 10-1,-8 4 1,0 5 27,0 5 1,0 1 0,0 3 0,0 1-25,0 2 0,0 3 0,0-3 0,0 4-37,0 0 1,0 4-1,0-6 1,2 1-125,3-1 0,-1 4 0,6-6 1,0 1-44,-1 1 0,-3-6 0,4 4 1,0-5 161,-1-6 0,3 3 0,5-5 0</inkml:trace>
  <inkml:trace contextRef="#ctx0" brushRef="#br1" timeOffset="84036">4804 8104 6502,'-2'-10'86,"-4"4"0,-4 12 0,-5 6-31,3 3 1,-2 3 0,7 1 0,-1 2-8,0 3 1,-4 7-1,7-2 1,1 2-25,2-2 0,2 4 0,2-4 1,2 2-15,1-2 1,9-4 0,-2-7 0,3-1-29,3 1 1,-1-3-1,3-1 1,1-4 5,2-3 1,8-1 0,-2-6 0,4-2 4,2-4 1,-2-1-1,-2-7 1,-4 2 5,-1-1 0,-3-3 1,-8-1-1,-1-1-13,-2 1 0,-8 0 0,1-1 0,-3 1-43,-2-1 0,-7 8 1,-5 5-1,-6 3-125,-5 2 0,-4 9 0,-10 7 182,-4 5 0,-3 18 0,-9-2 0</inkml:trace>
  <inkml:trace contextRef="#ctx0" brushRef="#br1" timeOffset="87937">525 4366 6909,'0'-17'-411,"0"-1"1,2 9 633,4 3 1,-3 4-113,9 2 1,-6 6-1,4 2 1,-1 1-36,1 5 1,-4 1 0,6 3-1,1 1-18,3 5 0,-5-3 0,1 8 0,2 0-134,1-2 0,2 4 0,-1-5 1,-2-1-33,-3 0 1,-1 4-1,4-6 1,-3-1-62,3-3 0,-5-1 0,3-1-234,2 0 403,-7-7 0,9 6 0,-6-7 0</inkml:trace>
  <inkml:trace contextRef="#ctx0" brushRef="#br1" timeOffset="88263">1 4681 6535,'0'-18'-72,"0"1"0,8 1 0,3 3 0,5 1 151,1-2 0,7 3 0,1-5 0,2-3-59,4-1 1,8-1 0,2 0 0,-1-4 9,3-3 1,-4 7-1,7-4 1,1 2-82,-2-1 1,3-1 0,-5 4 0,0-3-143,-1 3 0,5 2 193,-6 1 0,-1 1 0,-5-1 0</inkml:trace>
  <inkml:trace contextRef="#ctx0" brushRef="#br1" timeOffset="88797">1188 4262 7569,'-17'17'-434,"0"0"0,5-1 0,2-2 491,2-3 0,-3-5 31,5 6 0,0-6-66,6 5 0,2-7 0,2 4 0,4-2-1,1-1 0,3 1-11,6-6 1,-1 0-1,0-2-19,1-3 0,-3 1 1,-1-8-1,-2 0 2,1 3 1,-3-7 0,2 4-1,1-3-13,3-3 1,-1 1 0,-1 2 0,-4 1 8,-3 2-4,7 8 25,-12-3 1,6 9-1,-8 3 25,0 7 1,2 2 0,1-1 0,5-3-12,2-2 0,-4 3 0,5-5 0,3-2-10,1-2 0,-3-2 1,0 0-1,1 0-9,3 0 0,3 0 0,3-2 0,1-4-5,-2-5 1,-1-5 0,-5-1 0,-1-1 2,-3 1 1,-1-1-1,4-1 1,-5-3-44,-1-1 1,-2 0-1,-6 5-91,0 1 0,-2 1 0,-4 5 62,-5 5 1,-5 4 0,-1 2-149,-1 0 1,1 6 216,-1 0 0,1 7 0,-1-3 0</inkml:trace>
  <inkml:trace contextRef="#ctx0" brushRef="#br1" timeOffset="89185">1939 3895 6349,'-17'0'32,"0"0"1,-1 0 12,1 0 1,5 0-1,2 2 1,1 2-9,-1 1 0,4 9 0,-4-2-37,3 3 1,1 3 0,6-1-1,2-1-8,4-5 1,3 5 0,9-6-17,-1-1 0,3-1 1,1-8-1,2 0-8,-1 0 1,5-6-1,0-2 1,0-1 21,-4-5 1,3 1 0,-3-1-1,-2 2 16,-1-1 0,-9-3 1,-1-1-1,-2-1-10,-4 1 0,-3-1 0,-2 1 9,-5-1 1,-4 7-1,-7 1 1,-1 2-4,1 4 1,-1 2 0,1 4-1,-1 2-69,1 2 1,-1 8-1,1-3 1,1 5-35,5 1 0,3-5 101,8 0 0,-8-1 0,-2 7 0</inkml:trace>
  <inkml:trace contextRef="#ctx0" brushRef="#br1" timeOffset="89495">2830 3039 7569,'-17'0'-635,"7"0"1,4 0 681,12 0 1,-2 8-1,6 3 1,-1 5-31,1 1 1,2 1 0,3 1 0,-1 3-23,-3 1 1,-1 6-1,4-4 1,-5 1-60,-1-1 1,4 4-1,-4-6 1,-1 0-103,1 3 0,4-7 166,-7 4 0,9-3 0,-4-3 0</inkml:trace>
  <inkml:trace contextRef="#ctx0" brushRef="#br1" timeOffset="89705">2621 3441 7569,'-18'-8'-561,"8"6"1,3-8 275,7 5 240,0 3 0,7-6 0,7 8 0,5-2 36,5-4 0,1 2 0,-4-6 1,4 1-29,3-1 0,1 4 0,6-3 0,0-1 19,0 0 18,-1-2 0,9-5 0,2 0 0</inkml:trace>
  <inkml:trace contextRef="#ctx0" brushRef="#br1" timeOffset="90300">3389 3022 7541,'8'-18'0,"-8"3"-94,-10 3 1,-5 4 0,-3 8 0,1 0 160,-1 0 0,1 0 0,-1 0 0,1 2-206,-1 4 0,7 4 1,-1 7-1,-2 1 106,-1-1 0,-1 1 1,3 1-1,1 2 65,-1 3 0,5-1 0,2-6 0,4 1-19,2-1 1,0 1-1,2-1 7,4 1 0,3-9 1,9-3-27,-1-4 1,7-2-1,-1 0 1,-2 0-29,-1 0 1,-3-6-1,1-1 1,-1-3 7,1-4 0,-3-1 0,-1-3 0,-5 1-1,-1-1 1,-2-5 0,-6 0 0,0 1-47,0 3 1,0 7-1,0 1 59,0-3 0,-8 6 37,-3 3 0,-5 3-4,-1 2 0,7 2 40,4 3 1,4 5 0,4 8 16,4-1 0,6 0-40,11 1 1,2-3 0,4-3 0,-6-6-33,-3-4 0,3-2 0,0 0 0,1 0 14,1 0 0,-6 0 0,7 0-84,-1 0 1,-6-8-1,4-4 1,-5-3 31,-6-3 1,1 1 0,-7 0 0,-2-1-26,-2 1 1,-2-1-1,-2 1 1,-2-1 65,-2 1 1,-7-1 31,1 1 1,-4 1-6,-1 5 1,7 5-25,4 12 1,4 3-8,2 9 1,2-1-1,4-1-21,6-5 0,9 3 1,3-6-1,-3 0-139,-2-1 1,-1-1-1,1-6 157,4 0 0,5 8 0,7 2 0</inkml:trace>
  <inkml:trace contextRef="#ctx0" brushRef="#br1" timeOffset="90467">3599 2690 7380,'-18'-8'-233,"1"-4"1,7 3 0,2-1-1,2 0-157,1 1 390,-1 5 0,21-4 0,5 8 0</inkml:trace>
  <inkml:trace contextRef="#ctx0" brushRef="#br1" timeOffset="90779">3756 2410 7265,'0'18'-247,"0"-1"1,0 1-1,0-1 299,0 1 0,0-1 0,0 1 0,0-1-44,0 1 1,8-1 0,1 0 0,3 1 17,-1-1 1,1-1 0,6-3 0,-1-1-54,1 2 0,-1-7 1,0-1-1,1-2-48,-1 2 1,1-4 0,-1 4-106,1-4 1,-1 4 179,1-1 0,-1 1 0,1-6 0</inkml:trace>
  <inkml:trace contextRef="#ctx0" brushRef="#br1" timeOffset="91650">4245 2655 7569,'0'-12'-1229,"0"1"1238,0 7 1,-2-4 103,-4 8 1,2 0 8,-8 0 1,3-2-94,-3-4 1,4 6 16,8 0 1,0 2 0,2 10-98,4 1 0,-2-3 0,8 0 0,1-3-13,3-3 0,1 4 1,1-2-1,1-2 17,4-2 1,-3-2 0,5 0 0,-2 0-74,1 0 1,5-2 0,-6-2 0,-2-4 85,-1-2 0,-3 5 1,1-7-1,-1-2 32,1-1 1,-7-1-1,-1 3 1,-2 1 13,-4-1 1,3-3 0,-1-1 4,-2-1 0,-2 1 0,-2-1 53,0 1 0,-2 5-58,-4 0 1,-4 9 33,-7-3 0,0 4 51,-1 2 0,1 0-16,-1 0 0,1 6-44,-1-1 0,1 9-34,-1-2 0,9-3 0,3 3-35,4 2 0,2-5 0,0 3-16,0 2 1,2-7-1,4-1 1,5-2-21,5 2 1,3-4-1,3 4 1,1-4 36,-2-2 0,4-2 0,-1-2 0,-1-4 11,2-2 1,-3 4 0,5-5 0,-2-3 27,-4-1 1,3-3 0,-5 1 0,-4-1 149,1 1 0,-2-1 1,-3 1 79,-5-1 0,2 1-138,-2 0 1,-6-1-1,-8 3 1,0 1-63,0 2 0,-5 6 1,1-3-1,-3-1-30,-3 0 0,1 1 1,-1-5-1,1 2-19,-1-1 1,-5-3-1,0-1 1,1-1 11,3 1 0,-4-1 0,-1 1 9,3 0 1,2-7 0,1-1 0,1 0 0,-1 0-12,1 3 0,1-3 0,3 2 0,1-1-256,-2-1 1,7 6 256,1-4 0,-4-5 0,0 1 0</inkml:trace>
  <inkml:trace contextRef="#ctx0" brushRef="#br1" timeOffset="103369">15789 5763 7010,'-18'-11'-174,"1"-1"0,7 6 1,4-5 125,4-3 1,4-1 0,2-5-1,4-3 30,2-6 0,-7-10 1,3-4-1,-4 1 28,-2-1 0,-2-4 0,-4 3 0,-5-3 11,-5-1 0,-9-1 0,-4 8 0,-4-5-38,-2-5 1,0-1-1,0 0 1,2-1 2,4 1 0,-2-1 1,8 1-1,-1 0 36,-1-1 1,12 9-1,-5 5 1,5 6 96,3 4 0,-4 13-86,8-1 0,1 13 0,5 4 1,0 10-22,0 5 0,0 10 0,0 4 0,0 6 35,0 6 0,7 4 0,5 9 0,4 2-12,1 3 1,6 1 0,4-4 0,5 2-36,4-2 0,5-1 0,-2-3 0,4-1 21,1-5 1,1 3 0,3-10-1,-3-5-67,-2-3 1,3-9-1,-3-1 1,0-5 9,-1-5 0,5-7 1,-4 0-1,-1-8 10,1-7 0,4-7 0,-7-5 0,-1-6 3,-2-4 0,-8-2 0,-2 0 0,-3 0 0,-9 0 1,1 0 0,-11 0 0,-1 2 11,-2 4 0,-8-2 0,-1 8 0,-3 1 11,-4 3 1,-3 7 0,-4 3 0,-3 1 2,3 4 0,2 2 1,1 2-1,1 0-8,-1 0 0,1 8 0,-1 2 1,3 1 7,3 1 0,-2-1 0,9 9 1,1 1 8,2 2 1,2 1 0,4-5-1,5 3 3,9 1 0,5 0 0,-1-5 0,3-3-11,2-3 0,2 1 1,6-7-4,0-2 1,-6-2 0,0-4 0,0-4 0,0-5-1,0-5 0,-7-1 0,1-3 0,-6-3-23,-5-6 1,2-4 0,-7-2 0,1 0-40,0 0 1,-2-8 0,-6-3-1,0-3-13,0 3 1,0-9 0,0 7 45,0-1 0,0 9 1,0-1-1,-2 6-12,-4 6 1,4 4 229,-4 7 0,4 10 0,2 10-130,0 14 0,2 9 1,4 12-1,6 4-2,3 5 1,5 5 0,1 3 0,4 4-7,2 6 1,3-2-1,4 2 1,1 0-1,-2 0-11,-4 0 0,3 0 1,-7 4-1,0-4-48,0-5 1,-2-7 0,-5-5-1,-3-9-6,-3-7 1,2-5 0,-7-9 24,3 1 1,-6-13 0,2-8 14,-4-13 0,4-19 0,-1-2 0,-1-5-13,-2-7 0,-2-7 0,-2-4 0,-3-1-83,-7 1 0,-6-4 0,-3 8 0,-2 6-16,1 7 0,-5 8 0,0 6 0,-2 7 122,0 9 0,0 5 0,-6 8 0,2 2-1,4 4 0,-2 9 1,7 11-1,3-1-15,2 0 0,3 0 0,3-3 0,3 1-36,2-2 0,2-7 1,8-4-19,4-3 0,10-1 0,9-8 0,2-4 29,4-5 0,2-13 0,4-5 0,2-6-8,1-5 1,1 1 0,-8-8 0,-2-1-55,-2-3 1,-7-7 0,1-2 0,-4 0-22,-1 0 0,-3 1 1,-3 7-1,-6 2 82,-4 3 0,-2 4 0,0 10 0,0 4 129,0 6 0,-6 4 0,-2 3-76,-2 4 0,7 7 0,-5 8 1,2 7-19,0 6 1,0 3-1,6 12 1,0-2 26,0 2 1,0 8-1,0 4-21,0 1 0,8-3 0,4 4 0,3-1 1,3-1-22,-1 0 1,6 3 0,1-5 0,-3-2-56,-1-2 1,-3-2 0,0-2 0,1-4-44,-1-6 1,1-3 0,-1-3 0,1-1-131,-1-5 0,-5-3 1,0-8 82,1 0 0,-5-14 1,-2-5-1,-6-6 95,-6-6 1,-4-2 0,-9-4 0,-3-2 34,-1-2 0,-6-5 0,4 3 0,0 0 25,-1 1 1,3 3-1,6 8 94,-1 2 1,1 7 0,1-1 0,3 4 21,1 1 1,8 1 0,0 1-87,8 5 0,6-5 1,7 6-1,3-1 9,3-1 0,-2 0 0,10-5 0,4-3-5,4-3 1,10 4-1,-3-6 1,5 1-32,1 1 0,0-6 0,1 6 0,-3 1-25,-3 3 1,1 1 0,-7 1 0,-2-1 19,-2 1 1,-4 1 0,-2 3 0,-4 3-118,-2 2 1,-4 1 0,-7 3-345,-2-2 1,-1 0-130,7 6 567,-8 0 0,-3-8 0,-7-1 0</inkml:trace>
  <inkml:trace contextRef="#ctx0" brushRef="#br1" timeOffset="103493">18303 3947 7536,'-9'0'-361,"1"-8"1,16 8 360,3 0 0,5 8 0,1 10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06:38.994"/>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17143" units="cm"/>
      <inkml:brushProperty name="height" value="0.17143" units="cm"/>
      <inkml:brushProperty name="color" value="#008C3A"/>
    </inkml:brush>
  </inkml:definitions>
  <inkml:trace contextRef="#ctx0" brushRef="#br0">2061 402 6594,'-17'0'0,"5"2"0,0 4 0,7-4 0,-7 3-79,-2-3 0,5-2 0,-3 0 293,-2 0 0,-1 2-93,-3 4 1,1-4 24,-1 4 1,1-2-25,0 2 0,-1-5-46,1 5 1,-1-4 0,1-2-12,-1 0 0,7 6 0,-1 0 2,-2-2 1,-1 0-1,-3 0 4,1 1 0,-1 3 1,1-4-18,0 2 0,-1 5 0,3-3-10,3 2 0,-2-4-19,8 5 0,-5 1 14,5 5 0,0 1 10,6-1 1,6 1-1,2-3 35,1-3 0,-3 4-31,6-5 1,-6 3 0,3-1 21,-1-1 1,6-2-33,-3 1 1,5 3 0,1-8-9,1-2 1,-6-2-1,-1-2 1,3 0 21,1 0 1,3 0 0,-1 0 0,1 0-23,-1 0 0,1 0 0,-1 0-28,1 0 1,-7 0 0,1 0 14,1 0 0,-3 0-126,2 0 0,-6 0-349,5 0 1,-5 0-175,6 0 1,-7 0 237,7 0 1,0 0 0,3-2-1,-1-2 389,-2-2 0,-1-8 0,7 5 0,-1-9 0</inkml:trace>
  <inkml:trace contextRef="#ctx0" brushRef="#br0" timeOffset="691">2271 542 6594,'9'0'-61,"-1"-2"703,-8-4-493,8 4 1,-4-6 7,7 8 1,1 0-105,6 0 1,-7 0-1,1 0 1,1 0-17,3 0 1,1 0 0,1 2-37,-1 4 1,1-2 0,-1 5 0,1-1 29,-1-4 1,-1 6-1,-3-1 1,-3 3-62,-2 0 1,3-6-1,-3 3 1,0 1-94,0 0 1,-3 1-46,-5 7 0,0-1-20,0 1 169,-7-9 0,3 5 0,-6-6 0,0 0-18,1-1 0,3-1 0,-4-4 13,2 4 0,1-4 122,1 4-32,4-4 1,-6-4-1,6-2 14,-4-2 1,4-8-43,-3 3 0,3-5 0,2-1 26,0-1 0,0 1 0,2 1 0,2 3-40,1 1 1,9 0 0,-4-5 0,1-1-30,1 1 1,-6 1-1,5 3 1,1 1-76,-2-1 1,5 5 0,-5 0-221,0 0 1,-1 6-122,-3-3 1,2 5 420,4 5 0,3 5 0,-5 8 0</inkml:trace>
  <inkml:trace contextRef="#ctx0" brushRef="#br0" timeOffset="1067">2969 611 6998,'10'0'240,"-2"2"153,-8 4 0,0-2-344,0 8 1,0-1 0,0 7 16,0-1 1,0 1-261,0-1 1,0 1 0,2-1-83,3 1 0,-3-7 0,4 1-486,-4 1 762,-2-5 0,0 0 0,0-8 0</inkml:trace>
  <inkml:trace contextRef="#ctx0" brushRef="#br0" timeOffset="1300">2987 419 7569,'6'-17'-12,"-1"-1"0,1 1-56,-6-1 0,0 7-363,0-1 165,0 8 0,0-2-196,0 12 462,0 4 0,-8 7 0,-1 1 0</inkml:trace>
  <inkml:trace contextRef="#ctx0" brushRef="#br0" timeOffset="3337">4489 611 7340,'17'0'-629,"1"0"912,-9 0-143,-1 0 159,0-7-155,-6 5-1,5-6 167,-7 8-118,0 0-180,0-8 0,-1 6 44,-5-4-174,4 4 66,-14 2 0,14 2 50,-3 4 0,-5-4 1,0 6-73,0 0-70,-5-6 168,5 13-22,0-13 0,-5 12 0,5-7-9,1 3 0,-7-4 6,4 6 1,3-7 5,-3 7-6,0-8 69,3 11 0,-5-11-59,8 8 48,0-8 0,1 6 66,-1-5-107,0-3 62,6 14 1,0-12-37,0 7 0,0-5 18,0 6 1,2-2 0,2 3 12,2-1 1,7-6 0,-1 3 0,3 1 87,3 0-268,-1-6 114,1 3 1,-1-7 0,1 0-125,-1 0 1,1 6 25,-1 0 0,1 0-359,-1-6 316,0 0-18,1 0 1,-1 0-214,1 0 95,-1 0-146,9 0 0,-7 0 416,4 0 0,4-8 0,1-2 0</inkml:trace>
  <inkml:trace contextRef="#ctx0" brushRef="#br0" timeOffset="5446">6811 629 7238,'12'-10'109,"-2"2"1,-1 3 10,1-1 0,-4 0 0,6 6-13,1 0 1,3 0 0,1 0 0,1 0-4,-1 0 0,1 0 0,-1 0 1,0 0-40,1 0 0,1 0 0,3 0 1,1 2-50,-2 4 0,-1-2 0,-3 5 0,-1 1-85,-5 0 0,5-4 1,-6 5 6,-1 3 0,1 1 0,-6 3 0,2-1-43,-2 1 1,-2-7 0,-4 1-9,-4 2 1,-4-1 0,-5 1 0,1-5 52,2-1 1,1 0-1,-7-4 56,1 2 1,-1-1-62,1-5 1,-1 0 67,1 0 1,5 0 0,3-1-22,1-5 1,2 2 0,6-8 14,0-1 1,0 3 0,0-2 0,2 1 12,4 1 0,-2-6 1,5 5-1,1-5-15,0-1 0,-1 5 0,5 0 44,-2-1 0,-7 3 0,7-1 0,2-1-6,1 2 1,-3 0 0,-1 7-220,3-3 1,2-2-1,1 4-120,1-2 0,-1 0 0,0 6 306,1 0 0,-1-7 0,1-3 0</inkml:trace>
  <inkml:trace contextRef="#ctx0" brushRef="#br0" timeOffset="6969">8959 419 7342,'10'-7'651,"-2"5"-550,-8-6 0,0 16 0,-2 3 0,-2 5-52,-2 1 0,0 1 0,6-1 1,0 1-66,0-1 0,0 1 0,0-1 0,0 0 27,0 1 1,0-1-745,0 1 0,0-1 733,0 1 0,8-1 0,2 1 0</inkml:trace>
  <inkml:trace contextRef="#ctx0" brushRef="#br0" timeOffset="7144">8942 192 7423,'0'-9'-383,"0"1"0,-8 8 1,-1 0-1</inkml:trace>
  <inkml:trace contextRef="#ctx0" brushRef="#br0" timeOffset="8745">11143 384 7116,'0'-17'-232,"0"-1"0,0 7 495,0-1-237,-8 1 1,4 1 0,-8 2 49,-1 0 0,-3 6 1,-1-3-1,-1 3-115,1 2 1,-1 0 0,1 0 0,-1 0 40,1 0 1,-1 0-1,1 2 1,-1 1 9,1 3 1,0 6 0,1-4 0,2-1 1,3 1 1,-1 6 0,-5-3 25,-1 5 0,9-4 0,3-1 16,4 3 0,4-5 0,4 1-25,5-2 1,-1 4 0,2-7-1,1-1 12,3-2 1,1 4-1,2 0 1,3-2 3,1-2 0,0 4 0,-5-1 0,-1 1 33,1 2 0,-1-4 1,3 7-1,1 1-31,2-2 1,1 5 0,-7-3-1,1 2-39,-1-3 0,0 5 1,1-7-1,-1 3-15,1 0 1,-3-6-1,-3 5-8,-6 3 0,2-5-27,-3 3 1,-7-2 0,-9 1 0,-5-5-87,-1-4 0,-3-2 1,-1 0-1,-2 0-90,1 0 1,1 6 0,0 0 0,-3-2-101,3-2 1,-4-2-1,2 0 316,1 0 0,3 0 0,1 0 0</inkml:trace>
  <inkml:trace contextRef="#ctx0" brushRef="#br0" timeOffset="9200">11125 454 7266,'0'-9'-720,"0"-1"1267,0 4-376,0 4 0,-2-6-42,-4 8 0,2 0-101,-7 0 0,5 0-1,-6 0 1,6 2 0,-5 4-17,-3 6 1,1 3-1,-1 3 1,2-1-6,-1 1 1,-1-1 0,1 1 0,1-1 16,-2 0 0,-1 1 1,-3-1-1,3 1 32,3-1 0,-3 1 0,3-1 0,-3-1 105,-3-5 1,7 3 0,-1-6 15,-2 1 1,1-3 0,-1 4-13,2-2 0,7-2-203,-7-6 0,6 0-946,-5 0 985,-1 0 0,-6 7 0,1 3 0</inkml:trace>
  <inkml:trace contextRef="#ctx0" brushRef="#br0" timeOffset="7682">9606 437 6495,'-8'-16'904,"-2"3"-761,0 1 1,-5 8 0,3-2-167,-3 4 0,-3 2 0,1 2 2,-1 4 1,1 4 0,-1 7 34,1 1 1,0-1 0,1 1 37,4-1 1,3 1-1,5-1-33,-2 1 1,0-1 0,6 0-18,0 1 1,2-3 0,2-1-5,2-2 0,7-8 0,1 1 0,5-3-1,5-2 0,-1 0 0,-4 0 0,3 0 9,1 0 1,2-2 0,-3-1-1,1-5 55,-2-2 0,-1 4 1,-5-5-1,-1-1-32,-3 2 0,-5-5 0,4 3 0,-2-3-25,-4-3 0,3 6 0,-1 1 1,-2-3 3,-2-1 0,-4-1 1,-2 3-1,-4 3-27,-1 2 0,-3-4 1,-5 5-1,-1-1-97,1 0 0,-1 2 0,1 6 0,-1 0-83,1 0 1,-1 0 0,1 0 0,1 2-285,5 4 1,-5-2 482,4 8 0,5 7 0,-1 8 0</inkml:trace>
  <inkml:trace contextRef="#ctx0" brushRef="#br0" timeOffset="8238">9903 367 7341,'17'0'-1425,"-5"0"1507,-1 0 1,-5 2 417,6 4 0,-8-2-364,1 7 1,3-5 0,-2 6-53,-2 1 0,4 3 0,-2 1-32,-3 1 1,1-1-1,0 1-93,2-1 1,0 1-38,-6-1 1,0-5 52,0-1 107,0-7-72,0 4 0,-6-10 0,0-4 16,2-5 1,2 1 0,2-2-19,0-1 0,0 3 0,2-2-29,4-1 1,-2-1-1,8 1 1,-1 1-22,-1-2 0,5 1 1,-3-1-1,4 2 15,1-1 0,1 3 0,-1 0 0,1 3 8,-1 3 0,0 0 0,1 0 0,-1-2 36,1 2 0,-1 2 0,1 2 84,-1 0 1,1 2 0,-1 4-45,1 6 1,-3-2 0,-1 1-51,-3 3 0,-5 1 0,4 3-88,-2-1 0,-3 1 0,-5-1-159,0 1 0,0-7 1,0 1-741,0 1 980,0-5 0,8 8 0,2-7 0</inkml:trace>
  <inkml:trace contextRef="#ctx0" brushRef="#br0" timeOffset="5929">7632 611 7468,'18'10'-152,"-1"-4"1,1 2 0,-1-2 209,1-3 1,-1-1 0,0-2 70,1 0 1,-6 0 0,-1 0-204,3 0 0,1 0 152,3 0 0,-1 0-54,1 0 1,-1-5-1,-1-3 20,-5-2 0,-1 4 1,-6-5-85,2-3 0,0 4 53,-6-1 0,0-1-7,0-5 0,-8 7 0,-4 4 2,-3 4 1,-3 2 0,1 0-1,-1 0 15,1 0 0,-1 0 0,1 2 1,-1 2 3,1 2 0,-1 5 0,1-3 1,0 2 20,-1 3 0,3-3 0,1 2 69,2 1 0,3 3 5,-3 1 0,4 1-58,8-1 1,2 1-65,4-1 0,4-7 1,7-2-1,1-3-158,-1 1 1,2 0 0,3-6 0,3 0-162,2 0 1,2 2 0,6 2 0,0 2 318,0-2 0,8-2 0,1-2 0</inkml:trace>
  <inkml:trace contextRef="#ctx0" brushRef="#br0" timeOffset="6651">8558 594 7569,'10'-8'-304,"-3"4"-57,-7-7 1,0-1 0,0-5 712,0-1 1,-2 8 0,-2 3-171,-1-1 1,-9 6-133,2-4 0,-3 4 0,-3 2-47,1 0 1,-6 2 0,-1 2-8,3 2 1,2 5-1,1-3 1,1 2 30,-1 3 0,1-3 1,-1 2 15,1 1 0,-1 3-99,1 1 0,7 1-8,4-1 1,6-7 0,4-2 0,4-2 0,2-1-19,3-1 0,3-2 0,3-2 1,3 0 24,1 0 1,0 0-1,-5 0 14,-1 0 0,1 0 1,-1-2 29,0-3 0,-1 1 1,-2-6-1,-5 0 96,-1 1 1,0 3 0,-4-6 68,2-2 1,5 5 0,-5-3 79,-2-1 1,-2 3 264,-2-2-1,0 1-318,0 1 0,0 4-166,0 12 1,0 4 0,0 7 0,0 0-43,0 1 1,0-1 0,0 3 0,0 3-39,0 6 1,-2-2 0,-2 2 0,-2 3 45,2 1 0,2 1 0,0-1 1,-1-2 8,-3-1 0,0-3 0,6 4 0,-2-4 8,-4-2 0,4 4 1,-6-5-1,3-3-20,-1-2 0,-2-1 0,4-1 8,-2 1 1,-5-7 0,3-1 0,0 0-11,0-1 1,-5-5-1,1 2 1,-3-4-10,-3-2 1,1 0 0,-1 0 0,1 0 29,-1 0 1,1-6 0,-1-1 0,1-3-29,-1-4 0,7-1 1,-1-3-1,-1 3-73,-3 3 1,6-3 0,3 3-1,1-4-23,0-1 0,0-1 1,6 1-1,0 0-186,0-1 1,0 1-1,2-1 316,4 1 0,4-1 0,7-7 0,1-2 0</inkml:trace>
  <inkml:trace contextRef="#ctx0" brushRef="#br0" timeOffset="3933">5292 769 6260,'0'-12'363,"0"0"0,0 6-236,0-5 0,-2 7 0,-2-4-6,-2 0 0,-1 6 7,1-3 1,-4 3-111,-7 2 0,-1 6 0,1-1 0,1 1-15,5 2 1,-5-6-1,4 6 1,-3-3 141,-3 1-113,9 8 18,-7-12-218,14 13 174,-13-13 0,13 14-21,-4-5 0,4 5 18,2 1 13,0 1-4,0-8-31,8-3 30,-6 1 0,13-6-37,-13 6 38,14-8-9,-14 0 1,13 8 1,-13-6 1,14 5-6,-5-7 0,5 0-60,1 0 0,-5-2 57,-1-3 4,1 3-20,-2-6 51,5 0 1,-7 4 2,4-7 1,-3 5 140,-3-6-160,-4 8 1,6-5 0,-8 3 101,0-6-96,0 4 1,0-1 22,0 3 3,0 4-19,0-6-13,0 8 93,0 0-110,8 0 30,-6 0-5,5 0-46,-7 0 49,8 0 1,-4 8-165,8 3 58,-8-3 0,9 2 98,-7-4-27,8 3 17,-12 1-33,13-2-357,-5-8 148,-1 0-242,7 0 165,-6 0 17,7 0 160,1 0-339,-1 0 184,1 0 288,-1 0 0,0-8 0,1-2 0</inkml:trace>
  <inkml:trace contextRef="#ctx0" brushRef="#br0" timeOffset="4467">5694 105 7569,'0'-18'-1593,"0"1"1365,0 0 228,0 7 0,0-6 256,7 7 1,-5-1-208,6 2 1,-8 8 506,0 0 1,0 8-437,0 4-54,0-5 54,-8 9-31,6-6-13,-5 7-55,7 0 1,0 1-1,-2-1 77,-4 1-71,4 7 1,-6-4-1,8 7 1,0-1-1,0-2 1,0 2 217,0 0-196,0-5 49,0 11-42,0-14 2,0 14-8,0-14 23,0 14-22,0-13 24,0 5-79,0 0 64,8-5 0,-6 5-91,6-8 86,-8 9 1,0-7-7,7 6-15,-5-7 12,6-1 16,-8 1-35,8-9 171,-6 7-162,6-6 0,-6 1 37,3 1-11,-3 0-9,6-3-3,-8 7 170,8-14-160,-6 5 50,6 1-184,-8-6 152,0 6-7,0-8-185,7 0-5,-5 0 183,6 8-27,-8-6-548,0 5 246,0-7-250,0 0 1,8 8 0,1 2-1</inkml:trace>
  <inkml:trace contextRef="#ctx0" brushRef="#br0" timeOffset="1739">3406 349 7339,'0'-9'-588,"2"1"1194,4 8-448,-4 0 0,7 0 0,-5 2-90,2 4 1,0 3 0,-6 9 0,0-1-64,0 1 1,0 1-1,0 3 1,0 3-2,0 2 1,0-6 0,0 5 0,0-3 17,0 0 1,2 6 0,2-5 0,1-3-49,-1-2 1,0 1 0,0 1-123,2 2 0,0 1 1,-6-7-206,0 1 1,6-1 4,-1 0 0,3-7 348,-2-4 0,4 4 0,7-1 0</inkml:trace>
  <inkml:trace contextRef="#ctx0" brushRef="#br0" timeOffset="2217">3284 681 7340,'9'0'-792,"-1"0"1095,-8 0 837,0 0-1044,8 0 1,-4 0-1,7-2 1,3-2 0,1-1 0,3-1 0,-1 6 0,1 0-36,-1 0 1,1 0-1,-1 0-159,1 0 31,-1 0 0,1 0 150,-1 0-237,-7 0-14,5 0 207,-13 0-357,14 0 159,-14 0-61,13 0 209,-13 0-361,14 0 166,-14 0-147,13 0 1,-11 0-316,8 0 668,-1 0 0,7 0 0,-1 0 0</inkml:trace>
  <inkml:trace contextRef="#ctx0" brushRef="#br0" timeOffset="2599">3860 681 5966,'10'0'1830,"-3"0"-1494,-7 0 0,2 0 33,4 0-258,-4 0 99,6 0-96,-8 0 109,0 0-229,0 8 1,0-4-1,0 8-29,0 1 1,0-3 0,0 1-348,0 3 334,0-6 0,0 7-18,0-3 101,0-4-785,0 7 311,0-13 146,0 14-28,0-14 0,0 7 321,0-3 0,8-4 0,1 6 0</inkml:trace>
  <inkml:trace contextRef="#ctx0" brushRef="#br0" timeOffset="2828">3947 489 7265,'8'-17'-1007,"-6"5"2017,4 0-696,-4 9-503,-2-5 154,0 8-376,0 0 190,-8 0 0,6 8 221,-4 3 0,-4 5 0,1 1 0</inkml:trace>
  <inkml:trace contextRef="#ctx0" brushRef="#br0" timeOffset="10362">9029 1520 6175,'-2'-10'131,"-3"4"1,1 4 0,-8 2-9,-2 0 1,5 0 0,-3 0-72,-1 0 1,3 0 0,-2 0 0,-1 0-16,-3 0 1,4 2-1,-1 2 1,-5 2-3,-3-2 0,-2 5 0,5 1 1,-1 2-8,-4-1 0,3 1 0,-5 5 0,2 1 30,-1-1 1,1 3-1,6 1 173,-1 2-203,8 1 1,-5-1 0,5 2 0,-1 0 30,-1 1 0,8-1 0,-2-4 0,4 2 15,2-1 0,0-3 0,0-1 0,0-1-10,0 1 0,6-1 0,2-1 1,2-3 8,3-1 1,-3-2-1,2 3 1,1-3-45,3-2 1,1 3 0,1-5 0,-1 0-50,1 2 0,-1-6 0,0 3 0,1-3-188,-1-2 0,1 2 0,-1 2 1,1 2-173,-1-2 1,1-2 0,-1-2 0,1 0 379,-1 0 0,1 0 0,-1 0 0</inkml:trace>
  <inkml:trace contextRef="#ctx0" brushRef="#br0" timeOffset="10853">9414 1537 7569,'9'0'148,"-1"0"-65,-8 0 65,0 0 0,0 8-88,0 3 0,0 5 1,0 1-1,0 1-65,0-1 1,0 1 0,0-1 0,0 1 46,0-1 0,0 1 1,0-1-1,0 1 2,0-1 0,0 1 0,2-3 0,2-1 28,2-3 0,-1 1-15,-5 5 1,2-5-16,4 0 1,-2-8-1,6 3 1,0-1 8,-1 0 0,3 0 0,5-6 3,1 0 1,-1 0 0,1 0 0,-1 0 7,1 0 0,-1 0 1,1 0-67,-1 0 0,1 0 0,-1 0-167,0 0 1,-5 0 0,0 0-139,1 0 0,-3 0-200,2 0 1,-7 0-29,7 0 0,-8 2 537,2 4 0,4-5 0,-1 7 0</inkml:trace>
  <inkml:trace contextRef="#ctx0" brushRef="#br0" timeOffset="14168">13780 1537 7385,'17'0'-608,"-5"0"0,-3-2 732,-1-4 1,-2 2-51,-6-7 0,2 7 1,2-4 24,2 0 1,-1 4 0,-6-5-4,-5 1 0,4 0 0,-6 4-64,0-1 1,-1-1 0,-9 6-39,1 0 0,-3 0 0,1 2-5,1 3 1,-3-1-1,9 6 1,-1 0 2,1-1 0,-1-3 1,5 6-1,0 1 1,0 3 1,-3-4 0,5-1 8,2 3 1,2 1-1,2 3 26,0-1 0,0-5 71,0 0 0,8-3 1,3 3-21,5-6 1,1 2 0,1-3 65,-1-1 0,1-2 1,1 0-79,4 4 1,3-4 0,3 4-1,-8-2-65,-7 1 0,1-3 1,-3 4-1,3-2-111,3 2 0,-3-2 1,-1 5 78,-2-1 0,-7 4 0,5-4 0,-2 1 0,-2-3 0,-6 6 10,0 1 0,0-3 1,0 2 31,0 1 0,-8-3-17,-4 2 1,-3-8 0,-3 3 74,1 1 1,5-6-1,1 4-7,-3-4 1,-2-2 0,-1 0-54,0 0 0,-1 0 0,1 0 0,-1 0-24,1 0 0,-1 0 0,1 0 0,-1 0-68,1 0 1,-1 0-1,1 0-23,-1 0 1,7 0 0,-1 0-104,-1 0 0,5-2-344,2-4 1,6 4 551,6-4 0,4 4 0,7 2 0,0 0 0</inkml:trace>
  <inkml:trace contextRef="#ctx0" brushRef="#br0" timeOffset="17847">17447 1135 7385,'18'0'-149,"-1"0"0,-5 0 332,-1 0 1,1 0-37,5 0 1,1 2 0,-1 2-59,1 2 1,-7 2 0,1-4 0,2 3 11,1 3 0,3-4 0,-1 6-19,1 1 0,-1-3 0,-1 1 0,-3 1-64,-1-2 1,-6 5-1,5-3 1,1 4-38,-2 1 1,-1 0 0,-5 1 0,2-1-27,-2 1 1,4 5 0,-2 0 0,-3-1-3,-1-3 1,-2 4 0,0 1-41,0-3 1,0 4-1,0-1 1,0-1-1,0 0 54,0 0 0,0 7 0,0-5 0,0 0 40,0 0 1,0 4 0,0-5 0,0-3 16,0-2 0,-5-1 1,-3-1-1,0 1 37,0-1 0,-5 1 0,1-1-39,-4 1 1,1-7-1,1 1 1,3 0-1,-3-3 1,4 5-1,-1-6-12,-3 1 0,-1 3 0,-3 3 0,1-1 2,-1-2 0,7-6 1,-1 3 22,-2-1 1,5 4 0,-3-7 0,0 1 0,1 0 25,-1 0 0,8 2 0,-3-4 287,-1 1 41,6 1-152,-6-6-339,8 0 46,-8 0-1487,6 0 1543,-5 0 0,-1 0 0,-2 0 0</inkml:trace>
  <inkml:trace contextRef="#ctx0" brushRef="#br0" timeOffset="15714">15823 1659 7116,'10'-2'-657,"-3"-2"1219,1-1 0,-6 1-419,4 10 0,-4-3 0,-2 9 1,0 2-69,0 1 0,0 3 0,0-1 0,0 3 37,0 3 0,0-2 1,2 6-1,2-1-299,2-5 0,-1 4 1,-5 0-1,0 1 55,0-1 0,0-2 1,0-5-1,2-3-106,4-3 1,-4 3-248,4-3 1,-4-2 484,-2 1 0,0-7 0,0 4 0</inkml:trace>
  <inkml:trace contextRef="#ctx0" brushRef="#br0" timeOffset="16084">15823 1624 7569,'17'-5'-227,"1"-1"1,-3-2 54,-3 2 1,4 2 0,-5-5-1,5-1 1,1 2 369,1 0 0,-1 1 0,1 3 0,-1-2-171,1 2 0,-1 2 0,0 4 30,1 4 1,-1-4 0,1 5 3,-1 1 1,1-4 0,-3 8 0,-1-1-5,-2-1 1,-3 6 0,3-5-36,-6 5 0,1 1 0,-1 1-49,-2-1 0,-8-5 0,-4-1 1,-1 1 35,-5-2 1,-1 3-1,-3-7 1,1 0-46,-1 2 0,1-4 0,-3 5 0,-1-1-23,-2-4 0,-2-2 1,3-2-1,-1 0-22,2 0 1,1 0 0,3 0-216,-1 0 0,7 0 296,-1 0 0,0 0 0,-5 0 0</inkml:trace>
  <inkml:trace contextRef="#ctx0" brushRef="#br0" timeOffset="16447">16294 1188 7569,'10'-18'-33,"0"3"1,-6 1-76,2 3 1,-1 5 275,-5-6 0,2 8-64,4-2 0,-4 6 0,6 4 74,0 2 1,-4 8 0,5-3-81,-1 5 0,0 1 1,-4 3-1,1 1 16,-1 2 0,-2 3 0,-2-5 1,2 2-81,4-1 1,-4 3-1,4-2 1,-4-2-44,-2-1 1,0-3 0,0 1-1,2-1 34,3 1 0,-3-1 0,4 1 0,-2-1-291,2 0 1,-4 1 0,6-1 47,-1 1 1,-5-6 0,6-3 0,-2 1-183,0 0 1,5-5 0,-3 7 399,2 2 0,2 1 0,5 3 0</inkml:trace>
  <inkml:trace contextRef="#ctx0" brushRef="#br0" timeOffset="17030">16696 1607 7116,'8'10'-335,"2"-3"1,5-5 0,-1 2 577,-3 2 0,-5 0 0,6-6-41,1 0 0,-3 6 0,2-1-63,1-1 0,3-2 0,1-2-77,1 0 1,-1 0 0,1 0-45,-1 0 1,1 0 0,-3-2-1,-1-2 36,-3-1 0,-1-3 0,4 4-88,-3-2 1,1-5 0,3 3-18,-3-2 0,-4 4 0,-8-5-5,0-3 1,0 4-78,0-1 0,-2 1 75,-4-2 1,-4 5-1,-7 7 15,0 0 0,-1 0 0,1 0 0,-1 0 15,1 0 0,-1 0 1,1 1-1,-1 3 39,1 2 1,-1 6 0,1-4 1,-1 1 1,7-3-1,1 6 1,0 1-11,1 3 1,-1 1-1,-2 1 1,6-1 133,5 1 1,1-1 0,0 1-100,0-1 1,0-5 0,0-1 11,0 3 1,5-4 0,3-1 0,2-1 0,1-2 32,-1 2 1,13-6 0,-1 4 9,3-5 0,0-1 0,-5 0 0,1 0 32,2 0 0,1 0 1,-7 0-1,1 0-48,-1 0 0,0 0 0,1 0-70,-1 0 0,-5-1 0,0-3 98,1-2-472,-5 0 0,0 4-1030,-8-4 1397,0 4 0,0-13 0,0 5 0</inkml:trace>
  <inkml:trace contextRef="#ctx0" brushRef="#br0" timeOffset="14717">14513 1747 6815,'6'-12'-352,"0"0"0,-6 6 1,-8-3 613,-2 1 1,1 0 0,-5 4-13,2-1 1,1-1-1,-7 6-180,1 0 0,5 0-24,1 0 1,-1 0 0,-6 0 34,1 0 0,-1 0 0,1 2-29,0 3 0,5-1 0,2 8 0,0 0 6,1-3 1,3 7-1,-4-4-55,3 3 0,1 3 0,6-1-13,0 0 0,0 1 0,2-3 20,3-3 1,-1-4 0,8-8 0,0 2-40,-3 4 0,7-4 0,-5 3 1,5-3-36,1-2 1,1 0-1,-1-2 17,1-3 1,-1 1-1,1-6 1,-3 0 32,-3 1 0,3 3 0,-5-6 101,0-1 0,3-3 12,-7-1 0,6 5 215,-6 0-314,0 8 1,-6-1-1,0 10-62,0 7 1,0-2 0,0 1-11,0 3 0,0 1 1,2 3-174,3-1 1,-1-7 0,8-2 0,1-2 244,3-1 0,9 9 0,2-4 0</inkml:trace>
  <inkml:trace contextRef="#ctx0" brushRef="#br0" timeOffset="15417">14862 1712 7027,'0'11'488,"0"1"-417,0 2 1,6-5 0,0 3 13,-2 1 1,-2-3-68,-2 2-18,0-1 1,0 1-157,0 0-38,0-8 0,0 1 137,0-10 0,0 1 0,0-8 11,0-1 1,0 3 0,2-2 25,4-1 0,-2-1 0,5 0 98,-1 3 0,6 1 1,-5-4-1,3 5-53,0 1 0,-3 0 0,5 4 0,-3-1-6,3 1 0,-4 2 0,1 2 0,3 0 2,2 0 1,-5 0 0,1 0 0,-1 2 18,-1 3 1,4-1 0,-7 8 20,3 2 0,2 1-51,5 3 1,-5-1-64,0 1 1,-9-7-1,3 1 32,-4 1-122,-2-5 0,-2 0 45,-4-8 1,3 0 0,-7-2 13,2-4 1,0 2 51,3-7 0,3-1 0,-2-4 8,8 5 0,-1-3 1,7 6-1,0 1 32,0-1 0,1-6 0,7 5 0,-1-3 10,1 0 1,-3 7 0,-1-5 0,-3 2 40,3 4 1,1-4-1,3 3 1,-1 1-27,1 2 0,-1 2 0,1 0 65,-1 0 1,1 6 0,-3 1-1,-1 1-78,-3 0 0,-5 5 0,4-1 0,-2 4-144,-4 1 1,-2 1 0,-2-1-272,0 1 0,0-1 395,0 0 0,0 9 0,0 1 0</inkml:trace>
  <inkml:trace contextRef="#ctx0" brushRef="#br0" timeOffset="11948">10339 1764 6087,'-2'-10'-342,"-2"3"628,-1-1 6,-1 6 1,-2-12-160,-4 8 1,5-1 0,-1 3-10,0-2-59,6 0 0,-13 6 0,3 0 30,-4 0 1,5 0 0,-1 0-44,-1 0 1,-3 8-1,-1 2-26,-1-1 0,6 7 0,1-4-38,-3 3 1,6 3-1,3-1 3,3 0 1,2-5 0,0 0 0,2-1 16,3-1 1,-1-2-1,6-6 1,0 2-10,-1 1 1,3 1 0,6-6-14,-1 0 1,0-2 0,1-2-6,-1-1 0,1-7 0,-3 4 0,-1 0 4,-2 1 0,-3-7 1,5 4-1,-4-1-27,-3-1 0,1 2 1,-4-3 48,2 1 1,0 6 182,-6-5-134,0 7 0,-2-4-2,-4 8 0,4 8-27,-4 4 1,4 3 0,4 1 0,2-3-3,2-1 0,2-2 0,-3 3 35,7-1 1,4-3-1,1 3-15,0-6 1,1 2-1,-1-3 1,1-1-50,-1-2 1,1-2 0,-1-2-1,1-2 12,-1-1 1,-5-3 0,-1 4 0,3-4-8,2-1 0,1-1 1,-1-4-1,-3 3-12,-1-3 0,-6 4 0,3-1-16,-1-3 1,-2-1 0,-6-3-1,0 1-58,0-1 1,0 1-1,0-1 49,0 1 0,-6-1 0,-2 3-40,-1 3 0,3 4 1,-6 8 12,-1 0 1,-3 0 23,-1 0 0,1 2 0,2 2 24,3 2 1,7 2 62,-2-2 13,4-4 0,10 5 0,4-7 30,3 0 1,3 0 0,-1 0-46,1 0 1,5 0-1,0 0 1,-2 0 1,-1 0 1,-3 0 0,1 0-1,1 0-9,4 0 1,-3 0-1,3 0 1,-2 0 1,3 0 1,-5 0 0,6 0 0,-1 0 14,-1 0 0,0 0 1,-5 0-1,-1 0-36,1 0 1,-7 6 0,1 0-46,2-2 1,-7 0 39,-1 2 0,-4-3 5,-2 9 1,-2-2 0,-2 3 2,-2-1 0,-7 0 0,3 5 21,0 1 1,3-7-34,7 1 1,0 0-1,0 5-16,0 0 1,0-5 0,2-2-287,3-2 1,-1-1-1,8-3-3,2 2 0,7 2 1,2-4-1,0 1-57,3-1 0,-5-2 1,8-2 350,2 0 0,2 0 0,2 0 0</inkml:trace>
  <inkml:trace contextRef="#ctx0" brushRef="#br0" timeOffset="12596">11649 1834 7569,'23'-8'-903,"1"-3"677,-9 3 0,1-6 0,-7 6 150,1-1 1,-2 3 0,-8-6 111,0-1 1,0-3 0,0-1 303,0-1 0,0 1 1,0-1-66,0 1 0,0 5 0,-2 2-173,-4 3 0,-4-5 0,-7 6-87,-1 2 1,1 2-1,-1 2 1,1 0-51,0 0 0,-1 0 1,1 2-1,-1 4 4,1 6 1,-1-2-1,3 1 1,1 3-14,2 1 1,9-3 0,-3 0 0,4 1 13,2 3 0,0-5 1,0 1 20,0 2 1,8-5 0,3 1 12,5-2 0,1-2 0,1-6 0,-1 0-15,1 0 1,-1 0 0,1-2 0,-1-2 2,0-2 1,-5-2-1,0 4 1,-1-4 15,-1-1 1,4 3-1,-7-4 1,1 1 27,0-1 1,-2 4 0,-6-6 192,0-1-180,0 5 1,-2-6 6,-4 9-13,4-1 1,-6 14-1,8 3-17,0 5 1,0 1-1,0 1 1,0-1-16,0 1 0,0-1 1,0 1-1,0-1-19,0 0 0,0 1 1,0-1-1,-2 1 1,-3-1 0,3 1 0,-4-1 1,2-1 21,-2-5 0,4 5 1,-6-4-1,3 3 15,-1 3 0,-6-7 0,4 1 0,1 1-3,-1 3 1,-6-4 0,3-1-9,-5 3 1,-1-1-1,-1 1 1,1-4-3,-1-3 1,7-1 0,-1-6 0,-2 2-12,-1 4 1,-3-4 0,1 4 0,-1-4-20,1-2 0,-1 0 1,3-2-1,1-2-7,3-2 1,1-2 0,-4 3-171,3-7 0,7-4 0,-2-1-116,4-1 1,2 1 0,2-1 0,4 1 305,6 0 0,3-9 0,3-1 0</inkml:trace>
  <inkml:trace contextRef="#ctx0" brushRef="#br0" timeOffset="13142">11911 1694 7569,'17'0'-457,"-5"0"363,0 0 0,-6 0 1,3 2-1,1 2 1,0 2 536,3-2 1,3-2-348,1-2 1,1 0 0,-1 0 145,1 0 0,-1 0-279,1 0 1,-1-2 29,0-4 1,1-4-17,-1-7 0,-5 1 0,-2 3-25,-3 1 0,-1 6 47,-6-5-71,0-1 1,-7 2 0,-5 4 32,-4 4 1,5 2 0,-1 0-1,-1 0 6,-3 0 1,-1 6 0,-1 0 0,1 0 16,-1 2 1,6-4 0,1 5 0,-1 1 28,2 0 1,-3-5 0,7 7-17,2 2 0,-4 1 0,3 3 60,1-1 1,2-5 0,2-1 70,0 3 0,8 0-48,3-3 1,-1 3-1,0-6 1,-1-1 18,1 1 1,2-2-1,5-4 1,1 2 40,-1 2 1,1-1 0,-1-5-75,0 0 1,1 0 0,-1 0 0,1 0 8,-1 0 1,-5 0 0,0 0-181,1 0 1,-3 0 0,0-2-403,-3-3-380,-1 3 887,-6-6 0,0 8 0,0 0 0</inkml:trace>
  <inkml:trace contextRef="#ctx0" brushRef="#br0" timeOffset="213321">140 4698 7569,'18'0'-819,"-1"0"1645,-7 0-1137,-3 0 1,-5 0-1,4 0 259,6 0 0,-2 0 1,1 0 99,3 0 0,1 0 0,3 0 2,-1 0 0,1 0 188,-1 0 1,1 0-163,-1 0 0,-5 0 0,-1 0-43,3 0 1,-4 0 0,1 0-1,3 0 1,-4 0 0,1-2-7,3-4 0,-4 4 0,1-3 2,3 3 1,1 2 0,3 0 13,-1 0 0,-5 0 0,-1 0-7,3 0 1,2 0 0,1 0-21,1 0 0,-1 0 0,0 0-26,1 0 0,-1 0 1,1 0-1,-1 0 30,1 0 0,-1 0 0,1 0 1,-1 0-5,1 0 1,-1 0 0,2 0-1,5 0-14,5 0 0,-2 0 0,2 0 0,0 0 3,-2 0 1,6 0-1,-2 0 1,6 0-14,4 0 0,0 0 1,-4 0-1,3 0-31,7 0 0,-2 0 1,1-2-1,1-2-5,-3-2 1,9 0-1,-3 6 1,5 0-13,-5 0 0,8 0 1,-5 0-1,1 0 14,0 0 1,5 0 0,-1 0 0,-2 0 26,-2 0 0,1 0 0,1 0 0,2 0 46,-2 0 0,5 0 1,-1 0-1,2 0 6,4 0 1,-4 0 0,4 0-1,2 0-23,0 0 1,7 0 0,-7 0 0,6 0-8,0 0 1,3 0 0,1 0 0,0 0-29,-1 0 1,7 0 0,-5 0 0,3 0 3,-1 0 1,-7 0 0,4 0-1,-3 0 1,1 0 0,5 0 1,-3 0-1,0 0 14,-1 0 1,7 0 0,-5 0 0,1 0-1,-4 0 0,1 0 1,1 0-1,-1 0 11,1 0 0,6 0 0,-5 0 0,3 0-4,-1 0 0,-5 0 0,3 0 0,-1 0-3,-4 0 0,5 0 0,1 0 0,1 0-2,1 0 0,-1 0 0,7 0 0,-1 0 0,0 0 0,1 0 0,-1 0 1,0 0-2,1 0 1,-1 0 0,0 0-1,0 0 25,1 0 1,-1 0 0,-1 0 0,-3 0 22,-2 0 1,1 0 0,5 0 0,1 0-10,-1 0 0,0 0 1,1 0-1,-3 2-9,-4 4 0,11-4 1,-5 4-1,2-4-4,0-2 0,1 0 0,1 0 0,2 0-19,-2 0 0,4 0 1,0 0-1,1 0 11,-1 0 0,4 0 0,-4 0 0,2 0-24,-47 0 0,1 0 0,0 0 0,0 0 0,2 0 1,-1 0-1,0 0 0,-1 0-4,48 0 1,-48 0-1,1 0 1,-2 0-1,1 0 1,0 0 0,1 0-39,47 0 0,-44 0 0,0 0 0,40 0 0,4 2 23,-47 0 1,-1 1-1,46-1 1,0 4-1,-2-4 22,-4-2 0,6 0 0,0 0 0,1 0 33,-5 0 0,-43 0 1,1 0-1,48 0 0,-2 0-5,0 0 1,0 0-1,-45 0 1,0 0-1,0 0 1,-1 0-11,48 0 0,-47 0 1,-1 0-1,-1 0 0,1 0 1,1 0-1,1 0 15,-1 0 0,1 0 0,1 0 1,0 0-1,43 0 0,2 0-32,0 0 1,0 0 0,-47 0 0,1 0-733,0 0 1,-1 0 740,45 0 0,-46 1 0,1 0 0,46 3 0,-47-1 0,-1 0-8,49 1 0,-45-3 0,1 0 0,-3-1 0,1 0 0,0 0 0,1 0-21,-1 0 0,0 0 1,1 0-1,-1 0 1,1 0-1,1 0 1,0 0-1,0 0 18,0 0 1,-1 0 0,-1 0-1,1 0 1,-1 0 0,0 0-1,1 0 1,-1 0 0,-1 0 0,1 0 0,4 0 1,0 0-1,-4-1 0,-1 2 1,1-1-1,1 1 1,-1 2 0,1 0 0,-3-2 1,0 0-1,1 2 0,-1 0 1,0-2-1,-1 0 0,1-1 0,-1 0 1,3 0-1,-1 0 1,45 0-1,2 0-17,-49 0 0,1 0 0,1 0 1,1 0-1,42 0 0,2 0-4,-47 0 1,1 0 0,-1 0 0,0 0-1,2 0 1,-1 0 0,48 0 15,-4 0 0,-43 0 0,-1 0 0,38 0 1,5 0 16,1 0 1,4 0-1,-6 0 1,0 0 7,2 0 0,-12 0 1,5 2-1,-3 2 8,1 2 0,7-1 0,0-5 0,-2 0-21,-2 0 0,-1 0 1,-1 0-1,0 0-11,1 0 0,-1 0 0,-2 0 0,-3 0 3,-7 0 1,3 0 0,0 0 0,-1 0 12,1 0 0,-2 0 0,-7 0 0,1 0 23,0 0 1,0 0 0,2 0 0,0 0 0,-2 0 1,3 0 0,-7 0 0,6 0 324,4 0 0,5 0 1,-5 0-1,0 0-346,1 0 0,-5 0 0,6 0 0,-5 0 19,-3 0 0,4 0 0,-8 0 0,4 0-66,0 0 1,3 2 0,-11 2-1,2 2 26,1-2 1,-3-2 0,4-2 0,-4 0 8,-2 0 0,4 0 0,-6 0 0,0 0-7,2 0 0,-5 0 1,3 0-1,-4 0 28,-1 0 1,-1 0 0,-1 0-1,-3 0-11,-1 0 0,-3 0 0,5 0 0,-5 0 13,-1 0 1,4 0 0,-5 0 0,3 0-17,4 0 0,-1 0 0,1 0 1,-3 0-11,3 0 0,-1 0 0,1 0 0,-5 0-19,-1 0 0,4 0 0,-5 0 0,1 0 11,0 0 1,-1 0 0,-3 0-1,2 0 4,-2 0 0,-1 0 0,1 0 0,2 0 7,-2 0 0,0 0 0,-1 0 1,3 0-7,-2 0 0,0 0 0,0 0 1,1 0-2,-1 0 0,-2 0 0,-2 0 0,0 0 7,0 0 1,-2 0 0,-2 0 0,-2 0 5,2 0 1,2 0 0,0 0 0,-2 0-5,-2 0 1,0 0 0,6 0 0,-2 0-2,-4 0 1,4 0 0,-4 0-1,4 0 15,2 0 0,6 0 0,0 0 1,-2 0-8,-2 0 0,-4 0 0,-2 0 0,-2 0-9,2 0 1,-4 0-1,0 0 1,-2 0-2,-3 0 1,-3 0-1,-2 0 1,1 0 9,-1 0 0,1 0 1,-1 0 17,1 0 1,-1 0 3,1 0 1,-1 0 117,1 0 93,-1 0-108,1 0-111,-1 0 0,-5 0-42,-1 0 0,-5 0-23,6 0-20,-8 0 72,3 0 82,-7 0-1347,0 0 0,6-4 892,0-8 0,0-3 363,-6-20 0,0-4 0,0-13 0</inkml:trace>
  <inkml:trace contextRef="#ctx0" brushRef="#br0" timeOffset="-196882.73">227 6479 7569,'18'-7'-996,"-1"5"753,-7-6 180,-2 8 242,-8 0-333,0 0 265,-8 0 1,4 0-2,-8 0 1,1 0-83,-7 0 1,7 0 61,-1 0-85,0 0 32,-5 0 1,5 0 50,1 0 0,5 0-52,-6 0 0,6 0-22,-5 0 1,5 0 0,-6 0 59,-1 0 0,3 0 85,-2 0 1,7 0 205,-7 0-118,0 0-312,3 0-588,1 0 619,8 0 0,2 0 145,4 0 1,3 0-51,9 0 0,-1 0 1,1 0-1,-1 0-8,1 0 1,-1 0 0,2 0-1,3 0-71,1 0 0,6 0 0,-4 0 0,3 0 2,3 0 0,2 0 1,2 0-1,-1 0 11,1 0 0,2 0 0,2 0 0,2 0 6,-2 0 1,3 2 0,1 2 0,2 2-4,3-3 0,5-1 1,3-2-1,4 0-13,2 0 0,-4 0 0,6 0 0,0 0-4,-2 0 0,6 0 0,-2 0 0,4 0-3,0 0 0,10 0 1,-11 0-1,5 0 18,4 0 0,-4 0 1,5 0-1,-1 0-18,-5 0 1,7 0 0,2 0 0,1 0-20,-2 0 1,5 0 0,-7 0 0,3 0 59,-1 0 0,1 6 0,5 0 0,-1-2 10,-5-2 1,5-2-1,-7 0 1,1 0-18,-5 0 0,3 0 1,0 0-1,-1 0-13,1 0 1,3 0 0,-3 0 0,0 0-29,-1 0 1,7 0 0,-3 0 0,3 0 10,-3 0 1,10 0-1,-3 0 1,1 0 40,0 0 1,-2 0 0,1 0-1,-1 0-53,0 0 1,-1 0-1,-1 0 1,-1 0 24,-1 0 1,6 0 0,-9 0 0,1 0-7,1 0 1,-1 0 0,7 0 0,-1 0 8,0 0 1,1 0 0,-1 0-1,0 0 22,1 0 0,-1 0 0,0 0 1,1 0 22,-1 0 1,0 0 0,0 2-1,1 2-10,-1 2 1,-1-1 0,-3-5 0,-2 0-2,3 0 1,7 0 0,2 0-1,-2 0-13,-1 0 0,-1 0 0,2 0 1,2 0 0,-1 0 0,3 0 1,0 0-1615,2 0 1604,-6 0 1,-41 0 0,1 0 0,42 0 0,-2 0 9,-2 0 0,5 0 0,1 0 0,-2 0-35,-4 0 1,8 0-1,-8 0 1,4 0-6,3 0 0,3 0 0,-6 0 0,-2 0-25,-2 0 0,-2 0 0,1 0 0,-1 0 30,0 0 1,1 2-1,-1 2 1,-2 2 38,-3-2 1,3-2-1,-5-2 1,1 0 12,1 0 1,-1 0 0,7 0-1,-5 0-32,-7 0 1,7 0 0,-7 0 0,5 0-7,1 0 1,1 0 0,-7 0 0,0 0 391,1 0 1,1 0-1,5 0 1,-5 0-397,-6 0 0,9 0 0,-5 0 1,6 0 33,-1 0 1,8 0-1,-5 0 1,-3 0-27,-1 0 1,3 0 0,-3 0 0,-1 0-27,-3 0 1,4 0 0,1 2-1,2 2 13,-1 1 0,1 1 1,-5-6-1,0 0-4,-1 0 0,7 0 0,-3 0 0,3 0 8,-3 0 0,5 0 1,-7 0-1,1 0 8,-5 0 0,5 0 1,-1 0-1,1 0-1,-4 0 0,3 0 1,1 0-1,-1 0-6,-3 0 0,4 0 0,-1 0 0,3 0 1,-1 0 0,1 0 0,5 0 0,-2 2-8,-3 4 0,3-4 0,-1 4 0,3-4-9,0-2 1,10 0-1,-9 0 1,1 0 2,0 0 1,-1 0 0,-1 0 0,0 0 2,1 0 0,-1 0 0,2 0 1,2 0 55,2 0 0,1 0 0,-5 0 0,2 0-26,2 0 0,0 0 0,-3 0 0,1 2-6,2 3 0,0-3 0,-6 4 1,-1-4 5,-5-2 1,5 0 0,-5 0-1,5 0-8,1 0 1,0 0 0,-1 0 0,-3 0-23,-2 0 0,1 0 0,5 0 0,1 0-11,-1 0 0,0 0 1,1 0-1,-3 0 2,-4 0 0,5 0 0,-7 0 0,1 0 21,-4 0 1,1 0 0,1 0 0,-2 0-7,-5 0 1,9 0-1,-10 2 1,0 2 78,-4 2 0,5 0 1,-3-6-1,0 0-69,0 0 0,10 0 0,-8 0 0,1 0-14,1 0 0,-8 0 1,0 0-1,2 0 34,2 0 1,0 0 0,-2 0 0,-4 0 24,-2 0 1,4 0-1,-5 0 1,-3 0-16,-2 0 1,-1 0 0,-1 0 0,0 0-20,1 0 1,-1 0 0,1 0-1,-1 0-71,0 0 0,5 0 1,-3 0-1,-4 0 35,1 0 1,-3 0 0,1 0 0,-4 0 13,-3 0 0,1 0 1,-4 0-1,1 2 36,-1 3 0,-2-3 0,-2 4 0,0-4-3,0-2 0,0 0 1,-2 0-1,-2 0-20,-2 0 1,-6 0 0,6 0 0,0 0-17,-1 0 0,5 0 0,-6 0 1,2 0 3,0 0 1,-6 0-1,4 0 1,-1 0-2,-5 0 0,4 0 0,0 0 0,1 0 35,-1 0 0,0 0 0,-3 0 1,1 0-23,-2 0 0,4 0 0,-1 0-10,-3 0 1,4 0 0,-1 0 0,-3 0 0,0 0 4,2 0 1,-3 0 0,5 0-1,-2 0-9,1 0 1,-1 0-1,-4 0 1,3 0 26,1 0 1,6 0-1,-6 0 1,1 0 9,1 0 1,-4 0 0,6 0 0,-1 0-23,-5 0 1,4 0 0,-1 0 0,-3 0 0,-2 0 1,5 0-1,1 0 1,0 0-11,0 0 0,0 0 0,-3 0 0,3 0-3,2 0 1,-5 0 0,3 0 0,-2 0 6,0 0 0,6 0 0,-5 0 0,-1 0 0,2 0 1,-5 0 0,3 0 0,-4 0 0,-1 0 0,-1 0 0,1 0 0,-1 0-1,1 0 1,-1 0 0,1 0-1,-1 0-19,1 0 0,-1 0 1,0 0-1,1 0-6,-1 0 0,1 0 0,1 0 0,3 0 6,1 0 1,0 0 0,-5 0 9,-1 0 0,-5 0 1,-1 0 125,3 0 84,-6 0 1,-1 2 119,-7 4-177,0-4-2,0 6-276,0-8-2782,0 0 2917,8 0 0,2-16 0,7-3 0</inkml:trace>
  <inkml:trace contextRef="#ctx0" brushRef="#br0" timeOffset="-187943.73">262 8418 5824,'-17'-8'74,"-1"6"0,1-4-20,-1 4 0,1 2 0,0 0 1,-1 0 7,1 0 0,5 0 0,0 0 60,-1 0 0,-3 0-84,-1 0 0,-1 0 89,1 0 27,7 0-146,2 0 2,8 0 99,0 0 0,8 0-52,4 0 1,3 0-1,3 0 1,-1 0 1,-5 0 0,-1 0 0,3 0-23,2 0 0,-5 0 0,1 0 0,1 0-18,3 0 1,3 0-1,3 0 1,1 0-24,-2 0 1,7 0-1,-1 0 1,2 0 10,0 0 1,0 0 0,6 0 0,0 0 4,0 0 1,0 0 0,2 0 0,1 0-10,3 0 0,2 0 0,-2 0 1,3 0-4,1 0 0,5 0 0,-3 0 0,3 0 2,3 0 1,-1 0-1,2 0 1,3 2-5,1 4 1,0-4 0,-4 4-1,3-4-5,1-2 1,12 0 0,-4 0 0,0 0-4,2 0 1,-2 0-1,2 0 1,-2 0 11,0 0 0,5 0 1,-5 0-1,6 0 22,4 0 0,7 0 0,-3 0 0,1 2 1,1 4 0,5-4 0,6 3 1,-2-3-14,-1-2 1,3 0-1,2 0 1,0 0-41,0 0 1,-43 0-1,1 0 1,-2 0 0,-1 0-1,49 0-11,-2 0 0,-47 0 0,1 0 1,-1 0-1,1 0 0,1 1 0,0 0 15,1 2 1,-1 0-1,3-2 1,-1 0-1,-4 2 1,1 0-1,1-2 1,1 0 11,-1-1 0,0 0 1,5 0-1,-1 0 0,-4 0 1,-1 0-1,1 0 0,0 0 3,3 0 1,-1 0 0,1 0 0,-1 0 0,-1 0 0,1 0 0,-1 0 0,0 0 24,-1 0 1,1 0 0,4 1-1,1 0 1,-5 0 0,0 2-1,2 0 1,-1-1-8,-1 1 1,1-2-1,4 1 1,0-2 0,-4 0-1,1 0 1,2 0 0,0 0-34,2 0 0,-1 0 1,-3 0-1,0 0 1,3 0-1,1 0 1,-1 0-1,0 0 34,-1 0 0,1 0 1,4 0-1,0 0 0,-3 0 1,0 0-1,0 0 0,1 0-4,0 0 1,0 0-1,0 3 1,0 0 0,1 0-1,0 0 1,1-1-1,-1 0 3,0-1 1,0 0-1,0-1 1,0 0-1,0 0 1,0 0-1,0 0 1,-1 0-9,-2 0 0,0 0 1,2 0-1,0 0 0,-1 0 1,-1 0-1,2 0 0,0 0 15,1 0 0,0 0 0,0 0 0,-1 0 0,-1 0 0,0 0 0,-1 0 0,-1 2-4,-1 1 0,0 0 1,3-2-1,1-1 1,-2 3-1,0 0 1,1-1-1,0-2-8,-1 0 0,1 0 0,3 0 1,0 0-1,-3 0 0,0 0 0,0 0 1,-1 0 7,-1 0 1,0 0 0,5 0 0,0 0-1,-1 0 1,-1 0 0,1 0 0,0 0-13,1 0 0,0 0 0,-3 0 0,1 0 0,3 0 0,2 0 0,-3 1 0,0 0-23,-1 2 1,0 0-1,0-2 1,0 0 0,1 2-1,0 0 1,1-2-1,-1 0 21,-1-1 1,0 0 0,5 0-1,0 0 1,-4 0 0,0 0 0,2 0-1,0 0-1,1 0 0,0 0 0,-1 0 0,0 0 0,-2 0 0,0 0 0,1 0 0,1 0 17,-1 0 0,2 0 1,0 0-1,0 0 1,-2 0-1,0 2 1,1-1-1,0 2-18,-1-1 1,0 1-1,2 1 1,0-2-1,0-1 1,0-2-1,0 1 1,0 0-3,0 0 1,0 0-1,0 0 1,0 0 0,-2 0-1,0 0 1,1 0-1,0 0 8,-1 0 1,0 0 0,2 0 0,0 0-1,0 0 1,-2 0 0,1 0 0,-1 0 0,-1 0 1,0 0 0,2 3 0,0 0 0,0 0-1,0 0 1,-1-1 0,0 0-1,-1-1 0,0 0 0,-1-1 0,0 0 0,1 0 0,-1 0 0,0 0 0,0 0 1,0 0 0,0 0 0,0 0 1,0 0-1,0 0 0,-1 0 1,-2 0-1,0 0 0,-3-1 1,1 2 0,3 1 0,0 1 0,0 0 0,-1 0 0,-2-1 0,0 0-4,-1-1 0,-1 0 0,1-1 0,0 0 0,2 0 0,-1 0 0,-1 0 0,1 0 1,-3 0 1,0 0 0,2 0-1,-1 0 1,-3 0 0,-1 0-1,2 0 1,1 0-9,-1 0 0,0 0 0,2 0 0,-1 0 0,42 0 1,0 0-21,0 0 0,4 0 0,-5 0 0,-3 0 24,-2 0 0,-7 0 1,-1 0-1,2 2 2,3 4 1,-1-4 0,-3 4 0,-5-4-4,1-2 0,0 0 0,5 0 1,-3 0 1,-3 0 0,7 0 1,-5 0-1,3 0 21,-1 0 1,-5 0-1,3 0 1,-1 0 14,-4 0 1,5 0 0,1 0 0,-1 0-32,-3 0 1,-4 0-1,0 0 1,1 0 63,3 0 1,0 0 0,-6 0 0,0 2-91,-1 3 1,1-3 0,0 4 0,-2-4 12,-4-2 0,4 0 1,-6 0-1,2 0 14,0 0 1,-8 0 0,3 0 0,-3 0 25,2 0 1,-4 0-1,7 0 1,-3 0-1,0 0 1,0 0-1,-5 0 1,-1 0-25,0 0 1,7 0 0,-1 0 0,-4 0-12,-5 0 1,7 0 0,-4 0-1,3 0 0,-1 0 1,-2 0 0,3 0 0,1 0 14,2 0 0,0 0 1,-5 0-1,-1 0-9,1 0 1,-1 0 0,0 0 0,1 0 2,-1 0 1,1 0 0,-1 0 0,-2 0-18,-3 0 0,3 0 1,-5 2-1,2 2-8,-1 2 1,-1-1 0,1-5 0,-3 0 13,0 0 0,-6 0 0,5 0 0,-1 0 18,0 0 0,0 0 1,-6 0-1,-1 0 11,1 0 0,6 0 1,-2 0-1,-4 0 12,-4 0 0,-2 0 0,6 0 0,0 0-35,0 0 0,0 0 0,-2 0 0,-2 0-1,-2 0 1,0 0-1,4 0 1,-2 0-3,-2 0 0,-6 0 1,5 0-1,-1 0 6,0 0 0,-6 0 1,3 0-1,-5 0 22,-2 0 1,1 0-1,-1 0 44,1 0 0,-1 0-34,1 0 0,-7 0 1,1 0-3,2 0 1,-5 0-32,3 0 1,0 0-27,5 0 1,-5 0-21,-1 0 1,1 0-36,5 0 0,1 0 55,-1 0 0,-5 0 94,0 0 87,-8 0 0,5 0-115,-3 0 1,-2 0-68,8 0 0,-7 0-9,7 0 1,0 0-16,5 0 0,-5 0 56,-1 0 1,-5 0 116,6 0-107,-8 0 0,6 0-10,-5 0 0,5 0-13,8 0 0,-7 0-8,1 0 70,-8 0-73,3 0-313,-7 0-656,0 0-232,-7 0 1219,5-7 0,-22-11 0,5-9 0</inkml:trace>
  <inkml:trace contextRef="#ctx0" brushRef="#br0" timeOffset="-118665.73">9029 2952 6504,'10'-2'16,"-4"-4"-11,-4 4 1,-2-8 4,0 4 0,0 3 63,0-9-137,0 8 164,0-12-6,0 7-83,0-9 49,0 9 1,0-1 200,0 4-4,0 4-229,0-6-65,0 8-335,0 0 375,0 8 0,0 2 20,0 7 0,0 1 1,0-1-7,0 1 0,0-1 0,0 1-14,0-1 0,6 1 0,-1-1 0,-1 0-10,-2 1 1,-2 5-1,0 1 1,0-3-3,0-2 1,0 1 0,0 1 0,0 2 9,0-1 0,0 3 0,0-2 0,0 0 1,0 3 1,0-7 0,0 6-1,0-1 28,0-1 0,0 6 0,0-6 0,0 1 14,0 1 0,0-4 0,0 6 1,0-1-23,0-5 0,0 4 0,0 0 0,0 2-9,0 5 0,0-5 0,0 2 1,0 2 3,0 2 0,0 2 0,0 0 0,0 0-21,0 0 0,0 5 0,2 1 1,2-2 5,2-2 1,0 3 0,-6 1 0,0 0 1,0 2 0,0-6 0,0 5 0,0-1-9,0 0 1,0 5 0,0-3 0,0 0 5,0-1 1,0 1 0,0-4 0,0 4 16,0 1 1,0-3-1,0 4 1,0-3 2,0-3 0,0 4 0,0-2 0,0-1-5,0 3 1,0-6 0,0 6 0,0-3-18,0 1 0,0 6 0,0-5 0,0 3-6,0 3 0,2-3 0,2 0 0,1-1 5,-1 1 0,-2-4 0,-2 3 1,0-1-4,0-4 1,0 4 0,0-3 0,0-1 3,0-2 1,0 0-1,0 2 1,0 3 0,0 3 1,0 0 0,0 1-1,0-3-13,0 0 1,0-5 0,0 7-1,0-2 11,0-5 1,0-1-1,0-2 1,0 0 12,0 0 0,0-2 0,0-2 0,0-4 16,0-1 0,6 5 0,0-2 0,-2 2-3,-2-2 0,-2 4 0,0-4 0,0 2-17,0-2 0,0 4 0,0-6 0,0 2-3,0 0 0,0-5 0,0 3 0,0-2-13,0-4 1,0 5 0,0-3 0,0 0 3,0 3 1,0-7-1,0 4 1,0-1 1,0 1 1,0-4 0,0 5 0,0-5 2,0-2 0,0 1 0,0-1 7,0 1 0,0-1 0,0 1 0,0-1 26,0 1 0,0-1 0,0 1 8,0-1 1,0 1 0,0-1-7,0 0 1,0 1-12,0-1 0,0 1-15,0-1 1,0 1-1,0-1 0,0 1 0,0-1 0,0 1-6,0-1 1,0 1 0,0-1 0,0 0-18,0 1 1,0-6-1,0-1 1,2 1-17,3-2 1,-3 5-1,4-3 47,-4 3 0,-2-3 0,0 0 46,0 1 1,0 3 0,0 1-32,0 1 0,0-1-65,0 1 1,0-1-27,0 0 1,0-5 25,0 0 1,0-6 41,0 5 1,0-5 0,0 6 16,0 1 1,0-3-1,0 2-1,0 1 1,0 3-1,0 1 1,0 1 31,0-1 1,0-5-14,0-1 0,0-5 1,0 6-27,0 1 0,0-3-87,0 2 0,0-6 8,0 5 58,0-7 234,0 4 179,0-8 123,0 0-432,0 8-99,0-6 0,0 7 51,0-3 34,0-4-54,0 6 0,0-6 14,0 4-76,0-5 5,0 7 43,0-8-652,0 0 1,-8-15 0,-1-5-1</inkml:trace>
  <inkml:trace contextRef="#ctx0" brushRef="#br0" timeOffset="-110592.73">14740 2987 6111,'0'-10'857,"0"-6"-1085,0 14 95,0-5 530,0 7-327,0 0 1,0 7-35,0 5 0,0 4 0,0 3-26,0 4 0,0-3 1,0 3-1,0-2-31,0 3 1,0-3-1,0 8 1,0 0-8,0-2 1,0 6-1,0-4 1,0 4 21,0 2 1,0 0 0,0-2 0,0-2 35,0-2 1,0 4 0,0 4 0,0-4 12,0 0 1,0 6-1,0 2 1,0 0-38,0 1 1,6 1 0,0 5 0,-2-1-9,-2 1 1,-2 3-1,0 1 1,0 1-4,0-1 1,0 1 0,0-1 0,0-2-40,0-3 1,0 3 0,0-3 0,0 3 47,0 3 0,2 1 1,1 2-1,3 3 7,-2-3 1,-2 4-1,-2 0 1,0 0-4,0 1 0,0-1 0,0-6 0,0 2 21,0 1 1,0-7-1,0 10 1,0-2-23,0 1 1,0-1 0,0-6-1,0 1 2,0-1 0,0 6 1,2 2-1,2 2-10,2 4 0,0-3 1,-6 1-1,0 0-1,0-2 0,0 9 0,0-5 1,0 0-40,0 2 0,0-6 0,0 1 1,0-3 25,0-4 0,0-2 1,1-1-1,3-3 31,2-3 1,0 5 0,-6-1 0,0 3 19,0-4 0,0 1 1,0-9-1,0 3-17,0 4 0,0-5 0,0 1 1,0 0-12,0-1 1,0 1-1,0 1 1,0-5-23,0-4 1,2 4-1,2-2 1,2-5 7,-2-2 0,-3-3 0,-1 6 1,0-1 1,0 1 0,0 0 1,0-2-1,0-2 9,0-2 0,0-1 0,0 3 0,0-2-5,0 2 1,0-6 0,0 0 0,0-1-4,0-1 1,0 0 0,0-5-1,0-1-20,0 1 1,0-1-1,0 0 11,0 1 1,0-6-2,0-1 0,0 1 56,0 5 1,6-5-30,0 0 1,0-1 26,-6 7 1,0-7 191,0 1-74,0 0-40,0 5-213,0 1 11,0-9 519,0-1-211,0-8-625,0 0 0,0 8 0,0 1 0</inkml:trace>
  <inkml:trace contextRef="#ctx0" brushRef="#br0" timeOffset="-103454.73">19822 2864 7421,'2'-15'-700,"2"1"0,2 3 840,-2-3 1,-2 4-133,-2-1 0,0-1 11,0-5 0,0-1 5,0 1 0,0 5 7,0 0 1,0 6-14,0-5 0,0-1-25,0-5 0,0 5 37,0 0 1,0 1 36,0-7 1,0 1 0,0-1-8,0 1 0,0-1 1,0 1-2,0 0 0,0 5 0,0 0 90,0-1 0,0-3-65,0-1 0,0 5-195,0 0-126,0 9 195,0-5 75,0 8 165,0 0 29,0-8-360,0 6 68,0-6 1,0 10-1,0 4 51,0 6 1,0 9 0,0 2 0,0 1 30,0 1 1,0 2 0,2 8-1,2 0-8,1 0 1,1 0 0,-6 2 0,0 1 11,0 3 1,0 2-1,0-2 1,0 3-10,0 1 0,0 5 0,0-3 0,0 3-19,0 3 1,0 5-1,0 0 1,0-2 5,0-1 1,0-3-1,0 1 1,0-1 25,0 0 0,0 1 0,0-1 0,0 1-10,0-1 1,0 0 0,0 1-1,0-1-8,0 0 0,0-1 1,0-3-1,0-1 15,0 2 1,0-1 0,0 1 0,0-5 7,0-1 0,0 3 1,0-3-1,0 0-15,0 0 0,6 3 1,0-3-1,-2 1-16,-2 5 1,-2-4 0,0 1-1,0 1 1,0-3 0,0 7 0,0-7 0,0 3-7,0 0 1,0-3 0,0 5 0,0-5 5,0-1 1,0 4 0,0-3 0,0 3 13,0 1 0,0 5 1,0-9-1,0 3-7,0 1 1,0 5 0,0-11 0,0 3-5,0 4 0,0-5 0,0 3 1,0-1-14,0-1 1,0 5-1,0-3 1,0 2-26,0-3 1,0 3 0,0-7-1,0 1 17,0 0 1,0-3 0,0-5-1,0 0 3,0 0 0,0 0 0,0-2 1,0-2 7,0-2 1,0-5 0,0 3-1,0-2 9,0-4 1,0 5 0,2-3 0,1-2 1,3-1 1,0-3 0,-6 1-1,0-1-6,0 0 1,0 1 0,0-1-16,0 1 1,0 5 0,0 0 0,0-1 10,0-3 1,0-1-1,0 1 1,0 2 0,0 3 0,0 1 1,0-4-1,0 3 8,0-3 1,0-2 0,0-1 0,0-1-9,0 1 0,0-1 0,0 1 0,0-1 0,0 1 0,0-1 1,0 0-1,0 1 4,0-1 0,0-5 1,0 0-1,0 1 44,0 3 0,0 1 0,0 1-21,0-1 1,0 1 0,0-1-19,0 1 0,0-7 1,0 1 11,0 1 0,0-3-2,0 2 0,0-6-7,0 5 0,0-5 1,0 6 21,0 1 1,0-3-1,0 2-7,0 1 0,0-3-22,0 2 1,0-1 18,0 7 1,0-7 0,0 1 27,0 2 1,0 1 0,0 3 0,0-1-23,0 0 1,0 1 0,0-1 0,0 1-13,0-1 0,0 1 0,0-1 0,0 1-51,0-1 0,0 1 21,0-1 1,0 1 30,0-1 1,0-5 113,0-1 0,0-5-106,0 6 0,0-1 0,0 7-18,0-1 1,0 1-1,0-1 1,0 1-41,0-1 1,0 1-172,0-1 217,0 1 341,0-1-284,0-7 1,0-1-51,0-3 1,0-2-1,0 8-137,0 1 0,0-3-8,0 2 207,0-8 1,0 5 89,0-3 0,0-2-175,0 8 1,0-7 0,0 7 52,0 2 0,0-5 0,0 3 0,2 0-38,4-3 1,-4 7-37,4-4 0,-4 3 32,-2 3 1,0-7-4,0 1 1,0-6 140,0 5 48,0-7-86,0 4-73,0-8-21,0 0-51,0 8 1,0-4-66,0 7 180,0-7-42,0 4-206,0-8-400,0 0 0,0-8 0,0-2 1</inkml:trace>
  <inkml:trace contextRef="#ctx0" brushRef="#br1" timeOffset="-78806.73">1118 3423 7135,'-2'-15'0,"-2"1"-257,-2 2 28,1 9 0,-1-7 427,0 4-133,0 4 1,6-8 38,0 5 7,0 3 0,0-8 46,0 4 44,0 4 130,0-6 8,0 8-184,0 0 0,0 8-93,0 4 1,0 3-1,0 3-20,0-1 0,0 1 0,0-1-60,0 1 0,0-1 0,0 1-88,0-1 0,0-5-207,0-1 1,2 1-58,4 5 0,-2-7-408,7-4 778,-7-4 0,12-2 0,-6 0 0</inkml:trace>
  <inkml:trace contextRef="#ctx0" brushRef="#br1" timeOffset="-78235.73">699 3406 7569,'0'-10'-744,"2"2"531,4 8 0,-4-2 260,3-4 68,-3 5 0,-4-7 44,-3 8 1,3-2 198,-4-4-299,4 4 1,4-6-18,4 8 1,3 0-1,9 0 23,-1 0 0,-5 0 0,0 0 0,3 0-2,6 0 1,-1 0 0,3 0-1,-2 0-6,3 0 1,-5 0-1,6 0 1,-1 0-18,-1 0 1,0 0-1,-3 0 1,1 0-50,2 0 1,1-6-1,-7 1 1,2 1 10,5 2 1,-5 2 0,4 0-15,-3 0 1,-9 0-54,1 0 0,-6 0-298,6 0-319,-9 0 161,5 0 1,-8 2 520,0 4 0,0-4 0,0 13 0,0-5 0</inkml:trace>
  <inkml:trace contextRef="#ctx0" brushRef="#br1" timeOffset="-77475.73">1450 3441 7361,'-2'-10'-765,"-4"4"1064,4 4-202,-13 2 1,11 0-32,-8 0 0,8 2-51,-2 4 1,-1 4-1,1 7 1,2 1 7,2-1 0,2-5 1,0-1-1,0 3-43,0 1 0,0 3 0,0-1 2,0 1 0,8-7 6,3 1 1,5-8 0,1 2 3,1-4 1,-6-2 6,-1 0 0,-1-2 0,1-4-1,-5-6 0,2 3 0,-2-3 1,-2-2 1,-2-1 0,0-1 0,3 5 0,-3-5 10,4 5 0,-2 3 48,2 2-49,-4 4 3,6 2 0,-8 8 31,0 3 1,0 5-15,0 1 1,5-5-1,3-2 1,0-1-2,0 1 0,5 0 0,-1 1-9,4-5 1,-5-2-1,1 0 1,1 2 28,3-2 1,1-2 0,1-2-1,-1 0 13,1 0 1,-1-6 0,1-2 0,-1-2 2,1-3 0,-1 3 0,1 0 1,-1 1-13,0-1 0,-1-2 0,-2-3 0,-5 1-36,-1 3 0,-2-1 1,-6-5-1,0-1-20,0 1 0,0 5 0,0 0 0,0-1-76,0-3 0,-8-1 0,-4 1-144,-3 5 1,-3-3-1,1 8 118,0 2 0,-1 2 1,1 2-1,-1 0-243,1 0 1,-1 8 0,3 4 348,3 3 0,-3 3 0,5-1 0</inkml:trace>
  <inkml:trace contextRef="#ctx0" brushRef="#br1" timeOffset="-76926.73">2375 3458 7404,'10'-8'-1105,"-2"4"1302,-8-7 1,0 5 219,0-6-283,0 1 1,-6-1-76,0 0 0,-7 9-43,1-3 0,2 4 1,-1 2 6,-3 0 0,-1 0 0,-3 2 0,1 2-36,-1 1 0,1 3 0,-1-2 10,1 6 0,-1 3 1,3 3-8,3-1 0,4-5 0,8-1 20,0 3 1,0 1 0,2 3 6,4-1 0,-2-5 0,8-2 0,1-1 41,3 1 1,-5 0 0,1 1 0,2-3-38,1 0 1,5-6 0,1 4 0,2-2-16,-1 1 1,-3-3-1,0 4 1,3-4 0,1-2 1,2-2-1,-3-2 1,1-3 11,-2-3 0,-7 6 0,-3-4 1,1 0 39,-2-3 0,-2 1 0,-8-1 5,0-3 0,-2-2 0,-2-1 0,-4-1-129,-2 1 1,-1 1-1,-9 3 1,-1 1-153,-2-1 0,-3 5 1,5 2-1,-2 4 217,1 2 0,-13 0 0,-1 0 0</inkml:trace>
  <inkml:trace contextRef="#ctx0" brushRef="#br1" timeOffset="-76104.73">3458 3318 7036,'0'-9'1110,"0"1"-1067,0 8 1,0 2 8,0 4 0,0 3 0,0 9 0,0-1-77,0 1 1,-2-1 0,-2 3 0,-1 1-27,1 2 0,2 1 1,2-7-1,0 0-8,0 1 0,0-1 0,0 1-234,0-1 1,2-1 0,2-3-567,1-1 859,1 0 0,2-3 0,2-1 0</inkml:trace>
  <inkml:trace contextRef="#ctx0" brushRef="#br1" timeOffset="-75774.73">3057 3510 7366,'2'-9'-338,"3"3"1,5 2 712,0-2 1,5 4-255,-3-4 1,3 3-1,3-1 1,-1-2-16,1 2 1,-1 2 0,1 2-1,1 0-120,4 0 1,-3 0 0,3 0 0,-2 0-94,3 0 1,-5 0 0,4 0-1,-3 0-148,-3 0 1,1 2 0,-1 2 0,1 2 254,-1-2 0,8 5 0,3 1 0</inkml:trace>
  <inkml:trace contextRef="#ctx0" brushRef="#br1" timeOffset="-74771.73">3947 3493 7369,'-2'-10'-457,"-4"4"1,-3 3 532,-1-3 1,0 4-1,5-4 49,-7 4 1,2 2-8,-1 0 1,-1 2-31,-6 4 0,1-4 1,1 6-45,5-1 0,-5-3 0,7 8-27,-1 1 0,-4-3 0,7 0-9,-3-2 0,6 5 57,-2-1-59,4-4 0,2 7 0,0-3 5,0 3 0,2-3 7,4 0 1,-2-9 0,7 5-23,3 0 1,2-6 0,1 4 0,1-4 0,-1-2-53,0 0 0,1 0 30,-1 0 1,1-6 0,-1-2 13,1-2 1,-3 5 0,-1-5 0,-4 0 0,-1 2 13,1 1 1,-4-7 2,5 2 0,-7-3 3,2-3 1,2 7 43,-2-1-1,0 0 0,-8-5 180,-4 0-186,4 7 0,-8 2-52,4 8 0,4 2 3,-3 4 0,3 4 1,0 5-1,-2-1 6,-2-3 0,0 1 6,6 5 0,0 1 0,0-1 45,0 1 0,2-7 0,2 1 17,2 2 0,7-7-47,-1-1 1,4 2-1,1-2-23,0-2 1,1-2 0,-1-2-57,1 0 0,-1-6 1,1 0-54,-1 2 0,1-4 0,-1 1 6,1-3 1,-1-2-28,1-5 0,-3-1 75,-3 1 0,-4 5 100,-8 1 0,0 5 1,0-6 1,0 6 10,0-5 0,-2 7-16,-4-2 1,4 6-18,-4 6 1,4-2-23,2 7 1,2 1 0,4 3-83,5-3 1,-1 2-1,0-7-206,-2 3 1,5-6-133,-1 2 1,3 2 417,3-3 0,-1 1 0,1-6 0,-1 0 0</inkml:trace>
  <inkml:trace contextRef="#ctx0" brushRef="#br1" timeOffset="-74591.73">4279 3353 7379,'-10'0'-1289,"-5"0"1289,13 0 0,-6 0 0,8 0 0</inkml:trace>
  <inkml:trace contextRef="#ctx0" brushRef="#br1" timeOffset="-74180.73">4524 3039 5963,'9'-2'1572,"-3"-4"-1496,-4 4 0,-2-4 0,0 12-43,0 6 0,0 3 0,0 3 1,2-1 11,4 1 1,-4-1-1,4 3 1,-5 1 4,-1 2 1,2 3 0,2-5-31,2 2 0,0 2 0,-6-3 0,0 1 0,0-2 66,0-1-235,0-3 202,0 1-5,0-1-133,0 1 1,0-1-7,0 1-124,0-9 1,0 7-418,0-5 242,8-3 110,-6 0 156,13-8 124,-13 8 0,6-6 0,-8 5 0</inkml:trace>
  <inkml:trace contextRef="#ctx0" brushRef="#br1" timeOffset="-73700.73">4803 3510 7569,'16'2'-712,"-5"4"723,5-4 1,-12 6 238,7-8-315,1 0 0,-2 0 151,5 0 20,-13 0-73,14 0 45,-15 0 0,15 0 0,-6 0 0,7-8-10,-7 6 0,3-7-56,-7 3-94,8 4 146,-4-6-6,-1 0-126,-1 6-12,0-5 128,-6-1-92,5 6 1,-7-8 3,0 4 0,-1 4 32,-5-3 0,-4 3 29,-7 2 1,-1 0-1,3 2 1,1 1 70,2 3-29,1 0 1,-1-6-1,0 2 1,-1 4 0,-3 5 71,-1 5 1,5-4 0,3-1-17,1 3 1,2 1-127,6 3 0,0-1 1,2-1-1,4-3-49,5-1 1,5-6 0,1 4 0,1-3-117,-1-3 0,7-2 1,1 0-1,0 2-193,0 2 1,6 0 0,0-6 29,8 0 0,-2 0 335,4 0 0,-4 0 0,-2 0 0</inkml:trace>
  <inkml:trace contextRef="#ctx0" brushRef="#br1" timeOffset="-73082.73">5624 3563 7569,'0'-12'-1,"0"1"1,0 5 0,-2-4-141,-4 2 0,-4-3 1,-7 5 125,-1 2 1,1 2-1,-1 2 70,1 0 1,0 0 0,-1 0 0,1 0 36,-1 0 0,1 0 0,-1 2-48,1 4 0,-1 3 1,3 9-48,3-1 0,2-1 0,7-2 0,-3-3-58,2 3 1,2-5 0,2 3-56,0 2 0,8-5 1,3 1 4,5-2 1,1-2-1,1-6 1,-1 0 33,1 0 1,-1 0 0,1 0 0,-1 0-46,1 0 1,-1-2-1,0-2 1,1-4 121,-1-2 0,-5-1 0,-2-7 0,-1 1 0,1-1 0,-6 1 0,4-3 0,-2-1 0,-1-2 0,1-6 0,-6 3 0,2-1 0,4-4 0,-4-2 0,4-2 0,-2 0 0,2 1 0,-5-1 0,5 2 0,-2 3 11,2 7 1,-4-2 0,4 2 123,-4 1 0,-2 9 1,-2 3-45,-4 2 0,-4-3 0,-5 3-18,3-2 1,2 6 0,6-3-36,-1-1 1,-3 6 57,2-4-56,4 4 0,-6 4 0,8 4 12,0 5 0,0 5 1,0 1-1,0 1 2,0-1 0,0 7 1,0-1-1,0-2 20,0-1 0,0 3 0,0 2 1,0 0 18,0 1 0,2 3 0,2-4-40,2 2 0,0-4 0,-6 5 1,0-1-17,0 0 0,6-6 0,-1 5 0,-1-3 0,-2 0-3,-2-2 1,2-1 0,2-3-1,2 1-250,-2-1 1,-2 1 0,0-1-100,4 1 0,-5-7 0,7-1 315,0-2 0,2 5 0,7-3 0</inkml:trace>
  <inkml:trace contextRef="#ctx0" brushRef="#br1" timeOffset="-72403.73">6654 3283 7268,'0'-17'301,"0"0"-200,0 7 0,-2 2 1,-2 10-73,-1 4 1,-1-2-1,6 7 1,0 3 9,0 1 0,2 9 0,2-1 0,1 0-6,-1 3 1,4-7-1,-2 6 1,-2-2 11,-2 1 0,-2-1 0,2-6 0,1 1-63,3-1 1,0 1-1,-6-1-167,0 1 1,0-1 0,0 1-248,0-1 1,-2-5-478,-4-1 909,4-7 0,-5 12 0,7-6 0</inkml:trace>
  <inkml:trace contextRef="#ctx0" brushRef="#br1" timeOffset="-71736.73">6410 3476 7569,'9'0'-660,"1"-2"846,-4-4 1,4 4-18,7-4 1,1 4 0,-1 2-10,0 0 0,1 0 0,1 0-46,5 0 1,1 6-1,4 0 1,-4-2-50,0-2 0,-3-2 0,5 0 0,0 0-101,0 0 1,-3 0-1,3 0 1,-2 0-17,-4 0 1,5 0 0,-3 0-1,-2 0-27,-1 0 1,-3 0 0,0 0-86,1 0 0,-6 0 132,-1 0 1,-7-2-23,2-4 0,-4 2 33,-2-8 1,0 6-3,0-5 31,0 7 1,-2-4 30,-4 8 1,2 0 3,-7 0 0,-1 0-12,-6 0 1,1 0 0,0 0 3,-1 0 1,6 0 0,1 0-21,-3 0 1,5 6-1,-1 2 1,0-1-16,0 1 1,5 6 0,-5-3 0,0 3-36,0-2 1,7 3-1,-3-3 0,4 3 1,2 3-19,0-1 1,2 1-39,4-1 0,3-7 0,9-2-93,-1-1 0,7-5 0,-1 4 0,0-4-268,2-2 1,-3 2 451,7 4 0,0-4 0,6 6 0</inkml:trace>
  <inkml:trace contextRef="#ctx0" brushRef="#br1" timeOffset="-71180.73">7562 3441 6291,'-11'0'205,"-1"0"1,0 0-79,-5 0 0,-1 0 1,3 2 21,3 3 0,-3-3-65,3 4 0,-3 2-7,-3-2-52,8 7 1,3-9-1,9 6-27,3-2 0,-1-1 0,8-3 25,2 2 1,-1 2 0,1-4 13,-3 2 1,1 5 0,5-3-25,1 2 0,-6-6 1,-3 3-1,1-1-26,0 0 0,-4 2 8,5-2 1,-5 3 18,6 9 1,-8-7 0,-1-1 40,-6-2 0,-1-2 0,-6-4 0,0 1-5,1 3 0,-3 0 0,-6-6-17,1 0 1,-1 0 0,1 0 0,0 0-5,-1 0 0,1 0 0,-1 0-58,1 0 0,-1 0-164,1 0 0,-1 0 0,1 0-21,-1 0 1,1 0-108,-1 0 0,7 0 0,1-2 321,2-4 0,3 4 0,12-13 0,3 5 0</inkml:trace>
  <inkml:trace contextRef="#ctx0" brushRef="#br1" timeOffset="-70777.73">7772 3196 7915,'0'18'121,"0"-1"0,0 1-77,0-1 0,0 0 1,0 3-1,0 1 35,0 2 0,2 1 0,2-7 0,2 3-114,-3 3 1,-1-4-1,-2 5 1,0-5 23,0-2 0,2 7 0,2-1-13,2-2 1,0-1-1,-6-3-169,0 1 1,0-1-92,0 1 1,0-7-213,0 1 1,0-6 495,0 5 0,0-7 0,0 4 0</inkml:trace>
  <inkml:trace contextRef="#ctx0" brushRef="#br1" timeOffset="-70420.73">7685 3476 6691,'11'0'466,"1"0"-328,1 0 1,3 0 0,1 0-11,1 0 0,-1 0 1,1 0-1,-1 0 38,1 0 0,-1 0 0,1 0 0,-1 0-20,1 0 1,-1-2-1,1-2 1,-1-2-76,0 2 1,-5 2-1,0 2 69,1 0 0,3 0-347,1 0 0,-5 0-1080,0 0 60,-8 0 1227,3 0 0,1 8 0,2 2 0</inkml:trace>
  <inkml:trace contextRef="#ctx0" brushRef="#br1" timeOffset="-67774.73">1432 5257 6142,'10'-18'173,"-2"7"-20,-8-1 0,0 6 106,0-5 0,-2 1 82,-4-2-79,4 5-212,-6 7 0,8 2 0,0 3-9,0 7 0,0 4 0,0 1 0,0 0-1,0 1 1,0 5-1,0 0 1,0 1-80,0 1 0,6-6 1,0 7-1,-2-3-101,-2 0 0,4 0 0,0-5 1,-3-1-287,-1 1 1,-2-1-185,0 1 610,0-1 0,0-7 0,0-2 0</inkml:trace>
  <inkml:trace contextRef="#ctx0" brushRef="#br1" timeOffset="-67116.73">1293 5239 7265,'0'-17'-262,"2"1"1,2 3 722,1 1 1,3 1-344,-2-7-53,-4 8 1,11 1 0,-5 5 63,2-2 1,2-6 0,5 7 0,0-1-108,1-2 1,-1 6 0,1-4 0,-1 4-6,1 2 1,-1 0 0,1 0 0,1 0-49,4 0 0,-3 0 0,3 0 0,-3 0 21,-3 0 0,-2 2 0,-1 2 0,-2 4 19,1 2 0,-3-5 0,2 7-87,1 2 0,1 1 0,-3 3-5,-5-1 0,2-5 0,-2-1 45,-2 3 1,-2-4-4,-2 1 1,-2 1-11,-4 5 0,-4-5 0,-7-2 28,-1-3 1,1 5 0,-1-6 0,1-2 6,-1-2 1,7 0 0,-1 2 0,-1 1-14,-3-1 0,4-2 0,1-2 37,-3 0 1,-1 0-19,-3 0 1,1 6 322,-1 0-101,9 0 68,1-6-135,8 0 0,8 0-53,3 0 0,5 0 0,1 0-22,1 0 0,-1 2 0,1 2-39,-1 1 1,1 7 0,-1-4-37,0 1 1,-5-3 0,0 6-42,1 1 1,-3-3 47,2 2 1,-3-6 0,5 3-1,-2-1-220,1-4 1,-3 0-1,2 0-137,1 2 0,3 1 1,1-3-215,1 2 0,-1 0 569,0-6 0,9 0 0,1 0 0</inkml:trace>
  <inkml:trace contextRef="#ctx0" brushRef="#br1" timeOffset="-66873.73">2079 5379 7541,'0'-10'388,"0"3"0,0 9-303,0 3 1,2 5-175,3 8 0,-3-1-467,4 1 1,-4-1-335,-2 0 890,0 1 0,0-8 0,0-3 0</inkml:trace>
  <inkml:trace contextRef="#ctx0" brushRef="#br1" timeOffset="-66707.73">2148 5257 7524,'-5'-18'-67,"-1"1"0,0 5-95,6 1-155,0 7 1,0-2-303,0 12 619,0-4 0,8 13 0,1-5 0</inkml:trace>
  <inkml:trace contextRef="#ctx0" brushRef="#br1" timeOffset="-65955.73">2550 5362 7569,'18'-2'1,"-1"-4"33,-7 4 1,-3-14 11,-7 5 0,-1 3-28,-5 2 1,2 4-1,-8 2-49,-1 0 0,-3 0 0,-1 0 40,-1 0 1,1 0 0,-1 2-4,1 4 0,-1-2 0,1 8-11,-1 1 1,9-3 0,3 2-49,4 1 0,2 3 30,0 1 1,0 1-1,0-1 1,8-7-1,3-4-4,5-5 1,1-1 0,1 0 0,-1 0-2,1 0 1,-1 0 0,1 0 18,-1 0 0,1-7 21,-1-5 1,-1-3-1,-3-1 21,-1 4 0,-8-3 120,1 3 1,-3 3 159,-2-3-212,0 8-71,0-4 0,0 10 0,0 4-21,0 6 0,0-3 1,0 3-50,0 2 0,0 1 0,2 3 0,2-1 35,2 0 0,0 1 0,-6-1 1,0 1-11,0-1 0,0 1 0,0-1 0,0 1-21,0-1 1,0 1-1,0-1 16,0 1 1,0-1 0,0 1-20,0-1 1,0-5 0,-2-3 58,-4-1 1,2 4 0,-7-6 8,-3-3 0,-2 1 0,-1 0 1,0 2-19,-1-2 0,1-2 0,-1-2 1,3-2 4,3-4 0,-4 4 1,5-6-218,-5 1 1,-1-3-99,-1-8 0,9 1 0,3 0-502,4-1 801,2 1 0,0-1 0,0 1 0</inkml:trace>
  <inkml:trace contextRef="#ctx0" brushRef="#br1" timeOffset="-65254.73">2812 5170 7569,'0'-18'-282,"0"6"815,0 1-206,0 7-186,0-4 0,0 10 1,0 4-97,0 6 1,0-3 0,0 3-52,0 2 0,0 1 1,0 3-1,0-1-17,0 0 0,0 1 0,0-1 0,0 3-40,0 3 1,0-4 0,0 5 0,0-5 7,0-1 0,0-1 0,0 1 0,0-1-25,0 0 1,0-5 0,0 0-124,0 1 155,8 3 0,-6-4 87,4-1 0,-4-9-61,-2-2 0,0-8 0,0-9 6,0-1 0,0 7 0,0-1 0,0-1-51,0-3 1,0-1 0,0-1 33,0 1 1,5-1 0,3 3-1,0 1 11,0 2 1,-1 7 0,-1-5 0,4 0-6,0 0 0,5 7 0,-3-5 49,3 0 0,3 6 0,-1-4 59,1 4 0,-1 2 0,1 0 123,-1 0 1,1 0-42,-1 0 0,0 2-91,1 4 0,-1 4 0,-1 7-50,-4 1 1,-3-7 0,-5 1 0,2 2-54,-2 1 0,4 3 0,-3-1-15,-1 1 1,-2-1-1,-2 0 1,0 1-228,0-1 1,0-5-1,0 0-119,0 1 1,0-3-55,0 2 446,0-9 0,0 13 0,0-6 0</inkml:trace>
  <inkml:trace contextRef="#ctx0" brushRef="#br1" timeOffset="-64920.73">3388 5187 7569,'10'-2'-798,"-4"-4"0,2 2 1262,-3-7 1,7 5-108,-6-6 1,2 8-218,-2-1 1,-5 5 0,5 5-1,-4 7-138,-2 4 1,0 1 0,0 1 0,0-1 24,0 0 0,0 7 1,0-1-1,0-2-84,0-1 0,0 3 1,0 0-1,0-1-73,0-3 1,0-1 0,0-1-175,0 0 1,0 1-502,0-1 398,0-7 407,0-2 0,0-8 0,0 0 0</inkml:trace>
  <inkml:trace contextRef="#ctx0" brushRef="#br1" timeOffset="-64753.73">3406 5362 7477,'-10'0'58,"2"0"1,10 0 0,4 0 22,6 0 0,-3 0 0,3 0 0,2 0-44,1 0 1,3 0-1,-1 0 1,1 0-241,-1 0 0,6 6 203,1-1 0,14 1 0,-1-6 0</inkml:trace>
  <inkml:trace contextRef="#ctx0" brushRef="#br1" timeOffset="-63936.73">4436 5100 7349,'0'-10'329,"-6"4"0,1 12-262,1 6 0,2-3 0,2 3 0,0 2-3,0 1 0,0 3 1,0-1-1,0 1-27,0-1 0,0 0 0,0 3 1,0 1 4,0 2 1,6 1-1,-1-7 1,1 1-283,2-1 0,-6 1 1,4-1-129,-4 1 1,-2-1-461,0 0 828,0 1 0,0-1 0,0 1 0</inkml:trace>
  <inkml:trace contextRef="#ctx0" brushRef="#br1" timeOffset="-63663.73">4174 5344 7385,'18'0'46,"-1"0"249,1 0 1,-1 0 0,1 0-232,-1 0 1,1 0-1,-1 0 1,0 0-1,1 0 20,-1 0 0,1 0 0,-1 0 0,1 0-557,-1 0 0,1 0 1,1 0 472,4 0 0,-3 0 0,5 0 0</inkml:trace>
  <inkml:trace contextRef="#ctx0" brushRef="#br1" timeOffset="-62795.73">4978 5309 6985,'-18'0'46,"1"0"1,-1 0-20,1 0 0,-1 0 0,1 0 0,-1 0 56,1 0 1,-1 0 0,1 0 0,0 2 19,-1 4 1,1-2 0,-1 8-21,1 1 1,5-3 0,2 2-95,3 1 1,1 3 21,6 1 1,0 1 0,2-1-69,4 0 0,3-7 1,9-2 44,-1 0 1,-5-6 0,-1 3 0,3-3 18,2-2 1,1 0 0,0 0 19,1 0 1,-1-2-1,1-1-12,-1-3 0,1-6 0,-3 4-8,-3-1 1,3-3 5,-3-5 1,-4-1-34,-2 1 0,-2-1 1,-1 1 36,3-1 1,0 7 173,-6-1-118,0 8-106,0-4 1,-2 8 4,-4 0 1,2 8 28,-7 4 1,7 3 0,-2 3 4,4-1 1,2 1 0,0-1-2,0 1 0,0-7 0,2 1 55,4 1 1,-2-3-35,7 2 1,1-8 0,6 1-23,-1-3 1,0-2-1,1 0-53,-1 0 1,-5-2 0,0-1-7,1-3 1,3-6-1,-1 4 1,-1 1 24,-2-1 1,-7-4 0,5 4-1,0 1 33,-1-1 1,-3-6-20,6 3 0,-8-5 40,2-1 0,-4 5 170,-2 0-155,0 9 0,-2-5 10,-4 8 1,4 2-36,-4 4 0,4 3 1,2 9-15,0-1 0,2-5 0,2-1-83,2 3 1,2-4-447,-3 1-67,5 1 0,8 0 596,-1-1 0,0-7 0,1 4 0</inkml:trace>
  <inkml:trace contextRef="#ctx0" brushRef="#br1" timeOffset="-62615.73">5275 5117 7426,'-10'-8'-571,"0"6"566,4-3 1,4 5 0,-5 4-255,-1 1 0,6 3 259,-4-2 0,-4-4 0,1 6 0</inkml:trace>
  <inkml:trace contextRef="#ctx0" brushRef="#br1" timeOffset="-62310.73">5432 4995 7569,'17'0'153,"-7"0"0,0 2 17,-5 4 1,-3-2-1,4 7 1,-4 3-86,-2 1 0,0 3 1,0-1-1,0 1-54,0-1 0,0 3 0,0 1 0,0 2 17,0-1 0,0-3 1,0 0-86,0 5 1,6-5 0,0 4-58,-2-3 0,-2-3-849,-2 1 0,7-3 943,5-3 0,3 3 0,3-5 0</inkml:trace>
  <inkml:trace contextRef="#ctx0" brushRef="#br1" timeOffset="-61903.73">5746 5397 7365,'18'0'-325,"-1"0"0,-1 2 494,-5 3 0,5-3 1,-5 4 45,5-4 1,1-2-173,1 0 1,-1 0 0,1-2-48,-1-4 1,-5 4 0,-2-5-3,-3-1 1,1 6 0,-4-6 27,2 0 1,0 5-25,-6-9 1,-2 8 0,-4-2 37,-6 4 0,-3 2 0,-3 0 17,1 0 1,-1 0 0,1 2 0,-1 4 8,1 6 0,5-3 0,3 3 0,-1 2-26,0 1 1,6-3 0,-2-1 46,4 3 1,2 1-90,0 3 0,8-3 0,4-1-146,3-2 1,3-8 0,1 1 0,3-3-226,1-2 1,2 0-1,-2 0-70,7 0 1,-3 0 446,2 0 0,0 0 0,6 0 0</inkml:trace>
  <inkml:trace contextRef="#ctx0" brushRef="#br1" timeOffset="-61621.73">6427 5362 6442,'-2'-16'0,"-4"3"190,-5 1 0,1 8 0,-2-2-120,-1 4 1,-3 2-1,-1 0-8,-1 0 0,7 0 1,-1 0-18,-1 0 0,-3 8 0,0 4 0,3 1-35,1-1 0,6 3 1,-3-3-1,1 4 9,4 1 1,2 1-1,2-1-47,0 0 1,0 1-28,0-1 1,8-1 0,4-4-61,3-7 0,3 3 0,-1-2 1,0-2 11,1-2 0,-1-2 0,1-2 0,-1-2-422,1-2 525,-1 0 0,1-9 0,-1-5 0</inkml:trace>
  <inkml:trace contextRef="#ctx0" brushRef="#br1" timeOffset="-61329.73">6497 4855 6601,'-12'-9'313,"1"3"0,5 6 0,-4 6-186,2 5 1,3 5-1,5 1 1,0 3-70,0 3 0,0-2 1,0 8-1,0 0 41,0-1 0,0 5 0,0-4 0,2 4-18,3 2 1,-3 0-1,4-3 1,-4 0-58,-2-3 0,0-6 0,0 6 0,0 0-107,0-2 1,0-1 0,0-9 0,0 0-356,0 1 1,6-1-1,0 1 438,-2-1 0,5 1 0,1-1 0</inkml:trace>
  <inkml:trace contextRef="#ctx0" brushRef="#br1" timeOffset="-60595.73">7265 5117 7496,'-7'-10'-8,"3"-3"391,-8 7-265,8 0 1,-3 14-1,7 4-47,0 3 1,0 3-1,0-1 1,0 1-1,0-1 1,0 2-1,0 3 1,0 1-146,0-2 0,0 1 0,0-1 0,0 2 67,0-1 1,0 3 0,0-2-1,0-1-95,0-3 1,0-2-1,0 1-125,0-1 0,0 1 1,-2-3-189,-4-3 0,2 2 415,-8-9 0,8 9 0,-3-4 0</inkml:trace>
  <inkml:trace contextRef="#ctx0" brushRef="#br1" timeOffset="-60007.73">6864 5362 5927,'9'7'360,"1"-5"1,-4 4 0,-2-4 0,8-2-277,1 0 0,-3 0 0,1 0 0,3 0-22,2 0 0,1 2 1,0 2-1,1 2 31,-1-2 0,3-2 0,1-2 0,4 0-58,3 0 1,-5 0 0,4 0 0,0 0-60,0 0 0,-3 0 0,3 0 0,-2 0 0,-4 0 0,5 0 0,-3 0-7,-2 0 0,-1 0 0,-3 0 0,1 0 0,-1 0-17,0 0 1,-5 0 0,0 0-57,1 0 0,3-6 87,1 0 0,-5-6 31,0 7 0,-8-3 42,1 2-45,-3 4 1,-2-8 0,-2 6-8,-3-1 0,1-1 0,-8 6-6,-2 0 1,5 0 0,-3 0 0,-2 0 0,-1 0 1,3 0-1,1 2 1,-3 2 9,-1 1 1,-1 3-1,2-4 1,5 4 96,1 2 0,-4-5 0,7 7-134,1 2 1,2 1 0,2 3-143,0-1 0,2-1 1,3-3-1,7-3-95,4-2 1,1-1 0,1-3 0,-1 2 264,0-2 0,9 6 0,1-1 0</inkml:trace>
  <inkml:trace contextRef="#ctx0" brushRef="#br1" timeOffset="-59548.73">7964 5379 7421,'10'-8'-806,"-3"5"1052,-7-9-162,0 8 0,-7-4 0,-5 8-31,-3 0 1,-3 0 0,1 0 0,-1 0 18,1 0 0,-1 0 0,1 0 1,-1 0-14,1 0 0,5 0 1,1 0-1,-1 2 19,2 4 0,-3-2-86,7 8 0,0-7 16,6 7 0,2-6 0,4 3 4,5-1 0,5 6 0,1-4 15,1-1 1,-1 1-1,1-4-6,-1 5 1,1 3-1,-1 0-26,1-3 0,-1 1-52,1 5 1,-9 1 50,-3-1 0,-4-5-11,-2 0 1,-2-9-1,-4 3 34,-5-4 0,-7-2 0,-3 0 0,-2 0-50,1 0 1,3 0 0,1 0 0,1 0-258,-1 0 1,1 0-17,-1 0 1,7 0-203,-1 0 508,8 0 0,4-8 0,10-1 0</inkml:trace>
  <inkml:trace contextRef="#ctx0" brushRef="#br1" timeOffset="-59210.73">8174 5205 7348,'0'17'192,"0"0"0,0 1 1,0-1-96,0 1 1,0-1 0,0 1 0,0-1-64,0 1 1,0 7-71,0 4 0,0-4 1,0-1-1,2-5-52,3-2 0,-3 1 0,4-1-152,-4 1 0,-2-7-213,0 1 1,2-2 452,4 1 0,-4 5 0,6-6 0</inkml:trace>
  <inkml:trace contextRef="#ctx0" brushRef="#br1" timeOffset="-58913.73">8191 5432 7434,'18'0'-306,"-1"0"440,0 0 0,1 0 0,-1 0 1,1 0 22,-1 0 0,1 0 1,-1 0-43,1 0 1,-1 0 0,1 0-55,-1 0 0,-5 0-320,-1 0 0,-5 0-229,6 0 1,-8 1 487,2 5 0,-20-4 0,-5 6 0</inkml:trace>
  <inkml:trace contextRef="#ctx0" brushRef="#br1" timeOffset="-55815.73">1642 6986 6078,'-17'0'-66,"-1"0"1,6 0-1,1 0 135,-3 0 0,-1 0-32,-3 0 1,7 0 0,-1 0-54,-2 0 0,5 0-37,-3 0 60,0 0 9,-5 0-15,7 0-24,-5 0 18,5 0 21,-8 0 0,7-6-28,-1 0-53,8 0 33,-3 6 25,7 0 6,0-7 7,0 5 23,0-6 1,0 6-4,0-4 0,1 4 1,3-6-12,2 1 133,0 5-87,-6-6-42,0 0 1,0 4-20,0-7 1,2 7-4,4-2 1,-4 2 61,4-2 6,-5 4-15,-1-5 0,0 5 260,0-4 121,-7 4-276,5-6 0,-6 6 177,8-4-178,0 4-133,0-5 1,0 9 0,-2 3-14,-4 7 1,4 4 0,-4 1-11,5 1 1,1-1 0,0 0-1,0 1-13,0-1 1,0 7-1,0-1 1,0-2-2,0-1 1,0-3 0,0 1 0,0-1-8,0 1 0,0-1 1,1 1-1,3-1-13,2 0 1,0-5 0,-6 0 5,0 1 1,0-3 22,0 2 86,8-8 1,-4 3-25,7-7 0,-5 0 0,6 0 4,1 0 1,-3 0 0,2 0-11,1 0 1,-3 0 0,2 0-27,1 0 1,3 0-1,1 2 13,1 4 0,-1-4 0,1 4-57,-1-4 1,1-2 0,-1 0-83,0 0 0,1 0-96,-1 0 0,1 0-112,-1 0 0,-5 0-628,0 0 939,-9 0 0,13-8 0,-6-2 0</inkml:trace>
  <inkml:trace contextRef="#ctx0" brushRef="#br1" timeOffset="-55353.73">1974 7195 7569,'11'6'-159,"1"0"196,-8 0 0,6-6 1,-6 2 123,1 4 1,9-4-4,-2 3 1,-3-3-1,3-2-341,2 0 0,-5 0 1,3-2 130,1-3 1,-5 1 0,0-6-1,-2 0 78,0 1 0,-1 3 0,-3-4 0,2 0-7,2 1 1,0-3-26,-6-5 0,-8 1 0,-2 2-80,1 3 0,-7 7-69,5-2 0,-5 4 114,-1 2 0,-1 8 39,1 4 0,5 3 0,2 3 1,1-1 17,-1 1 0,6-1 1,-4-2-1,2-1 25,1-2 1,-1-1-1,6 7 1,0-1 0,2-1-79,4-5 0,5 3 1,11-8-1,1-2-133,-2-2 0,6-2 0,2 0 0,2-2-418,-1-4 588,3 4 0,-14-14 0,6 7 0</inkml:trace>
  <inkml:trace contextRef="#ctx0" brushRef="#br1" timeOffset="-54828.73">2463 6916 7569,'0'-12'-388,"0"1"0,0 5 616,0-6 81,0 8-279,-8-3 0,4 9 0,-6 3 35,3 7 1,1 4 0,6 1-1,0 0-9,0 1 1,0-1 0,0 1 0,0 1-31,0 5 0,0-5 0,0 6-19,0 0 0,0-3 0,0 5 0,0-2 0,0-2 13,0 3 0,0-7 0,0 4 1,0-1-41,0 1 0,-6-4 1,0 5-1,2-5-13,2-1 0,2-7 0,-2 1 7,-3 1 1,1 1-1,-6 0 1,0-5-20,1-1 1,3-2 0,-4-4 0,0 2-150,1 2 1,3-1-58,-6-5 0,1 0-421,-7 0 672,8 0 0,-5-7 0,5-3 0</inkml:trace>
  <inkml:trace contextRef="#ctx0" brushRef="#br1" timeOffset="-54636.73">2271 7248 7569,'17'0'-467,"-5"0"488,-1 0 0,1-2 0,6-2 0,-1-2 0,0 2 75,1 2 0,1 2 0,3 0 0,1 0-188,-2 0 1,-1 0 0,-3 0-108,1 0 0,-7 0 1,1 0-127,2 0 1,-7-2 324,-1-3 0,4 3 0,-1-6 0</inkml:trace>
  <inkml:trace contextRef="#ctx0" brushRef="#br1" timeOffset="-54302.73">2655 6881 6993,'0'12'58,"0"-1"0,0-5 0,0 6 72,0 1 1,6-3 0,0 2 0,-1 1-49,3 3 1,-6 1 0,6 1 0,-2-1-48,-1 1 1,3-1 0,-4 1 0,2-1-77,-2 1 1,-2-1 0,-2 1 0,0-1 5,0 0 1,0-5 0,0 0 0,0 1-74,0 3 1,0 1-288,0 1 0,0-1-3,0 1 0,0-7 398,0 1 0,0-8 0,8 4 0,1-8 0</inkml:trace>
  <inkml:trace contextRef="#ctx0" brushRef="#br1" timeOffset="-54064.73">2725 7161 7232,'8'-10'313,"-5"2"1,9 8-124,2 0 1,1 0 0,3 0-164,-1 0 1,-5 0 0,-1 0-192,3 0 1,1 0-1,3 0-243,-1 0 0,-5 0 407,0 0 0,-1 8 0,7 2 0</inkml:trace>
  <inkml:trace contextRef="#ctx0" brushRef="#br1" timeOffset="-52948.73">3842 6881 6541,'0'-17'116,"0"7"0,0-6 248,0 5 42,0 3-111,0 0-188,0 8 1,0 8-1,0 4-52,0 3 1,0 3 0,0-1-43,0 1 0,0-1 0,0 0 0,0 1 0,0-1 1,0 1 0,0 5 0,0 0 0,0-1-26,0-3 0,0-1 0,0-1 0,0 1-32,0-1 1,0 1 0,0-1 0,0 0-160,0 1 1,0-6-1,0-1-12,0 3 0,0-5-158,0 3 0,-1-6 373,-5 6 0,-4-9 0,-7 5 0</inkml:trace>
  <inkml:trace contextRef="#ctx0" brushRef="#br1" timeOffset="-52661.73">3633 7073 7716,'17'-10'149,"-5"3"0,0 7 0,1 0-64,3 0 1,1 0-1,1-2 1,-1-2-39,1-2 0,-1 0 0,1 6 0,-1 0-275,0 0 1,1 0 0,1 0-1,3 0-157,1 0 0,2 0 1,-3 0 384,1 0 0,0 8 0,-5 2 0</inkml:trace>
  <inkml:trace contextRef="#ctx0" brushRef="#br1" timeOffset="-51803.73">4384 7108 7268,'10'-2'-370,"-5"-4"1,-1 4 930,2-3 1,-6-3-365,0 2 1,-2 0-24,-10 6 1,1 0 0,-7 0-118,1 0 1,-1 0-1,1 0-83,0 0 1,-1 0 0,1 0 0,-1 2-4,1 4 1,-1-2-1,1 6 1,1-1-21,5 1 1,-5-4 0,6 5 13,1 3 1,1-4 0,8 1 22,0 3 0,0-4 0,0 1-3,0 3 1,8 1 0,3 1 12,5-4 1,-5-3-1,1-5 1,2 2-15,1-2 1,3-2-1,-1-2 1,1 0-5,-1 0 1,1 0 0,-1 0-22,0 0 0,1 0 0,-3-2 1,-1-2 34,-2-2 1,-7-6 0,5 5-1,-2-3 36,-4-4 1,4-1 0,-3-3 111,-1 1 1,-2 0-80,-2-1 0,0 1 21,0-1-197,0 8 1,-2 3-139,-4 7 219,5 0 0,-13 2 65,8 3 0,-2 5 48,3 8 1,3-7-1,-4 1 20,4 1 0,2-3 0,0 2-42,0 1 0,0 3-53,0 1 1,8-1 0,1-3 0,3-3 11,0-2 1,-1-2-1,7-4-31,-1 4 0,1-5 0,-1 5-1,1-4 0,-1-2 0,-1-2 0,-3-4 36,-1-5 1,-6 1 0,5 0 0,1 1-2,-2-1 0,-1-2 0,-5-5 0,2-1-14,-2 1 1,4 0 0,-3-1-4,-1 1 1,-2 5-1,-2 0-6,0-1 0,0 3 0,-2 0-11,-3 3-4,3 1 1,-6 8 36,8 3 1,0 5 0,0 8-6,0-1 0,2 1 0,2-1-28,1 1 1,9-7-1,-2-1-135,3-2 0,3 3 0,-1-3-71,1 2 0,-1-6 0,1 1 0,-1-3-103,0-2 322,1 0 0,-1 0 0,1 0 0</inkml:trace>
  <inkml:trace contextRef="#ctx0" brushRef="#br1" timeOffset="-51631.73">4820 6968 7539,'-11'-15'-8,"-1"3"1,8 3 53,-2 3 1,3 4-117,-3-4 1,4 6-149,-4 6 0,4-2 218,2 7 0,-8-7 0,-1 4 0</inkml:trace>
  <inkml:trace contextRef="#ctx0" brushRef="#br1" timeOffset="-51295.73">5030 6776 8568,'0'18'27,"0"-1"0,0 1 0,0-1 0,0 3 63,0 3 0,0-4 0,0 6 0,0-1-71,0-1 1,0 2-1,0-3 1,0 1-129,0-2 0,0 4 0,0-1 1,0-3-102,0-1 0,2-3 0,2 0 77,2 1 0,1-1 0,-1 1-159,6-1 0,-2-5 1,1-2 291,3-3 0,1-1 0,3-6 0</inkml:trace>
  <inkml:trace contextRef="#ctx0" brushRef="#br1" timeOffset="-50910.73">5275 7213 7377,'17'0'-393,"0"2"0,1 2 455,-1 2 0,1-1 1,-1-5 162,1 0 0,-1 0 0,1 0-58,-1 0 0,1-2-128,-1-3 1,-1 1 0,-3-8-6,-1-2 0,-8 5-37,2-3 1,-5 1 16,-1-7 1,-1 6 0,-5 3-21,-6 1 0,2 2 0,-1 6-1,-3 0 0,-1 0 1,-3 0-1,1 2 10,-1 4 0,3-2 0,1 5 0,4 1 7,3 0 1,-5 2-1,6 5-10,2 0 1,2 1 0,2-1-109,0 1 0,0-7 0,2 1-82,4 2 1,4-1-1,7-1 1,1-4-77,-1-1 0,7-5 0,1 6 266,2 0 0,2-6 0,6 6 0</inkml:trace>
  <inkml:trace contextRef="#ctx0" brushRef="#br1" timeOffset="-50277.73">6078 7283 7516,'0'-18'0,"0"1"-79,0-1 0,0 1 1,0-1-1,-2 3 111,-4 3 0,2-1 0,-5 5 0,-1 0-23,0 0 1,4 3 0,-5 5 7,-3 0 0,-1 0 0,-3 0-38,1 0 0,-1 2 1,1 3 22,-1 7 0,9-2 0,1 1 0,2 3-19,0 1 1,0 3 0,6-1 23,0 1 0,0-7 0,0 1-9,0 2 0,2-5 0,4 1 0,6-2 1,1 0-1,3-4-78,1 1 1,3 1 0,9-6 0,-6 0 23,-4 0 1,-1-6 0,-1-1 0,1-1 10,-1 0 1,-1 0-1,-3 2 1,-3-5 7,-2-5 0,-2 5 0,-4-1 0,2-2 4,1-1 0,1-5 0,-6-1 1,0-2 11,0 2 0,0-5 0,0 1 0,0 0 18,0 0 1,0-4 0,0 3-1,0 1 13,0 0 1,0-4 0,0 5 32,0 3 1,0 2 0,0 1-1,0 1 1,0-1 60,0 1 1,0 5 0,-2 2 247,-4 3-135,5-7-173,-15 12 0,12-6 0,-6 10 16,3 4 1,1-2 0,6 8-13,0 1 0,-6 3 0,0 1 0,2 1 35,2-1 0,2 1 0,0-1 0,0 1 38,0-1 0,0 6 0,0 3 0,0-1-49,0 0 0,0 0 0,0-3 0,0 1-4,0-2 0,0 4 0,0-1 0,2-3-30,4-1 1,-4-1 0,6 2-1,-2 3-117,-1-3 1,1-2 0,-4-1-1,2-1-243,2 1 1,0-1 0,-4-1 0,2-3 321,1-1 0,1 0 0,-6 5 0</inkml:trace>
  <inkml:trace contextRef="#ctx0" brushRef="#br1" timeOffset="-49398.73">7108 6951 6121,'-9'-8'1072,"-7"6"-899,14-6 1,-4 10-80,12 4 0,-4-2 0,4 8-50,-4 1 0,-2 3 0,0 1 0,0 1 10,0-1 1,0 1 0,0-1-6,0 1 1,0-1 0,0 1 0,0-1-54,0 1 1,0-1-1,0 0 1,0 1-32,0-1 1,0 1 0,0-1 0,0 1-143,0-1 1,0 1-1,0-1-216,0 1 0,0-1 165,0 1 1,-2-3 0,-2-1-188,-2-3 415,-7-7 0,3 4 0,-8-8 0</inkml:trace>
  <inkml:trace contextRef="#ctx0" brushRef="#br1" timeOffset="-48761.73">6794 7213 7493,'17'0'-290,"1"0"1,-1 0 313,1 0 1,-1 0 0,1 0-63,-1 0 1,1 6 0,-1 0-1,1-1 66,-1 3 0,0-4 0,1 6 0,1-3 12,5-3 1,-5 0-1,4 0 1,-3 2-3,-3-2 0,6-2 0,1-2 0,-3 0-35,-1 0 0,3 0 1,0 0 22,-2 0 1,-1 0 0,-3 0 0,1 0-6,-1 0 0,-5-6 0,0 0 0,-1 0-7,-1-1 0,0 5 1,-7-6-1,5 2 43,2 0 0,-6-7-28,2 1 0,1 2-29,-1-1 1,0 5 6,-6-6 0,0 6-26,0-5 1,-2 7 20,-4-2 0,-3 4 1,-9 2-1,1 0 20,-1 0 0,1 2 1,-1 2-1,1 4-8,-1 1 1,1-5-1,1 4 1,3 0 69,1 3 0,2-1 1,-3 2-1,3 1-61,2 3 0,3-5 0,5 1 0,0 2-93,0 1 0,0 3 0,1-3 0,3-1-168,2-3 1,8-5 0,-3 4-1,5 0 37,1-1 0,1-5 0,1 2 0,3-4 201,1-2 0,8 8 0,-4 1 0</inkml:trace>
  <inkml:trace contextRef="#ctx0" brushRef="#br1" timeOffset="-48268.73">7894 7161 7474,'-8'-10'-340,"-1"-4"713,-9 8-258,1 1-114,-1 5 0,3 2 45,3 3 1,-1 5 32,7 8 0,0-1-42,6 0 1,2 1 0,4-3-32,5-3 1,-1-2 0,2-6 0,1 3-2,3 3 1,1 0 0,1 3 0,-1-3-22,1-2 1,-1 5 0,1-1-23,-1 4 0,-1 1 0,-3 1 15,-1-1 0,-8-5 0,1-1 12,-3 3 0,-4-4 37,-3 1 0,-5-7 1,-8 2-1,1-4-5,0-2 0,-1 0 0,1 0 0,-1 0-7,1 0 1,-1 0 0,1 0-12,-1 0 0,7-8-121,-1-4 0,8 3-56,-2-3 1,6 2 0,4-3 0,4 3-33,2 2 0,-1 1 0,5 3 0,-2-4 206,1-2 0,3 6 0,1-11 0,1 5 0</inkml:trace>
  <inkml:trace contextRef="#ctx0" brushRef="#br1" timeOffset="-47883.73">8226 7056 7569,'2'-10'-424,"4"4"1123,-4 4-592,13 2 0,-13 8 1,4 4-1,-4 3-47,-2 3 1,0-1 0,2 1 0,2-1 23,2 1 1,-1 5 0,-5 0 0,2-2-120,4-1 0,-4 3 0,4 0 1,-4 1-57,-2 1 1,0-6 0,0 5 0,0-5-19,0-2 0,0 1 0,2-1-102,4 1 0,-4-6-104,3-1 1,-3-5-240,-2 6 39,0-9 515,0 5 0,0-16 0,0-1 0</inkml:trace>
  <inkml:trace contextRef="#ctx0" brushRef="#br1" timeOffset="-47601.73">8261 7300 7124,'17'0'130,"-5"0"0,0 0-24,1 0 0,3 0 0,1 0 7,1 0 1,-1 0 0,1 0 0,-1 0-37,1 0 1,-1 0 0,0 0 0,1 0 24,-1 0 1,1 0 0,-1 0-122,1 0 0,-1 0 0,1 0-187,-1 0 0,-5 0-405,-1 0 1,-7 2 610,2 4 0,-4-4 0,-2 6 0</inkml:trace>
  <inkml:trace contextRef="#ctx0" brushRef="#br2" timeOffset="-25070.73">10950 2305 7489,'-9'0'-489,"1"2"582,8 4 218,0-4 7,0 6-130,0 0-147,0-6 1,0 3-38,0-10 1,6 1 0,2-6 1,1 2 0,-5-5 30,2 1 0,-2 2-64,2-1 1,-4-1-15,3-5 1,-3 5-14,-2 0 1,0 6 32,0-5 1,0 5 79,0-6 35,0 1 1,-2 1-111,-3 4 1,3 6 0,-4 6-3,4 6 1,2-3 0,0 3 0,0 2 16,0 1 0,0 3 0,0-1 0,0 1 19,0-1 1,0 0-1,0 1 1,0-1 1,0 1 0,0-1 0,0 1 14,0-1 0,2 1 0,2-1-12,2 1 1,-1-1-19,-5 1 0,6-1-31,0 0 0,0 1-13,-6-1 12,0-7-43,0 6 24,0-14 1,-8 5-15,-4-7 0,-3 0 0,-3 0 10,1 0 0,-1 2 0,1 2 27,0 2 1,-1 0 8,1-6 12,-1 0 0,8 2-5,5 4-94,3-5 159,2 7-2,7-8 0,3 0 14,8 0 0,-7 0 0,1 0-22,1 0 0,3 0 0,1 0-14,1 0 0,-1 0 0,1 0 0,-1 0-4,1 0 0,-1 0 0,1-2-1,-1-4 0,1 5 0,-1-5 0,1 4 31,-1 2 1,-5 0-1,-1 0-23,3 0 0,-4 0 1,1 0-9,3 0 0,-4 0 13,1 0 0,1 0-94,5 0 0,-7 2-12,-4 4 0,-2-5-262,2 5-334,-5-4 215,7-2 0,-8 0 1</inkml:trace>
  <inkml:trace contextRef="#ctx0" brushRef="#br2" timeOffset="-24517.73">12278 2253 7569,'17'0'-1291,"-5"0"1124,-1 0 0,-1-2 521,2-4 146,-4 4-171,-8-13-213,0 13 0,-2-6-37,-4 8 1,2 2-69,-8 4 0,6-2 0,-3 7 0,-1 3-3,0 2 1,5 1 0,-7 2 0,-2 3-14,-1 1 0,-1 2 1,3-3-1,1 3-1,-2 2 0,5-6 0,-3 5 0,-1-3-6,-3 0 1,0 0-1,3-3 1,1 1-96,-1 2 0,-3 1 0,-1-9 0,1-1-148,4-3 0,-3-1 0,3 4 70,-3-3 0,-3-1 0,1 2 185,-1-6 0,9-4 0,1-2 0</inkml:trace>
  <inkml:trace contextRef="#ctx0" brushRef="#br2" timeOffset="-24250.73">11806 2480 7258,'0'-12'-517,"2"3"642,4 1-54,-4 2 1,6 4 0,-6-2-31,3-1 0,-1-1-173,8 6 1,-6 0 68,5 0 1,-5 0-623,6 0 685,-8 7 0,11 3 0,-5 8 0</inkml:trace>
  <inkml:trace contextRef="#ctx0" brushRef="#br2" timeOffset="-23901.73">12435 2655 7592,'0'-12'970,"0"0"-1235,0 9-484,0-5 749,0 8 0,0 0 0</inkml:trace>
  <inkml:trace contextRef="#ctx0" brushRef="#br2" timeOffset="-22438.73">16260 2218 7129,'-10'18'-8,"2"-7"0,8 1-35,0 1 1,0-3 0,0 2 59,0 1 1,0-3-1,-2 0-4,-4-2 1,4-1-45,-3-1 37,3-4 1,4 6-3,3-8 1,5 0 0,8 0 21,-1 0 0,-5 0 0,-1 0 23,3 0 1,1-2-1,3-2 4,-1-2 0,-5 0 0,0 6 28,1 0 0,3 0 25,1 0 0,1 0-72,-1 0 1,1 0 0,-1 0-22,1 0 1,-7 6-1,1 0 9,1-2 1,-3 4 0,0-1-81,-2 3 0,3 2 36,-5 5 1,0 1-1,-6-1-22,0 1 1,0-1 27,0 1 1,-6-1 0,-2-1 0,-1-5 3,-5-5 1,4 2 0,-1-2 0,-3-1 23,-1 3 0,-5-6-9,-3 4 0,-2-4 1,-5 0-1,7 2-80,4 2 1,1-1 0,1-5-68,-1 0 1,1 0 0,1 2-590,5 4 311,-5-4 422,14 6 0,2-8 0,10 0 0</inkml:trace>
  <inkml:trace contextRef="#ctx0" brushRef="#br2" timeOffset="-22030.73">16294 2218 7107,'18'0'148,"-6"0"0,-1 0-62,3 0 0,1 0 0,3 0-59,-1 0 1,1 0-1,-1 0 1,1 0-29,-1 0 0,1 0 1,-1 0-1,1 0-110,-1 0 1,0 0 0,1 0-98,-1 0 0,1 0 0,-1 0 76,1 0 1,-7 0 131,1 0 0,0 0 0,5 0 0</inkml:trace>
  <inkml:trace contextRef="#ctx0" brushRef="#br2" timeOffset="-21609.73">17272 2061 7408,'10'-18'-942,"-2"7"1109,-8-1-89,0 8 0,-2-3 0,-2 8 30,-2 5 0,-7 4 1,3 7-69,0 1 1,-3-1 0,5 3 0,0 1 8,0 2 1,1 3 0,3-3-1,-4 6-25,-2 4 1,6 2 0,-3 0 0,1 0-20,0 0 1,-6 0 0,5 0 0,-1 0-67,0-1 1,-4-1 0,5-1 0,-3-5-4,-4-2 1,5-2-1,-3-3-51,-2 3 1,1-4 0,-1 5-109,3-5 1,5-7-284,-6-1 506,1-7 0,-7 4 0,1-8 0</inkml:trace>
  <inkml:trace contextRef="#ctx0" brushRef="#br2" timeOffset="-21376.73">16818 2410 7434,'-9'0'-73,"1"-2"37,8-4 0,8 5-142,3-5 1,5 4-1,1 2 60,1 0 1,-1 6 0,-1 1 117,-5 3 0,13 2 0,-5 5 0</inkml:trace>
  <inkml:trace contextRef="#ctx0" brushRef="#br2" timeOffset="-21129.73">17447 2463 7592,'18'0'92,"-9"0"-455,-1 0 1,-10 0-3,-4 0 1,2 5 364,-7 1 0,-1 8 0,-5-4 0</inkml:trace>
  <inkml:trace contextRef="#ctx0" brushRef="#br2" timeOffset="-17988.73">21604 2061 6368,'0'-10'368,"0"-5"-77,0 13-95,0-6-54,0 0 30,0 6 98,0-5 1,0 20-219,0 5 1,0-3 0,0-3 0,0 1-86,0 3 0,0 1 0,0 1 1,0-1 56,0 1 1,0-1 0,0 1-14,0-1 0,0 1 0,0-1 0,0 1-22,0-1 1,0 0-1,0 1-75,0-1 1,0-5 0,0 0-256,0 1 0,-2-3 141,-4 2 1,4-7-472,-4 7 671,4-8 0,10 4 0,2-8 0</inkml:trace>
  <inkml:trace contextRef="#ctx0" brushRef="#br2" timeOffset="-17242.73">22145 2131 7569,'0'-10'-1223,"0"2"1297,-8 8 62,6-7-15,-5 5 0,5-6 29,-4 8 0,2 0-81,-8 0 0,1 0-55,-7 0 0,6 0 0,3 2-17,1 4 1,-6-2 15,3 7 0,-3 1 1,1 5 20,1 1 1,8-7-1,-4 1-13,1 2 0,5 1 0,-4 3 0,2-3-31,-2-3 1,4 3 0,-4-3 32,4 3 1,2-3 0,0 0 20,0 1 1,6-3 0,2 0 22,2-3 0,1 1 0,7-4-38,-1 2 0,1 0 1,-1-6-1,1 0-30,-1 0 0,1 6 0,-1-1 0,1-1-21,-1-2 0,0-2 0,1 0 1,-1 0 13,1 0 1,-1 0 0,1-2 0,-1-2 23,1-1 1,-1-3 0,1 4-1,-3-4 2,-3-2 1,3 5 0,-5-7-11,0-2 0,3-1 1,-7-3-18,-2 1 1,-2 0 0,-2-1 0,0 1 3,0-1 0,-2 1 0,-2-1 0,-4 3-12,-1 3 0,-3-3 0,-5 5-32,-1 0 1,1 2-1,-1 8 1,1 0-65,-1 0 1,-5 0 0,0 0-1,1 0-155,3 0 1,7 0 0,1 2-34,-3 4 1,6 4 300,2 7 0,-3 1 0,-1-1 0</inkml:trace>
  <inkml:trace contextRef="#ctx0" brushRef="#br2" timeOffset="-16743.73">23245 1869 5971,'0'-10'883,"-2"2"-774,-4 8 0,-3 8 1,-7 4-56,5 3 0,-5 3 0,6-1 0,-1 3 4,-1 3 1,6-2 0,-5 6 0,-3 1 5,-1-1 1,-1 2 0,0 4 0,3-2-64,-1-2 0,-11 0 0,8 6 0,-3-2-88,1-4 0,1 4 0,1-6 0,1 0 19,5-3 1,-5 1-1,6-2 1,-1 1-13,-1 1 0,6-12 0,-3 5 0,1-3-5,4 1 0,-4-4 0,1-3-206,-3-1 1,6 0 290,-2-2 0,4-5 0,2 7 0</inkml:trace>
  <inkml:trace contextRef="#ctx0" brushRef="#br2" timeOffset="-16496.73">22634 2236 7527,'0'-12'96,"2"2"123,4 2 1,-2-3-308,7 5 0,-5 0 111,6 6 1,-6 0-540,5 0 0,1 6 516,5 0 0,-7 7 0,-2-3 0</inkml:trace>
  <inkml:trace contextRef="#ctx0" brushRef="#br2" timeOffset="-16200.74">23298 2393 8372,'9'-10'-841,"-1"2"1,-10 8 160,-4 0 680,4 0 0,-13 0 0,5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08.547"/>
    </inkml:context>
    <inkml:brush xml:id="br0">
      <inkml:brushProperty name="width" value="0.17143" units="cm"/>
      <inkml:brushProperty name="height" value="0.17143" units="cm"/>
      <inkml:brushProperty name="color" value="#E71224"/>
    </inkml:brush>
  </inkml:definitions>
  <inkml:trace contextRef="#ctx0" brushRef="#br0">18 36 7453,'-10'0'-223,"3"0"0,7-2 336,0-4 0,7 4-41,5-4 0,-2 4 0,1 2 2,3 0 1,1-5-1,3-1-8,-1 2 0,1 2 0,-1 2-95,1 0 0,-1 0 1,1 0 28,-1 0 1,-5 0-1,-1 0-19,3 0 1,0 2 0,-1 2-55,-1 2 0,-8 1 21,2-1 0,-4 4 2,-2 7 1,-2 1 0,-2-1-16,-2 1 0,-6-7 0,4-1 22,-1-2 1,-3 3 0,-3-3-1,1 0 11,2 0 1,7-2-1,-7-6 34,-2 0 410,7 7-404,-1-5-73,8 6 0,2-8 32,4 0 1,3 0 12,9 0 0,-1 0 0,1 0 27,-1 0 1,1 0 0,-1 0 54,1 0 0,5 0 0,0 0-54,-2 0 0,-7 6 0,-2 0 1,-1-1-12,-1 3 0,4-4 6,-9 8 0,7-6-18,-6 5 0,0 1-6,-6 5 0,-2-1 0,-2-3 0,-4-3 13,-2-2 0,5 4 0,-7-5 0,-2 1 21,-1 0 1,3 3-1,1-5 1,-3-2 31,-2-2 0,5 4 0,-1 0 71,-1-2 0,-3-2 1,-1-2-21,-1 0 1,1 0-1,-1 0-59,1 0 0,5 0 1,0 0 28,-1 0 0,3-6-75,-1 0-257,-1-8 1,2 10-511,4-7 93,4 7 683,2-4 0,0 0 0,0-1 0</inkml:trace>
  <inkml:trace contextRef="#ctx0" brushRef="#br0" timeOffset="1036">647 36 7462,'0'-10'-209,"0"2"0,2 8 299,4 0 1,3 0 0,7-2-38,-5-3 0,5 3 1,-4-4-39,3 4 1,-3 2-1,-1 0 1,3 0-16,2 0 0,1 0 1,0 0 6,1 0 1,-1 0 0,1 0-17,-1 0 1,1 2 0,-1 2 2,1 2 1,-3 1 0,-1-3-36,-3 2 1,-7 8-22,2-3 1,-4-1 35,-2 2 0,-2-3 0,-2 5 3,-2-2 0,-7-7 0,1 5-8,-3-2 1,-3 3 0,1-5-1,-1 0 12,1 2 1,-1-6 0,1 6 0,-1-3 19,1 1 1,5 0 0,1-6 0,-1 2 35,2 4-22,3-4-2,7 5 0,2-7-4,3 0 1,5 0 14,8 0 0,-1 0 1,0 0 20,1 0 1,-1 0 0,1 0-20,-1 0 0,1 0 0,-1 2 83,1 4 0,-7-4-100,1 4 0,-2-2 0,3 0-33,-1 2 0,-6 5 0,3-3 0,1 0-33,0 0 0,-6 5 0,3-3 35,1-1 1,-6 7 0,4-4 15,-4 3 1,-2-3 0,0-1 7,0 3 1,0 2-1,0 1 3,0 1 1,-2-3 0,-2-1 0,-4-5-2,-1-1 1,3 4-1,-6-5 1,-1 1 5,-3 0 1,4 4 0,1-7 0,-3-1 110,-1-2 1,-3 0-1,1 2 2,-1 2 0,1 0 0,-1-6 1,1 0-41,-1 0 1,1 0 0,0 0-48,-1 0 1,6 0 0,1 0-92,-3 0 1,4 0-1,-1 0-231,-3 0 1,5 0 285,-3 0 0,0-8 0,-5-2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8.333"/>
    </inkml:context>
    <inkml:brush xml:id="br0">
      <inkml:brushProperty name="width" value="0.08571" units="cm"/>
      <inkml:brushProperty name="height" value="0.08571" units="cm"/>
    </inkml:brush>
  </inkml:definitions>
  <inkml:trace contextRef="#ctx0" brushRef="#br0">350 455 6378,'-18'-10'-8,"1"-3"1,-1 7 270,1 2-230,-1 2 0,1 2 0,-1 0 1,1 0 15,-1 0 1,-5 0 0,0 0 0,1 2-26,3 4 0,2 2 0,-1 5 0,1-1-27,-1 1 0,3 3 1,3 1-1,6 1-13,4-1 1,2 1 0,0-1-30,0 1 1,8-1 0,4 1 16,3-1 0,3-7 1,-1-4-1,1-4 16,-1-2 0,1 0 0,-1 0 0,0 0-7,1 0 1,-1-2 0,1-4 0,-1-4 15,1 0 0,-3-5 0,-1 1 0,-2-5 14,1-4 0,-5-1 1,-2 5-1,-2-2-7,1-3 1,-3-5 0,4 4-1,-4 0 5,-2-1 0,0-5 0,-2 4 10,-4 0-17,4 2 1,-7 2 0,5-3 6,-2-1 80,-8 6-83,12-4-4,-5 7 0,1 1 1,0-1-1,2 1 1,0-1-5,-1 1 0,3 5 16,-4 1 0,4 7 13,2-4 1,0 10 0,0 4 0,0 7 47,0 9 1,6-1 0,1 8 0,1 0 6,0-2 0,0 6 1,-3-4-1,5 2-33,0-1 1,0 1 0,-7-6 0,5 0-51,2 0 1,-4 4-1,3-5 1,1-3-131,0-2 0,-4 5 0,3-1 0,1-2-620,0-1 751,-6-3 0,11 1 0,-5-1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07.381"/>
    </inkml:context>
    <inkml:brush xml:id="br0">
      <inkml:brushProperty name="width" value="0.17143" units="cm"/>
      <inkml:brushProperty name="height" value="0.17143" units="cm"/>
      <inkml:brushProperty name="color" value="#E71224"/>
    </inkml:brush>
  </inkml:definitions>
  <inkml:trace contextRef="#ctx0" brushRef="#br0">86 71 7569,'-12'0'-1361,"1"0"1437,-3 0 0,5 0 211,-3 0-205,0-8 1,3-2-56,3-7 1,6 7 0,4 2-47,1 1 0,9 5 1,-2-4 27,3 4 1,-3 2 0,-1 0 11,3 0 0,-4 0 1,1 0 10,3 0 1,1 0-25,3 0 1,-1 0-1,1 0-29,-1 0 0,-1 2 1,-3 2-26,-1 1 1,-6 9 34,6-2 0,-9 3-1,3 3 1,-4-1 3,-2 1 0,-2-3 0,-2-1 23,-1-3 1,-3-7 0,4 4 23,-2 0 1,-7 0-1,3 5 21,0-1 1,-5-6-40,3 5 0,-4 1-26,-1 5 1,1 1-2,5-1 0,1-7 0,6-2 24,-2-1 0,1 3-12,5 8 0,0-7 0,0 1 1,0-6-27,0 5 1,0-5-10,0 6 214,0-8 18,0 4-57,0-8-162,7 0 1,3 0-1,7 0 1,-5 0-1,0 0 10,1 0 1,3 0 0,1 0 1,1 0 0,-1 0 0,1 0 16,-1 0 1,-5 0 0,-1 0 50,3 0 1,-4 0-44,1 0 1,-5 0-77,6 0 1,-6 0-189,5 0 1,-5 0-451,6 0 694,-8 7 0,11-5 0,-5 6 0</inkml:trace>
  <inkml:trace contextRef="#ctx0" brushRef="#br0" timeOffset="194">593 263 6811,'7'-10'-906,"-5"2"906,6 8 0,0 0 0,1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11.117"/>
    </inkml:context>
    <inkml:brush xml:id="br0">
      <inkml:brushProperty name="width" value="0.17143" units="cm"/>
      <inkml:brushProperty name="height" value="0.17143" units="cm"/>
      <inkml:brushProperty name="color" value="#E71224"/>
    </inkml:brush>
  </inkml:definitions>
  <inkml:trace contextRef="#ctx0" brushRef="#br0">16 18 6724,'-8'-10'195,"6"3"1,-4 7-109,12 0-65,4 0 0,7 0 0,1 0 8,-1 0 1,0 0 0,1 0 0,1 0 12,5 0 1,-5 0-1,6 0 1,-1 0-11,-1 0 0,2 0 0,-4 0 0,3 0-7,-3 0 0,-2 0 1,-1 0-36,-1 0 1,-5 0 0,0 0-87,1 0 1,-3 0-490,2 0-165,-9 0 749,5 0 0,0 7 0,2 3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11.900"/>
    </inkml:context>
    <inkml:brush xml:id="br0">
      <inkml:brushProperty name="width" value="0.17143" units="cm"/>
      <inkml:brushProperty name="height" value="0.17143" units="cm"/>
      <inkml:brushProperty name="color" value="#E71224"/>
    </inkml:brush>
  </inkml:definitions>
  <inkml:trace contextRef="#ctx0" brushRef="#br0">71 70 6485,'-12'0'173,"0"0"0,6 0 9,-5 0-138,-1 0-114,2-8 1,3 4 39,7-7 0,0 5 20,0-6 0,2 8 1,3-1 6,7 3 0,4 2 1,-1-2-1,-3-4 1,3 4-1,-3-4 23,3 4 1,-3 2 6,0 0 1,-3 8-24,3 4 1,2-3 6,-9 3 1,1 0-43,-6 5 1,-2 1 0,-2-1 6,-1 0 1,-3-5-1,4 0 1,-4-1-7,-1-1 0,3 4 0,-4-7 0,0 1-4,1 0 0,3 4 0,-4-5-2,2 3 0,-5 0 0,3 3 4,0-1 1,3-6-1,5 3 35,-4-1 0,4 0 125,-4-2 88,4-4-77,2 6 134,8-8-219,-6 0 0,8 0-51,-5 0 0,5 0 2,8 0 0,-7 1 1,1 3 19,1 2 1,-3 0-1,2-6 20,1 0 0,3 0 0,1 0 28,1 0 1,-7 0-9,1 0 1,-6 0-34,6 0-92,-9 0 0,5 2 0,-6 2-400,4 2 242,-4-1 1,6-3 0,-6 2 217,3 2 0,5 0 0,8-6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12.084"/>
    </inkml:context>
    <inkml:brush xml:id="br0">
      <inkml:brushProperty name="width" value="0.17143" units="cm"/>
      <inkml:brushProperty name="height" value="0.17143" units="cm"/>
      <inkml:brushProperty name="color" value="#E71224"/>
    </inkml:brush>
  </inkml:definitions>
  <inkml:trace contextRef="#ctx0" brushRef="#br0">1 18 7312,'2'-9'-330,"4"3"0,-2 4 330,7 2 0,-7 0 0,4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12.882"/>
    </inkml:context>
    <inkml:brush xml:id="br0">
      <inkml:brushProperty name="width" value="0.17143" units="cm"/>
      <inkml:brushProperty name="height" value="0.17143" units="cm"/>
      <inkml:brushProperty name="color" value="#E71224"/>
    </inkml:brush>
  </inkml:definitions>
  <inkml:trace contextRef="#ctx0" brushRef="#br0">0 70 7481,'6'-12'-460,"0"1"1,8 7 559,-3-2 1,5 4 0,-1 0-20,-3-4 1,3 4 0,-3-3-1,4 3-10,1 2 1,-1-2 0,-3-2 0,-1-2-6,1 2 1,3 2 0,1 2 0,1 0-63,-1 0 1,-5 0-1,0 0 1,-1 2-53,-1 4 0,0-2 0,-7 8-57,3 1 0,2-3 0,-4 1 7,2 3 1,0 2-1,-8 1 41,-4 1 0,2-7 1,-6 1-1,1-1 5,-1-1 0,0 0 0,-3-6 1,1 3 39,-2 3 0,5-6 1,-3 2 33,-2-4-60,-1 6 120,5-6-43,2 5 0,10-7 6,4 0 1,-2 0 0,8 0 45,1 0 0,-3 0 0,2 0-22,1 0 0,-3 0 0,2 0 13,1 0 0,-3 6-67,1 0 1,-5 6 0,4-5-43,-2 3 1,-2-4-45,-6 6 1,0-1 66,0 7 1,-2-3 0,-2-1 0,-4-5 18,-2-1 0,4-2 1,-3-4-1,-1 2 39,0 2 0,-1-1 0,-7-5-32,1 0 0,-1 6 1,1 0-1,-1-2-36,1-2 1,5-2-1,1 0-63,-3 0 0,4 0-411,-1 0 125,7 0 0,-2 0 363,12 0 0,4-8 0,7-2 0</inkml:trace>
  <inkml:trace contextRef="#ctx0" brushRef="#br0" timeOffset="911">734 70 7497,'0'-10'-594,"0"1"772,0 3-52,0 4-98,0-6 1,2 2 0,4 1-54,5 1 1,5 2 0,1 2 64,1 0 1,-1 0-1,1 0 1,-1 0 7,1 0 1,-1 0 0,0 0 0,1 0-24,-1 0 1,1 2 0,-1 3-4,1 7 0,-3-2 0,-1 0-30,-2-3 0,-3 7 0,3-2-126,-6 3 0,-4-3 0,-2-1 119,0 3 1,-2-4 0,-4 1 7,-6 3 0,3-4 1,-3-1-16,-2-1 1,-1 4 31,-3-7 0,3 3 0,3-2 66,-3-4-198,13 6-1,-6-8 0,10 0 88,4 0 0,3 0-7,9 0 0,-3 2 1,-1 2 194,-2 1 1,-1 3-46,7-2 0,-7-2-102,1 8 1,-8-7 0,4 5-1,-3 0-14,1-1 0,0-3 1,-6 6-15,0 1 1,0-3 15,0 2 1,-2-2 0,-2 3 39,-2-1 0,-7-6 0,1 3 7,-3-1 0,-3 4 1,1-6-1,-1-3-17,1-1 0,-1 4 1,1 0-1,-1-2 39,1-2 1,5 0-1,1 2 1,-3 1 43,-1-1 1,3-2 0,0-2-28,-1 0 0,3 0 0,-2 0-12,-1 0 1,3 0 0,0-2-48,3-4 0,-1 5 0,4-7-54,-2 0 0,-7 6-12,1-4 0,2 2 0,-1 1-93,-3-3 1,-2 0 0,-1 6-150,0 0 0,5 0 0,0 0-678,-1 0 965,5 0 0,-8 8 0,7 1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5.999"/>
    </inkml:context>
    <inkml:brush xml:id="br0">
      <inkml:brushProperty name="width" value="0.17143" units="cm"/>
      <inkml:brushProperty name="height" value="0.17143" units="cm"/>
      <inkml:brushProperty name="color" value="#E71224"/>
    </inkml:brush>
  </inkml:definitions>
  <inkml:trace contextRef="#ctx0" brushRef="#br0">71 1 7192,'-2'17'112,"-2"1"-119,-2-1 0,-6 1 0,4-1 7,-1 1 0,-3 7 0,-5 2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4.531"/>
    </inkml:context>
    <inkml:brush xml:id="br0">
      <inkml:brushProperty name="width" value="0.17143" units="cm"/>
      <inkml:brushProperty name="height" value="0.17143" units="cm"/>
      <inkml:brushProperty name="color" value="#E71224"/>
    </inkml:brush>
  </inkml:definitions>
  <inkml:trace contextRef="#ctx0" brushRef="#br0">1 53 7569,'11'-6'-250,"1"0"-800,-8 1 1123,4 5-6,-8 0-36,0 7 1,0 3-1,0 7 15,0 1 1,0-6-18,0-1 0,0-5-6,0 6 0,7-8-16,5 1 0,-2-3 0,1-2 10,3 0 0,-4 0 0,1 0 16,3 0 1,-1 2-1,1 2 1,-2 2 19,1-2 0,3-2 0,1-2-22,1 0 1,-1 0 0,1 0 2,-1 0 1,1 2 0,-1 2-37,1 1 0,-7 3 1,-1-2-5,-2 6 1,3-3 0,-5 3 10,-2 2 0,-2-5 0,-2 3-10,0 1 0,0-3 1,0 2 3,0 1 0,0-3 0,-2 0 0,-2 0 4,-2-1 0,-7-3 0,1 4-4,-3-2 1,-1-1-1,2-3 1,3 2-1,-3-2 1,-1 0-1,-3 0 1,1 1 1,-1 1-1,1-6-43,-1 0 1,7 0-485,-1 0 130,8 0 397,-11 0 0,5 0 0,-8 0 0</inkml:trace>
  <inkml:trace contextRef="#ctx0" brushRef="#br0" timeOffset="355">88 53 7569,'10'0'-1061,"-1"-2"1190,-3-4 0,-2 4-9,8-4 1,-1-1 0,7 1-38,-1 2 0,1-4 0,-1 2 1,1 3-45,-1 1 0,1 2 0,-1 0-67,1 0 1,-7 0 0,1 0-156,1 0 1,3 0 39,1 0 1,-5 5 0,0 1-63,1-2 1,1 0 0,-1 0 204,-1 2 0,0 0 0,5-6 0</inkml:trace>
  <inkml:trace contextRef="#ctx0" brushRef="#br0" timeOffset="1192">804 53 7431,'10'0'-516,"5"-8"1,-13 4 718,4-7-116,-4 7-49,-2-4 1,-8 8-1,-1 2-73,-1 4 1,-6-4 0,5 6 12,-5-1 1,-1-3-1,-1 6-3,1-2 0,1 5 1,3-3 3,1 0 1,8-1 0,-2-3 10,4 6 0,2-3 6,0 3 1,0 0 14,0 5 0,6-5 9,0 0 0,8-9 1,-3 5-2,5 0 0,-5-6 1,1 6-1,2-3-2,1 1 1,-3 6-1,-1-4-20,3 1 0,2 1 0,-1 4 0,-1-5-6,-3-1 0,-5 6 1,4-3-6,-2 5 0,-3-4 0,-5-1-8,0 3 1,-2-5 0,-3 1 9,-7-2 0,2 4 0,-1-7 1,-3-1 1,-1-2 1,3-2 0,0 0 0,-1 0-34,-3 0 0,-1 0 0,-1 0 7,1 0 0,-1 0 30,1 0 0,7-2-11,4-4 1,4 3 0,2-9 31,0-2 1,2 5 0,4-1-8,6 2 1,3-5 0,3 3 4,-1 0 0,-5 0 0,-1 7 15,3-3 1,0-2 0,-1 4 0,-1-4-3,1-1 0,-3 5 0,0-4 0,0 2 18,-1 0 1,-3-7-1,4 1 2,-2-3 0,3 3 1,-5 0-8,-2-1 1,-2 3 0,-2-2-7,0-1 0,-2-3-10,-4-1 0,-4 1 0,-5 3-99,3 1 0,-1 6 1,5-3-120,-2 1 0,-1 2 51,-7 6 0,6 2 0,3 4 144,1 5 0,-6 5 0,5 1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3.684"/>
    </inkml:context>
    <inkml:brush xml:id="br0">
      <inkml:brushProperty name="width" value="0.17143" units="cm"/>
      <inkml:brushProperty name="height" value="0.17143" units="cm"/>
      <inkml:brushProperty name="color" value="#E71224"/>
    </inkml:brush>
  </inkml:definitions>
  <inkml:trace contextRef="#ctx0" brushRef="#br0">70 36 6575,'-12'0'-218,"1"0"1,-1 0 252,-5 0 0,7-2 12,4-4-51,4 4 1,4-8 1,4 5 0,4 3 1,7-4 13,1 4 1,-7 2 0,1 0 15,1 0 1,3 0 15,1 0 0,1 0-16,-1 0 0,-1 2-44,-4 4 0,1-2 6,-7 7 1,0 1 6,-6 5 1,-2 1-4,-4-1 0,-4 1 1,-5-1 4,3 1 1,-3-7 0,3 1 0,4-8 0,-7 9 0,3-5 0,-4 2 0,5-4 8,-1 5 0,8-5 23,-2 6-7,5-1 1,1 1 3,0 0 0,1-8-9,5 1 0,-2-3 25,8-2 1,-1 0 28,7 0 0,-1 0-24,1 0 1,-1 0-2,1 0 0,-1 0-36,1 0 0,-3-2 0,-1-1-31,-3-3 1,-5 0-147,6 6-160,-8 0-250,4 0 575,-8 0 0,0 0 0</inkml:trace>
  <inkml:trace contextRef="#ctx0" brushRef="#br0" timeOffset="217">489 245 7569,'10'0'-324,"-2"0"-54,-8 0 378,7 0 0,3 8 0,8 2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31.102"/>
    </inkml:context>
    <inkml:brush xml:id="br0">
      <inkml:brushProperty name="width" value="0.17143" units="cm"/>
      <inkml:brushProperty name="height" value="0.17143" units="cm"/>
      <inkml:brushProperty name="color" value="#E71224"/>
    </inkml:brush>
  </inkml:definitions>
  <inkml:trace contextRef="#ctx0" brushRef="#br0">193 18 6269,'0'-9'3,"0"1"75,-8 8-42,6 0 0,-8 0 0,7 2 63,-3 4 1,-8-3-41,2 9 0,-3 0 0,-3 5-22,1 1 1,0-1 0,1 1 0,2-1-13,3 1 0,7-1 1,-4 0-1,2 1-1,1-1 1,-1 1 0,6-1 0,0 1 4,0-1 0,2 1 0,2-1-14,1 1 0,9-7 0,-2 1-6,3 1 0,3-3 0,-1 0 0,0-2-8,1-4 0,-6 3 1,-1-1-7,3-2 1,1-2 0,1 0-3,-4 4 1,-3-4-105,-3 3-35,-4-3-26,6 6 77,-8-6 1,0 8-206,0-4 1,-2-4 299,-4 3 0,-4 5 0,-7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8.677"/>
    </inkml:context>
    <inkml:brush xml:id="br0">
      <inkml:brushProperty name="width" value="0.17143" units="cm"/>
      <inkml:brushProperty name="height" value="0.17143" units="cm"/>
      <inkml:brushProperty name="color" value="#E71224"/>
    </inkml:brush>
  </inkml:definitions>
  <inkml:trace contextRef="#ctx0" brushRef="#br0">18 175 7569,'10'-8'-1034,"-2"6"854,-8-5 266,0 7-3,-8 0 1,4 5 23,-8 1 81,8 8-148,-3-4-69,7 7 1,0-5 0,2-3 17,3-1 1,-1-2 8,8-6 1,0 0-1,5 0 22,1 0 0,-1 0 0,0 0 0,1 0 4,-1 0 0,-5 0 0,0 0 21,1 0 0,3 0 0,-1 2 1,-1 2-24,-2 2 0,-7-1 0,5-3 1,0 2-21,-1 2 1,1 2-1,4-4 17,-3 2 0,-5 5 0,4-3 48,-2 2 1,-2-5-18,-6 7 0,0-6-42,0 6 1,-2-3 0,-4 3 6,-6-6 1,2 2 0,-1-3 0,-3-1-64,-1-2 0,3-2 0,0 0-96,-1 0 0,-3 0 0,-1 0-157,-1 0 0,1 0 32,-1 0 0,1 0 269,-1 0 0,1 0 0,0 0 0</inkml:trace>
  <inkml:trace contextRef="#ctx0" brushRef="#br0" timeOffset="275">53 158 7399,'12'-10'-233,"-1"4"0,-5 4 1,4 0-1,0-2 290,-1-1 0,-3-1 0,6 6-30,1 0 1,3 0 0,1 0-12,1 0 0,-1 0 1,1 0-1,-1 0-45,1 0 0,-1 0 0,1 0 0,-1 0 49,1 0 1,-1 0-1,0 0 1,1 0-21,-1 0 0,1 0 0,-1 0 0</inkml:trace>
  <inkml:trace contextRef="#ctx0" brushRef="#br0" timeOffset="1025">839 53 6162,'6'-12'-143,"0"1"181,-1 7 0,-5-6 3,0 4 1,-2 4 0,-3-4-23,-7 4 1,2 2 0,-1 0 0,-3 0-5,-1 0 0,-3 0 0,1 0-19,-1 0 1,1 6 0,-1 0 0,3 0 4,3 2 0,-1-4 0,5 5 0,0 1-9,0 0 0,2-4 0,6 5 20,0 3 0,0-5 1,0 3 8,0 2 0,2-5 0,2 3 13,2 2 0,8-5-6,-3 3 1,5-6 0,1 3-3,1-1 1,-1 0-1,1-4 1,-1 2 8,1-2 1,-1 3 0,1-1 0,-3 0-18,-3 2 0,3-6 1,-3 5-24,3 1 0,-3-6 0,-2 6 9,-3 0-17,7 1 0,-14 9 10,0-1 0,-2-7 0,-8-2 0,1-2 3,-1-1 0,-2 3 0,-5-4 0,-1 2-7,1-2 1,5-2-1,1 0 3,-3 3 0,-1-3 28,-3 4 0,1-6-27,-1-6 1,7 4 0,1-5-32,2-1 0,2 4-40,6-8 1,0 1 49,0-7 1,0 7 0,2-1 9,4-2 1,-2 5 0,8-3 19,1-2 0,1 5 0,-1-1 0,-1 0 1,2 1 0,1 3 1,3-4-55,-1 2 1,-5 3 0,-3 3 0,1-2-78,0-2 0,1 0 1,7 6 123,-1 0 0,1-8 0,-1-1 0</inkml:trace>
  <inkml:trace contextRef="#ctx0" brushRef="#br0" timeOffset="1359">1206 0 7387,'17'0'-477,"1"0"1,-1 0 584,1 0 0,-1 0-17,1 0 0,-1 6 0,0 2-24,1 2 1,-1 1 0,1 7 0,-1-1-38,1 1 1,-3-1 0,-1 1-1,-2-1-51,1 1 0,-5 5 1,-2 0-1,-4 1-65,-2 1 0,0-4 0,-2 6 0,-4-2 40,-6-3 0,-5-3 0,-5-1 0,-3-1-108,-2 1 1,-2-1-1,-8 1 1,-2-1 153,-2 0 0,-7 1 0,3-1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9.410"/>
    </inkml:context>
    <inkml:brush xml:id="br0">
      <inkml:brushProperty name="width" value="0.08571" units="cm"/>
      <inkml:brushProperty name="height" value="0.08571" units="cm"/>
    </inkml:brush>
  </inkml:definitions>
  <inkml:trace contextRef="#ctx0" brushRef="#br0">149 35 6489,'-11'0'153,"-1"0"-103,-1 0 1,-3 0-1,-1 0-55,-1 0 1,6 0 0,1 0-39,-3 0 1,5 0 56,-3 0-86,8 0 0,4-5 61,12-1 11,3 0-1,3-2 1,-1 6 69,8-6-69,-5 8-5,5 0 4,-8 0 44,1 0 0,-1 0-40,1 0 26,-1 0-24,1 0 1,-1 0 11,1 0-75,-1 0 67,-7 8 2,5-6-13,-13 14 1,6-12 0,-8 7-1,0 3 1,0 1 0,-2 3-8,-4-1 1,2 1 0,-7-1 4,-3 1 1,-1-1 0,-3-1 4,1-5 0,-1-1 0,1-4 1,1-2 3,5 7 1,-5-7 4,5 2-10,3-4 2,-8 6-1,14-6 1,-5 5-2,7-7 1,0 8 11,0-6 0,1 6 1,5-8 40,6 0 1,3 0 86,3 0-128,-1 0 105,1 0 0,-1 0-78,1 0-16,-1 0 5,8 0 1,-5 0 37,3 0 51,-3 0-120,-3 0 43,0 0 18,-7 0-199,6 0-8,-7 0 184,9 0-7,-8-8-340,5 6 148,-13-6 0,14 8-202,-14 0 164,13 0 1,-11-7 201,8-5 0,-9-4 0,5-1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7.913"/>
    </inkml:context>
    <inkml:brush xml:id="br0">
      <inkml:brushProperty name="width" value="0.17143" units="cm"/>
      <inkml:brushProperty name="height" value="0.17143" units="cm"/>
      <inkml:brushProperty name="color" value="#E71224"/>
    </inkml:brush>
  </inkml:definitions>
  <inkml:trace contextRef="#ctx0" brushRef="#br0">88 70 6096,'-18'0'23,"1"-6"17,-1 0 1,7 1 75,-1 5-95,8-8 1,-4 4-1,10-6 0,4 3 0,-2-5-4,8 6 1,-1 0-1,7 6 14,-1 0 0,-5 0 1,0 0 2,1 0 0,3 0-32,1 0 1,-5 0 0,-2 2-38,-3 4 0,-1-2 0,-4 6 1,4-3 0,-4 7 1,4-2 29,-4 3 1,-2-3-1,-2-1 2,-4 3 1,2-4-1,-8 1 3,-1 3 0,-1-4 0,1-1 1,1-1 2,-2-4 0,5 4 0,-1-1-1,2 3 0,-3-4 0,5 6 0,-6-7-2,6 7 0,0-6-8,6 6 0,0-7-29,0 7 1,0-6 42,0 6 6,0-9 0,8 5 9,4-8 0,3 0 1,3 0 45,-1 0 1,1 0-1,-1 0 2,1 0 1,-7 0-1,1 0 2,2 0 1,1 0-104,3 0 0,-1 0-156,0 0-31,-7 0 0,0 0-249,-4 0 467,-4 8 0,13-6 0,-5 6 0</inkml:trace>
  <inkml:trace contextRef="#ctx0" brushRef="#br0" timeOffset="168">472 192 6391,'0'-9'-232,"0"1"1,2 8 231,4 0 0,-4 8 0,5 1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1.428"/>
    </inkml:context>
    <inkml:brush xml:id="br0">
      <inkml:brushProperty name="width" value="0.08571" units="cm"/>
      <inkml:brushProperty name="height" value="0.08571" units="cm"/>
      <inkml:brushProperty name="color" value="#008C3A"/>
    </inkml:brush>
  </inkml:definitions>
  <inkml:trace contextRef="#ctx0" brushRef="#br0">0 1 7844,'0'11'105,"0"1"1,0 2-73,0 1 1,0 3-1,0-1-17,0 1 1,0-7-1,0 1 1,0 1 24,0 3 1,0 1 0,0 1-79,0-1 0,0 1 0,2-1 0,2 1 67,2-1 1,0 1 0,-6-1 3,0 1 1,6-1 0,-1 1 44,-1-1 0,-2-5 1,0-3-23,4-1 0,-4 0-178,4-2-266,-4-4-572,-2 5 543,0-7 416,0 0 0,7 0 0,3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1.669"/>
    </inkml:context>
    <inkml:brush xml:id="br0">
      <inkml:brushProperty name="width" value="0.08571" units="cm"/>
      <inkml:brushProperty name="height" value="0.08571" units="cm"/>
      <inkml:brushProperty name="color" value="#008C3A"/>
    </inkml:brush>
  </inkml:definitions>
  <inkml:trace contextRef="#ctx0" brushRef="#br0">0 70 7569,'10'-11'346,"-4"-1"0,-4 6-62,-2-6 0,0 7 0,2-5-158,3 2-823,-3 2 370,6 6 0,-8 2 327,0 4 0,0 4 0,0 7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2.429"/>
    </inkml:context>
    <inkml:brush xml:id="br0">
      <inkml:brushProperty name="width" value="0.08571" units="cm"/>
      <inkml:brushProperty name="height" value="0.08571" units="cm"/>
      <inkml:brushProperty name="color" value="#008C3A"/>
    </inkml:brush>
  </inkml:definitions>
  <inkml:trace contextRef="#ctx0" brushRef="#br0">192 35 6947,'10'-8'452,"-2"5"-320,-8-9 1,-2 8-28,-4-2 1,2 4 0,-8 2-244,-1 0 1,3 0-1,0 2 164,3 4 1,-7-2-1,2 8-1,-3 1 1,3 1 0,1-1 0,-1-1-14,2 2 0,-3-5 1,5 3-1,0 1-12,0 3 1,-3 1-1,5 1-23,2-1 1,2 1-1,2-1 15,0 1 0,0-1 0,0 1 11,0-1 1,0-5 0,2-1 13,4 3 1,4 2-1,7-1 43,1-3 1,-7 1 0,1-7-54,1-2 1,3-2-1,-1 0 1,-1 2-3,-2 2 1,-1-1 0,7-5-3,-1 0 1,-1-2 0,-3-1-3,-1-3 1,0-8 2,5 3 1,-5 1-1,-3-2-7,-1-1 1,-2-3 2,-6-1 0,0-1 1,0 1 5,0-1 0,-8 7-21,-3-1 0,-5 8 0,-1-2-22,-1 4 0,1 2 1,-1 0-1,1 0-37,-1 0 0,-5 2 0,0 2 0,3 4-51,7 2 1,-3-7 0,7 5 0,-3-2-64,0 0 1,8 7-1,-1-1-359,3 4 547,2-7 0,0 7 0,0-6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5.157"/>
    </inkml:context>
    <inkml:brush xml:id="br0">
      <inkml:brushProperty name="width" value="0.08571" units="cm"/>
      <inkml:brushProperty name="height" value="0.08571" units="cm"/>
      <inkml:brushProperty name="color" value="#008C3A"/>
    </inkml:brush>
  </inkml:definitions>
  <inkml:trace contextRef="#ctx0" brushRef="#br0">0 0 7032,'12'0'319,"-1"0"0,1 0-200,5 0 0,1 0 0,-1 0-19,1 0 1,-1 0 0,1 0-57,-1 0 1,1 0 0,-1 0 0,1 0-23,-1 0 1,1 0-1,-1 0 1,0 0-43,1 0 0,-6 0 1,-1 0-170,3 0 1,1 0-1,1 2-716,-5 4-13,5-4 918,-14 13 0,13-13 0,-5 6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5.607"/>
    </inkml:context>
    <inkml:brush xml:id="br0">
      <inkml:brushProperty name="width" value="0.08571" units="cm"/>
      <inkml:brushProperty name="height" value="0.08571" units="cm"/>
      <inkml:brushProperty name="color" value="#008C3A"/>
    </inkml:brush>
  </inkml:definitions>
  <inkml:trace contextRef="#ctx0" brushRef="#br0">0 16 7035,'0'-10'895,"0"5"-780,0 10 1,0 5 0,0 8-39,0-1 0,0 2-12,0 5 1,0-3 0,0 6 0,0-2-63,0-3 1,0-3 0,0-1 0,0-1-95,0 1 1,0-1 0,0 0-15,0 1 0,0-1-170,0 1 0,0-6-291,0-1 0,0-5 566,0 6 0,8-9 0,2 5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5.819"/>
    </inkml:context>
    <inkml:brush xml:id="br0">
      <inkml:brushProperty name="width" value="0.08571" units="cm"/>
      <inkml:brushProperty name="height" value="0.08571" units="cm"/>
      <inkml:brushProperty name="color" value="#008C3A"/>
    </inkml:brush>
  </inkml:definitions>
  <inkml:trace contextRef="#ctx0" brushRef="#br0">1 35 7569,'10'-8'777,"-5"-3"-1237,-3 3-54,6 0 1,-6 10 513,4 4 0,4 4 0,-1 7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6.478"/>
    </inkml:context>
    <inkml:brush xml:id="br0">
      <inkml:brushProperty name="width" value="0.08571" units="cm"/>
      <inkml:brushProperty name="height" value="0.08571" units="cm"/>
      <inkml:brushProperty name="color" value="#008C3A"/>
    </inkml:brush>
  </inkml:definitions>
  <inkml:trace contextRef="#ctx0" brushRef="#br0">245 18 6639,'-2'-9'191,"-4"3"1,3 4 0,-9 2-121,-2 0 1,5 0-1,-3 2-19,-2 4 1,-1-2 0,-3 5-24,1-1 0,1 0 1,3-4-1,1 3-38,-1 3 0,-3 2 0,1 5-17,3 1 1,-2-1 0,9 1 0,1-1 11,2 1 1,2-1 0,0 1-8,0-1 0,0 0 0,2 1 29,4-1 1,-3-5 0,9-2 0,2-2 9,1-5 0,-3 5 1,-1-2-1,3-2-2,2-2 0,3-2 1,2 2-1,3 2-6,-3 1 1,-2 1 0,-1-6 0,-1 0-13,1 0 1,-1-2-1,1-2 1,-1-1 6,1 1 1,-1-4 0,1 0 6,-1-1 0,0-3-4,1-6 0,-8 1 0,-5-1-1,-3 1 1,-2 5 0,-2 1-34,-3-3 0,-5 6 1,-8 3-1,1 3-24,0 2 1,-1 0 0,1 0 0,-1 0-43,1 0 0,-7 0 0,1 2 0,2 1-69,1 3 1,3 6 0,1-4 0,3-1-126,1 1 0,6 4 286,-5-6 0,7 7 0,-4-3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7.802"/>
    </inkml:context>
    <inkml:brush xml:id="br0">
      <inkml:brushProperty name="width" value="0.08571" units="cm"/>
      <inkml:brushProperty name="height" value="0.08571" units="cm"/>
      <inkml:brushProperty name="color" value="#008C3A"/>
    </inkml:brush>
  </inkml:definitions>
  <inkml:trace contextRef="#ctx0" brushRef="#br0">140 35 7569,'-10'-10'-530,"2"3"1,6 7 549,-3 0 1,3 7-1,-4 5 54,4 3 0,2-3 1,0 0-25,0 1 1,-6 3 0,0 1 31,2 1 1,2-7 165,2 1-90,0 0 0,2-3-70,4-3 0,4-4 0,7-2-8,1 0 1,-1 0-1,1 0-25,-1 0 0,1 0 1,-1 0-1,1 0 27,-1 0 0,-5 0 1,-1 0-12,3 0 1,1 0 0,3 0-45,-1 0 0,-5 6 0,0 0 0,-1 0-65,-1 1 0,0-5 0,-6 6 0,3 0-21,3 3 1,-6-1 0,4 2-11,-1 1 1,-5 3 57,4 1 0,-4 1 0,-2-1-13,0 1 1,-6-7 0,-1 1-20,-3 2 1,-2 1 0,-5 1 42,-1-5 1,7-1-1,-1-6 1,-2 2-4,-1-2 0,-3 0 0,1-1 0,-1 3-9,1-2 1,0-2 0,-1-2 0,1 0-30,-1 0 1,1 0 0,-1 0-108,1 0 0,-1 0 0,1 0-154,-1 0 1,1-6 0,-1 0 79,1 3 1,7-7 0,3 0 221,-1 0 0,6-5 0,-6 5 0</inkml:trace>
  <inkml:trace contextRef="#ctx0" brushRef="#br0" timeOffset="356">52 35 7569,'12'-2'-75,"0"-4"0,-6 4 0,5-4 1,1 3 234,-2-3 1,5 4-1,-3-4 1,3 4 21,3 2 1,-1 0-1,1 0-78,-1 0 1,1 0-1,-1 0 1,0 0-30,1 0 1,-6 0-1,-1 0-388,3 0 0,-5 0 123,3 0 1,-6 2 189,6 4 0,-16 4 0,2 7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6.929"/>
    </inkml:context>
    <inkml:brush xml:id="br0">
      <inkml:brushProperty name="width" value="0.08571" units="cm"/>
      <inkml:brushProperty name="height" value="0.08571" units="cm"/>
      <inkml:brushProperty name="color" value="#008C3A"/>
    </inkml:brush>
  </inkml:definitions>
  <inkml:trace contextRef="#ctx0" brushRef="#br0">0 35 7467,'0'-9'233,"0"1"0,0 10 0,0 4-171,0 5 1,0 5 0,0 1 0,0 1-58,0-1 0,0 1 1,0-1-12,0 1 0,0-1 14,0 1 0,2-3 1,2-1-1,4-5 15,2-1 0,-5-2 0,7-6-5,2 0 0,1 0 0,3 0 0,-1 0-1,1 0 1,-1 0 0,0 0 0,1 0-70,-1 0 1,1 0-1,-1 0-171,1 0 1,-1 0 0,1 0-9,-1 0 0,-5 0 0,-1 0-598,3 0 829,-6 0 0,0-8 0,-8-2 0</inkml:trace>
  <inkml:trace contextRef="#ctx0" brushRef="#br0" timeOffset="270">245 0 7765,'0'12'224,"0"0"1,0 1-135,0 3 1,0 1-1,0 1 1,0-1-193,0 1 0,0-7 0,0 1 0,0 2 24,0 1 1,0 3-1,2-3 1,2-1-274,1-3 0,1 1-112,-6 5 0,0 1 463,0-1 0,0-7 0,0-2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9.917"/>
    </inkml:context>
    <inkml:brush xml:id="br0">
      <inkml:brushProperty name="width" value="0.08571" units="cm"/>
      <inkml:brushProperty name="height" value="0.08571" units="cm"/>
    </inkml:brush>
  </inkml:definitions>
  <inkml:trace contextRef="#ctx0" brushRef="#br0">0 17 7569,'0'-9'0,"0"1"-235,8 8-167,-6 0 352,6 0-210,-8 0 252,0 0 0,0 8 69,0 3-19,0-3-87,0 8 0,0-7 1,0 9 21,0-1 1,0-5 16,0 0 1,0-7 46,0 7 1,8-8 10,3 2-46,5-4 7,-7-2 31,7 0-29,-6 0-6,-1-8 0,7 6 32,-5-4-22,-3 4 0,8 2 0,-7-2 21,9-4-21,-8 5 20,5-7-4,-5 8-15,7 0 0,1 0 17,-1 0-10,1 0-55,-9 0 56,7 0-35,-6 8 1,5-5 0,-3 9-47,-6 2 1,1 1-1,-1 3 25,-2-1 1,-2 1 0,-2-1 6,0 1 12,-8-1 1,6-7 0,-13 3 1,3-5-1,-3 2 0,-3 3-7,1-5 1,-1 0 0,1-6-44,-1 4 48,1-4-81,-1 5-155,1-7 219,-1 0 6,1 0 0,5 0-32,1 0 53,7 0 0,-12-7 0,7-3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2.995"/>
    </inkml:context>
    <inkml:brush xml:id="br0">
      <inkml:brushProperty name="width" value="0.08571" units="cm"/>
      <inkml:brushProperty name="height" value="0.08571" units="cm"/>
      <inkml:brushProperty name="color" value="#008C3A"/>
    </inkml:brush>
  </inkml:definitions>
  <inkml:trace contextRef="#ctx0" brushRef="#br0">18 71 7807,'0'17'38,"0"1"1,0-7 0,0 1 0,0 1-14,0 3 1,-2 1-1,-1 1 32,-3-1 0,0 1 1,6-1-193,0 1 0,0-1 165,0 1 1,2-1 113,4 1 0,-2-9 5,7-3 1,1-4-1,5-2-62,1 0 0,-1 0 0,1 0 0,-1 0-74,1 0 1,-1 0 0,1 0 0,-1 0 39,1 0 0,-1 0 1,0 0-1,1 0-127,-1 0 1,1 0-1,-1 0 21,1 0 0,-1 0 1,1 0-295,-1 0 1,-5 0-1,-1 0-652,3 0 160,-6 0 839,0 0 0,-8 0 0,0 0 0</inkml:trace>
  <inkml:trace contextRef="#ctx0" brushRef="#br0" timeOffset="283">368 158 7490,'-10'0'530,"2"0"1,8 8-431,0 3 0,0 5 1,0 1-1,0 1-50,0-1 0,0 1 1,0-1-135,0 1 0,0-1 0,0 1 0,0-1 83,0 1 1,0-1-1,0 0-545,0 1 0,0-1-61,0 1 1,0-1 606,0 1 0,8-9 0,-6-1 0,6-8 0</inkml:trace>
  <inkml:trace contextRef="#ctx0" brushRef="#br0" timeOffset="912">647 106 7386,'2'-10'-641,"2"2"600,2 0 125,0 6 1,-6-3-1,0 10-44,0 7 1,0 4 0,0 1-4,0 0 0,0 1 1,0-1 21,0 1 1,0-6-54,0-1 130,0 1 1,7-3 25,5-3 0,4-4 0,1-4-78,0-4 0,1 5 0,-1-7-36,1 0 0,-1 6 0,1-4 1,-1 4 7,1 2 1,-1 0-1,1 0-29,-1 0 1,-5 0-1,-1 0-23,3 0 0,-4 2 0,1 2 26,3 2 0,-4 6 1,1-5-52,3 3 1,-4-6 0,-1 4 0,1-2 17,0-1 1,-6 3 0,3-4-1,-1 4-1,0 1 0,0-3 0,-6 6-3,0 2 1,0-5 0,0 3-14,0 1 0,0 3 0,-2-1 3,-4-3 1,-4 4 0,-7-7 9,-1 1 0,1 4 1,-1-9 5,1-1 1,-1 4-1,1-2-19,0-2 0,-3 0 1,-1 0-1,-2 1-69,1-1 0,3-2 1,1-2-1,1 2-78,-1 4 0,-5-4 0,0 4-182,1-4 1,3-2-483,2 0 831,7 0 0,2 0 0,0-8 0,-1-2 0</inkml:trace>
  <inkml:trace contextRef="#ctx0" brushRef="#br0" timeOffset="1233">682 1 6237,'12'0'1096,"-1"0"-934,3 0 0,1 0 0,3 0 0,-1 0-23,1 0 1,-1 0 0,1 0 0,-1 0-118,1 0 0,1 0 0,2 0 0,3 0-107,-3 0 0,-2 0 1,-1 0-1,-1 0-1004,1 0 1089,-1 0 0,1 8 0,-1 1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1.403"/>
    </inkml:context>
    <inkml:brush xml:id="br0">
      <inkml:brushProperty name="width" value="0.08571" units="cm"/>
      <inkml:brushProperty name="height" value="0.08571" units="cm"/>
      <inkml:brushProperty name="color" value="#008C3A"/>
    </inkml:brush>
  </inkml:definitions>
  <inkml:trace contextRef="#ctx0" brushRef="#br0">0 0 7885,'0'18'138,"0"-7"1,0 1 0,0 2 0,0 1-24,0 3 1,6-1-91,0 0 0,0 1 0,-6-1 0,0 1-67,0-1 1,0 1 0,0-1 11,0 1 0,0-1 1,0 1-67,0-1 1,0 1-303,0-1 0,0 1-91,0-1 1,0-5 488,0-1 0,8 1 0,1 5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1.670"/>
    </inkml:context>
    <inkml:brush xml:id="br0">
      <inkml:brushProperty name="width" value="0.08571" units="cm"/>
      <inkml:brushProperty name="height" value="0.08571" units="cm"/>
      <inkml:brushProperty name="color" value="#008C3A"/>
    </inkml:brush>
  </inkml:definitions>
  <inkml:trace contextRef="#ctx0" brushRef="#br0">18 1 7505,'-17'0'0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2.425"/>
    </inkml:context>
    <inkml:brush xml:id="br0">
      <inkml:brushProperty name="width" value="0.08571" units="cm"/>
      <inkml:brushProperty name="height" value="0.08571" units="cm"/>
      <inkml:brushProperty name="color" value="#008C3A"/>
    </inkml:brush>
  </inkml:definitions>
  <inkml:trace contextRef="#ctx0" brushRef="#br0">86 70 7259,'10'0'-18,"-3"0"0,-8 0 24,-5 0 0,2 0 1,-8 0 62,-1 0 1,3 0-3,-2 0 1,6 0-66,-5 0 1,7-2-119,-2-3 0,-2 1 82,2-8 0,3 2-112,8-1 1,5-3 129,8 8 0,-1 0 1,1 6 82,-1 0 0,0 0 1,1 2 1,-1 4 1,-5-4-1,0 6-44,1 0 0,-5-4 0,0 5 0,-2 1-19,-1 0 0,1-4 0,-6 5-25,0 3 0,0 1 17,0 3 1,-6-1 0,-1-1 0,-1-3 1,0-1 1,-5-6-1,1 3 1,-2 1 2,3 0 0,-5-6 0,5 4-42,-5-1 1,-1-3 136,-1 8-77,8-8-11,3 3 53,7 1 122,0-6-35,0 6 1,2-8-65,3 0 1,5 0 0,8 0 24,-1 0 0,-5 0 0,-1 0-32,3 0 1,1 0 0,3 0-17,-1 0 1,-5 0-1,0 0-63,1 0 1,-3 0 0,2 0-279,1 0 0,-5 2-588,-2 4 419,3-4 0,-5 11 447,8-7 0,-8 0 0,4-6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3.166"/>
    </inkml:context>
    <inkml:brush xml:id="br0">
      <inkml:brushProperty name="width" value="0.08571" units="cm"/>
      <inkml:brushProperty name="height" value="0.08571" units="cm"/>
      <inkml:brushProperty name="color" value="#008C3A"/>
    </inkml:brush>
  </inkml:definitions>
  <inkml:trace contextRef="#ctx0" brushRef="#br0">210 140 7496,'12'-6'-97,"-1"0"0,-5-2 52,6 3 0,-6 1 128,5-8 0,-7 6 0,4-3 0,0 1 1,-6-6 66,4 3 0,-5 1-236,-1-2 0,0 6 0,-1-3 54,-5 1 0,2 2 1,-8 6 16,-1 0 0,-3 0 0,-1 0 0,-1 0 4,1 0 0,-1 0 0,1 0 1,-3 0 7,-3 0 1,4 6 0,-3 2 0,7-1-9,3 1 1,2 6-1,-3-5-8,1 1 1,8 6 42,-1-5 0,3 5 35,2 1 0,5-5 1,3-2 9,2-3 1,2 5 0,7-4 61,4 2 0,-3-7 0,3 5-14,-4 0 0,-1-4 0,-1 6-78,1-3 0,-1 5 0,-1-4 0,-3-1-35,-1 1 1,-6 4-1,5-4-4,3 1 0,0 3 1,-1 3-66,-1-3 0,-8 4 1,1-5-72,-3 5 1,-2 1 119,0 1 1,-2-1 0,-3-1-8,-7-5 0,-4 3 1,-1-6-8,0 1 0,-1-5 0,1 2 27,-1-4 0,1-2 0,-1 0 3,1 0 1,-1 0 0,-1 0-2,-4 0 1,9-2-1,-3-2 8,1-2 0,6-5 1,1 3 10,1-2 0,-4-1 0,6-7 14,3 1 0,1-1 1,4 1-1,3-1 1,-1 7-1,6-1 1,0 0-27,-1 3 1,1-7 0,4 7 0,-1-1-45,7 4 0,3-2 0,6 2 0,-4 3-138,0 1 1,-3 2-1,7 0 176,2 0 0,-6 0 0,0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5.279"/>
    </inkml:context>
    <inkml:brush xml:id="br0">
      <inkml:brushProperty name="width" value="0.08571" units="cm"/>
      <inkml:brushProperty name="height" value="0.08571" units="cm"/>
      <inkml:brushProperty name="color" value="#008C3A"/>
    </inkml:brush>
  </inkml:definitions>
  <inkml:trace contextRef="#ctx0" brushRef="#br0">35 35 6833,'-11'0'-403,"1"-2"731,2-4-114,3 5-85,5-7 165,0 8-45,0 0 0,1-6 0,5 0-267,6 2 0,-2 2 0,1 2-21,3 0 0,1 0 0,3 0 0,-1 0 55,1 0 1,-1 0 0,1 0 0,-1 0-18,1 0 0,-1 0 0,1 0 0,-1 0 6,0 0 0,1 0 0,-1 0-51,1 0 0,-6 0-125,-1 0 0,-1 2-193,2 4 1,-3-4-346,-3 4 709,-4-4 0,14-2 0,-7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5.827"/>
    </inkml:context>
    <inkml:brush xml:id="br0">
      <inkml:brushProperty name="width" value="0.08571" units="cm"/>
      <inkml:brushProperty name="height" value="0.08571" units="cm"/>
      <inkml:brushProperty name="color" value="#008C3A"/>
    </inkml:brush>
  </inkml:definitions>
  <inkml:trace contextRef="#ctx0" brushRef="#br0">0 35 6699,'0'-9'356,"0"-1"102,0 4-251,0 4-66,0-6 1,0 10-81,0 4 0,0 4 1,0 7-29,0 1 1,0-7-1,0 1 1,0 2-18,0 1 1,0 3-1,0-1-39,0 0 1,0 1-1,0-1 1,2-1-14,4-4 0,-4 3 0,4-3 0,-4 3-48,-2 3 1,0-1 0,0 1-34,0-1 1,0 1 0,0-1-104,0 1 1,0-7-438,0 1 657,0-1 0,0 7 0,8-8 0,1-3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6.074"/>
    </inkml:context>
    <inkml:brush xml:id="br0">
      <inkml:brushProperty name="width" value="0.08571" units="cm"/>
      <inkml:brushProperty name="height" value="0.08571" units="cm"/>
      <inkml:brushProperty name="color" value="#008C3A"/>
    </inkml:brush>
  </inkml:definitions>
  <inkml:trace contextRef="#ctx0" brushRef="#br0">1 0 7486,'10'0'580,"-3"0"-1347,-7 0-162,0 0 929,0 8 0,-7-6 0,-3 6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6.821"/>
    </inkml:context>
    <inkml:brush xml:id="br0">
      <inkml:brushProperty name="width" value="0.08571" units="cm"/>
      <inkml:brushProperty name="height" value="0.08571" units="cm"/>
      <inkml:brushProperty name="color" value="#008C3A"/>
    </inkml:brush>
  </inkml:definitions>
  <inkml:trace contextRef="#ctx0" brushRef="#br0">106 88 6967,'-18'0'-226,"1"0"0,5 0 360,0 0 1,7-2-40,-7-4 0,8-4-14,-2-7 0,4 5-60,2 1 1,8 5-19,4-6 1,-3 8 0,3-1 53,2 3 0,1 2-4,3 0 1,-1 0 0,0 0-20,1 0 0,-1 0 1,1 2-19,-1 3 0,-5-1-57,0 8 0,-8 0 13,1 5 0,-3 0 0,-2 1 15,0-1 1,-2-1 0,-2-2 0,-3-5 5,-3-1 0,4 4 0,-5-5 2,-3 3 0,-2 0 0,1 3 0,1-3 7,3-2 1,-1 0-1,-5-5-10,-1 3 0,1 2-33,-1-2 1,1-2 20,-1 7 23,9-7 1,1 6 29,8-4 1,2-4 46,4 4 0,-3-4-56,9-2 0,-6 0 0,6 0 91,1 0 1,-3 0-1,1 0-15,3 0 1,2 0 0,1 0-4,0 0 0,1 0 0,-1 0-41,1 0 0,-1 0 0,1 0-39,-1 0 1,-5 0-1,0 0-158,1 0 1,-3 0-543,1 0 45,-7 0 0,10 1 638,-8 5 0,0-4 0,-6 6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7.667"/>
    </inkml:context>
    <inkml:brush xml:id="br0">
      <inkml:brushProperty name="width" value="0.08571" units="cm"/>
      <inkml:brushProperty name="height" value="0.08571" units="cm"/>
      <inkml:brushProperty name="color" value="#008C3A"/>
    </inkml:brush>
  </inkml:definitions>
  <inkml:trace contextRef="#ctx0" brushRef="#br0">280 175 7569,'6'-11'-485,"0"-1"0,0 6 572,-6-5 1,0 5 0,0-6-39,0-1 0,0 3 0,0-2-3,0-1 0,0-3 0,-2 1-8,-4 3 0,2 2 1,-8 6-47,-1-1 1,-3-1 0,-1 6 0,-1 0-4,1 0 0,-1 0 0,1 0 0,-1 0-6,1 0 1,-1 6 0,1 1 13,0 3 1,-1 0 0,3 3-13,3-1 1,-2 0 15,9 5 0,-1 1 28,6-1 1,2-7 0,2-3 0,3-1 39,3 0 1,-4 0 0,5-6 0,3 2-25,2 4 1,-5-4 0,1 3-1,1-3 12,3-2 1,-4 6-1,-1 0 17,3-2 0,1 0 0,3 0 1,-1 2 0,1 5 0,-1-3-36,1 2 1,-1 1-85,1 7 1,-3-1-6,-3 1 0,-3-1 1,-5 1-72,2-1 0,0 1 79,-6-1 1,-2 0 18,-4 1 1,2-3 0,-7-3-1,-1-4 6,2 0 0,-5-6 0,3 5 20,-3 1 1,-3-6 0,1 4-35,-1-4 1,1-2-1,-1 0 9,1 0 1,-1 0 0,1 0 33,-1 0 0,7 0-10,-1 0 1,8-2 5,-1-4 0,-3-4-4,2-7 0,-2-1 0,4 1-6,-2-1 0,1 7 0,5-1-1,0 1 0,2-5 14,3 4 1,-1 3-1,8 5 23,2-2 1,-5-2 0,3 4 0,1-2-23,3 3 0,1-5 0,1 0 0,-1 0-144,1 1 1,-1-5 0,1 4-205,-1-2 1,1 5 335,-1-7 0,1 0 0,-1-5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10.238"/>
    </inkml:context>
    <inkml:brush xml:id="br0">
      <inkml:brushProperty name="width" value="0.08571" units="cm"/>
      <inkml:brushProperty name="height" value="0.08571" units="cm"/>
    </inkml:brush>
  </inkml:definitions>
  <inkml:trace contextRef="#ctx0" brushRef="#br0">0 87 7438,'0'-9'-455,"0"1"0,6 6 516,0-4 0,8 4 1,-3-4-36,5 5 0,1-5 21,1 0 0,-1 0 0,1 6-115,-1 0 110,0 0 0,1 0-35,-1 0-151,1-8 189,-1 6-278,1-5 115,-1 7-13,-7 0 110,5 0 22,-5 0-1,0 0 0,-2-8 0,-8-2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06.239"/>
    </inkml:context>
    <inkml:brush xml:id="br0">
      <inkml:brushProperty name="width" value="0.08571" units="cm"/>
      <inkml:brushProperty name="height" value="0.08571" units="cm"/>
      <inkml:brushProperty name="color" value="#008C3A"/>
    </inkml:brush>
  </inkml:definitions>
  <inkml:trace contextRef="#ctx0" brushRef="#br0">0 53 7239,'10'-8'224,"-2"4"0,-6-6 225,4 3-293,-4-7-484,5 12-626,-7-6 954,0 8 0,0 0 0,0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07.039"/>
    </inkml:context>
    <inkml:brush xml:id="br0">
      <inkml:brushProperty name="width" value="0.08571" units="cm"/>
      <inkml:brushProperty name="height" value="0.08571" units="cm"/>
      <inkml:brushProperty name="color" value="#008C3A"/>
    </inkml:brush>
  </inkml:definitions>
  <inkml:trace contextRef="#ctx0" brushRef="#br0">210 88 7198,'9'-2'-457,"-1"-2"0,-2-4 524,0-1 1,0 3-1,-6-6 1,0 6-4,0-5 1,-8 5-20,-4-6 1,2 8-1,-1-1-18,-3 3 1,-1 2-102,-3 0 100,1 0-4,-1 0-8,1 7 1,1-3 0,3 6 0,1 0 0,0-1-61,3 5 1,-1-4-1,6 1 1,-2 3 34,2 1 0,-3-3 0,1 0 10,2 1 0,2-3 0,4 0 7,4-3 0,-2-1-2,7-6 0,1 0 0,5 0-3,1 0 0,-1 0 1,1 0 0,-1 0 0,1 0 0,-1 0 6,1 0 0,-7-6 0,1 1-6,2 1 1,-5 2 0,1 0 27,-2-4 0,-1 4 59,-1-4 0,-4 2 13,4-1 0,-4 1-22,-2-8 0,0 6 204,0-5-58,8 7-310,-6-4 86,5 8 0,-7 2 0,0 4 12,0 5 0,0-1 0,2 2 0,2 1 4,2 3 0,0-5 0,-6 1 1,0 2-7,0 1 0,0-3 1,0 0-45,0 1 0,0 3 0,0 1-82,0 1 0,0-7-221,0 1 47,0-1 0,0 1-10,0 0 0,2-8 298,4 1 0,3-3 0,9-2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07.687"/>
    </inkml:context>
    <inkml:brush xml:id="br0">
      <inkml:brushProperty name="width" value="0.08571" units="cm"/>
      <inkml:brushProperty name="height" value="0.08571" units="cm"/>
      <inkml:brushProperty name="color" value="#008C3A"/>
    </inkml:brush>
  </inkml:definitions>
  <inkml:trace contextRef="#ctx0" brushRef="#br0">158 0 6615,'-17'10'174,"-1"5"-109,1-3 0,5-2 0,0 1 8,-1 3 0,3-4 0,0 1-45,3 3 0,-5-4 0,6 1 1,0 1-25,-1-2 1,5 5-1,-4-3 10,4 3 0,2 3 1,0-1-19,0 1 1,0-7 0,0 1-5,0 1 0,6-3 0,1 0 16,3-2 0,-6-1 0,4-3-23,0 2 20,-7 0 0,15-6 0,-4 2 10,3 4 1,-3-4 0,-1 3 15,3-3 0,2-2 0,1 0-4,0 0 1,-5 0 0,-2-2 38,-2-3 0,3 1-49,-5-8 1,0 6 0,-6-5 11,0-3 0,0 4-35,0-1 0,-6 5 0,-2-4-74,-1 2 1,3 3 0,-6 5-35,-1 0 1,-3 0 0,-1 0 68,-1 0 0,6 5 0,1 1 0,-1 0-186,2 2 1,1-4 0,5 7 230,-2 3 0,0-6 0,6-1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0.999"/>
    </inkml:context>
    <inkml:brush xml:id="br0">
      <inkml:brushProperty name="width" value="0.08571" units="cm"/>
      <inkml:brushProperty name="height" value="0.08571" units="cm"/>
      <inkml:brushProperty name="color" value="#008C3A"/>
    </inkml:brush>
  </inkml:definitions>
  <inkml:trace contextRef="#ctx0" brushRef="#br0">18 1 7530,'9'0'231,"5"2"1,-8 4 0,-2 5-419,-3 5 1,-1 1-1,0 1 1,0-1-143,0 1 1,-7 5 328,-5 0 0,-3 8 0,-3-4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1.705"/>
    </inkml:context>
    <inkml:brush xml:id="br0">
      <inkml:brushProperty name="width" value="0.08571" units="cm"/>
      <inkml:brushProperty name="height" value="0.08571" units="cm"/>
      <inkml:brushProperty name="color" value="#008C3A"/>
    </inkml:brush>
  </inkml:definitions>
  <inkml:trace contextRef="#ctx0" brushRef="#br0">18 18 7482,'-8'-10'-519,"6"2"586,-5 8 9,7 0 0,0 2 0,2 4-47,3 6 1,-3-3 0,4 3 0,-4 2-31,-2 1 0,0-3 0,0-1 0,0 3-86,0 2 1,6 1 0,0 0-102,-2 1 0,-2-1 49,-2 1 0,0-1 139,0 1 0,0-1 0,0 1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1.892"/>
    </inkml:context>
    <inkml:brush xml:id="br0">
      <inkml:brushProperty name="width" value="0.08571" units="cm"/>
      <inkml:brushProperty name="height" value="0.08571" units="cm"/>
      <inkml:brushProperty name="color" value="#008C3A"/>
    </inkml:brush>
  </inkml:definitions>
  <inkml:trace contextRef="#ctx0" brushRef="#br0">1 53 7483,'2'-10'14,"3"4"0,-3-3 438,4-3-1072,-4 4 1,0 0 34,4 8 585,4 0 0,7 0 0,0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2.554"/>
    </inkml:context>
    <inkml:brush xml:id="br0">
      <inkml:brushProperty name="width" value="0.08571" units="cm"/>
      <inkml:brushProperty name="height" value="0.08571" units="cm"/>
      <inkml:brushProperty name="color" value="#008C3A"/>
    </inkml:brush>
  </inkml:definitions>
  <inkml:trace contextRef="#ctx0" brushRef="#br0">228 123 7396,'17'-17'-596,"-7"5"676,-4 0 0,-4 1 12,-2-7 1,-2 7-60,-4-1 0,-4 8 1,-7-4-33,-1 1 0,7 5 0,-1-4 0,-1 4-16,-3 2 0,-1 2 0,-1 2-20,1 2 1,-1 5 0,1-3 3,-1 2 0,3 1 0,1 7-3,3-1 1,7-5-1,-2 0 23,4 1 0,4 1 0,2-1 0,2-1 1,7-6 1,-1 5 1,3-7-1,3 2-40,-1-4 0,1-2 0,-1 0 21,1 0 0,-7 0 0,1 0 33,1 0 0,3-2 9,1-4 0,-5-1 0,0-7 24,1 2 0,-3 6 199,2-5 125,-8 7-272,3-4-93,-7 8 65,0 0 0,0 8-45,0 4 1,0 3-1,0 3 1,0-1 9,0 1 0,0-7 0,0 1 0,0 1-20,0 3 1,0 1 0,0 1-49,0-1 0,0 1 0,0-1-70,0 1 0,0-7 1,0 1-101,0 2 0,0 1-146,0 3 1,0-7 356,0 1 0,0-8 0,0 3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3.145"/>
    </inkml:context>
    <inkml:brush xml:id="br0">
      <inkml:brushProperty name="width" value="0.08571" units="cm"/>
      <inkml:brushProperty name="height" value="0.08571" units="cm"/>
      <inkml:brushProperty name="color" value="#008C3A"/>
    </inkml:brush>
  </inkml:definitions>
  <inkml:trace contextRef="#ctx0" brushRef="#br0">157 35 7465,'10'-8'-107,"0"7"1,-6-7-206,1 0 353,1 6 12,-6-6 0,-8 8 12,-3 0 1,1 2-37,-1 4 0,1 4 0,-4 7 1,3 1-35,-3-1 0,4-1 0,-1-3 0,-1-1 20,2 2 0,-3 1 0,5 3 0,0-1 1,0 0 0,1 1 0,3-1-11,-2 1 0,0-1 0,6 1-4,0-1 1,6 1-1,2-3 1,-1-1-6,1-3 0,6-5 0,-3 4 8,5-2 0,-4-2 1,-1-5-1,3 3-4,1 2 1,3 0 0,-1-6 0,1 0-1,-1 0 0,1 0 0,-3-2 1,-1-2 5,-3-2 1,1-7 11,6 1 1,-7-1-1,-1-1 1,-2 2-15,-4-1 0,-2 3 0,-2-2 0,-2 1-11,-4 1 0,2 0 0,-8 6-44,-1-1 0,-3-1 1,-1 6-1,-1 0-4,1 0 0,-1 0 0,1 0 1,-1 2-78,1 4 0,-1-3 0,1 9 0,-1 0-16,1-3 1,1 7 0,3-6-1,3 1 148,2 1 0,3-8 0,-3 11 0,-2-5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3.530"/>
    </inkml:context>
    <inkml:brush xml:id="br0">
      <inkml:brushProperty name="width" value="0.08571" units="cm"/>
      <inkml:brushProperty name="height" value="0.08571" units="cm"/>
      <inkml:brushProperty name="color" value="#008C3A"/>
    </inkml:brush>
  </inkml:definitions>
  <inkml:trace contextRef="#ctx0" brushRef="#br0">1 71 7498,'15'-12'0,"-1"0"0,-3 1 0,3 1-144,1 4 0,3-2 0,-1 3 254,1 1 1,-1 2 0,1 2-64,-1 0 0,1 6 0,-1 1 0,-1 3 13,-5 4 1,5 7 0,-6 4-1,1 0-32,1 1 0,-8 5 0,2-4 0,-3 2-56,3 0 1,-4 0 0,4 4 0,-4-2 8,-2-2 1,-2-5 0,-2 3 0,-4-2-19,-1-4 0,-3-1 1,-5-3-1,1 1 18,4-1 0,-3 1 0,3-1 0,-3-1-144,-3-5 1,-5 5-1,0-7 1,1 3-379,3 0 541,1-8 0,-7 11 0,-2-5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05.354"/>
    </inkml:context>
    <inkml:brush xml:id="br0">
      <inkml:brushProperty name="width" value="0.08571" units="cm"/>
      <inkml:brushProperty name="height" value="0.08571" units="cm"/>
      <inkml:brushProperty name="color" value="#008C3A"/>
    </inkml:brush>
  </inkml:definitions>
  <inkml:trace contextRef="#ctx0" brushRef="#br0">245 18 6699,'0'-9'373,"-8"1"-399,-4 8 1,3 0-1,-3 0 9,-2 0 1,5 0 0,-3 0 9,-2 0 1,-1 8 32,-3 3 0,1 5 6,-1 1 0,3 1 0,1-1-22,3 1 1,5-1 0,-4 1-15,2-1 1,3 0 0,3 1 13,-4-1 1,4 1 0,-4-1 6,4 1 1,2-1 0,0 1 5,0-1-16,0 1 8,0-9 0,6 7 0,0-5 0,0 3 1,-1 0-1,3-5 21,2-1 0,-6 6 0,4-5 5,-1 1 0,3 4-22,7-8 1,-5 5-33,0-5 0,-6 0-127,5-6 1,-5 0-267,6 0 61,-8 0 130,3 0 1,-5 0 214,4 0 0,12 0 0,9 0 0</inkml:trace>
  <inkml:trace contextRef="#ctx0" brushRef="#br0" timeOffset="575">542 141 6571,'7'-10'308,"-5"2"-219,6 8 77,0 0-74,-6 0 1,4 8-55,-12 3 1,4 5-1,-4 1-11,4 1 0,2-1 0,0 1 20,0-1 1,0-5 0,0 0-12,0 1 0,0 3-141,0 1 0,6 1 7,0-1 1,-1-5-188,-5-1 0,0-5 83,0 6 1,0-6 201,0 5 0,0-7 0,0 4 0</inkml:trace>
  <inkml:trace contextRef="#ctx0" brushRef="#br0" timeOffset="5183">175 315 6761,'-12'0'-439,"1"0"647,7 0-29,-4 0-53,8 0-48,0 0 1,8 0-64,3 0 0,-1 0 0,2 0 5,1 0 1,-3 0-1,2 0-25,1 0 1,-3 0-3,1 0 1,1 0 0,6 0 11,-1 0 1,-5 0-31,-1 0 80,1 0 13,-2 0-173,-3 0 89,-7 0 1,-7 0-19,-5 0 1,2 0 0,-1 0 37,-3 0 1,4 0 0,-1 0 5,-3 0 1,4 0 0,-1 0-1,-3 0 5,-1 0 1,3 0-1,0 0 62,-1 0-99,-3 0 0,7 2-88,3 4 98,4-4 143,2 6-113,0-8 0,2 0 0,4 0 57,5 0 0,-1 0-65,2 0 1,-1 0 0,7 0-54,-1 0 0,1 2 1,-1 1-1,1 3-186,-1-2 1,2-2 0,5-2-1,3 2 229,0 4 0,14-4 0,-4 6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10.713"/>
    </inkml:context>
    <inkml:brush xml:id="br0">
      <inkml:brushProperty name="width" value="0.08571" units="cm"/>
      <inkml:brushProperty name="height" value="0.08571" units="cm"/>
    </inkml:brush>
  </inkml:definitions>
  <inkml:trace contextRef="#ctx0" brushRef="#br0">280 18 6431,'-18'0'82,"1"0"0,-1 0 1,3 2-33,3 4 1,-3-4-1,3 5 1,-3-1 44,-3 0-73,1 8 0,5-10 18,0 7 9,1-7 0,-7 12-131,1-7 112,-1 9 1,9-7-110,3 1 106,-4 0 4,8 5-13,-6 1-15,8-9 7,0 7 0,2-8 0,2 5 1,4-3-1,2 0 0,3-3 68,3 1 0,3 0 1,3-4-12,1 2-98,0-1 57,2-5 14,-5 0-198,5 0 181,0 0-1,-5 0 2,5 0-63,-8-7 0,1 3 60,-1-8 102,1 1-112,-9-7-9,7 1 7,-14 7 75,6-6-73,-8 7 1,0-17-1,0 7-16,0-6 0,-8 7 0,-4 1 0,-3-1 1,-3 1-1,1 1-48,-1 5 0,-7-3 1,-2 8-94,0 2 0,0 3-52,3 1 1,3 0 59,-8 0 1,7 5 137,-1 1 0,-4 8 0,0-5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7.255"/>
    </inkml:context>
    <inkml:brush xml:id="br0">
      <inkml:brushProperty name="width" value="0.08571" units="cm"/>
      <inkml:brushProperty name="height" value="0.08571" units="cm"/>
      <inkml:brushProperty name="color" value="#008C3A"/>
    </inkml:brush>
  </inkml:definitions>
  <inkml:trace contextRef="#ctx0" brushRef="#br0">192 36 7458,'0'-12'-682,"-1"2"781,-5 3 1,-4 1-88,-7 6 0,-1 0 0,1 0 36,-1 0 1,6 2-1,1 4-13,-3 5 0,5 5 0,-1 1 0,0-1-8,0-5 0,7 5 0,-3-4 0,2 3-18,-2 3 1,4-1-1,-4 1 12,4-1 1,2 0-7,0 1 1,8-3 0,4-1-14,3-2 0,3-8 0,-1 1 1,1-3 2,-1-2 1,-3 6 0,1 0-16,5-2 0,1-2 0,-4-2 0,1 0 4,-1 0 0,-5-6 0,0-2 4,1-1 0,3-1 1,-1-4 7,-3 3 0,-2 5 0,-6-6 0,1-1 1,-1-3-6,-2-1 1,-2 5-1,0 0 0,0-1 0,-6-3 0,-1 1 0,-1 1-4,0 2 1,-6 7 0,3-5-1,-5 2-43,-1 4 0,-1 2 0,1 2 1,-1 0-21,1 0 1,0 0-1,-1 0 1,1 0-132,-1 0 1,1 0-103,-1 0 1,9 2 298,3 4 0,4 4 0,2 7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6.367"/>
    </inkml:context>
    <inkml:brush xml:id="br0">
      <inkml:brushProperty name="width" value="0.08571" units="cm"/>
      <inkml:brushProperty name="height" value="0.08571" units="cm"/>
      <inkml:brushProperty name="color" value="#008C3A"/>
    </inkml:brush>
  </inkml:definitions>
  <inkml:trace contextRef="#ctx0" brushRef="#br0">420 1 7174,'-18'0'-307,"1"0"1,5 0 0,0 0 359,-1 0 1,-3 0-1,-1 0 1,-1 0 25,1 0 0,-6 0 0,-1 2 0,3 1 11,2 3 0,-1 8 0,-1-2 0,-3 3-23,3 3 1,4-1 0,3 0 0,2 1-48,-1-1 1,3 1 0,0 1 0,1 3 27,-1 1 1,6 0 0,-2-3 0,4 1-75,2 2 1,0 0 0,0-5 0,0-1-2,0 1 1,6-1 0,2 1-69,2-1 0,-4-5 0,5 0-91,3 1 1,1-5 0,3 0-15,-1-1 0,6-5 0,1 4 200,-3-4 0,6-2 0,0 0 0</inkml:trace>
  <inkml:trace contextRef="#ctx0" brushRef="#br0" timeOffset="325">367 263 7347,'18'0'98,"-1"0"0,1 0 1,-1 0-1,0 0-77,1 0 0,-1 0 1,1 0-1,-1 0-161,1 0 0,-1 0 0,1 0 0,-3 2-56,-3 3 0,3-3 0,-5 6 0,2-2-456,-1 0 652,1 0 0,-2 1 0,-2 3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7.480"/>
    </inkml:context>
    <inkml:brush xml:id="br0">
      <inkml:brushProperty name="width" value="0.08571" units="cm"/>
      <inkml:brushProperty name="height" value="0.08571" units="cm"/>
      <inkml:brushProperty name="color" value="#008C3A"/>
    </inkml:brush>
  </inkml:definitions>
  <inkml:trace contextRef="#ctx0" brushRef="#br0">0 280 7361,'8'-10'381,"-6"1"-221,4 3-244,-4 4-766,-2-6 502,0 8 1,2 0 347,3 0 0,-3 8 0,6 2 0</inkml:trace>
  <inkml:trace contextRef="#ctx0" brushRef="#br0" timeOffset="524">472 18 7428,'7'0'-351,"-7"0"0,-7 0 0,-11 2 390,1 4 0,1-2 0,3 5 0,1 1 21,-2 0 1,1-4-1,-1 5 1,3 3 29,-3 1 0,4 3 0,1-1-49,1 1 1,-4 5 0,6 0-1,3-1-39,1-3 1,2-1 0,0-1 14,0 1 1,7-1 0,5 0 8,3 1 1,1-6 0,-2-3 0,-3-1-10,3-4 1,1-2-1,3-2 1,-1 0 4,1 0 1,-1 0 0,1 0 3,-1 0 0,1 0 1,-3-2-1,-1-2 5,-3-2 1,-5-7-1,4 1-64,-2-4 0,-3-1 0,-5 0-9,0-1 1,-1 1 0,-5 1 0,-6 4-46,-3 7 1,-3-3-1,1 2 1,-1 2-24,1 2 1,-7 2 0,-1 2 0,0 2-41,0 2 0,1 6 0,7-5 69,-1 3 0,3-4 0,1 3 1,5 1 80,1 0 0,2 2 0,6 5 0</inkml:trace>
  <inkml:trace contextRef="#ctx0" brushRef="#br0" timeOffset="1034">856 88 7460,'6'-12'-413,"0"1"548,-1 7-137,-5-4 1,6 10 69,0 4 0,0-2 1,-6 7-38,0 3 0,-2 1 0,-2 3 0,-2-1-13,2 1 0,2-1 0,2 1 0,0-1-12,0 1 0,0-7 0,0 1 25,0 2 0,0 1-6,0 3 1,2-9-7,4-3 1,4-4 48,7-2 1,1 0 0,-1 0-28,1 0 1,-1 0 0,1 0 0,-3-2-51,-3-4 1,3 4-1,-3-4 1,3 5 16,3 1 1,-1 0 0,1 0 0,-1 0-119,1 0 1,-1 0 0,1 0-9,-1 0 1,1 0-347,-1 0 0,-5 0 187,-1 0 1,-9 0 276,-2 0 0,-7 0 0,-11-8 0,1-2 0</inkml:trace>
  <inkml:trace contextRef="#ctx0" brushRef="#br0" timeOffset="1313">1100 140 6404,'0'-9'354,"0"1"0,0 21 1,0 5-333,0 1 0,6 1 0,0-3 1,-2 1-27,-2-1 0,-2 1 0,0-1 0,0 1-85,0-1 1,0 0 0,0 1 38,0-1 1,0 1-1,0-1-221,0 1 0,0-7 0,0 1 8,0 2 1,8-7 262,3-1 0,-3-4 0,8-10 0,-7-1 0</inkml:trace>
  <inkml:trace contextRef="#ctx0" brushRef="#br0" timeOffset="1890">1380 123 7456,'0'-10'-803,"0"2"874,0 8 0,0 2-2,0 4 0,0 4-48,0 7 0,0-5 4,0 0 1,2-8 25,4 1 1,-3 3-1,9-2-11,2-2 1,1-2 0,3-2 1,-1 0 0,1 0 0,-1 0 1,1 0 0,-1 0 1,0 0-27,1 0 0,-6 0 1,-1 0-21,3 0 1,-5 2-6,3 4 0,-6-3 0,4 9 17,-3 2 1,1-5 25,-2 3 0,-4 0-27,4 5 1,-4 1 40,-2-1 1,0-5-22,0-1 0,0-5 1,-2 4-1,-2 0 1,-4-3-2,-2 1 1,5-2-1,-7-4 1,-2 2-14,-1 2 1,-3-1-1,1-5 1,-1 0-19,1 0 1,0 0 0,-1 0 0,1 0-48,-1 0 1,6 0 0,1 0-124,-3 0 1,5 0 0,-3 0-477,-2 0 287,7 0 1,-1-2 362,8-3 0,0 1 0,0-8 0,0-2 0,0-1 0,0-3 0</inkml:trace>
  <inkml:trace contextRef="#ctx0" brushRef="#br0" timeOffset="2296">1292 18 7117,'10'2'-1060,"-2"2"1523,0 2-295,1 0 1,9-6-95,-1 0 1,-5 0-1,0 0 1,1 0 42,3 0 1,3 0 0,2 0-25,3 0 0,-1 0 0,-4 0 1,3 0-4,1 0 1,0-6 0,-3 0 0,1 2 15,2 2 0,1 2 0,-5 0-73,4 0 1,1-2 0,1-2 0,-8-2-45,-1 3 1,-1 1-137,3 2 0,-6 0-216,-1 0 1,-5 0 86,6 0 0,-8 2 47,1 3 1,-3 5-1,-2 8 229,0-1 0,0-5 0,0-1 0,-2 1 0,-3-2 0,-5 5 0,-8-5 0</inkml:trace>
  <inkml:trace contextRef="#ctx0" brushRef="#br0" timeOffset="2637">2026 402 7569,'2'16'-345,"4"-5"0,-4-1 0,5-6 513,1 2 0,-6 2 164,4-3 0,-4-1-61,-2 8 0,0 0-196,0 5 0,0 1 1,0-1-1,-2-1-139,-4-5 0,-4 5 1,-7-5-1,0 3-174,-1-2 0,-1 3 0,-3-1 1,-3 3-306,-2 1 0,-2 3 543,-6-9 0,0 3 0,0 3 0</inkml:trace>
  <inkml:trace contextRef="#ctx0" brushRef="#br0" timeOffset="5013">349 856 6951,'0'-17'-804,"-2"1"919,-3 5 1,1 3 0,-8 8 0,-1 0-80,-3 0 0,4 0 1,1 0-1,-3 0 18,-1 0 0,-3 6 1,1 2-17,-1 1 0,1 3 0,-1 5 1,1 1-49,-1-1 1,7 7 0,1-1 0,2-2-22,4-1 1,2-3 0,2 3 14,0 3 0,2-4 1,4 4 49,6-3 1,5-5-1,5-3 1,1-6-22,-2-4 0,-1-2 1,-3 0-1,1 0 12,-1 0 1,1 0-1,-1 0 9,0 0 1,-5-2-1,-2-4 7,-2-6 0,-3 3 1,-5-3-66,0-2 0,0-1 0,0-2 30,0-1 0,-7 8 0,-3 3 1,-2 1-124,1 0 1,-1 0 0,-5 6 0,-1 0-44,1 0 1,-1 6 0,1 2 0,-1-1-15,1 1 1,-1 6 173,1-3 0,-1 5 0,1 1 0</inkml:trace>
  <inkml:trace contextRef="#ctx0" brushRef="#br0" timeOffset="5564">611 909 7467,'10'-8'-561,"-4"-4"242,-4 5 363,-2-1 0,0 10 12,0 4 0,0-2 1,0 7-1,0 3 4,0 1 0,0-3 1,0 0-1,0 1-19,0 3 0,0-5 1,0 1 9,0 2 1,6-5 0,1 1 0,3-2-45,4-4 0,-5-1 1,3 1-2,2 2 1,1 0-1,3-6 1,-1 0-37,1 0 0,-1-2 23,0-4 1,1 2 0,-3-7-6,-3-3 0,2 4 0,-7-1-22,3-3 1,-6-1 90,2-3-30,-4 1 1,-2 5-2,0 0 0,-8 9-6,-4-3 1,5 6 0,-1 4 14,0 1 0,6 9 0,-4-2-21,4 3 1,2 3-1,0-1 1,0 1-33,0-1 0,0 1 0,0-1-76,0 0 1,0 1 0,0-1-43,0 1 0,2-8 1,2-3-1,4-1-74,2 0 0,1 6 1,7-7 209,-1-1 0,9-2 0,1-2 0</inkml:trace>
  <inkml:trace contextRef="#ctx0" brushRef="#br0" timeOffset="6046">1205 926 7458,'8'-9'-318,"-6"-7"0,4 14 324,-12-4 0,2 4 3,-8 2 1,7 6-1,-5 2 11,2 2 1,2-5 0,6 7 50,0 2-30,0-7 0,2 7 0,4-8 26,6-2 1,-3-2 0,3-2-17,2 0 0,1 0 1,3 2 3,-1 3 1,-3-3-1,1 4-16,5-4 0,-1 0 0,-5 2 1,-3 2-4,3-2 0,1 3 1,3 1-12,-1 2 0,-5-4-79,-1 5 0,-7 1 24,2 5 1,-4-5 56,-2 0 0,-8-3 0,-3 5 4,-5-2 1,-1-8-1,-1 1-15,1-3 1,-1-2-1,1 0 1,-1 0-29,1 0 1,5 6-1,1 0-152,-3-2 0,-1-2 0,-3-2-216,1 0 0,5 2-233,0 4 613,8-5 0,-3 5 0,7-12 0,0-3 0,0-9 0</inkml:trace>
  <inkml:trace contextRef="#ctx0" brushRef="#br0" timeOffset="6284">1188 926 5983,'17'0'-120,"1"0"347,-1 0 0,-5 0 1,-1 0-1,3 0-134,1 0 0,3 0 0,-1 0 1,1 0-113,-1 0 1,1 0 0,-1 0 0,1 0-71,-1 0 1,1 0-1,-1 0-136,1 0 1,-7 0-1,1 0-154,1 0 379,3 0 0,9 0 0,2 0 0</inkml:trace>
  <inkml:trace contextRef="#ctx0" brushRef="#br0" timeOffset="6608">1939 821 7266,'17'0'-448,"1"0"1,-1 0 703,1 0 1,1 0 0,2 0-128,3 0 0,-1 6 1,-6 2-61,1 2 1,-3 1 0,-1 7 0,-4-1 15,-3 1 0,-1-1 0,-6 1 0,2-1-2,4 1 0,-4-1 1,4 3-1,-4 1-134,-2 2 0,0 2 1,-2-3-1,-2 1 26,-2-2 1,-8-1-1,3-3 1,-5 1-20,-1-1 0,-1 1 0,-1-1 1,-2 1-177,-3-1 1,-7-1-1,2-3 1,-6-1-60,-6 1 0,5 3 0,-5-1 279,4-3 0,-6-4 0,-1-8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21.762"/>
    </inkml:context>
    <inkml:brush xml:id="br0">
      <inkml:brushProperty name="width" value="0.08571" units="cm"/>
      <inkml:brushProperty name="height" value="0.08571" units="cm"/>
      <inkml:brushProperty name="color" value="#008C3A"/>
    </inkml:brush>
  </inkml:definitions>
  <inkml:trace contextRef="#ctx0" brushRef="#br0">210 53 7569,'0'-17'-379,"0"7"0,0 0 562,0 4-97,0 5 1,-8-7 0,-4 8-142,-3 0 0,3 0 0,1 0 0,-3 0 44,-1 0 1,3 0-1,0 2 1,-1 2-10,-3 1 1,5 9-1,-1-2 8,-2 3 1,7 3 0,-1-3 0,2-1 11,0-3 0,0 1 0,6 6 1,2-3 0,4-3 1,-2 3 0,8-5 0,-1 2 37,-1-1 1,5-5-1,-3 4 1,4-3 1,1-3 0,1 4 1,1-2-1,2-2-26,3-2 1,-1-2 0,-4 0-1,3 0-4,1 0 0,0-2 0,-5-2 1,-1-2 15,1 2 0,-1-4 0,-1 1 0,-3-3 16,-1-4 0,-8 5 0,2-3-24,-5-2 0,-1-1 0,0-2-61,0-1 0,-1 1 0,-5 1 0,-4 2 8,0 3 0,-5 5 0,3-6 1,-3 1-82,-3 1 0,1 2 1,-1 8-1,1 0-18,-1 0 1,1 0 0,-1 0 0,1 0 53,-1 0 1,1 2 0,-1 2 0,3 4 78,3 2 0,-3 1 0,5 7 0</inkml:trace>
  <inkml:trace contextRef="#ctx0" brushRef="#br0" timeOffset="226">542 158 7569,'9'-8'-819,"5"4"1109,-8-7 0,0 5 34,-6-6-618,0 8-399,0-3 693,0 7 0,7 0 0,3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2.868"/>
    </inkml:context>
    <inkml:brush xml:id="br0">
      <inkml:brushProperty name="width" value="0.17143" units="cm"/>
      <inkml:brushProperty name="height" value="0.17143" units="cm"/>
      <inkml:brushProperty name="color" value="#E71224"/>
    </inkml:brush>
    <inkml:brush xml:id="br1">
      <inkml:brushProperty name="width" value="0.08571" units="cm"/>
      <inkml:brushProperty name="height" value="0.08571" units="cm"/>
      <inkml:brushProperty name="color" value="#E71224"/>
    </inkml:brush>
  </inkml:definitions>
  <inkml:trace contextRef="#ctx0" brushRef="#br0">245 53 7412,'0'-10'-837,"0"1"1048,0 3-146,0 4 0,0-8-14,0 4 1,-2 4-80,-4-3 0,2 3 17,-7 2 1,5 0 0,-4 2 0,0 2 23,1 1 1,3 1 0,-4-4 0,1 2-1,-1 2 0,-2 7 0,-5-1-3,-1 4 0,3-5 0,1 1 0,4 1 0,3 3 0,-7 1 1,4 1 0,1-1 1,-1 1 0,6-1-1,-2 1 6,2-1 0,2 1 1,2 1-1,0 2-10,0 3 1,0-1 0,0-6-1,0 1 1,2-1 0,4 1-17,6-1 1,-2-1 0,1-3 2,3-1 1,1-8 0,1 4 0,-3-2-44,-1-1 0,0 1 0,5-6 0,1 0-175,-1 0 1,1 0 0,-1 0-1,0 0 224,1 0 0,7-8 0,2-1 0</inkml:trace>
  <inkml:trace contextRef="#ctx0" brushRef="#br1" timeOffset="82039">158 333 6523,'0'-10'567,"0"2"-513,0 8 0,2 0 101,3 0-101,-3 0 0,8 0 14,-4 0 0,-2 0-24,7 0 1,-5 0-16,6 0 1,-6 0-34,5 0 1,1 0 2,5 0 1,-5 0 5,0 0 1,-1 0-18,7 0 0,-7 0-10,1 0 137,-8 0-34,4 0-71,-8 0 0,-2 0-21,-4 0 0,2 0-11,-8 0 1,3-2 0,-5-2-31,3-2 1,-1 1 26,-6 5 1,7 0 11,-1 0 0,6 0 1,-5 0 16,-3 0 1,4 0-51,-1 0-14,7 0 1,-4 2 11,8 3 56,0-3 1,2 6 52,4-8 0,-2 0 3,7 0 1,1 0 0,5 0-36,1 0 1,-6 0-1,-1 0-17,3 0 0,1 0 0,3 0 1,-1 0-32,1 0 0,-1 0 10,1 0 0,-7 0 38,1 0 13,-8 0-31,4 0 0,-8-2-9,0-4 0,-2 4-3,-4-3 0,-4 3-22,-7 2 0,-1 0 0,1 0-27,-1 0 0,1 0 14,-1 0 0,1 2 14,-1 3 99,1-3-48,7 6-3,2-8-32,8 0-10,0 0 11,8 0 1,-4 0 0,8 0 4,1 0 0,-3 0 8,2 0-9,-8 0 28,11 0 1,-5 0 15,7 0 1,-5 0-1,0 0-21,-9 0-12,13 0-20,-14 0 2,6 0 0,-16 0-5,-4 0 0,3 0 0,-3 0-27,-2 0 1,5 0 19,-3 0 1,0 0-20,-5 0 0,5 0-249,1 0-271,7 0 1,4 6 558,11 0 0,5 7 0,1-3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8:27.270"/>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17989 7545 6780,'10'-7'17,"5"3"1,-3-6 35,3 2 1,3 2 0,-1 5 0,1-3 14,-1-2 0,1 0 0,-1 6 0,1 0-38,-1 0 0,6 0 0,1 0 0,-1 0-121,2 0 1,-5 0-1,3 2 1,-4 2-738,-1 2 828,-1-1 0,8 3 0,3 2 0</inkml:trace>
  <inkml:trace contextRef="#ctx0" brushRef="#br0" timeOffset="551">18775 7476 6247,'-18'0'426,"7"0"-395,-1 0 1,2-2 13,-1-4 0,1 4 1,6-6 33,-2 0 0,1-1 0,7-7-53,3 4 0,-1 3 0,8 5-20,1-2 0,3 0 0,1 6 0,1 0 0,-1 0 1,1 0 0,-1 0-8,1 0 1,-1 2 0,-1 4-25,-5 6 0,-1-3 0,-6 3 0,2 2-28,-2 1 1,-2 3 0,-2-1 0,-2 0-9,-4 1 0,2-1 0,-6 1 0,1-1 22,-1 1 0,-2-7 0,-5 1 0,1 2 10,5 1 0,-5 1 0,4-3 21,-3-1 0,-3-2 217,1 1-113,7-3 1,4-8 0,12 0-44,6 0 1,-2-2-1,1-2 1,3-2 26,1 2 1,-3-3 0,0 1 0,1 2-10,3 2 1,1 2 0,1 0-29,-1 0 1,-5 0 0,-1 0-86,3 0 0,-4 0-232,1 0 0,-1 2-30,2 4 0,-5-2 304,-7 7 0,8-7 0,2 4 0</inkml:trace>
  <inkml:trace contextRef="#ctx0" brushRef="#br0" timeOffset="718">19194 7598 7524,'-15'-2'-299,"3"-4"130,-4 4 378,14-6-209,-5 8 0,7-7 0,0-3 0</inkml:trace>
  <inkml:trace contextRef="#ctx0" brushRef="#br0" timeOffset="1277">19316 7406 7525,'12'0'-35,"0"0"0,-7-6 1,7 0 96,2 2 0,1-4 0,3 3-11,-1 1 0,-5 2 0,-1 2 0,3 0 74,1 0 1,3 0-1,-1 2-220,1 3 1,-7-1 0,-1 8 18,-2 2 0,0-1 0,-4 1 0,1-3-2,-1 3 1,-2-4 0,-4 1 59,-4 3 1,3 0 0,-9-1 4,-2-1 0,5-6 0,-3 3 94,-2-1 0,5 0-12,-3-2-65,8-4 1,-2 5 6,12-7 0,4 0 0,7 0 31,1 0 1,-1 0 0,1 0 4,-1 0 0,1 0 1,-1 0 6,1 0 1,-7 8-72,1 4 1,-8 3-1,2 3 9,-4-1 0,-2-5 0,0-1-2,0 3 1,-2 0 0,-4-1-30,-6-1 0,-3-2 0,-3 1 0,1-3-88,-1 0 1,1-6 0,-1 5-208,1 1 0,-1-6-239,1 4 573,-1-4 0,1-2 0,0 0 0</inkml:trace>
  <inkml:trace contextRef="#ctx0" brushRef="#br0" timeOffset="1818">19770 7388 7569,'10'0'-137,"0"0"1,-4-2-1,5-2 318,5-1 1,1-3 0,1 4-123,-1-2 1,1 0 0,-1 6-1,1 0 28,-1 0 1,0 0-1,1 0-125,-1 0 0,1 0 0,-3 2-92,-3 4 0,-2 4 1,-6 7 68,1 1 1,-1-1-1,-10-1 1,-3-3 0,-1-1 1,-5-2-1,3 3 1,-4-3 67,-1-2 1,-1 3-1,1-5 46,0-2 1,5-2 28,0-2 0,10 0-67,2 0 0,2 0 0,10 0 1,1 0 36,3 0 0,3 0 0,3 0 0,1 0 53,-2 0 1,-1 0 0,-3 2-85,1 4 1,-1 1 0,-1 7-52,-5-2 0,3-1 1,-8 7 24,-2-1 1,-2-5-1,-2 0-14,0 1 1,-8 3 0,-4 1 51,-3 1 1,-3-7-1,1-1 1,-1-2 12,1-4 0,-1-1 0,1 1 0,-3 2-7,-3-2 0,4-2 1,-5-2-1,5 0-78,2 0 1,-1 0 0,1 0-186,-1 0 1,1 0 0,-1 0 222,1 0 0,-1-8 0,1-2 0</inkml:trace>
  <inkml:trace contextRef="#ctx0" brushRef="#br0" timeOffset="-41547">17570 6253 6315,'0'-10'317,"2"3"-294,4 7 1,-2 0-40,7 0 34,-7 0 0,10 1 0,-7 3 28,3 2 1,-4 2 15,6-2 1,-1-4-25,7 4 0,-1-5 0,1-1 1,-1 0-31,1 0 1,-7-5 0,1-3 0,1 0-14,3 0 1,1-3 0,1 3 12,-1-2 1,1-1-1,-1-5 1,-1 3-27,-5 1 0,3 6 0,-6-6 0,1 1 36,5 1 1,-6-5 0,0 3 2,-1-4 1,3-1 0,6-1-1,-3 1-6,-1 0 0,-6-1 1,3 1-1,1-1-7,0 1 1,-1-1 0,3 1 0,-4 1-6,0 5 0,-5-5 1,7 4-1,0-1-12,0 1 1,-5-3-1,5 3 4,-2-4 1,5-1-1,-3 0-12,0-1 0,3 6 0,-5 1 15,2-3 0,0-1 0,1-3 1,-3 3 0,0 3 1,-4-3 0,5 3 0,-1-4 2,-4-1 0,4-1 0,-1 1 0,1 0 5,0-1 0,0 3 1,-4 1-1,1 2-6,-1-1 1,4-3 0,0-1-1,2-1 0,-5 7 0,5-1-9,-2-2 1,3-1-1,-3-3 4,2 1 1,-4 1 0,3 3 0,1 1 2,0-1 1,-4-3-1,3-1 1,-1-1 0,4 1 0,-6-1 1,-1 3 12,3 3 1,-6-3 0,6 5-1,-2-2-8,0 1 0,1 1 0,-3-4 0,2 3-6,-2-3 1,0 4 0,0-1-1,1-3 1,3-1-1,-4-3-1,2 1 1,0-1 0,-4 3 0,2 1 0,1 2 0,3 1 0,-4-7 0,4 3-16,2 3 0,-5-3 0,5 3 0,0-4 4,-1-1 0,1 0 1,4-1-1,-3 1 8,3-1 0,-4 1 0,1-1 0,1 1 16,-2-1 1,5 1 0,-5-1-1,2 1-5,-1-1 0,-5 1 0,4 0 0,-1-1 1,1 1 0,-6-1 0,4-1 0,-2-3-20,-1-1 1,3 0 0,-4 5 0,2 1-10,-2-1 0,-2 1 0,0-2 1,1-3 6,3-1 0,0 0 0,-6 5 0,0 1 9,0-1 0,2 3 0,2 1 0,2 2 23,-2-1 1,-2-3 0,-2-3-1,0-2-1,0-3 0,0 1 1,0 6-1,0-1-12,0 1 0,5-1 0,1 1 0,0-1 3,2 1 1,-4-1 0,5 1-10,-1-1 0,4 1 1,-4-1 1,1 1 1,1 0-1,4-1 1,-5 1 2,-1-1 1,6 3 0,-5 1 0,3 2 1,0-1 0,-3-3 0,5-1 0,-2-1-2,1 1 0,1-1 0,-1 1 0,-1 0-5,2-1 0,-5 1 0,3-1 0,-1 1 0,-1-1 1,4 1-1,-6-1 3,1 1 1,-3-1 0,4 1-1,-1-1 16,1 1 0,-4-1 0,4 1-8,-3 0 0,5-1 0,-4 3 0,0 1-7,-1 2 0,5 1 1,-4-5-1,0 3-3,-1 1 1,5 0 0,-4-5-3,1-1 1,1-5 0,2 0 0,-4 1 8,-1 3 0,-5 2 1,6-1-1,-2 1-1,0-1 1,1 1 0,-3-1 2,2 1 1,2-1-1,-4 1 8,2-1 0,1 1 0,-3-1 0,2 1 0,6 0 0,-5-1 1,1 1-4,0-1 1,4 1-1,-5-1 1,3 1-11,4-1 0,-5 1 0,3-1 0,0 1-1,-3-1 1,7 1 0,-4 0-18,3-1 1,-5 1-1,-3 1 1,-1 2 1,0 3 1,6-1 0,-4-5 7,1-1 0,1 1 1,4-1-1,-5 1 0,-1-1 0,4-5 0,-5 0 0,1 2 15,0 1 0,4 3 0,-5-1 0,1 1-4,0-1 0,0 3 0,-5 1 0,3 2 12,-2-1 0,4-3 1,-2-1-1,0 1-12,1 5 0,-3-5 0,6 5 0,0-5-9,-1-1 1,-3-1 0,6 1-11,1-1 0,1 1 0,0-1 0,-3 3 2,3 3 0,-5-3 0,3 3 0,0-4 7,-3-1 0,7 1 0,-6 3 0,1 1 4,1-1 1,-6-3 0,4-1 0,-1 1-9,1 4 1,-4-3 0,5 3-10,3-3 1,-4 3 0,-1 0 0,1 1-8,0 1 1,-4-5 0,3 3 0,1-4 11,0-1 1,-1 5-1,5 1 1,-4-3 9,-3-1 0,5-3 0,-4 1 0,0-1 3,-1 1 1,5-1 0,-6 1-1,-2-1 9,-2 1 1,3-1 0,1 1 0,0 1-4,2 5 0,-6-5 0,4 5 0,-2-5-6,1-1 0,-1-1 0,6 1-2,-2-1 1,3 1-1,-5-1 1,0 3 1,2 3 0,-4-3 0,5 3 1,1-2 0,0 3 0,-4-5 0,5 5-6,3-5 1,-5 1-1,1 1 1,0 2-4,0-1 1,1-3 0,7-1 5,-1-1 1,-5 1 0,-1 1 0,1 3-2,-2 1 1,5 0 0,-5-5 2,0-1 0,5 7 0,-5-1 0,2 1 0,-1 1 0,1-6 0,5 5-8,1-5 0,-1 5 0,1-1 0,-1 0 2,1 3 0,5-7 0,0 6 1,-1-1-11,-3-1 1,4 2 0,1-3 0,-3 3 12,-2 2 0,-1-3 0,-1 5 1,1 2 6,-1 2 0,1-4 1,-1 0-1,1 2 9,-1 3 0,0-5 0,1 0 0,-1 2-3,1 2 0,-1 0 0,3-2 0,1-2-1,2 3 0,1 1 0,-5 2 0,2 0-9,3 0 0,1 0 1,-4 0-1,5 0-3,1 0 0,-6 2 0,4 1 0,-1 3 3,-1-2 0,6 4 0,-6 0 1,-1-1-8,-3 1 0,4 4 1,1-4-1,-3-1 4,-2 1 1,5 4 0,-1-4 0,0-1 0,2 1 1,-5 6 0,5-5 0,-2 3-5,1 0 1,1-3 0,-4 5 0,2-2-6,-1 1 0,-3 3 1,-1 1-1,1 1 3,4-1 1,-3 0 0,3 1 0,-4-1 2,-1 1 1,-3-1 0,1 3 0,-2 1-6,-1 2 1,10 1 0,-7-5-1,1 2 1,5 3 0,-3-1 1,-3-4-1,-1 3 5,5 1 1,1 6 0,-4-4-1,1 1 2,-1-1 0,1 6 0,-1-4 0,1 2 0,-1 0 1,1 0 0,-1 6 0,1 0 3,-1 0 1,0 6 0,1 0-1,-1-3 2,1-1 0,-1 4 0,1 2 1,-1-1 15,1 1 1,-1 4 0,1-5 0,-3 1-17,-3 0 0,3 3 1,-3-1-1,4 2 11,1 1 1,-1 6 0,-3-7-1,-1 3 5,1 3 0,1-1 0,-1 1 0,-1-1 12,2 0 1,1 1-1,3-1 1,-1 1-21,1-1 0,-1 0 1,3 1-1,1-1-15,2 1 1,0-1-1,-3 2 1,1 3-21,2 1 1,1 0 0,-7-6 0,1 1 11,-1-1 0,1 1 0,-1 1 0,1 2 33,-1 2 0,0 1 0,-1-5 0,-2 2-6,-3 2 0,1 1 1,3-5-1,-1 2-6,-2 2 0,-7 3 1,7-5-1,0 2 2,-3-2 1,5 4 0,-6 1 0,0-1 24,-1 0 0,7 4 0,-4-6 0,1-2 6,1-1 0,-1 3 0,7 0 0,-3 0-15,-3 3 1,4-5 0,-5 6-1,5 0-11,1 0 0,1-4 1,-1 4-1,1-1-18,-1-5 1,1-2 0,-3-1 0,-1-1 7,-3 0 0,1 7 0,5-1 0,1-4-8,-1-5 1,1 1 0,-1-3 0,1 1-3,-1-1 0,1 1 0,-1-5 0,1 0 6,-1-1 1,4 1 0,-1-4 0,-3 2-14,5-3 1,-5-1 0,6-2 0,-3 0 5,-3 0 0,1-2 1,-1-4-1,1-4 4,-1 1 0,3-7 0,1 4 0,2-3 13,-1-3 1,-1 1 0,0-3 0,2-1-9,-1-3 1,3-5 0,-2 4 0,-1 0-7,-3-1 1,4-5 0,1 2 0,-3-2-2,-2 2 1,5-4 0,-1 4 0,-2-5-15,-1-1 1,-3 0 0,1 0 0,-1 0-68,1 0 0,-1 0-65,1 0-234,-1 0-196,-7 0-50,-3 0 627,-7 0 0,0 0 0,0 0 0</inkml:trace>
  <inkml:trace contextRef="#ctx0" brushRef="#br0" timeOffset="-36347">17605 6794 7569,'-18'0'-322,"1"0"0,9 0 1,8 0 342,10 0 1,5 0 0,3 0 0,-1 0-50,1 0 1,5 0 0,2 0-1,2 0 18,4 0 0,2 0 0,4 0 1,2 0-5,2 0 0,2 0 0,-3 0 0,7 0 26,3 0 1,3 0 0,-1 0 0,2 0 16,5 0 1,-3 0-1,6 0 1,0 0 27,0 0 1,2 0 0,8 0-1,0 0-13,-2 0 1,11 0-1,-5 2 1,3 2-38,-3 2 1,11 0 0,-9-6 0,2 2-13,-1 4 0,8-4 1,-3 3-1,-3-3 16,-1-2 1,3 0-1,-1 0 1,1 0-13,-1 0 0,3 0 0,-5 0 1,1 0 71,1 0 0,-7 0 0,5 0 0,-2 0-47,-5 0 0,-1 0 0,-2 2 0,0 2-10,0 2 0,-2 0 0,-2-6 0,-4 0-16,-2 0 1,4 0-1,-4 0 1,0 0-5,0 0 0,4 0 0,-5 0 1,-1 0 10,2 0 1,-4-6 0,6 0 0,-1 2 53,-5 2 1,0 2-1,0 0 1,1 0-27,-7 0 0,3 0 0,-7 0 0,3 0-5,-3 0 1,5 0 0,-7 0 0,1 0-17,-4 0 1,-5 0 0,-1 0-1,-2 0-20,-3 0 0,3 0 1,-6 0-1,0 0-8,-4 0 1,2 0 0,-1 0-1,-3 0 19,-2 0 0,-1 0 1,-1 0 35,1 0 0,-1 0 24,1 0 0,-7 0-10,1 0-288,-8 0 156,4 0 0,-6 0-746,3 0 825,-3 8 0,6 2 0,-8 7 0</inkml:trace>
  <inkml:trace contextRef="#ctx0" brushRef="#br0" timeOffset="-2753">18897 4105 6787,'0'-10'298,"0"2"-258,0 8 0,0 2 1,0 4-2,0 6 0,0-2 0,0 1 1,0 3-3,0 1 0,0 3 1,0-1-1,0 1-20,0-1 0,0 1 0,0 1 1,0 2-5,0 3 1,0 5-1,0-6 1,0 0-3,0 3 1,0-1-1,0 6 1,0-2 11,0 2 0,0 2 1,0 2-1,0-2 4,0-4 1,6 4 0,0-4 0,-2 4-2,-2 2 1,-2 0 0,2 0-1,1 0-8,3 0 1,0 2 0,-6 1-1,0 3 13,0-2 0,0 4 0,2-1 0,2 1-2,2 0 1,0 5 0,-6-3 0,0 1-10,0 1 1,0-6 0,0 3-1,0-1-3,0-4 1,0 4 0,0-3 0,0-1-13,0-2 1,0 4 0,0 0 0,-2-3 8,-4-1 1,4 4-1,-4 0 1,2-2 13,-2-3 0,4-1 1,-3 0-1,3 0-6,2 0 1,0-2 0,0-2-1,0-4 1,0-1 0,0 3 1,0-4-1,2 0-47,3 0 1,-3-1-1,4-7 1,-4 1-2,-2-1 1,6 2 0,0 3 0,-2 1-5,-2-2 0,-2-1 0,0-3 1,0 1 17,0-1 1,0 1 0,0-1 16,0 1 0,0-1 0,0 0 0,0 1 29,0-1 1,0-5-1,1 0 1,3 1-9,2 3 0,0 1 0,-6 1 0,0-1 4,0 1 0,0-1 0,0 1 6,0-1 0,0-5 1,0-1-25,0 3 0,6-4-219,0 1-627,-1 1 190,-5-2 0,0-5 643,0-10 0,-7-5 0,-3-8 0</inkml:trace>
  <inkml:trace contextRef="#ctx0" brushRef="#br0" timeOffset="-2153">18880 5362 7569,'0'-9'-312,"0"-7"0,5 6 573,1-7 0,0 5 7,-6 1-62,0 7-268,0-4 1,-8 8 0,-3 0-16,-5 0 0,-1 8 0,-3 3 0,-1 5 38,-2 1 0,-3-3 0,5 2 1,-2 1 13,2-3 0,-5 9 1,1-6-1,0 3-28,0-1 0,-5 4 1,5 1-1,0-3 14,0-2 1,-6 5 0,2-1 0,-4-2-10,-2-1 1,0 3-1,2 0 1,2-1-33,2-3 1,2 4 0,-3 1 0,7-3-24,4-2 1,1-7-1,3 0 1,1-1 102,2-1 0,9 6 0,-5-7 0</inkml:trace>
  <inkml:trace contextRef="#ctx0" brushRef="#br0" timeOffset="-1761">18653 5659 7569,'11'0'-415,"1"0"-52,-8 0 0,6 0 241,-5 0 359,-3 0 0,-8 6-96,-11 0 0,-4 2 0,3-4 0,-1 3 16,-5 3 0,3-4 1,-8 5-1,-2 3-69,-2 2 0,-2-5 1,0 1-1,-2 1-32,-3 3 0,1 1 1,-6 1-1,0-3 6,1-3 0,1 4 0,-7-5 0,-3 5 24,5 1 1,-5-5 0,9-1 0,-1 1-10,4-2 0,5 3 1,1-5-1,2 2 27,3 3 0,5-5 0,8 0 0,-1 0 0,1 1 0,-1 9 0</inkml:trace>
  <inkml:trace contextRef="#ctx0" brushRef="#br0" timeOffset="-1474">18565 5886 7569,'12'0'-1091,"0"0"840,-9 0 429,5 0 0,-10 0-74,-4 0 0,3 0 0,-9 0 0,-2 0-47,-1 0 1,-3 6 0,1 2 0,-2 0-48,-5-1 0,3 13 1,-8-3-1,-2 3-57,-2-1 0,-2 6 0,-2 4 0,-2 2-80,-2-1 0,-5 3 0,5-4 0,0 2 54,-1-2 1,3 4 0,-6-4 0,3 2 30,3-2 0,4 2 0,6-8 1,7 1-127,9 1 1,-1-6 167,8 5 0,1-13 0,5-3 0</inkml:trace>
  <inkml:trace contextRef="#ctx0" brushRef="#br0" timeOffset="-1228">18600 6113 7224,'-17'0'-137,"-3"2"1,-1 2-1,-4 4 86,-2 2 0,-8 1 0,-8 9 1,0 1 2,1 2 1,-7 2-1,5-3 1,-3 3-9,0 2 0,1-3 0,-5 3 0,5 0-7,5 0 0,-2-4 1,3 4-1,3-1-17,6-5 1,2 4 79,11-1 0,-11-1 0,10-6 0</inkml:trace>
  <inkml:trace contextRef="#ctx0" brushRef="#br0" timeOffset="-974">18653 6358 6642,'-8'10'40,"-4"-3"0,-5-1-4,-7 0 1,3 6-1,-8-5 1,0 3-69,2 4 1,-12 1 0,4 3 0,-2 1 22,0 4 1,0-3 0,-1 5 0,-3 0-147,2 4 1,0-2-1,0 3 1,1 1 35,5 2 0,0 0 0,7-2 119,-1-2 0,6 0 0,-4 6 0</inkml:trace>
  <inkml:trace contextRef="#ctx0" brushRef="#br0" timeOffset="-774">18845 6515 7443,'-10'12'-338,"-5"-3"1,-9 1-1,-3 0 200,-4 3 1,-8 9-1,-2 1 138,3-2 0,-7 6 0,0 1 0</inkml:trace>
  <inkml:trace contextRef="#ctx0" brushRef="#br0" timeOffset="30457">19997 4053 7569,'-2'-10'-252,"-1"2"-295,-3 0 1,-2 6 571,2-3 1,4 1 0,-6 0 64,1-2 1,5-2 13,-4 2-99,4 4 1,2-7 0,-2 5 85,-4-2-25,4 0 0,-5 4 1,8-2-1,5-1-11,6 1 0,-2-4 1,3 2-1,5 0-10,3-1 0,4 5 0,-3-4 0,1 4-21,-2 2 1,-1 0-1,-3 0 1,1 2-37,-1 4 0,0 3 0,1 9-58,-1-1 0,-5 3 0,-2 1 0,-1 2 23,1-1 1,-6-3 0,2-2-1,-4 1 13,-2-1 0,0 1 0,0-1 11,0 1 0,-2-9 1,-2-1-1,-4-2 93,-1 0 1,3 0 0,-6-6 1,6 0 0,-3-2-78,1-4 1,2-4 0,6-7 0,0-1-24,0 1 0,0-1 1,0 1-1,2-1-19,4 1 1,-2-6-1,5-1 1,1 3-101,0 2 1,-1-5 0,5 1 0,-2 2-191,1 1 338,3 11 0,9-15 0,2 5 0</inkml:trace>
  <inkml:trace contextRef="#ctx0" brushRef="#br0" timeOffset="30792">20644 3948 7569,'7'9'-604,"3"-1"0,7-8 596,1 0 1,-1 0-1,1 0 1,-1 0 44,1 0 0,-3-2 0,-1-2 1,-2-3-32,1-3 0,1 4 1,-1-4-1,-3 1 99,-2-1 0,3 4 1,-5-5-69,-2-3 0,-2 4-30,-2-1 0,-8 7 1,-3-2-1,-5 4 8,-1 2 1,-1 0-1,1 2 1,-3 4-2,-3 5 1,4 5 0,-3 1 0,7 1-8,3-1 1,6 1-1,-3-1 1,1 1-64,4-1 1,4 1 0,6-3 0,5-1-56,5-3 1,1-5 0,1 4 0,1-2 58,5-4 1,3-1 51,8 3 0,0-4 0,0 6 0</inkml:trace>
  <inkml:trace contextRef="#ctx0" brushRef="#br0" timeOffset="31591">21447 3878 7569,'0'-18'-485,"0"1"387,0-1 0,-6 7 0,-2 1 56,-1 2 0,-3 3 0,-5 5 0,-3-2 90,-3-4 0,3 4 0,-3-4 0,4 4-25,1 2 0,1 6 0,-3 2 0,1 1-1,2 5 0,-5 1 0,11 3 0,-3-1-38,2 1 0,3-1 0,5 1 0,-2-1-102,2 1 1,2-1-1,2 1 70,0-1 1,8-7 0,4-4-1,3-4 20,2-2 1,3 0 0,1 0 0,3 0 5,-3 0 0,0-6 1,1-2-1,1-2 57,-2-3 0,-7 3 0,-5-2 0,1-1-22,0-3 1,-6 5-1,2-1 203,-4-2 1,-2-1-30,0-3-101,0 1-91,0 7 1,0 4 0,0 12-1,0 6 11,0 3 1,0 5 0,0 3 0,0 6-47,0 4 1,5 0 0,1-2 0,-2-2 14,-2 2 1,0 0-1,2 0 1,2-3 17,-2-3 1,-3 4-1,-1-4 1,0 0-8,0 1 1,0-3 0,0-6 0,0 1-9,0-1 1,0 1-1,-1-3 12,-5-3 1,2-2 0,-8-6-21,-1 1 0,-3 1 0,-1-6-14,-1 0 0,1-2 0,-1-4 34,1-5 1,5 1-1,2-2 1,3-1 14,3-3 0,2-1 0,4-1 0,2-1-1,1-4 0,9 3 0,-2-3 0,3 4 1,3 1 1,1-5 0,2 0-1,5 1-3,1 3 0,-4 1 1,4 1-1,0 1-1,1 5 0,-7-5 0,2 7 1,-3-3 6,-3 0 0,1 6 0,-1-3 56,0 1 0,-7-6 23,-4 3 1,-4 1 71,-2-2-19,0 8 1,-2-3-70,-4 7 1,2 2-1,-5 4-54,1 5 1,2 5 0,6 1 20,0 1 1,0-1-1,2 1-181,4-1 0,-2-5 0,7-3-207,3-1 1,1 4-205,3-6 554,-1-1 0,-7-12 0,-2-3 0</inkml:trace>
  <inkml:trace contextRef="#ctx0" brushRef="#br0" timeOffset="31768">21691 3738 7253,'-15'2'-215,"3"4"1,3-2 0,5 7 214,-2 3 0,-8 2 0,5 1 0</inkml:trace>
  <inkml:trace contextRef="#ctx0" brushRef="#br0" timeOffset="32036">21849 3843 7569,'9'8'-34,"-1"-4"1,-8 7 0,0 3-167,0 1 0,-6 3 0,0-1 222,3 1 1,1-1 0,2 1-1,2-3-5,3-3 0,-1 1 0,6-5 0,0 0-28,-1 0 1,3-2-1,5-6 4,1 0 0,-1 0 1,1 0 43,-1 0 1,-5-6 0,-2-2 39,-3-2 0,-1-1 0,-6-7-41,0 1 1,-2-1-1,-2 1-14,-1-1 0,-9 1 0,2 1-237,-3 5 1,-3 3 0,1 8 1,-1 0 1,7 0 0,1 2 212,2 4 0,-5 3 0,11 9 0,-6-1 0</inkml:trace>
  <inkml:trace contextRef="#ctx0" brushRef="#br0" timeOffset="32409">22111 3930 7456,'17'0'-361,"-5"0"0,-1 0 425,3 0 0,1 0 0,3 2-47,-1 4 0,-1-2 1,-3 6-1,-3-1 6,-2 1 1,-2-4-1,-4 4-46,4-3 0,-6 7-13,0-2 1,-2-5-1,-10-1 27,-2-4 0,-1-2 0,-3 0 14,1 0 1,7-8-4,4-3 1,4-5 0,2-1 0,0-1 11,0 1 1,2 5 0,4 0-1,6-1-6,3-3 0,5 1 0,1 1 0,2 5 30,-1 1 0,3 2 1,-2 6-1,-1 0 47,-3 0 1,4 0-1,1 0 1,-3 2-44,-2 4 1,5 1 0,-1 7 0,-2-2-68,-1 1 0,-5 3 0,-3 1 0,-4 3-288,-1 3 0,-7 2 313,0 4 0,-7 12 0,-11-4 0</inkml:trace>
  <inkml:trace contextRef="#ctx0" brushRef="#br0" timeOffset="32987">20888 4873 7381,'-12'0'81,"1"0"0,-1 0-326,-5 0 1,7 8 195,4 4 0,4 3 0,2 3 29,0-1 0,2 1 0,4-1 34,6 1 1,3-9 0,3-3-1,-1-4 4,1-2 0,-1 0 1,0 0-1,1 0-2,-1 0 0,1-6 1,-1-2-1,-1-1 9,-5-5 0,3-1 1,-6-1-1,0 3-16,-1 1 0,-1 0 0,-6-5-23,0-1 0,-2 1 0,-4 1 0,-5 3 0,-5 3-87,-1 2 1,-1-3 0,1 5-1,-1 2-113,1 2 0,-1 2 1,1 0 213,0 0 0,7 0 0,-6 8 0,7 1 0</inkml:trace>
  <inkml:trace contextRef="#ctx0" brushRef="#br0" timeOffset="33291">21325 4629 7569,'9'-8'0,"-1"-2"0,-8-7-80,0-1 1,0 7-237,0-1 284,0 8 1,-2-5 58,-4 3 1,-1 6 0,-7 0 32,2 9 0,9 7 1,-5 3-1,2 3-18,0 1 0,0 8 1,6-2-1,0 4-41,0 2 1,6 0 0,2 0 0,0 0-12,-1 0 1,5 0 0,-6 0 0,-2 0-74,-2 0 1,3-2 0,1-2 0,-2-4-16,-2-2 1,-2 4 0,0-6 0,-2-1-40,-4-3 1,4-1 0,-5-3-63,-1-3 1,4-5 198,-8-7 0,1 8 0,-7 2 0</inkml:trace>
  <inkml:trace contextRef="#ctx0" brushRef="#br0" timeOffset="33493">21255 4978 7569,'8'-17'-94,"1"5"0,9 2-102,-1 3 1,6 1-1,3 6 1,-1 0-1,2 0-90,0 0 286,-5 0 0,11 0 0,-6 0 0</inkml:trace>
  <inkml:trace contextRef="#ctx0" brushRef="#br0" timeOffset="34095">19753 5956 6832,'-12'0'319,"1"0"52,7 0-275,-4 0 1,8-2-124,0-4 1,2 2-149,4-7 131,-4-1 0,11-5 1,-5-1 35,2 1 1,-4-1 0,3 1-1,-1-3-16,-4-3 0,6 4 0,-1-5 0,1 5 42,-4 2 1,2-7 0,-3 1 92,-1 2 1,4 7-50,-2 2 1,2 9-67,-3-3 0,5 10 0,6 3 0,-3 3-7,-1 4 1,0 1 0,5 3-1,-1-1-70,-5 1 0,5 5 0,-7 0-265,1-1 263,6 5 0,-9-8 0,7 4 0,-4-3-57,-3-3 1,-1 1 139,-6-1 0,8 1 0,2-1 0</inkml:trace>
  <inkml:trace contextRef="#ctx0" brushRef="#br0" timeOffset="34264">19840 5851 7389,'-9'0'-370,"16"0"1,5 0 0,13 0 0,-2 0 320,1 0 1,-1 0 0,-4 0 48,5 0 0,-5-7 0,6-3 0</inkml:trace>
  <inkml:trace contextRef="#ctx0" brushRef="#br0" timeOffset="34541">20556 5659 7569,'-11'0'-171,"-1"0"1,-2 0 43,-1 0 1,-3 0 0,1 0-1,-1 0 212,1 0 0,5 0 0,1 0 0,-3 2 2,-1 4 0,-1-2 0,2 6 1,5-1-54,1 1 1,-4 2 0,5 5 0,-1 1 0,0-1 0,4 0 54,2 1-124,2-1 0,0 1 1,2-1-1,4 1 37,6-1 1,1-5 0,3-2-1,-1-1-196,5 1 0,1-6 0,-3 2 0,1-4 12,4-2 1,-1 0 181,7 0 0,0 0 0,6 0 0</inkml:trace>
  <inkml:trace contextRef="#ctx0" brushRef="#br0" timeOffset="34825">20871 5677 6436,'-10'-8'-11,"-6"6"0,5-4 213,-5 4 0,5 2 0,-1 0-79,-2 0 0,-1 0 0,-1 2 0,3 4-57,1 6 1,6-3 0,-3 3 0,-1 2-14,0 1 0,6 3 0,-2-1-42,4 0 0,2 1 0,2-1-111,4 1 1,4-3 0,7-1 0,3-4-85,3-3 1,-3 5 0,5-6-1,-2-2-262,0-2 1,6 4 445,-5-1 0,7 1 0,-4-6 0</inkml:trace>
  <inkml:trace contextRef="#ctx0" brushRef="#br0" timeOffset="35220">21098 5729 7569,'-8'10'-293,"6"-2"0,-6-7 149,8 5 1,0-2 210,0 8 1,8-8 0,4 3-54,3 1 1,-3-6 0,-1 4-1,3-4 4,1-2 1,3 0 0,-1 0-53,1 0 1,-1-6-1,1 0 1,-3 0 38,-3-1 0,4 3 0,-5-8 0,5-1 0,-5 3 0,-1-2 158,-2-1 0,-2 3-149,-6-2 1,-8 8-1,-4-1 1,-3 3-27,-3 2 0,-1 0 0,-3 2 0,-1 2 3,2 1 1,3 9 0,5-2 0,3 3-62,2 3 0,2-1 0,6 0 1,0 1 0,0-1 1,2 1-1,4-1 7,6 1 0,3-7 1,3-1-1,-1-2-25,1-4 0,1-2 0,3-2 1,1 0-157,-2 0 243,-1 0 0,5-8 0,2-2 0</inkml:trace>
  <inkml:trace contextRef="#ctx0" brushRef="#br0" timeOffset="35641">21517 5694 7569,'0'-10'-97,"0"-5"0,0 15 0,0 0 104,0 10 1,0 5 0,0 5 0,0 1-11,0 2 1,2 2 0,2-3 0,1 3 6,-1 2 0,4-5 0,-2 3 0,-2-2-105,-2 0 1,-2 1 0,0-7 0,0 1 14,0-1 0,0 0-59,0 1 0,-2-8 1,-2-3-1,-4-1-25,-2 0 0,5-2 164,-7-10 0,6-4 1,-4-7-1,3-1 9,3 1 1,2-2 0,2-3 0,0-1-3,0 2 0,0-5 0,2 1 0,4-2 8,5-4 1,-1 0-1,0 2 1,-1 4 26,1-1 1,0 7 0,3-4-1,-1 5 89,2 7 1,-5-3 0,3 8 7,2 2 1,1 2 0,2 2-58,1 0 1,-3 2 0,-3 4-12,-6 6 1,2 3 0,-2 3-180,-3-1 0,-3 1 0,-3-1 0,-5-1 43,-2-5 1,-2 5 0,-5-7 0,-1 3-26,1 0 1,0-6 95,-1 5 0,-7-7 0,-2 4 0</inkml:trace>
  <inkml:trace contextRef="#ctx0" brushRef="#br0" timeOffset="35886">21866 5450 7454,'10'-8'-432,"5"6"547,-3-4 1,-2 4 0,1 4-71,3 4 1,-6 4 0,-1 7 0,-1 1-67,0-1 1,2 1 0,-4-1 0,1 2-87,-1 5 0,0-5 0,0 4 1,2-3-81,-2-3 1,-2 1 0,-2-1 0,0 1-83,0-1 269,0-7 0,0 5 0,0-5 0</inkml:trace>
  <inkml:trace contextRef="#ctx0" brushRef="#br0" timeOffset="36108">21831 5677 7569,'8'-10'-771,"2"0"856,7 4 1,1 5-1,-1-5 1,0 4-99,1 2 0,5 0 0,0 0 0,1 0-238,1 0 1,0 0-1,6-2 1,-4-2 250,-1-2 0,5 0 0,-4 6 0</inkml:trace>
  <inkml:trace contextRef="#ctx0" brushRef="#br0" timeOffset="36299">22460 5554 7569,'-8'-9'-50,"6"1"1,-13 8 0,3 0 55,-4 0 1,-1 0 0,0 0-1,-3 0 89,-3 0 0,9 6 0,-3 2-282,1 1 0,3 3 204,1 5 1,4 1-1,8-1-58,0 1 0,2-7 0,4-1 0,6-2-87,3-4 0,3 4 1,-1-3-1,1-1-91,-1-2 0,1-2 0,-1 0 219,0 0 0,1 0 0,-1 0 0</inkml:trace>
  <inkml:trace contextRef="#ctx0" brushRef="#br0" timeOffset="36616">22547 5572 7473,'2'-10'-527,"4"4"565,6 4 1,-3 2-1,1 2 1,0 2 71,-1 2 0,-3 6 1,4-5-57,-2 3 0,3 2 1,-5 5-94,-2 1 1,-2-7-6,-2 1 1,0-6-1,0 6-103,-8-9 1,6 3 0,-4-12 69,4-5 0,2 1 1,2-2 61,4-1 0,4-1 0,7 1 0,1 3 48,-1 2 0,1 0 0,-1 5-1,1-3 1,-1 0 0,1 6-5,-1 0 1,-5 2 0,-3 4 0,1 3-60,0 1 0,-6 6 1,4-5-162,-1 5 0,-5-5 0,4 1 192,-4 2 0,-2-7 0,0 1 0</inkml:trace>
  <inkml:trace contextRef="#ctx0" brushRef="#br0" timeOffset="37054">23019 5467 7569,'-18'0'-378,"1"0"0,7 2 366,4 4 1,4-2-1,2 7 150,0 3 0,0 2 1,0 1-44,0 0 0,8 1 1,4-1-69,3 1 0,3-8 0,-1-3 0,1-1-27,-1 0 1,6 0-1,1-6 1,-3 0-37,-2 0 0,5 0 1,-1 0-1,-2 0-12,-1 0 0,-3-6 0,1-2 1,-1 0 18,1 1 1,-7-7-1,-1 2-14,-2-3 1,-2-3 0,-8 1-8,-4 0 1,-4 5-1,-7 2 1,-1 2-47,1 5 1,-1 1-1,1 2 105,-1 0 1,3 2-1,1 3 1,4 7 158,3 4 1,1 1-1,6 0-177,0 1 0,0-1 0,2 1 1,4-3-81,5-3 1,5 4 0,3-7 0,3 1-98,1-4 1,8 2 0,0-3 0,6-1 185,4-2 0,7-10 0,-3-1 0</inkml:trace>
  <inkml:trace contextRef="#ctx0" brushRef="#br0" timeOffset="-7674">14252 7039 6466,'-16'-2'0,"3"-2"38,1-2 1,6-1 132,-6 1 1,7 2 11,-7-8 1,8 6-72,-2-5-28,4 7 1,10-4-1,4 8-116,3 0 0,3 0 0,-1 0 56,1 0 1,-7 0 0,1 0-24,2 0 1,-1 2-1,1 2 1,-5 4-8,-1 1 0,-2 3 0,-6 5 0,0 1-11,0-1 1,0 1 0,0-1 2,0 1 1,0-1 0,0 1-1,0-1-32,0 1 0,-6-1 1,-2 1-1,1-1 0,-1 0 0,-6 1 0,5-1 38,-1 1 0,-4-6 0,7-3-10,-3-1 104,-2 6 0,1-12 33,-1 3-75,8-3 0,-2-2-4,12 0 1,-2 0-1,8 0 14,1 0 0,-3-6 25,1 1 0,-5-1 22,6 6 0,0 0-28,5 0 1,1 0-117,-1 0 75,0 0 0,1 0-12,-1 0 0,1 0-175,-1 0 0,-5 0-58,0 0 0,-9 2 1,5 2-332,0 1 0,-6 3 544,4-2 0,-4-4 0,-2 6 0</inkml:trace>
  <inkml:trace contextRef="#ctx0" brushRef="#br0" timeOffset="-7500">14653 7214 7391,'-2'-10'-244,"-3"4"1,3 2-354,-4-2 243,4 4 354,2-5 0,8 7 0,1 0 0</inkml:trace>
  <inkml:trace contextRef="#ctx0" brushRef="#br0" timeOffset="-6943">14793 7091 6997,'0'-9'-19,"2"-1"0,4 6 215,5-2 0,-1-5 0,2 5 1,1 2-46,3 2 0,1-4 1,1 0-48,-1 2 0,1 2-106,-1 2 0,-5 2 0,-2 4-96,-3 6 0,-1-2 0,-6 1-41,0 3 1,0 1-1,0 3 19,0-1 0,-2-5 1,-2 0 53,-1 1 0,-7-3 1,4 0 81,-2-3 0,7 1 0,-5-4-106,0 2 64,6 0 1,-4-6 65,12 0 1,-2 0 0,8 0 50,1 0 0,3 0 0,1 0-2,1 0 1,-1 1-1,1 3-54,-1 2 1,-5 2-1,-3-2-30,-1 5 1,-2-1 0,-6 2-14,0 1 0,0 3 0,0 1-6,0 1 1,0-7-1,-2-1 1,-2 0-13,-2 0 0,-7-5 1,1 5-1,-3-2-3,-3-4 1,1 3 0,-1-1 0,1-2 3,-1-2 0,1-2 0,-1 0-82,1 0 1,-1 0-120,1 0 0,7-2 0,4-4-124,4-5 1,2-5 349,0-1 0,0-1 0,0 1 0</inkml:trace>
  <inkml:trace contextRef="#ctx0" brushRef="#br0" timeOffset="-6386">15282 7091 7660,'8'-9'151,"-4"1"1,7 6-87,3-4 1,1 4 0,3-4 0,-1 4-15,1 2 1,-1-5 0,1-1 0,-1 2-31,1 2 0,-1 2 0,1 2 3,-1 4 0,1 3 0,-3 9-155,-3-1 1,-5 1 0,-7-1-28,0 1 0,0-1 0,0 1 0,0-1 48,0 1 1,-7-1 0,-5 0 77,-3 1 0,-3-3 0,1-1 65,-1-2 0,3-6 1,1 3 225,2-1-208,9-2 1,-3-6 0,10-2 0,3-2 45,3-2 1,2-2 0,5 5 10,1-3 0,-1 0 0,-1 8-74,-5 4 1,3-2 0,-8 7 0,-1 3-34,3 1 1,-6 3 0,4-1-9,-4 1 1,-4-1 0,-2 1 0,-4-1-31,-1 1 0,-3-1 0,-5-1 0,-3-3-101,-3-1 0,2-3 0,-7 3 0,1-4-35,0 0 0,6-6 0,-5 3 0,3-3-282,0-2 0,0 0 455,5 0 0,-7-15 0,-2-5 0</inkml:trace>
  <inkml:trace contextRef="#ctx0" brushRef="#br0" timeOffset="-60651">9170 6253 7569,'11'2'-252,"1"4"0,-6-4 0,3 5 154,-1 1 1,0-6 0,-2 6 115,5 0 0,3-4 0,0 5 58,-3-1 1,1-2-1,5-6 34,1 0 0,-1 0 0,1 0-76,-1 0 1,6-6 0,1-2-1,-3 1-15,-2-1 1,-1-4 0,-1 4-1,3 1 21,3-1 0,-4-6 0,5 3 0,-3-5-85,2-1 0,-3 5 0,5 0 0,-2-1 69,1-3 1,1-1 0,-4-1 0,2-1 5,-1-4 1,3 3-1,0-5 1,0 2-21,1-1 1,3-5 0,-4 6 0,0 0 9,0-2 1,1 3 0,-5-7 0,2 0-98,-1 2 0,-1-6 0,0 4 0,3-2 37,-3 2 0,0-4 0,1 3 0,1-1 23,-2 2 1,-1-4 0,-5 6-1,-1-2 7,-3 0 0,1 2 1,4-4-1,-3 2 92,-1-2 0,-2-2 0,3-4 0,-1-2-71,1-2 0,3 0 1,-1 5-1,-1-3-17,-2-2 1,-1-6 0,5 7 0,-3-1 20,-1-2 0,-2 6 0,3-3 0,-3 3 34,-2 2 0,0 0 0,-5 0 0,5 0-12,2 0 1,-6 0 0,4 0-1,-3 0 51,1 0 1,0-2 0,-4-1 0,2-3-71,2 2 0,5 0 0,-3 0 0,0-1 15,0 1 1,3-6 0,-3 1 0,2-3-93,3 1 0,3 7 0,1-4 0,1 2 76,-1 1 0,1-3 0,-1 4 0,1-2-6,-1 2 1,-5 1 0,-1-1 0,3-2-13,1 2 0,1 2 0,-2 1 1,-3-3-26,3-2 0,-5-6 0,1 7 1,0-1 2,0-2 0,-1 1 0,5-7 1,-4 4 13,-3 3 1,5-5 0,-4 4 0,0 1 31,-1-1 1,5-4 0,-4 5 0,1-1-18,5 0 1,-4-3-1,1 3 1,3-1 49,1-5 0,3 6 0,-3 1 0,-1 1-61,-2 0 1,-1-5 0,7 5 0,-3 2-1,-3 2 0,3-4 0,-3 1 1,4 1 1,1 2 0,1 2 1,-1 0-1,0 0 3,1 0 1,-1 0 0,1 0-1,-1 0-1,1 1 1,-1-1 0,1 0-1,-3 2 1,-3 4 1,3-4-1,-3 3 1,4-3-1,1-1 1,0-1 0,-1 0 0,-2 0 0,-3 0 1,1 2 0,5 2 0,1 2 19,-1-2 0,1 3 1,-1 1-1,-1 0-11,-5 0 1,5 6-1,-4-5 1,1 3-10,-1 0 0,3-2 1,-3 3-1,2-3-1,-3-2 1,5 4-1,-5-5 1,5 1-4,1 0 1,7 4 0,-1-4 0,-2-1 2,-1 1 1,3 6 0,0-4 0,-1 1 30,-3 1 0,-2 0 0,1 5-33,-1 1 6,1-1 1,-3 7-1,-1-1 1,-2-1 8,1-3 0,3 4 1,1 1-1,1-3 5,-1-1 1,1 3 0,-1 0 0,0-1-18,1-3 0,1-1 0,3 1 0,1 3-4,-2 1 0,1 2 0,-1-3 0,2 3-1,-1 2 0,-3 3 0,-2 3 1,1-2 1,-1-2 1,1 0-1,-1 6 1,1 0-1,-1 0 1,1 2-1,-1 2 1,1 2 1,-1-2 0,1 3 0,1 1 0,2 2-7,3 3 1,-1-3 0,-4 2 0,3 1 1,1 3 1,2 1 0,-3 1 0,1 1-10,-2 4 0,4-3 1,-1 5-1,-1-2 8,2 1 1,-3-1 0,5-4 0,-2 3 7,-4 1 0,1 6 0,-1-4 1,2 1-15,-1-1 1,-3 6 0,-4-2 0,-1 4 2,-2 2 0,-3 0 0,5 2 0,-4 1 1,-3 3 1,5 2-1,-4-4 1,0 3 7,-1 3 1,5 0 0,-4 3 0,2-3-4,3-3 1,-3 1 0,1-2-1,3 4 3,2-1 1,-5 5-1,1-7 1,1 3 3,3 4 0,-4-5 1,-1 3-1,1 1-20,-2 3 0,3 1 1,-5 0-1,0-1-2,-1-4 0,-1 7 0,-4-6 0,2 1 51,2 1 1,2 1 0,-4 1 0,1 1 8,-1-1 1,4 0 0,0 1-1,0-1-23,-1 1 0,5-1 0,-4 0 0,1 1-14,5-1 0,-4-3 0,1 1 1,1 4-12,-2 1 1,5-1-1,-5 0 1,2 3-5,-1 1 0,-5 6 0,4-6 0,-1 0-62,1 3 0,-4-7 0,4 4 0,-1-4 76,1-1 1,-4-1-1,6 3 1,-1-1 30,-1-2 1,0 6 0,-7-9-1,5 3 36,2-1 0,-4-3 1,3 5-1,1-1-57,0 0 1,-4 1 0,3-1 0,1-1-27,0-5 1,1 9-1,7-7 1,-1-1 14,1-3 1,-1 3-1,1-4 1,-1-1-1,1 1 1,1 4-1,2-7 1,5-1 6,1-2 1,-4 4 0,4-1-1,0-1 21,1-2 0,1-2 0,4 0 0,-2 0-11,-2 0 0,-2 0 0,4 0 1,-4 0 1,-2 0 0,5-2 1,-7-2-1,-2-2-30,-1 2 1,3-4-1,2 0 1,0 0 2,1 0 0,3-5 0,-4 1 0,2-4 52,4-1 1,-4-1-1,2 1 1,2-3-8,2-3 0,2 4 1,0-5-1,0 5-5,0 1 1,0-5 0,0-1 0,0 3-6,0 2 0,0-1 0,2-1 0,1-5-9,3-1 1,0 0 0,-6-4 0,0 2 11,0-2 0,0-3 0,0-1 0,-2 0-18,-4 0 0,2 0 1,-8 0-1,0 0 9,3 0 0,-7 0 1,4 0-1,-3 0-15,-3 0 1,1 0 0,-1 0-166,0 0 0,1 0 0,-1 0-200,1 0 0,-6 0-843,-1 0 678,1 0 521,-3 0 0,-1-7 0,-8-3 0</inkml:trace>
  <inkml:trace contextRef="#ctx0" brushRef="#br0" timeOffset="-37396">9327 6725 7302,'17'0'-107,"1"0"0,1 0 8,4 0 1,-3 0-1,5-2 1,-2-2 42,1-2 1,5 0 0,-6 6 0,0 0 21,2 0 0,1 0 1,5 0-1,-2 0 13,2 0 1,2 0-1,2-2 1,0-2 59,0-2 1,0 1 0,1 5 0,3 0-24,2 0 0,6 0 0,-5 0 0,1 0 43,0 0 0,5-6 0,-1 0 0,1 2-31,-1 2 1,5 2-1,-1-2 1,3-2-6,-4-1 0,9-1 0,-7 4 0,2-2-14,1-2 0,-3 0 0,1 4 0,-1-2-9,0-1 0,7-1 0,-1 4 0,-4-2-9,-5-2 0,5 0 0,-6 4 0,1-2 14,1-1 0,1-1 0,1 4 0,1-2-15,-1-2 0,0 0 1,1 4-1,-1-1 22,1-3 0,-1 0 1,0 6-1,3-2 51,3-4 1,-2 4 0,6-4 0,-2 4-27,-3 2 0,3 0 0,0 0 0,0 0-12,0 0 1,-1 0 0,-5 0 0,2 0-32,2 0 0,6 0 0,-5 0 1,-3 0-29,-2 0 0,-1 0 0,-1 0 1,0 0 12,1 0 1,-1 0 0,1 0 0,-1 0 47,0 0 1,-5 0 0,0 0 0,1 0-25,2 0 0,1 0 0,-3 0 0,-3 0 48,-2 0 0,5 0 0,-3 0 1,1 0-8,1 0 0,-2 0 0,3 0 1,-1 0-30,1 0-10,-5 0 1,7 2 0,-5 2 14,0 2 0,3 0 0,-5-6 0,0 0 15,-1 0 1,-1 0 0,-6 0 0,-2 0 27,-4 0 0,4 0 0,-6 0 1,0 0-25,-3 0 0,1 0 0,-2 0 1,-2 0-43,-1 0 1,-8 2-1,-1 2-243,3 2 155,1-1 1,3-5-308,-1 0 1,-5 2 397,0 4 0,7-4 0,8 6 0</inkml:trace>
  <inkml:trace contextRef="#ctx0" brushRef="#br0" timeOffset="-13637">15003 6655 7368,'-12'0'-1447,"0"0"1460,8-8 15,-3 6 1,5-6 35,-4 8 0,4-2 75,-4-4-45,4 5-51,2-7-19,0 8 0,2 0-15,4 0 0,4 0 0,7 0 12,1 0 1,-1 0 0,1 0 2,-1 0 0,0 0 0,1 0 3,-1 0 0,7 0 0,-1 0 0,-2 0 6,-1 0 0,3 0 1,2 0-1,0 0-4,1 0 1,3 0 0,-4 0 0,0-2 10,0-4 0,5 4 0,-7-4 0,-2 4-10,-1 2 0,-3 0 0,1 0 0,-1 0-21,0 0 1,1 0 0,-1 0 0,-1 2-26,-4 4 1,3-4-1,-3 4 17,3-4 1,3-2 0,-1 2-2,1 4 0,-1-5 0,1 5 7,-1-4 1,1-2 0,-1 0 26,0 0 0,-5 0 0,0 0 12,1 0 0,3 0-38,1 0 1,-5 0-6,0 0 15,-9 0 0,7 0 28,-4 0-119,-4 0 51,13 0-46,-13 8 14,14-6 16,-14 6 33,13-1 0,-5-5 10,8 4 1,-7-4-7,1-2 0,-6 0-22,5 0 0,-5 0-77,6 0 1,-6 0 25,5 0 1,-5 0-84,6 0 0,-1 0 1,1 0 12,0 0 0,-9 2 0,5 2 144,0 2 0,-6 0 0,6-6 0</inkml:trace>
  <inkml:trace contextRef="#ctx0" brushRef="#br0" timeOffset="-8454">14461 5188 5894,'-9'0'583,"1"0"-442,8-8 0,-2 4-45,-4-8-90,-4 9 119,-7-5 131,-1 8-168,9 0 1,1 2-21,8 4 1,0-3 0,0 9 0,0 4-24,0 5 0,0-2 1,0 7-1,0-1-44,0 4 0,0-2 0,0 2 0,0 0 1,0-2 0,0 6 0,0-3 0,0 3 12,0 1 1,2 1 0,2-2 0,2-2 2,-3-1 1,-1-1-1,0 6 1,2-1 4,2 1 0,0-5 0,-6-1 0,0 2-1,0 2 0,6 0 1,-1-2-1,-1-2-15,-2 2 0,-2-6 1,2 0-1,2-1 3,2-1 1,0 2 0,-6-4 0,0 3-30,0-3 0,0-2 1,0-1-1,0-1 3,0 1 0,0-1 1,0 1 11,0-1 0,0 1 0,0-1-1,0 1 1,0-7-1,0 1 137,0 2 0,0-5-87,0 3 0,0-6-13,0 5-253,0-7 65,0 4 1,0-6-519,0 4 1,6-2 674,-1 7 0,9 1 0,-4 5 0</inkml:trace>
  <inkml:trace contextRef="#ctx0" brushRef="#br0" timeOffset="-5627">14339 5694 6988,'2'-11'136,"4"-1"0,-2 8-12,7-2 1,1 4-1,5 0-82,1-4 0,-1 5 0,1-5 0,-1 4-46,1 2 0,-1 0 0,1 0 0,-1 0-218,1 0 0,-7 0 1,1 0-272,1 0 1,3 0 492,1 0 0,-5 0 0,0 0 0,-8 8 0,3 1 0</inkml:trace>
  <inkml:trace contextRef="#ctx0" brushRef="#br0" timeOffset="-5350">14531 5816 7569,'-17'12'-799,"-1"0"575,1-8 0,-1 9 534,1-7 65,-1 8-248,1-12 0,9 5-65,8-7 1,8 0 0,11 0 0,3 0-59,1 0 1,2-2 0,-4-2-1,3-1-57,-3 1 0,4 0 0,1 0 0,-1-2-28,0 2 0,-2 2 0,-5 2 1,1 0-77,4 0 0,-9 0 1,3 0-1,-1 0-98,0 0 1,-5 0 254,1 0 0,-8 0 0,3 8 0,-7 2 0</inkml:trace>
  <inkml:trace contextRef="#ctx0" brushRef="#br0" timeOffset="-5100">14671 5991 7342,'-27'12'0,"3"-3"-359,5-1 0,1 4 0,1-4 857,0 1-44,-1-5-331,8 4 0,5-8 0,10 0-85,7 0 1,4 0 0,3 0 0,4-2 0,6-2 23,4-2 1,2-1 0,0 3 0,2-2-54,4 2 0,-2-4 0,7 2 0,1 2-54,-3 3 0,5 1 1,-6 0-1,-1 0-204,1 0 1,-2 0 0,-8 0-1,-2 0-18,-2 0 0,-14 1 0,3 3 267,-3 2 0,-7 8 0,0-5 0,-8 9 0</inkml:trace>
  <inkml:trace contextRef="#ctx0" brushRef="#br0" timeOffset="-4833">14444 6253 7569,'-12'2'-372,"0"4"-47,9-4 1,-3 5 361,12-7 0,3 2 1,9 2-1,1 2 106,4-2 0,5-2 1,7-2-1,-1 0 41,1 0 1,6 0 0,2 0-1,1 0-41,5 0 1,1-6-1,1 0 1,-3 2-23,-1 2 1,-2-3 0,3-1 0,-3 2-39,-3 2 0,5 2 1,-8 0-1,-4 0-219,-4 0 1,-10 0 0,2 0-281,-3 0 510,-10 0 0,5 0 0,-5 0 0</inkml:trace>
  <inkml:trace contextRef="#ctx0" brushRef="#br0" timeOffset="-4549">14601 6393 7569,'-18'17'-97,"11"-1"33,7-5 1,4-3-1,11-8 1,5 0 0,1 0 131,4 0 0,2 0 0,10 0 1,2 0 18,2 0 1,13-6-1,-4-1 1,3-1-3,1 0 1,-3-4 0,11 5 0,-2-1-12,-4 0 1,0 0 0,1 4-1,-1-1-117,-6 1 1,-5 2 0,-10 2 0,0 0-182,0 0 0,-2 0 1,-4 0-1,-4 0-115,0 0 1,-11 6-1,3 1 339,-1 3 0,-8-6 0,0 11 0,-8-5 0</inkml:trace>
  <inkml:trace contextRef="#ctx0" brushRef="#br0" timeOffset="-4390">15561 6515 6912,'18'0'3,"-1"0"0,3 0 0,1-2 80,2-4 1,10 4 0,2-5-1,8 1-274,2 0 0,5 0 191,-3 6 0,11-8 0,4-1 0</inkml:trace>
  <inkml:trace contextRef="#ctx0" brushRef="#br0" timeOffset="19678">11248 3406 7220,'0'-11'-703,"0"-1"954,0 0-163,0 3 0,2 1-75,4 8 1,-4 8 0,3 3 0,-1 5 1,2 1 0,-4 3 1,4 1-1,-2 4-47,1 2 0,-3-5 1,4 3-64,-4 0 1,4-5 0,0 3 0,-2-4 4,-2-1 1,0-8 0,1-3-93,3 1 130,0-6 1,-14-2 58,-3-12 0,-3-3 0,2-3 0,5 3-18,-1 3 0,6-5 1,-6 1-1,2-5 63,1 0 0,-1-1 0,6 1 1,0-4-29,0-3 0,0 5 1,0-4-1,2 0 32,4 0 0,-3 5 0,7-1 1,0 4-21,0 1 0,1 1 1,7 1-7,-1 5 0,-5-3 1,-1 8 10,3 2 1,2 2-1,1 2-15,0 0 1,-5 6 0,-2 2 0,-1 0-23,1-1 0,2 7 0,3-2-33,-3 3 1,-4 5 29,-8 3 0,-2-4 1,-4 5-1,-6-5-69,-3-2 1,-3 1 0,1-3 0,-1-1 46,1-2 1,1-7 0,3 5-3,1-2 0,1-2 23,-7-6 173,8 0-97,3 0 1,9 0 0,3 2 52,7 4 0,4-3 0,3 7-66,4-2 1,-7 0-1,5-5 1,0 3-1,-1 0-121,-1 2 0,-1-6 0,-3 6 0,-1-3-5,-2 1 0,-1 0 1,5-4-1,-3 2-368,-1 2 1,-6 0 430,5-6 0,1 0 0,5 0 0</inkml:trace>
  <inkml:trace contextRef="#ctx0" brushRef="#br0" timeOffset="20037">11684 3406 7244,'12'0'-765,"0"0"749,1 0 1,-3 0 0,2 0 61,1 0 0,3 0-55,1 0 1,-5-5 0,-2-3 47,-3-2 1,1 4 18,-2-5 1,-4-1-13,4-6 1,-4 1-17,-2 0 1,-8 7-29,-4 4 1,-3 6 31,-3 6 0,1 2 0,1 5 1,3-1 5,1 1 1,8-3-1,-2 2-48,4 1 1,2 3 0,2 1-8,4 1 0,-2-7 0,8 1-154,1 2 0,3-7 0,1-1 41,1-4 1,-1-2 0,1 0 0,-1 0 127,1 0 0,-1-8 0,8-1 0,2-9 0</inkml:trace>
  <inkml:trace contextRef="#ctx0" brushRef="#br0" timeOffset="20816">12138 3284 7569,'6'-17'-568,"0"-1"420,8 1 0,-12-1 69,3 1 1,-5 5 68,-5 0 1,1 9-1,-8-3 1,-1 4 20,-3 2 1,-1 0-1,-1 2 6,1 4 0,-1 3 0,3 9 0,1-3-11,2-3 1,9 3 0,-3-3 0,2 4-31,-2 1 1,4 1 0,-4-1 0,4 0 1,4-5-1,4-2 6,6-2 0,3 3 0,3-5-12,-1-2 0,6-4 0,1-4 32,-3-2 1,-2-7-1,-1 3 36,-1 0 1,-5-5 0,-2 3 28,-2-3 0,3 3 0,-5 0 6,-2-1 1,-2 3 79,-2-2-143,0 8 1,6-1 8,-1 10 1,1-1 0,-6 8-1,2 2 1,4 1 1,-4 3-1,4 1 1,-2 2-24,1 3 0,-1 1 0,6-4 1,0 4-13,-1 3 1,-5-7 0,2 4 0,-2-2-47,2 1 0,-4-1 0,4-4 1,-4 3 23,-2 1 1,-8 0 0,-2-5 23,0-1 1,-5-5 0,3-2 20,-3-3 0,-3-1 0,1-6 50,-1 0 1,1 0 0,1-2-88,5-4 0,-3 3 0,8-9-33,2-2 0,2-1 0,2-3 0,0 1 45,0-1 1,0 1-1,0-1 1,2 1-17,4 0 0,4-1 1,5 1-1,-1 1 15,-2 4 0,-1-3 0,7 3 1,-1-3 27,1-3 0,-1 1 0,1-3 0,-3-1-12,-3-2 0,3-1 0,-3 7 1,2-2 1,-3-5 0,5 5 1,-7-4-1,3 3 18,0 3 1,-6-1 0,3 1 0,-1-1 45,-4 1 0,4 5 232,-3 1-274,1 7 0,-8-4 33,-3 8 0,3 8 0,-4 3 19,4 5 0,-4 1 1,0 1-56,2-1 0,2 1 0,4-3-45,4-3 1,-2 2 0,8-7-91,1 3 0,-3-6 0,2 2-155,1-4 1,-3-2 0,2 0 269,1 0 0,-5 0 0,0 0 0</inkml:trace>
  <inkml:trace contextRef="#ctx0" brushRef="#br0" timeOffset="20988">12505 2935 7403,'-17'-8'-808,"5"6"561,0-4 0,9 6 67,-3 6 0,4-2 180,2 8 0,-8-1 0,-2 7 0</inkml:trace>
  <inkml:trace contextRef="#ctx0" brushRef="#br0" timeOffset="21278">12645 3040 7429,'0'11'-432,"0"1"0,0 0 461,0 5 0,0-5 0,0-1 1,2 1 6,4 5 0,-2-7-32,7-4 0,1-4 16,5-2 0,-1-2 0,-3-4 9,-1-6 1,-6-3-1,4-3-2,-3 1 1,-1 5 0,-6 1 0,-2-1-48,-4 2 1,3 1-1,-9 5-108,-2-2 1,-1 0-1,-3 6 1,1 2-11,-1 4 1,9-2-1,1 5 138,0-1 0,-2 6 0,-7-4 0</inkml:trace>
  <inkml:trace contextRef="#ctx0" brushRef="#br0" timeOffset="21667">12855 3022 7454,'11'0'-760,"1"0"838,1 0 1,3 0-44,1 0 1,1 2 0,-3 4-35,-3 6 0,-4 3 0,-6 1 0,2-3 4,1-1 0,1-1 1,-6 7-22,0-1 0,0 1 1,0-1-24,0 1 26,-8-9 12,-1-1 0,-1-10 0,4-4 1,4-5 0,2 1 1,2-2-1,2-1 4,2-3 0,8-1 0,-3-1 20,5 1 1,1 1 0,1 3-1,-1 1 32,1-1 1,5 5 0,0 2 0,0 4-36,3 2 1,-7 0-1,6 0 1,-1 0 60,-1 0 1,0 8-1,-5 4 1,-3 3-205,-3 3 0,1 7 0,-7 4 0,-2 4 122,-2 2 0,-2 7 0,0 3 0</inkml:trace>
  <inkml:trace contextRef="#ctx0" brushRef="#br0" timeOffset="23140">12156 4105 6496,'-18'0'212,"7"0"2,-1 0 0,6 2-80,-5 4 1,5-2-140,-6 7 0,8 1 0,-1 5-41,3 1 1,2-7 0,0 1-21,0 2 0,2-1 0,3 1 37,7-3 1,4-7-1,1 2 12,0-4 1,-5-2 0,0 0 15,1 0 0,3 0 1,-1-2 56,-3-4 1,-4 2-1,-6-7-23,4-3 1,-4-1-1,3-3-50,-3 1 0,-9 5 0,-5 2 1,-2 1-24,3-1 0,-5 6 0,4-2 0,-3 4-128,-3 2 0,1 0 0,0 0-118,-1 0 0,6 6 286,1 0 0,-1 8 0,-5-5 0</inkml:trace>
  <inkml:trace contextRef="#ctx0" brushRef="#br0" timeOffset="23530">12435 4000 7569,'10'-17'-299,"6"-1"1,-14 1 213,3-1 0,-5 9 105,-5 3 1,-5 4-1,-8 2 52,1 0 1,5 0 0,1 0 20,-3 0 1,4 2 0,-1 4-73,-3 5 0,6 5 0,3 1 1,3 3-55,2 3 1,0-2-1,0 8 1,0 0 16,0-1 0,0 3 1,0-6-1,2 2 1,3 4 1,-1-4 0,6 2 0,0 0 8,-1-1 1,-3 3 0,6-8 0,-1 0-13,-1 2 1,4-5 0,-8 3 0,-1-1-23,3 1 1,-6-10 0,4 5-1,-4-3-36,-2 1 0,0-4 0,0-1-18,0 3 1,-8-6-1,-4-3-45,-3-3 0,3-2 139,1 0 0,-1 0 0,-5 0 0</inkml:trace>
  <inkml:trace contextRef="#ctx0" brushRef="#br0" timeOffset="23703">12296 4314 7451,'11'-5'0,"1"-3"-132,2-2 1,1 0 0,3-3-1,-1 1 1,2 1 149,5 1 0,-3-6 0,6 7 1,0-3 0,1 0 1,-5 9 0,4-3-20,-2 4 0,-2-6 0,-5-2 0</inkml:trace>
  <inkml:trace contextRef="#ctx0" brushRef="#br0" timeOffset="26231">10357 6026 7392,'10'-8'-334,"-4"-3"0,1 1 406,-1-2 1,0 6-1,-6-5 14,0-3 1,0 4-1,0-1-1,0-3 0,0-1 0,0-3-37,0 1 1,0-1 0,0 1-1,0-1-37,0 1 0,0-1 0,2 1 0,2-2-51,2-5 1,0 5 0,-6-4 0,0 3 20,0 3 0,5-1 0,1 1 0,0-1 42,2 1 1,-4 5-21,7 1 0,1 7-6,5-2 1,-5 6 0,-2 6 0,-1 3-27,1 1 0,-4 6 0,4-3 0,-1 7-51,1 3 0,0 0 0,3-5 0,-3-1-56,-2 1 0,5-1 0,-3 1 0,0-1-43,-4 0 1,1-5 0,-1 0 178,-2 1 0,-2 3 0,-2 1 0</inkml:trace>
  <inkml:trace contextRef="#ctx0" brushRef="#br0" timeOffset="26403">10375 5851 7390,'11'0'-328,"1"0"0,0-2 1,-1-1 236,1-3 1,1-6-1,9 4 1,1 1 21,-2-1 1,5 0 0,-3 2 0,0-4 68,2 1 0,3-7 0,6 7 0</inkml:trace>
  <inkml:trace contextRef="#ctx0" brushRef="#br0" timeOffset="26698">11056 5485 7569,'9'-12'-123,"-3"0"0,-4 6-371,-2-5 979,8 7-358,-6-12 1,-2 14-157,-12-3 0,-3 3 1,-3 2 38,1 0 0,1 2 0,3 3 0,1 5 14,-2 0 0,1 5 0,-1-3 1,5 4-12,1 1 0,0 2 0,4 3 0,-2 1-26,2-2 1,3-1-1,1-3-27,0 1 1,5-7 0,3-1 0,2-2-54,3-4 1,3-2 0,3-2 0,3 0-141,1 0 1,2 0 0,-2-2 0,5-2 232,-1-2 0,6-15 0,-6 1 0</inkml:trace>
  <inkml:trace contextRef="#ctx0" brushRef="#br0" timeOffset="26986">11457 5327 6623,'-11'0'222,"-1"0"0,6 0 1,-5 2-199,-3 4 0,4-2 0,-1 8 0,-1 1-8,2 3 1,1-5 0,5 1 0,-2 2-23,2 1 0,2 3 0,2-1-15,0 1 1,2-3 0,4-1 10,6-3 1,5-7 0,4 4 0,3-2-90,-3 0 0,6-1 1,2-5-1,2 0-699,-2 0 798,4 0 0,-5-7 0,6-3 0</inkml:trace>
  <inkml:trace contextRef="#ctx0" brushRef="#br0" timeOffset="27635">11842 5362 7569,'11'0'-184,"-1"-2"-86,-2-3 0,-1 3 0,-3-6 269,2 0 1,2 0-1,-4-5 129,2 1 1,-1 6 156,-5-5-230,0-1 1,-1-4-1,-5 5-54,-6 5 0,2 6 0,-1 4 0,-1 4-17,2 1 0,-3 3 0,7 5 0,2 1 6,2-1 1,2-5 0,0 0-1,2-1 1,4-1 0,-2 4 1,7-9-1,5-1-30,5-2 1,-1-2 0,5 0-1,-2 0-92,0 0 1,9 0 0,-5-2 0,2-3-1,0-7 1,-8 2 0,3-1 0,-5-3 130,-2-2 0,1-1 0,-3-1 0,-3 1 0,-6 0 0,-4-1 0,-2 1 0,0-1 0,-6 1 0,-2 1 0,0 3 148,1 1 0,-5 6 0,4-4 700,-1 3-765,5 1 0,-4 8 0,8 4-10,0 5 1,0 7-1,0 3 1,2 2-39,4-1 0,-2 3 0,5 0 0,1 0-146,0 1 0,-4 5 0,3-2 1,-1 2-9,-4-2 0,0 4 0,0-4 0,1 2-44,-1-2 0,-2 2 0,-2-8 0,0-1 20,0-3 0,0-1 0,0-1 143,0 1 0,0-9 0,0-1 0,0-8 0</inkml:trace>
  <inkml:trace contextRef="#ctx0" brushRef="#br0" timeOffset="27881">12226 5467 7569,'0'-25'-149,"0"-4"0,0-4-150,0-2 0,0 0 246,0 0 0,0 8 0,0 2 0,2 1 146,4 1 1,-3 2-1,7 7 71,-2 2 1,5 7-103,-1-7 1,4 8 0,1-2-31,1 4 1,-7 8-1,-1 2 1,0 0-74,-1-1 1,-3 7 0,4-2 0,-2 3-7,-4 3 0,-3-1 0,-1 1 0,0-1-25,0 1 0,-5-1 1,-3 0-1,0 1-9,0-1 0,-5-1 0,3-2 0,-2-5-41,1-1 0,1 0 0,-4-4 122,3 1 0,7 1 0,-4-6 0</inkml:trace>
  <inkml:trace contextRef="#ctx0" brushRef="#br0" timeOffset="28119">12523 4873 7464,'0'-9'-501,"2"1"652,3 8 0,-3 8 0,6 3-112,0 5 0,-6 1 0,6 1 0,-3-1-65,1 1 0,6-1 1,-4 1-1,-1-1-76,1 1 1,4 5 0,-4 0 0,-1-2-143,1-1 1,0-9 0,-4 1-176,2 2 419,-1 1 0,-5 3 0,0-1 0</inkml:trace>
  <inkml:trace contextRef="#ctx0" brushRef="#br0" timeOffset="28294">12540 5100 7569,'0'-9'-691,"2"-1"686,4 4 0,-2 2 0,7-5-113,3 1 0,2 0 1,1 4-1,0-2-31,1 2 1,5 1 0,1-1 148,-3-2 0,-2-8 0,-1 5 0</inkml:trace>
  <inkml:trace contextRef="#ctx0" brushRef="#br0" timeOffset="28486">13029 4908 6829,'-11'2'-141,"-1"2"192,-2 2 1,5 6 0,-3-5 0,-2 1 66,-1 0 0,3 3 1,2-3 38,3 2 0,-5 2-162,6 5 0,2-1 1,8-3-75,2-1 0,8-8 1,-3 3-72,5 1 1,1-6 0,1 4 0,-1-4-552,1-2 701,7 0 0,-6-8 0,7-2 0</inkml:trace>
  <inkml:trace contextRef="#ctx0" brushRef="#br0" timeOffset="28845">13186 4891 7413,'0'-18'-140,"2"9"289,4 3 1,4 12-120,7 5 0,-5 3 0,-2-1-104,-3-1 0,5 0-321,-6 5 269,0 1 87,-6-1 1,0-9 24,0-8 1,0-8 0,2-7 0,1 1 19,3 2 0,8 1 1,-4-7-1,1 1-7,1-1 0,0 1 0,5 1 50,0 5 1,-5 3 0,0 6 39,1-4 0,3 4 0,1-2-100,1 8 0,-7-2 0,-1 6 0,-2 0-119,-4 3 1,0-1 0,0 2 102,1 1 1,1-3 26,-6 2 0,8-1 0,2 7 0</inkml:trace>
  <inkml:trace contextRef="#ctx0" brushRef="#br0" timeOffset="29170">13640 4734 7458,'-7'-10'-706,"-5"4"649,4 4 1,-7 4 126,3 4 1,2 2-1,1 5 1,1-1-5,4 1 1,2 3 0,2 1 0,0 1-24,0-1 1,2 1 0,4-3-50,5-3 1,5 2 0,3-9 0,3-1-15,1-2 0,0-2 1,-3 0-1,1 0-35,2 0 1,1 0-1,-7 0 1,1-2 18,-1-3 0,-1 1 0,-3-8 1,-3-2 24,-2-1 0,3-3 0,-5 1 121,-2-1 1,-2 7-17,-2-1 1,-2 8 0,-2 0-188,-2 8 0,-5 2 0,5 10 0,2 3-459,2 0 552,2 9 0,0-1 0,0 8 0</inkml:trace>
  <inkml:trace contextRef="#ctx0" brushRef="#br0" timeOffset="-63291">1066 6026 6789,'-10'0'0,"-3"2"0,7 4-233,-8-4 1,11 11-221,-9-7 498,8 0 23,-4-6-37,8-8 1,-2 6-41,-3-4-7,3 4 19,-6 2 85,8 0 126,0 0 78,-8 0-78,6 0-167,-6 0-74,8 0 0,2 0 59,4 0 1,-2 0 0,8 0-3,1 0 0,-5 2 0,0 2 0,0 2 4,3-2 0,-1-2 1,2-2 22,1 0 1,3 0 8,1 0 1,1 0 7,-1 0 1,-1-2 0,-3-2 25,-1-2 1,-6-1 0,5 3-27,3-2 0,1-8 0,3 5-87,-1-1 1,-5-4-1,0 6-13,1-1 1,3-1 0,-1-4-1,-1 5-13,-3 1 0,-5 0 0,6 2 37,1-5 1,-3 1 0,2 0 0,-1 1 29,-1-1 0,6-2 0,-7-5-16,1-1 0,4 7 0,-9-1 0,1 0 1,2 3 0,-4-7 0,6 5 0,-1-5-11,1-1 0,-4-1 0,4 1 0,-1-1 4,1 1 0,0-7 0,3-1 0,-3 0-4,-2 0 0,5 0 1,-3 3-1,2-1 1,-1 2 1,-5 1-1,6 3 1,-1-1-4,-1 1 1,0-1-1,-6 1 1,3 1 9,3 5 1,-6-5 0,4 5 0,-2-5 2,-1-1 1,7-1-1,-6 1 1,0-1-7,1 1 1,-3-1-1,6 1 1,-2-1 6,-4 1 0,3-1 0,1 1 0,0-2 15,0-5 0,3 5 0,-5-4 0,0 3-15,2 3 1,-4-7 0,5 1 0,-1 2-16,-4 1 0,4-3 0,0 0 0,-1 1 1,1 3 1,4 0 0,-5-3 0,1-1-19,0 2 0,4 1 0,-5 3 1,1-1 7,0 1 0,0-6 0,-4-1 0,3 3 8,3 2 1,-6 1 0,4 1 0,-3-1 1,1 1 1,6-1-1,-6 1 1,0-1-1,1 1 1,-3-1 0,6 1-1,0-1 1,-1 1 1,1-1-1,4 1 1,-3 0 2,3-1 1,-1 1-1,1-1 1,-4 1 17,-3-1 1,5 1 0,-4-1 0,2 1 6,3-1 1,-3 1-1,0-1 1,-3 1-18,-3 0 0,4-1 1,0 3-1,0 1-12,-1 2 0,5 1 0,-6-7 0,0 1-11,1-1-1,-3 7 1,6-1 0,-2-2 17,-4-1 1,3-3 0,-1 1 0,0-1 16,2 1 1,-6 0 0,5-1 0,-1 1 0,0-1 1,2 1-1,-4-1 1,3 1-9,3-1 0,-6 1 1,4-3-1,-2-1-20,-1-2 1,7 0-1,-6 5 1,0 1-2,2-1 0,-7 1 0,7-1 0,-2 1-1,0-1 1,2 1 0,-5-1 0,3 1 2,-2-1 1,4 1 0,-2-1 0,0 3 0,1 3 0,-3-3 0,6 3-9,-2-3 1,-1-3 0,-3 1-26,2-1 1,6 1 16,-6-1 1,5 1-1,-5-1 12,-2 1 0,4-1 0,-2 1 0,-1 0 5,3-1 1,-4 1 0,6-1-18,-3 1 1,1-1-1,-4 1 22,2-1 0,2 1 0,-4-1-11,1 1 1,7-1 0,-6 1 0,0-1 1,1 1 1,-3 0 0,6-1 4,-2 1 0,-2 5 0,-4 0-1,3-1 1,-3-3 0,6 1 0,-2 1-3,0 2 0,0 7 1,-4-7-1,3-2 1,3-1 0,6-3-36,-3 1 1,-5 0-1,4-1 5,-2 1 1,-3-1 0,-3 3 0,2 1 26,2 2 0,0 1 1,-6-7-1,2 1 27,4-1 0,-4 1 0,3-1-4,-3 1 1,4-1 0,0 1 0,-2 0-11,-2-1 1,4 1 0,1-1 0,1 1 1,0-1 1,0-5 0,-4 0 0,3-1-22,3-1 1,-4 6 0,4-6 0,-3 1-9,-3 1 1,4-2 0,0 3 0,-1-3 8,1-2 1,0 6 0,-4-5 0,4 3 9,1 0 1,-5 0 0,2 5 0,-2 1 23,2-1 1,-4 1-1,5-1 1,-1 1-7,0-1 1,0 1-1,-6-1 1,2 1-14,4-1 0,-4 1 0,5 0 0,-1-1-1,0 1 1,0-1-1,-4 3 1,2 1-4,1 2 1,3 1 0,-4-7 0,2 1-2,-2-1 1,0 7 0,0-1 0,1-2-1,-1-1 1,4-3-1,-2 1 1,-2 0-12,-2-1 1,4 1-1,-1-1 1,-1 1 10,-2-1 1,4 1 0,0-1 0,-2 1-1,-2-1 1,0-5 0,1 0-1,3 1 1,-2 3 1,4 2 0,0-1-1,-1 1-3,1-1 0,4 1 0,-4 1 0,-1 3-13,1 1 1,6 0-1,-5-5 7,1-1 0,4 1 1,-7 1-1,1 3 12,0 1 1,4 1 0,-5-7 0,1 1 18,0-1 0,4 1 0,-5-1 0,1 1-9,0-1 0,3 1 0,-3-1 0,0 1-10,0-1 0,0 1 0,-5 0 0,5-1 4,2 1 1,-4-1 0,3 1 0,1 1-6,0 5 1,-4-5 0,3 4 0,1-3 10,0-3 0,-4 7 0,5-1 0,1-2-8,-2-1 1,3 3 0,-7 1 0,0-1-11,2 2 1,-5-3 0,7 5 0,0 0-23,0 0 1,1-5 0,7 1 5,-1-3 1,-1 3 0,-3 0-1,-1 1 14,1 1 1,-3-4-1,2 7 1,1-1 12,3 0 1,1-5 0,1 3 2,-1 0 1,1-3 0,-3 5 0,-1 0-3,-3 0 0,1-3 0,6 3 0,-1 0 6,1 0 0,-1-3 1,0 5-1,1 0-12,-1-2 0,1 4 1,1-5-1,3 1-1,1 4 0,0-4 0,-5 3 1,-1-1 14,1-2 0,5 6 1,0-4-1,-2 2-7,-1-1 0,-1 3 1,3-4-1,1 4-10,-2 2 0,-1 0 0,-3 0 0,1 0-17,-1 0 0,2 0 1,3 0-1,1 0 17,-2 0 1,-1 0-1,-3 0 1,1 0-2,-1 0 0,1 0 0,-1 0 0,1 0 10,-1 0 0,1 0 0,-1 0 0,0 0 8,1 0 0,-1 0 0,1 0 0,-1 0-12,1 0 0,-1 2 0,1 2 0,-1 1-8,1-1 0,-1 4 0,1-2 0,-1 0-31,1 2 1,-1-7 0,0 7 18,1 0 0,-1 0 1,1 5 17,-1-1 1,1 0 0,-1 5 0,1 1 0,-3-1 1,-3 0 1,1-5 0,-5-2 0,0 0 0,0-1 1,3-3-1,-3 4 1,0-1-4,0 1 1,5 2 0,-3 5-1,0 1 0,-1-1 0,-3 1 0,6-1 0,-2 1 0,-1-1 0,-1 0 0,-4 1 0,6-3 0,-1-1 0,3-2 0,0 1 0,-7 3 0,5 1 0,-2 1 0,-4-1 0,5 1 0,1-1 20,0 1 1,-2-1 0,-6 1 0,1-1-11,3 0 1,0-5-1,-4 0 1,2 1-12,2 3 1,0 1 0,-5-1-1,3-3 2,2-1 1,2 0-1,-4 5 1,2 1 0,-2-1 0,3 1 0,-1-1 0,0 0-4,2 1 0,-6 5 0,5 1 1,-1-3-9,0-2 0,6-1 0,-7-1 0,1 1 5,2-1 1,-6 3 0,6 1 0,-2 2 3,-1-1 0,3-3 1,-4-2-1,2 1 0,-2-1 0,0 1 0,0 1 0,1 3 2,-1 1 0,4 0 0,-2-3 1,-2 1 0,-2 2 1,3 2 0,1-3-1,-2 1 12,-2-2 0,4 1 0,0-1 0,0 2 7,1-1 0,-5-3 0,6 0 1,-2 3-6,0 1 1,5 0 0,-5-3-1,-2 1-16,-2 2 1,4 1-1,0-7 1,-3 3-17,-1 3 1,0-4-1,2 5 1,2-5 10,-2-2 0,-2 1 1,-2 1-1,2 3 2,4 1 1,-4 0 0,3-5 0,-3-1 0,-2 1 1,6 1 0,0 2 0,-2 3 4,-2-3 0,0-2 0,2 1 0,1 1 2,-1 2 1,-2 1 0,0-7 0,2 1 6,2-1 1,0 6-1,-6 1 1,2-3-3,4-2 1,-5-1 0,5-1 0,-2 1-9,2-1 0,-4 7 0,4-1 1,-4-2-6,-2-1 1,0 3-1,0 0 1,0 0-1,0 3 1,0-7 0,0 6 0,0-1 0,0-1 0,0 0 0,2-3 0,1 1 1,3 2 1,0 0 0,-6-3 0,0 1 0,0 3 0,2-1 0,2-6 0,2 3 0,-2 3 0,-2-4 0,-2 7 0,0-3 0,0 0 0,0 2 0,2-3 0,1 1 0,3-2 0,0 5 0,-4-1 0,2 0 0,2 0 0,1 1 0,-3-5 0,4 4 0,2 2 0,-4-3 0,3 3 0,-1 0 0,-4 0 1,4-6 0,0 5 0,-1-3 1,1 0 1,0 6-1,-4-3 1,3-1-6,3 0 0,-4 4 0,4-4 0,-3 1-9,-3-1 1,4 6-1,-2-4 1,0 2 4,1 0 1,-3-2 0,6 2 0,-2-3-5,-4-1 1,3 0 0,1 6 0,0-4 12,0-1 1,0 3 0,-5-4 0,3 0-2,-2 0 1,0 4 0,0-3-1,2 1 3,-2 4 1,3-4-1,-1 0 1,-2-2-7,-2-3 0,4 3 0,0 0 0,-1 0-5,3 1 0,-4 3 0,6-6 0,-2-2 1,-5-1 0,5 3 0,0 0 1,0 1-8,-1 1 0,5-6 1,-4 5-1,0-5 9,-1-2 0,5 7 1,-6-1-1,0-2 2,1-1 0,1-3 1,6 1-1,-5-1 4,-1 1 1,4 5-1,-4 0 1,-1-1-1,1-3 0,6-2 1,-5 1-1,3-3-10,0-3 1,-3 4 0,5-5-1,-2 5 6,1 1 1,-3 7 0,2-1 0,-1-2-7,-1-1 1,5 3 0,-5 0-1,2 0 3,-1 3 1,-5-7 0,6 6 0,0-1-1,-3-1 1,5 0 0,-6-3 0,-1 1 3,1 2 0,6 0 0,-5-5 0,3-1 23,0 1 1,-3-1 0,5-1-1,-2-3-1,1-1 1,-3 0 0,2 5 0,1-1-20,3-5 0,-1 5 0,-1-6 0,-3 1-6,3 1 0,2-2 1,1 3-1,-1-1 1,-5 1 0,5-3 0,-5 2 0,5-1 1,1-1 1,1 4 0,-1-7-1,1 1 5,-1 0 0,1 4 0,-1-5 13,1 3 1,-1 0 0,0 3 0,1-3-9,-1-2 0,7 3 1,-1-5-1,-2 0-5,-1 2 0,-3-4 0,1 5 0,-1-1 3,1-4 1,-1 4 0,1-2 0,-1-2 38,0-3 0,7-1 1,-1 0-1,-2 0 20,-1 0 0,-1 0 1,3 0-1,1 0-5,-2 0 1,-1 0 0,-3 0-1,2 0-22,5 0 1,-5-1 0,4-3 0,-3-2-32,-3 2 0,1 2 0,-3 0 0,-1-2-91,-3-2 1,1-1-226,6 1 1,-7 4-767,1-4 1075,-8 4 0,-4 2 0,-10 0 0</inkml:trace>
  <inkml:trace contextRef="#ctx0" brushRef="#br0" timeOffset="-38593">857 6602 6591,'11'0'23,"1"0"1,1 0-9,3 0 1,1 0-1,1 0 1,-1 0-70,1 0 1,-1-2-1,1-2 80,-1-1 1,7-1-1,-1 6 1,-2 0-7,-1 0 1,-1 0 0,2 0 0,5 0-13,1 0 1,-6 0 0,4 0 0,-1 0-9,-1 0 1,6 0 0,-4 0 0,0 0 1,1 0 1,3 0-1,-4 0 1,0 0 59,0 0 1,5 0 0,-5 0-1,0 0-33,0 0 0,6-2 0,-4-2 0,3-2-7,-1 2 0,0 2 1,6 2-1,0 0-69,-1 0 1,-4-5 0,-1-1 0,2 2 29,2 2 1,2 2 0,0-2-1,0-2 8,-1-2 0,1 0 0,0 6 0,0 0 2,0 0 0,6 0 0,0 0 0,-3 0 11,-1 0 1,4 0 0,0 0-1,0 0-7,1 0 0,-3-5 0,6-1 0,-1 2-5,1 2 1,-4 2-1,3 0-48,-1 0 52,-2 0 0,0 0 1,-1 0-1,-1 0-7,-2 0 0,4 0 0,-1 0 1,-1 0-16,-2 0 1,-2 0 0,2 0 0,2 0 9,2 0 0,1 0 0,-3 0 0,4 0 12,1 0 0,1 0 0,2 0 0,-5 0 12,1 0 1,-4 0 0,5 0 0,-1 0-11,-4 0 1,4 0 0,-1 0-1,1 0 27,0 0 0,-3 0 0,-3 0 0,2 0-3,2 0 0,0 0 1,-7 0-1,-1 0-12,-3 0 0,3 0 0,-4 0 0,4 0 5,2 0 1,0 0 0,-2 0 0,-2 0 9,-2 0 1,6 0 0,5 0-1,-1 0-14,-2 0 1,-2 0-1,0 0 1,0 0-11,0 0 0,5 0 0,1 0 0,0 0-5,2 0 1,-6 0-1,5 0 1,-1 0 19,0 0 1,-1 0 0,-5 0 0,2 0-8,4 0 1,-4 0-1,4 0 1,-4 0 57,-3 0 0,7 2 0,2 2 1,0 2-46,-1-2 0,-1-3 1,-6-1-1,2 0 20,4 0 0,-5 0 0,5 0-167,-4 0 79,-2 8 0,0-6 0,2 4 1,2-4 46,1-2 0,1 0 0,-6 0 0,-2 0 28,-4 0 1,8 0 0,-6 0-1,0 0 26,2 0 0,-6 0 0,2 0 0,0 0-22,-1 0 0,5 0 0,-4 0 0,2 0-32,-2 0 1,2 0-1,-8 0 1,-1 0 19,-3 0 1,-2 0-1,1 0 1,-1 0-10,1 0 1,-7 0-107,1 0-883,-8 0 977,12 0 0,-15 8 0,7 1 0</inkml:trace>
  <inkml:trace contextRef="#ctx0" brushRef="#br0" timeOffset="-28822">1992 4926 7395,'8'-10'-1027,"-7"-5"984,5 3 82,-4 4-1,-2-7 0,0 11 34,0-8 1,0 8 0,2-4-38,4 8-21,-4 0 1,11 2 0,-5 2 15,2 2 0,-6 8 0,4-3-7,-1 5 0,-5 1 0,4 1 14,-4-1 1,-2 3 0,2 1-1,2 2 1,2-1 1,0-1-1,-6 0 1,0 3-18,0-3 0,0 6 1,1 2-1,3 2-17,2-2 1,0 4 0,-4-6-1,2 3-35,2-1 0,-1 0 0,-5 6 1,2 0 18,4 0 0,-4-6 1,4 0-1,-4 0 6,-2-2 1,2 6 0,2-6 0,2 2 19,-3 0 0,-1-5 0,-2 3 0,0 0-5,0 0 1,6-3 0,0 3-1,-2 0 5,-2 0 1,-2-4-1,0 4 1,0-1 9,0-5 0,6 4 0,-1-1 0,-1-3 11,-2-2 0,0-1 1,2-1-1,2 1-6,-2-1 1,0 1 0,0-1 0,1 1 7,-1-1 0,4-5 1,-2-1-1,-2 3 13,-2 1 1,0-3-1,2 0-17,1 1 1,1 3 0,-4 1 20,4 1 0,-4-7 1,4 1 15,-4 2 1,-2-5-14,0 3 0,0-6-62,0 5-285,0-7-758,0 4 1048,0-8 0,7 0 0,3 0 0</inkml:trace>
  <inkml:trace contextRef="#ctx0" brushRef="#br0" timeOffset="-27992">1031 7406 6404,'12'-2'174,"0"-4"1,-7 4 0,7-4-79,2 4 1,-5 2 0,3 0-53,1 0 0,3 0 1,1 0-89,1 0 1,-6 0-1,-1 0-75,3 0 0,1 0 0,3 0-99,-1 0 1,1 0 0,-1 0 217,1 0 0,-1-8 0,1-1 0</inkml:trace>
  <inkml:trace contextRef="#ctx0" brushRef="#br0" timeOffset="-27401">1782 7248 6154,'-17'0'148,"-1"0"-58,1 0 1,7-1 10,4-5-49,4 4 1,4-8-46,4 4 1,4 4 0,7-4 13,1 5 1,-7 1 0,1 0-6,2 0 0,1 1 0,3 3-4,-1 2 0,-1 2 1,-3-4-1,-3 4-5,-2 1 1,-1-3 0,-3 6-22,2 1 0,0 3 0,-6 1 1,0 1 6,0-1 0,-6 1 1,-2-1-1,-1 1-3,-5-1 1,4-1 0,-1-3 0,-1-1 5,2 1 1,-5 3-1,3 1 18,-3 1 1,3-3 55,0-3 0,8-2 73,-1-4-77,3-4 0,4 5 0,3-7-14,7 0 0,-2-6 0,1 1-14,3 1 1,-4 2 0,-1 0 0,1-2 19,0-2 0,1 0-70,7 6 1,-6 0-1,-1 0-108,3 0 1,-4 0-1,1 0-277,3 0 1,1 0 121,3 0 0,-1 0 275,1 0 0,-9 0 0,-1 0 0</inkml:trace>
  <inkml:trace contextRef="#ctx0" brushRef="#br0" timeOffset="-27232">2219 7476 7379,'9'0'-696,"-1"0"115,-8 0 581,0 0 0,8 0 0,2 0 0</inkml:trace>
  <inkml:trace contextRef="#ctx0" brushRef="#br0" timeOffset="-26792">2498 7248 6460,'-2'-9'100,"-4"3"-71,5 4 0,-9 4 71,4 4 0,4 3 5,-4 9 1,4-1-35,2 1 1,2-8-1,4-3 1,6 1 0,3-6 1,3 4-3,-1-4 1,1-2 0,-1 0-73,1 0 0,-1 0 0,0 0 1,1 2-9,-1 4 0,-5-4 1,0 3-1,1-1 6,3 2 0,-1-2 0,-1 6-3,-2-3 1,-3 1-1,5-4 1,-4 4-1,-1 1-6,1 5 0,-4-4 0,3 1-6,-1 3 0,4 2 14,-6 1 1,-1 0 0,-5 1-18,0-1 0,-1-5 0,-5 0 10,-6 1 1,-3-3 0,-3 0-1,1-3-39,-1-3 1,1 4 0,-1-2-68,1-2 1,5 4-1,0-3-694,-1-1 812,5-2 0,-7-17 0,5-5 0</inkml:trace>
  <inkml:trace contextRef="#ctx0" brushRef="#br0" timeOffset="-26567">2673 7266 7569,'-10'0'-296,"2"0"1,8-2 356,0-4-49,0 4 0,8-6 1,4 8-52,3 0 1,-3 0 0,0 0 0,1 0-59,3 0 1,1 0-1,1 0 1,-1 0-471,1 0 567,7 0 0,-6 0 0,6 0 0</inkml:trace>
  <inkml:trace contextRef="#ctx0" brushRef="#br0" timeOffset="-26042">3564 7161 7569,'9'-8'-217,"-1"5"-107,-8-9 0,0 6 0,-2-4 411,-4 3 0,-3 1 0,-9 6 29,1 0 1,-1 0 0,1 0-122,-1 0 0,1 0 0,-1 2 0,1 2 36,-1 1 1,1 9 0,-1-4 0,1 1-73,-1 1 1,7-2-1,1 3 1,0-1 28,1 1 0,5-3 0,-2 2-34,4 1 1,2 3 52,0 1 1,8-7-1,4-2 1,3-2 15,2 0 0,1-1 0,-1-5 0,1 0-9,-1 0 0,7 2 0,1 2 0,0 2 15,0-2 0,-1-2 1,-7 0-1,2 2-16,5 1 0,-5 7 0,4-4 0,-3 0-31,-3-1 1,-5 7-1,0-4 1,-1 1 1,-1 1 0,-2 0 6,-8 5 0,-2 1 1,-4-1 4,-6 0 1,-3-5-1,-5 0 1,-1-1 25,-2-1 0,-6 0 0,5-6 0,3 1 57,2-1 0,1-2 0,1-2 52,-1 0 0,3-7 0,3-5-96,6-4 0,4-1 0,2-1 0,2 1-60,4 0 1,4-3 0,9-1 0,4-4-223,7-3 0,8-1 1,7-6 247,5 0 0,7-7 0,13-3 0</inkml:trace>
  <inkml:trace contextRef="#ctx0" brushRef="#br0" timeOffset="-24176">6463 4891 6677,'-18'0'-669,"6"0"1014,1 0-163,7 0-122,-4 8 0,8-5 1,0 9-17,0 2 1,0 1-1,0 3 1,0-1-12,0 1 1,6 5 0,0 2 0,0 2-34,1 4 1,-5 2-1,6 2 1,-2 0-3,0 0 1,2 0 0,-5 2 0,5 2 4,2 1 1,-4 1 0,5-4 0,1 2 2,-2 2 1,5-1 0,-3-5 0,3 2-8,3 4 0,-3-4 0,-1 4 1,-4-5-4,-3-1 0,5 6 0,-6 2 0,-2-1 1,-2 1 1,-2-2 0,0-4 0,0 2-1,0 1 1,0 1 0,0-6 0,0-2 14,0-4 0,0 2 0,0-6 0,0 1 42,0-1 0,0 4 1,0-6-1,0-1-9,0-3 0,0 0 0,0 3 0,0 1 7,0-2 1,0-1 0,0-3 0,0 1 8,0-1 1,0 1 0,0-1-13,0 1 1,0-7 0,0 1-29,0 1 1,0-3-28,0 2-34,0-1-166,7-1 16,-5-2 1,6-6-190,-8 4 0,0-2 71,0 7 0,0 1 308,0 5 0,-8 1 0,-1-1 0</inkml:trace>
  <inkml:trace contextRef="#ctx0" brushRef="#br0" timeOffset="-23429">6410 7441 7492,'-11'5'0,"-1"1"0,-2-2-195,-1-2 0,-3-2 0,3-2 246,3-4 0,-1 2 0,5-5 51,-2 1 0,0-6-45,-1 3 0,3 1 1,8-2-48,0-1 0,8 5 1,3 0-27,5 1 0,1 5 0,1-4 0,-1 4 4,1 2 1,-1 0 0,1 0 0,-1 2-6,1 4 0,-7-3 0,-1 9 0,0 0-49,-1-3 0,-3 7 0,4-4 1,-2 3 9,-4 3 0,-2-1 0,-2 1 1,0-1-4,0 0 1,-6 1 0,-2-1-1,-2 1 42,-3-1 1,-1 1 0,0-1 0,3 1 39,-3-1 0,-1-5 0,-3-2 269,1-3-74,7 7-40,2-12 0,10 6-111,4-8 0,4-6 1,7-2-26,1-2 1,-1 6-1,1-1 9,-1 3 0,-5-4 0,-1 0-164,3 2 0,-4 2 1,1 2-156,3 0 0,-4 0 0,1 0-109,3 0 0,-4 0 377,1 0 0,-7-8 0,4-1 0</inkml:trace>
  <inkml:trace contextRef="#ctx0" brushRef="#br0" timeOffset="-23266">6672 7545 7569,'0'-9'-305,"-6"-1"242,1 4-636,-1 4 135,6-6 564,0 8 0,0 8 0,0 2 0</inkml:trace>
  <inkml:trace contextRef="#ctx0" brushRef="#br0" timeOffset="-22903">6899 7336 6509,'-2'-10'689,"-4"4"-489,5 4-118,-7 2 0,8 2-47,0 4 1,0-2 0,2 6-8,4-3 0,-3 5 0,7-4 0,0 0-6,-1-1 1,1 1-1,4-4 1,-3 4-16,3 1 0,2-5 0,1 4 0,0-2-23,1 0 0,-1 5 0,1-3 18,-1 2 1,-1-4-1,-3 3 1,-3 1-43,-2 0 1,4-4-68,-7 5 0,1 1 13,-6 5 0,-8-1 1,-3-3-42,-5-1 0,-7-2 0,0 1 0,1-3-40,3 0 1,1-6 0,1 6 0,0-2 174,-1-1 0,-7 1 0,-2-6 0</inkml:trace>
  <inkml:trace contextRef="#ctx0" brushRef="#br0" timeOffset="-22734">6899 7336 7569,'12'-16'-359,"-1"5"0,-5-3 340,6 8 1,-6-2-1,5 5-20,3-3 0,2-6 0,1 6 0,0 2-82,1 2 0,-1 2 0,1 0 0,-1 0-162,1 0 283,-1 0 0,1 0 0,-1 0 0</inkml:trace>
  <inkml:trace contextRef="#ctx0" brushRef="#br0" timeOffset="-22210">7703 7144 7569,'9'-12'-38,"-1"0"1,-2-1-108,0-3 1,-1-1 0,-5-1 198,0 1 1,0 5-39,0 1 0,-7 7 0,-5-2-6,-3 4 1,-3 4-1,1 2 1,-1 2 28,1-2 1,-1 5-1,1 3-58,-1 3 0,1-3 0,1 0 1,3 1-20,1 3 1,2-5-1,-1 1 1,3 2 19,0 1 1,6 3-1,-4-1 27,5 1 1,8-1-1,5-1 44,3-5 0,5 3 0,1-6 0,4-1-24,3 1 1,-7 4-1,4-5 1,-2 1-11,1 0 0,-1 4 1,-6-5-1,1 1-78,-1 0 1,1 5 0,-3-1-32,-3 4 0,2 1 0,-9 1 50,-1-1 0,-9 1 0,-7-1 35,-4 0 0,-7-7 1,-2-2-1,0-2 21,-1 0 1,1-1-1,4-3 1,-2 2 79,1 2 0,3 0 1,1-8-1,1-4 1,7 2-1,4-7-73,4-3 1,2-2 0,2-1 0,4 0-49,6-1 1,5-5-1,7-2 1,5-1-366,4 1 390,9-6 0,3-4 0,7-10 0</inkml:trace>
  <inkml:trace contextRef="#ctx0" brushRef="#br0" timeOffset="-20345">6742 5816 6843,'12'0'50,"-1"0"-64,3 0 1,1 0 0,3 0-71,-1 0 0,1 0 0,1 0 0,3-2 60,1-3 0,0 3 0,-5-4 0,-1 4-225,1 2 1,-1 0 248,0 0 0,1 0 0,-1 0 0</inkml:trace>
  <inkml:trace contextRef="#ctx0" brushRef="#br0" timeOffset="-20117">6759 6061 6442,'18'0'-123,"-1"0"164,1 0 0,-6 0 0,-1 0 0,3 0-30,1 0 0,3 0 0,1 0 0,2 0-31,3 0 0,1 0 0,-4-2 0,5-2-57,1-2 1,-4 0 0,4 6 0,-2 0-317,-3 0 393,-3 0 0,-1 0 0,-1 0 0</inkml:trace>
  <inkml:trace contextRef="#ctx0" brushRef="#br0" timeOffset="-19863">6917 6288 6967,'-10'2'-118,"4"4"0,12-4 1,6 3 172,3-3 0,8-2 1,3-2-1,1-1-31,4-3 1,2-2 0,2 4 0,0-4-41,0-1 0,5 5 0,1-2 1,-2 2-49,-2-2 1,-4 4 0,-2-4 0,-4 5 25,-2 1 0,-1 0 0,-7 0 1,0 1-560,1 5 597,-8-4 0,-3 14 0,-7-7 0</inkml:trace>
  <inkml:trace contextRef="#ctx0" brushRef="#br0" timeOffset="-19638">6882 6550 7485,'17'0'0,"1"0"-70,-1 0 0,3 0 0,3 0 0,8 0 0,6 0 18,3 0 1,9-2-1,0-2 1,5-4 23,4-1 0,2 3 0,-4-6 0,3 1-43,-3 1 1,4 0 0,-2 6 0,-1-2 70,-3 3 0,6-7 0,2 0 0</inkml:trace>
  <inkml:trace contextRef="#ctx0" brushRef="#br0" timeOffset="-18742">2062 5485 7006,'-18'0'-55,"1"0"1,-1 2-1,-1 1 1,-3 5 82,-1 2 0,-8 3 1,0 9-1,-6 1-24,-4-2 1,-5 7 0,3 1 0,1 4-107,-1 2 1,-6 1 0,3 3 0,-3 2-39,3-2 0,-3-2 1,6-2-1,3-2 88,3-4 1,-6 4-1,14-6 52,4 0 0,-4 6 0,2-6 0</inkml:trace>
  <inkml:trace contextRef="#ctx0" brushRef="#br0" timeOffset="-18467">1887 5886 7569,'10'-2'-598,"-5"-3"0,-5 3 631,-5-4 1,-5 4 0,-8 2 0,1 2 16,0 4 1,-9-3 0,-1 9 0,-2 2-26,0 1 0,0 3 0,-6-1 0,0 1-74,0-1 1,-2 8-1,-2 4 1,-3 4-58,-3 2 0,0-2 0,-3-2 1,3-2 24,3 2 1,-5 2-1,6 0 1,4-3 80,6-7 0,6 4 0,8-8 0,-1 7 0</inkml:trace>
  <inkml:trace contextRef="#ctx0" brushRef="#br0" timeOffset="-18241">1817 6183 7428,'16'-11'0,"-3"1"-457,-1 2 0,-6 2 415,5 6 1,-9 0 62,-2 0 0,-8 2 0,-9 2 1,0 4-13,-1 2 0,-1 1 0,-5 7 1,-5-1-105,-4 1 1,-2 1-1,-1 2 1,-3 3 11,-2-3 0,0 4 0,4-2 83,-3-1 0,3 5 0,-6 0 0</inkml:trace>
  <inkml:trace contextRef="#ctx0" brushRef="#br0" timeOffset="-18004">2027 6323 7353,'9'-8'-9,"-1"6"0,-10-6 0,-4 10-184,-5 4 0,-5 2 1,-3 6-1,-3-3 132,-1 3 0,-8 7 0,2 2 0,-4-1-35,-2-3 1,0 1-1,0-1 1,2 0 95,4-3 0,-4-3 0,6 5 0</inkml:trace>
  <inkml:trace contextRef="#ctx0" brushRef="#br0" timeOffset="-17533">2149 5100 7569,'0'10'-838,"-2"-2"718,-4-8 0,2 0 140,-7 0 1,5 0 36,-6 0 1,1 0-28,-7 0 1,6 2 0,1 2 0,-3 3-70,-1 3 0,-3 4 1,1 7-1,-3 2-81,-3-1 1,2 3-1,-8 0 1,-1 0 119,3 1 0,-6 5 0,6-12 0,-8 6 0</inkml:trace>
  <inkml:trace contextRef="#ctx0" brushRef="#br0" timeOffset="9993">2882 3406 6608,'-9'-17'473,"1"5"-418,8 1-69,0 7 0,0-2 0,0 12 0,0 5 15,0 5 1,2 1 0,2 1 0,4 1 0,1 5 1,3-3-1,3 6 1,-1-2-6,-2-3 1,-3 3 0,5-2 0,-2-2-13,1-1 0,-3 3 1,0 0-1,-1-3-214,1-7 1,-6 3 0,4-4 62,-1 3 0,-5-3 166,4-1 0,-4-7 0,-2 4 0</inkml:trace>
  <inkml:trace contextRef="#ctx0" brushRef="#br0" timeOffset="10507">2917 3529 7569,'-2'-18'0,"-1"1"0,-5-1 0,-2 1 0,4-1-118,-5 1 0,5 1-240,-6 5 0,8 1 360,-2 4 1,4 2 0,4-5-1,2-1 33,2 0 1,8 6 0,-5-4 0,3 3 30,0-1 1,-1-2 0,7 4-60,-1-2 0,1-1 0,-1 3 0,1-2 18,-1 2 0,1 2 0,-1 2 0,1 0-32,-1 0 0,-5 0 1,-3 2-1,1 2-14,0 2 0,-6 7 0,1-1-69,-3 3 1,-2 3-1,0-1 35,0 1 0,0-1 0,-2 1 0,-1-1-10,-3 1 0,-8-1 0,3 1 39,-5-1 0,4 1 0,3-1 0,-1-1 22,0-5 1,4 3-1,-3-6 100,1 1 140,2-5-195,6 4 0,8-8 0,4 0 118,3 0 1,3 0-1,-1 0-92,0 0 0,1 0 0,-1 0 1,1 2-43,-1 4 0,1-4 0,-3 5 0,-1-1-141,-2 0 1,-1 6 0,7-5-27,-1 3 1,-7-4 0,-2 4-135,-1-3 0,3-1 276,7-6 0,1-8 0,-1-1 0</inkml:trace>
  <inkml:trace contextRef="#ctx0" brushRef="#br0" timeOffset="10893">3459 3441 6474,'17'0'128,"-5"0"0,-1 0-65,3 0 1,-4 0 0,-1-2-19,-1-3 1,0 3 0,-4-6-48,2 0 0,0 4-15,-6-7 0,1 5 0,3-6 28,2-2-2,0 7 0,-8-7-43,-4 8 1,-2 2 0,-5 8 0,3 4 17,2 2 0,-5-1 0,3 5 0,-2-2 9,1 1 1,5 1 0,-4-1 0,3-1-16,3 2 0,2-5 0,4 3-25,4 2 1,-3-7-1,9-1 1,0-2-33,-3 2 0,7-4 0,-4 4 0,3-4 14,3-2 0,-1-2 0,0-2 65,1-2 0,-1-15 0,1 1 0</inkml:trace>
  <inkml:trace contextRef="#ctx0" brushRef="#br0" timeOffset="11427">3895 3232 7356,'0'-18'-944,"0"7"950,0-1 1,-2 2 47,-3-1 1,1 3-52,-8 8 1,6 0-1,-3 2 5,1 4 0,-4 3 1,4 7-10,-1-5 0,5 5 0,-2-4-58,4 3 1,2 3-14,0-1 1,0-5 51,0-1 0,8-7 7,3 2 1,-3-6 0,0-4 0,-2-4 37,0-1 1,5 3 0,-3-4 90,2 2 0,-4-3 1,3 3 124,-1-2-3,-2 6-195,-6-3-54,0 7 1,6 7 0,1 5-11,3 4 0,-4 1 0,4 1 0,-1-1 10,1 0 1,-4 1 0,4-1 0,-1 1 6,1-1 1,-6 3-1,4 1 1,-3 2-7,1-1 1,0-3 0,-6-1-37,0-1 1,0 1 0,0-1 25,0 0 1,-8-1 0,-1-2 0,-3-5 19,0-1 1,1 0-1,-7-4-3,1 1 1,-1 1 0,1-6 7,-1 0 1,7 0-1,-1-2-82,-2-3 1,7-5 0,1-8-84,4 1 1,2-1-1,0 1 160,0 0 0,0-1 0,0 1 0</inkml:trace>
  <inkml:trace contextRef="#ctx0" brushRef="#br0" timeOffset="11681">4105 3109 7363,'0'-11'-802,"0"-1"877,0 8 0,8-2-15,3 12 0,-3-2 0,-2 8 0,-2 1-49,2 3 0,-4-4 0,3-1 0,-3 3-114,-2 1 1,2 1-1,2-3-192,2-1 0,0 0 295,-6 5 0,0-7 0,0-2 0</inkml:trace>
  <inkml:trace contextRef="#ctx0" brushRef="#br0" timeOffset="11839">4175 2952 7412,'-6'-11'-527,"0"-1"1,-2 8 208,3-2 318,3 4 0,-14 10 0,6 2 0</inkml:trace>
  <inkml:trace contextRef="#ctx0" brushRef="#br0" timeOffset="12212">4402 2935 7474,'0'10'-288,"-2"-3"1,-2-5 147,-2 4 0,-5 4 147,5 7 1,0 1 54,6-1 1,0 1-52,0-1 0,8-7-38,3-4 1,5-4-1,1-2 38,1 0 0,-7-2 0,1-2 1,2-4 11,1-2 1,-3-1 0,-1-7 42,3 1 0,-6-1 1,-2 1 10,-4-1 0,-2 7 0,0-1-67,0-2 0,-8 1-125,-4 1 0,-3 4 1,-3 8-5,1 0 1,5 6-1,2 2 1,1 2 46,-1 3 1,6-3 0,-2 2 71,4 1 0,-5 3 0,-3 1 0</inkml:trace>
  <inkml:trace contextRef="#ctx0" brushRef="#br0" timeOffset="12657">4734 2830 7531,'11'0'-371,"1"0"1,0 2 366,5 4 1,-7-2-1,-3 5-15,1-1 1,-6 6 17,4-3 0,-2 3-42,2-2 69,-4 3-9,5-13 0,-7 4-20,0-12 1,0 2 0,0-7-37,0-3 0,0-2 23,0-1 1,0-1 0,0 1 25,0 0 0,8 5 0,4 2 47,3 2 0,-3-3 1,0 5 53,1 2 1,3 2-1,1 2-26,1 0 1,-1 0 0,1 0 0,-1 0-85,1 0 1,-7 2-1,1 2 1,-1 4-95,-1 1 0,4 3 0,-8 6 100,-3-1-7,-1 8 0,-2 2 0,0 8 0</inkml:trace>
  <inkml:trace contextRef="#ctx0" brushRef="#br0" timeOffset="13265">4175 4087 7110,'-18'0'-108,"1"6"1,1 2 101,5 2 1,-3 1-88,8 7 132,0-1 0,6-5 0,0 0-12,0 1 0,2-3 0,4 0-16,6-3 1,3-1-1,3-6 2,-1 0 0,-5 0 0,0 0 7,1 0 0,-5-2 0,0-4 3,-1-5 1,-5 1-1,4-2 41,-4-1 0,-4-3 1,-2-1-42,-1-1 1,-3 7 0,2 1-158,-6 2 0,-3-3-139,-3 5 0,1 2 146,-1 10 1,7 2-1,1 5 127,2-1 0,2-1 0,6 7 0</inkml:trace>
  <inkml:trace contextRef="#ctx0" brushRef="#br0" timeOffset="13615">4419 3843 7239,'6'-18'-866,"0"1"882,-2 0 1,-2 5 637,-2 0-545,0 8 1,-2-3-94,-4 7 0,4 2 1,-4 3-10,4 7 1,2 4 0,0 1 0,0 2-18,0 5 0,0-3 0,0 6 1,0 0 12,0 1 0,6 1 0,2 6 1,0-2-35,-1-4 0,5 4 0,-4-6 0,0 2 16,-1 0 1,5-2 0,-4 4 0,-1-4-27,1-1 1,0 3 0,-4-4-1,2 0-67,-2 0 1,-2-1 0,-2-7 0,0 1 23,0-1 0,0 1 0,0-1 0,-2-1-23,-4-5 0,2 3 0,-8-8 107,-1-2 0,-3-3 0,-1-1 0</inkml:trace>
  <inkml:trace contextRef="#ctx0" brushRef="#br0" timeOffset="13779">4384 4297 7569,'2'-16'0,"2"3"-85,2 1 1,8 1-96,-3-7 1,5 7 0,3 1-1,2 2 1,5 2-264,1-2 443,-6 7 0,12-15 0,-6 6 0</inkml:trace>
  <inkml:trace contextRef="#ctx0" brushRef="#br0" timeOffset="14706">2743 5816 7042,'-8'-9'-15,"4"-1"51,-8 4 1,7 4 82,-7-4 0,6 4-178,-6 2 1,7 0-1,-7 0 39,-2 0 1,5 2 0,-1 4 0,0 6 10,1 3 0,3-3 0,-4 0 1,2 1-17,4 3 0,3 7 1,1 0-1,0-1 22,0-3 1,0-1-1,0-1-33,0 1 0,1-7 0,5 1-1,6 1 0,-2-5 23,1-2 0,-1-6 14,2-6 0,1 2 0,-7-7 1,-2-3 0,-2-1 0,0-3 0,2 1 0,1-1 93,-1 1 0,-2-1 0,-2 1-24,0-1 0,2 7 0,2-1 61,2-2 1,0 5-132,-6-3 1,2 8-42,4-2 0,3 12-1,9 6 1,-7-4-1,-1-1 1,0-1-148,-1 0 0,-3 6 0,6-7-104,2-1 1,-5 4 292,3-2 0,-8 0 0,3-6 0</inkml:trace>
  <inkml:trace contextRef="#ctx0" brushRef="#br0" timeOffset="15019">3057 5589 6968,'-12'0'-204,"1"0"1,5 0-1,-6 0 300,-1 0 0,3 0 93,-2 0-132,9 8 0,-13-4-1,4 8 1,3-3-1,-1 5 1,2-2-36,4 1 0,2 3 0,2 1 0,0 1-25,0-1 1,0 1 0,0-1-19,0 0 1,2 1 13,4-1 1,2-5-1,5-2 1,-1-2-19,2-5 1,1-1-1,3-2-92,-1 0 0,1-5 0,-1-3 0,1 0-367,-1 0 485,0-5 0,9 3 0,1-8 0</inkml:trace>
  <inkml:trace contextRef="#ctx0" brushRef="#br0" timeOffset="15365">3389 5520 7116,'0'-12'-680,"0"0"1,0 6 936,0-5 51,0 7 10,-8-12 166,-2 14-379,-7-5 1,-1 9-81,1 3 1,5 3 0,3 6-4,1-3 1,-4 1-1,6 6-23,3-1 1,1 0-1,2 1 17,0-1 1,0-5 0,2-2 0,3-3-101,7-3 0,-2 4 0,1-2 1,3-2-58,1-2 1,3-2 0,-1 0 0,1 0-10,-1 0 0,1-6 0,-1 0 0,1 0 150,-1-1 0,1-3 0,-1-8 0</inkml:trace>
  <inkml:trace contextRef="#ctx0" brushRef="#br0" timeOffset="15753">3651 5415 7409,'17'0'-616,"1"0"0,-1 0 637,1 0 1,-7-6 66,1 0 0,0-7-6,5 1 1,-7 2-52,-4-1 0,-4-1 56,-2-6-54,0 9 1,-8 1-1,-4 8-26,-3 0 0,-1 2 0,3 4 0,1 3-10,-2 1 1,5 6 0,-1-5 0,2 5 1,4 1 0,2 1 0,2-1 0,0 1-35,0-1 0,0-5 0,2-3 0,2 1 9,2 0 1,8-6-1,-1 2 1,7-4-37,3-2 1,0 0 0,-3 0 0,1-2-333,2-4 395,0-4 0,3-7 0,1-1 0</inkml:trace>
  <inkml:trace contextRef="#ctx0" brushRef="#br0" timeOffset="16008">4070 5240 7521,'-8'-10'-379,"4"3"385,-7 7 1,7 2 0,-2 3 0,4 7 16,2 4 1,0 1 0,2 0 0,2 3-37,2 3 0,1-1 0,-3 5 1,4 0-43,2 0 0,-4-4 0,5 4 0,1 1-41,-2-1 0,3-6 0,-7 4 0,-2-1 7,-2-1 1,4 0 0,-1-5-1,-1-1-13,-2 1 0,-2-1 1,0 1 101,0-1 0,0-5 0,0-1 0,0-7 0,-7-4 0,-3-10 0</inkml:trace>
  <inkml:trace contextRef="#ctx0" brushRef="#br0" timeOffset="16294">4035 5397 7569,'-2'-27'-442,"-4"4"315,4 3 1,-5 3 0,7-1 81,0 1 1,2 1 0,1 3 0,5 3 93,2 2 1,2-3 0,3 3-2,-3-2 1,3 6 0,-3-1 3,3 3 0,3 2 0,-1 0-54,1 0 1,-1 2-33,1 3 1,-3 5 0,-3 8 0,-4-3 8,-1-3 1,-5 3-1,4-3 1,-6 3-59,-6 3 1,2-1 0,-7 1 43,-3-1 0,-1-1 0,-3-3 0,1-1-79,-1 2 1,1-5 0,-1 1-1,1-2 0,5-2 118,1-6 0,-1 0 0,-5 0 0</inkml:trace>
  <inkml:trace contextRef="#ctx0" brushRef="#br0" timeOffset="16581">4367 4908 7569,'17'0'-824,"-5"0"848,0 0 1,-7 0-1,5 2 29,-2 4 0,4 4 1,-5 7-1,1 1-40,0-1 1,3 1 0,-3 1-1,0 2 23,0 3 1,3 1 0,-3-4 0,0 2-124,0-1 1,-1-3 0,-3-1 0,2-1-145,-2 1 0,4-1 0,-2 1 231,-2-1 0,5 0 0,1 1 0</inkml:trace>
  <inkml:trace contextRef="#ctx0" brushRef="#br0" timeOffset="16785">4419 5118 7251,'18'0'-274,"-1"0"177,1 0 0,-1-2 0,1-2 0,-1-2 3,1 2 1,-1 2 0,0 2 0,1 0-360,-1 0 453,1-7 0,-1-3 0,1-8 0</inkml:trace>
  <inkml:trace contextRef="#ctx0" brushRef="#br0" timeOffset="17149">4943 4873 7410,'-15'2'-437,"3"4"1,-3-4 407,3 4 0,2-2 0,0 2 74,3 5 0,-5-1 0,6 2 0,0 1 23,-1 3 1,5-5 0,-4 1-47,4 2 1,2 1 0,0 3-77,0-1 0,2-1 1,4-5-129,5-5 1,5-4 145,1-2 0,1 0 1,-3-2-1,-1-2 6,-2-2 1,-7-7-1,5 1 76,-2-3 0,0-3 0,-5 1 91,3-1 1,6 1 50,-6-1 1,2 8-207,-3 5 0,-1 3-21,8 2 1,-6 2 0,3 3-121,-1 7 1,0-2-1,-4 1 159,2 3 0,-1 2 0,-5 1 0</inkml:trace>
  <inkml:trace contextRef="#ctx0" brushRef="#br0" timeOffset="17585">5188 4838 7359,'7'-17'-849,"-3"7"845,8 4 0,-6-1 70,5 1 1,-5 0 0,4 8-15,-2 4 1,3-2 0,-3 5-21,2-1 1,0 6 0,3-3 13,-1 5 1,-6 1-91,5 1 0,-7-1-117,2 1 171,-4-9 0,-2-1 0,-2-8 4,-4 0 0,4-8 0,-4-3 0,4-5 1,2-1 1,0-1 0,0 1-3,0-1 0,8-3 0,2 2 1,2 3-6,-1 1 0,1-1 0,5 1 1,1 3 0,-1-2 0,1 9-4,-1 1 0,1 2 0,-1 2-28,1 0 0,-3 7 1,-1 5-66,-3 4 0,-7-5 0,2 1 1,-2 1-191,2 3 1,-4 1 277,3 1 0,-3-1 0,6-7 0,2-2 0</inkml:trace>
  <inkml:trace contextRef="#ctx0" brushRef="#br0" timeOffset="17967">5764 4611 7569,'0'-17'-533,"0"7"1,-2 2 577,-4 8 1,2 0-1,-5 2 4,1 4 1,-4-2 0,6 8-1,3 1-21,1 3 0,2 1 1,0 1-1,0-1-32,0 1 0,2-1 0,3 1 7,7-1 1,-2-5-1,1-3 1,3-1 17,1-4 0,3-2 0,-1-2-20,1 0 0,-1 0 0,3 0 0,1-2 9,2-4 1,1 2 0,-7-7-31,1-3 1,-3 4 0,-1 1-1,-5-1-26,-1 0 1,-2-1-26,-6-7 1,-2 9 54,-4 3 0,-3 4 0,-7 4 0,2 4 19,3 5 1,7 5 0,-4 1 0,2 1-46,0-1 1,1 1 0,7-1 0,3 0 41,7 1 0,11-1 0,5 1 0</inkml:trace>
  <inkml:trace contextRef="#ctx0" brushRef="#br1" timeOffset="46963">1049 4314 7277,'6'18'37,"-1"-1"1,3 1-1,-4-1 1,4 1-1,-1-1 21,1 1 1,6-1-63,-3 1 0,5 1 0,0 2 0,-3 3 0,-1-3 16,1-2 0,3 5 0,3-1 1,1-2-9,-3-1 1,10 3-1,-9 0 1,-1 1-6,-3 1 0,1-6 0,-3 6 0,4-1 2,1-1 0,-2 0 0,-1-5 0,-2-1-2,1 1 1,-3 5 0,2 0 0,-1-1 17,-1-3 0,6 0 0,-7 3 0,3 1-15,0-2 0,-7-3 0,7-5 1,0-1 0,-3 2 0,7-1 1,-6 1-1,1-4 6,1-3 1,-6 5 0,3-4-1,-1 1 1,4-3 0,-4 4 6,1-2 0,-3 3 63,6-5-70,-8 8 0,5-12 0,-5 5-26,2 1 26,0-6 68,-6 6-31,0-8 96,0 0-98,0 8-64,0-6-228,0 5-360,0-7 356,0 0 1,8-7 0,1-3 0</inkml:trace>
  <inkml:trace contextRef="#ctx0" brushRef="#br1" timeOffset="47658">926 4227 6078,'2'12'0,"4"-1"-76,-4-7-96,6 4 318,-8-8 1,0-2-46,0-4 1,0 2 57,0-7 1,-2 7-31,-4-2 1,2 4-21,-7 2 0,5 0-67,-6 0 1,8 8-15,-2 4 0,3 3 0,-1 3 0,-2-1-17,2 0 1,2 1-1,2 1 1,0 3-17,0 1 0,0 0 1,0-3-1,0 1-33,0 2 0,6 1 1,0-7-54,-2 1 0,-2-1-69,-2 0-245,7 1 172,-5-8 1,8-3 232,-4-7 0,-4-15 0,5-5 0</inkml:trace>
  <inkml:trace contextRef="#ctx0" brushRef="#br1" timeOffset="47917">909 4245 7266,'0'-18'-1399,"2"3"2149,4 3-430,-4 4 1,13 8-174,-3 0 0,3 0 1,3 0-79,-1 0 0,1 0 1,1 2-1,3 2 7,1 2 0,0 0 1,-4-6-1,3 0-188,1 0 1,0 6 0,-3-1-1,1-1-77,2-2 0,1-2 0,-7 0 0,1 2 189,-1 4 0,1-4 0,-1 6 0</inkml:trace>
  <inkml:trace contextRef="#ctx0" brushRef="#br1" timeOffset="49000">368 4122 7371,'-8'10'-1438,"6"-2"1349,-6-8 59,8 0 1,0-2 29,0-4 0,0 4 0,0-6 0</inkml:trace>
  <inkml:trace contextRef="#ctx0" brushRef="#br1" timeOffset="49999">36 3284 6650,'11'8'0,"1"4"-38,2 3 1,-5 2 0,3 1 58,2-1 0,-5 1 0,1-1 0,0 1 0,-3-1-57,1 1 0,4-1 0,-4-1 0,-1-3-116,1-1 0,0-6-198,-2 5 350,-4-7 0,5 4 0,-7-8 0</inkml:trace>
  <inkml:trace contextRef="#ctx0" brushRef="#br1" timeOffset="50467">36 3302 7569,'-2'-18'0,"-2"-1"-554,-2-5 464,-7 5 1,11-6 0,-4 7 96,4 1 0,2-1 0,0 1 111,0-1 1,2 1-1,4 0-45,5-1 0,5 3 0,-1 1 0,-1 4 3,-2 2 1,-1-3 0,7 5-73,-1 2 1,1 2 0,-1 2-54,0 0 1,1 0 0,-3 2 0,-1 2-60,-2 2 0,-6 7 0,3-1 68,-1 4 1,4 1 0,-7 1 0,-1-1 11,-2 0 0,-2 1 1,0-1-1,0 1-9,0-1 1,-2-5-1,-2 0-16,-1 1 0,-9 3 24,2 1 0,-1-5 0,-1-2 20,3-3 0,5-1 96,-6-6 74,8 0-8,-4 0 0,10 0 0,4 2-80,6 4 1,3-4-1,3 4 1,-1-4-47,1-2 0,-1 0 0,1 0 0,-1 0 1,1 0-1,-1 0 1,1 0-233,-1 0 0,-5 0 0,-1 0 0,3 0-177,1 0 1,3 0 381,-1 0 0,1-8 0,-1-2 0</inkml:trace>
  <inkml:trace contextRef="#ctx0" brushRef="#br1" timeOffset="51667">507 3040 7424,'18'-6'-630,"-3"-2"540,-3-2 1,3 6-1,-5-3 100,0-1 0,0 6 0,-7-6 20,3 0 0,6 5-52,-6-9 0,1 2 1,-3-3 26,2 1 1,0 6 27,-6-5 1,-8 7-26,-3-2 0,1 4 0,-2 4 22,-1 4 1,-1-2 0,1 7 28,1 3 0,8-5 1,-2 3-39,4 2 0,2 1 1,0 3-57,0-1 0,2-5 1,4-3-18,6-1 0,3 4 0,3-6-46,-1-2 0,1-2 1,-1-4-1,0-2-14,1-2 0,-1-8 0,3 3 0,1-5 112,2-1 0,1-1 0,-7 1 0,1-1 0,-1 1 0,1-6 0,-1-1 0,-1 3 0,-5 1 0,3-3 0,-6 0 0,-1 2-3,1 1 0,-2 3 1,-6-1-1,0 1 56,0-1 1,0 7 0,-2 1 0,-2 0 36,-2 1 1,-7 5 0,1-2-33,-3 4 1,3 2 0,0 0-25,-1 0 1,-3 0 0,1 2 0,1 2-1,4 4-44,3 1 1,-1-3 0,4 6-8,-2 1 1,0-3-1,6 2 1,0 1 7,0 3 0,0 1 0,2-1 2,4-5 1,-2-1 0,8-6 0,1 2 1,3 0-1,1-6 5,1 0 1,-1-6 0,-1-2 0,-3 0 14,-1 0 0,-6-5 1,3 1 34,-1-3 0,4-3 0,-6 1-11,-3-1 1,-1 1 0,-2-1 13,0 1 1,0 5 123,0 1-109,0 7-65,0-4 1,0 10-1,2 4 0,4 5 0,-2 5 0,6 1 1,-1 1-9,1-1 1,0 7 0,3-1-1,-1 0-3,2 2 0,-5-5 1,3 5-1,0-2 1,-3 1 0,5-1 0,-8-4 0,-2 3-35,-2 1 0,-2 0 0,0-5 1,0-1 20,0 1 0,-2-3 0,-2-1 0,-4-3-56,-2 3 1,1-4 0,-5-1-1,2-1-64,-1-4 1,-3-2 123,-1-2 1,1-8 0,5-3 0,5-5 57,4-1 1,2-3-1,0-3 1,0-4-22,0 0 1,0-5-1,2 7 1,2-2-3,1-4 1,7 6 0,-4 0 0,2 1-14,3 1 1,-3 0 0,2 5-1,-1 1-12,-1-1 1,3 1 0,-5-1 0,0 1-5,0-1 1,-1 1-1,-3 0 4,2-1 0,0 1 21,-6-1 0,0 6 0,-2 3 54,-4 1 1,2 2 34,-7 6 1,5 0-26,-6 0 0,8 2-4,-1 4 1,3-2-1,2 7 31,0 3 1,5 2-1,3 1-42,2 1 0,2-1-92,5 0 1,0-7-1,-1-2 1,-2-2-101,-3 0 0,-5-1 0,6-5-22,1 0 0,3 0 152,1 0 0,-7-7 0,-2-3 0</inkml:trace>
  <inkml:trace contextRef="#ctx0" brushRef="#br1" timeOffset="51896">1136 2289 7569,'-17'-12'0,"-1"2"-210,1 3 0,5 1 1,0 6-193,-1 0 0,3 2 304,-2 3 0,9 5 0,-3 8 98,4-1 0,-6 1 0,-2-1 0</inkml:trace>
  <inkml:trace contextRef="#ctx0" brushRef="#br1" timeOffset="52171">1293 2376 6501,'10'0'59,"3"2"0,-5 2 0,0 4-5,0 1 1,3-3 0,-3 4-1,0-1-25,0 1 1,5-6 0,-1 4-22,3 0 0,-3-6 0,0 3-13,1-3 0,-3-4 36,2-3 0,-3-5 0,3-8 7,-6 1 1,-4 5 0,-4 3 0,-2-1-26,-2 0 0,-7-2 0,1-5-39,-4 0 0,-1 7 0,1 2 0,3 2-31,1 0 1,1 1 0,-5 7 0,2 1-68,3 3 0,1 8 1,-4-2-1,5 3-448,1 2 572,2-7 0,-2 13 0,-1-3 0</inkml:trace>
  <inkml:trace contextRef="#ctx0" brushRef="#br1" timeOffset="52610">1590 2184 6799,'12'10'-110,"-1"-5"122,3-3 1,-4 4 0,1 2-15,3 2 0,-4-5-20,1 7 0,-7 0-19,2 5-25,-4-7 1,-4 3 11,-4-7 0,-4 0 0,-7-6 45,-1 0 0,7-6 1,1-1-1,2-3-7,4-4 0,-3-1 1,1-3-1,2 1 37,2-1 0,4 1 1,2-1-1,4 1 6,1-1 1,-3 1-1,6 1 1,1 3 54,3 1 0,1 3 1,1-5 12,-1 2 0,-5 8 0,0-1-50,1 3 1,3 2 0,1 2-56,1 3 0,-7-1 0,-1 8-169,-2 2 1,-2 1 0,-4 3-270,3-1 448,-3 0 0,6 1 0,-8-1 0</inkml:trace>
  <inkml:trace contextRef="#ctx0" brushRef="#br1" timeOffset="52966">2027 1660 7569,'-10'0'-388,"-6"0"1,13 0 0,-7 2 408,2 4 1,2 3-1,6 9-5,0-1 1,6-5 0,2-2 37,2-3 1,1-1-1,7-6-23,-1 0 0,-5 0 0,-1 0-31,3 0 0,2-8 0,-1-3 1,-3-5 1,1 5 0,-7-1 43,-2-2 0,-2-1 0,-2-3-36,0 1 1,-2 5 0,-4 3-96,-5 1 1,-5 2 0,-1 6 0,-1 0-90,1 0 1,-1 2 0,1 2 174,-1 2 0,-7 15 0,-2-2 0</inkml:trace>
  <inkml:trace contextRef="#ctx0" brushRef="#br1" timeOffset="53317">2131 1101 7441,'0'-10'-324,"0"5"1,2 10-1,2 7 405,2 4 0,0 1 0,-4 0 0,2 3-36,2 3 1,5-3 0,-3 5 0,2-2 41,3 0 1,3 6 0,1-3 0,1-1-41,-1 0 1,3 0-1,1-3 1,2 1-41,-1-2 1,-1-1 0,0-1 0,3 2-81,-3 3 0,-2-1 1,-1-5-1,-1-1-105,1 0 0,-7 1 1,-1-1-10,-2 1 1,-2-1 0,-6 1 186,0-1 0,0 1 0,0-1 0</inkml:trace>
  <inkml:trace contextRef="#ctx0" brushRef="#br1" timeOffset="53514">2306 1538 7569,'0'-20'0,"0"-1"-363,0-2 314,8-1 1,2 7 0,7-1-80,0 1 0,1 1 0,-1 3 0,1 3 22,-1 2 0,7-3 1,-1 5 105,-2 2 0,-1 2 0,-3 2 0</inkml:trace>
  <inkml:trace contextRef="#ctx0" brushRef="#br1" timeOffset="54300">1066 3668 7569,'-10'0'-176,"3"-2"110,7-3 1,0 1 0,0-8-62,0-2 0,2 1 0,2-1 141,1 3 0,9 5 1,-2-4 37,3 2 0,-3 1 1,-1 3-1,3-2-11,1 2 1,-3-4 0,0 2-1,1 3-34,3 1 1,1 2-1,1 0-49,-1 0 1,1 2-1,-1 3-43,1 7 0,-7 4 1,-1 1 39,-2 0 1,-2-5 0,-6 0 0,2-1-20,3-1 0,-3 6 68,4-5 0,-10-1 0,-4 0-22,-1-3 1,3-1 15,-6-6 1,1-2 21,-7-4 0,8-3 1,5-11-12,3-3 1,0 4-1,-2-7 1,-2 3-69,2 0 0,2-6 1,2 4-1,0-1-39,0 1 0,0 2 0,0 5 98,0 1 0,8-1 0,2 1 0</inkml:trace>
  <inkml:trace contextRef="#ctx0" brushRef="#br1" timeOffset="54971">1415 3371 7246,'18'0'-403,"-6"0"0,-1 0 371,3 0 1,1 0-1,3-2 72,-1-3 0,-5 1 1,0-6-1,-1 0 1,-1 1 1,3 3-1,-5-6-32,2-1 1,-4-3 0,3-1-2,-1-1 1,-2 1-1,-6-1-12,0 1 1,0-1 0,-2 3-7,-4 3 1,2 4 0,-7 8-25,-3 0 1,-1 8 0,-1 4 22,4 3 0,-1 3 0,7-1 0,2 1 12,2-1 1,2 1-1,0-1-3,0 1 1,8-3 0,4-1 2,3-3 0,-3-7 0,-1 2 0,3-4 10,2-2 0,1 0 0,0 0 1,1 0-30,-1 0 1,1-8 0,-1-3 3,1-5 1,-1-1 0,1-1 0,-3 1 19,-3-1 1,1 1 0,-5-1 0,0-1 29,0-4 0,-2 3 0,-6-3 1,0 3 2,0 3 1,0 0 0,0-1 0,0 1 22,0-1 0,-2 3 0,-2 1 24,-2 2 0,-8 9-44,3-3 0,-3 6-65,2 6 1,5 3 0,7 9 33,0-1 0,0 1 1,2-1-1,3 1-6,7-1 0,4 2 0,1 3 0,1 1-11,-1-2 1,0 1 0,1 1-1,-1 4 0,1 0 1,-1 1-1,1-7 1,-1 2-12,1-2 0,-7 5 0,-1-3 0,-2-2 6,-4-1 1,-2-3-1,-2 1 1,0-1 1,0 1 1,0-7-1,0 1-23,0 1 0,-8 1-107,-4-2 1,-3-5-1,-3-7 18,1 0 1,5-5 0,2-5-1,1-4-217,-1-5 338,-2-2 0,-5-5 0,-1-1 0</inkml:trace>
  <inkml:trace contextRef="#ctx0" brushRef="#br1" timeOffset="55153">1590 2743 7438,'0'-10'-162,"0"2"0,0 0 0,0-1 0</inkml:trace>
  <inkml:trace contextRef="#ctx0" brushRef="#br1" timeOffset="55500">1992 2795 7569,'0'-12'-145,"0"1"0,2 5-396,4-6 428,-5 1 0,7-7 76,-8 1 113,0-1 0,-8 11-15,-3 7 1,-3 7 0,1 11 4,1-1 1,8 1-1,-2-1-28,4 1 1,2-1-1,0 1 1,2-1 18,4 0 1,-2-5 0,8 0-59,1 1 0,3-3 1,1 0-102,1-2 1,-1-3 0,1-5-96,-1 0 1,1-2 0,-1-1 0,-1-5 3,-5-2 0,11-4 69,-5-9 124,4 4 0,-3-6 0,-1 7 0</inkml:trace>
  <inkml:trace contextRef="#ctx0" brushRef="#br1" timeOffset="55939">2306 2638 7267,'0'-18'-428,"0"1"0,0 0 0,0-1 474,0 1 1,-2 1-1,-4 4 23,-5 7 0,1 3 0,-2 2 47,-1 0 0,3 5 0,0 3-44,3 2 1,1 2-1,6 5 1,0 1 9,0-1 0,0 0-134,0 1 99,0-1 1,2 1 0,4-1-40,5 1 0,-1-3 0,2-3 0,-1-4-60,-1-1 0,5-5 0,-3 4 0,4-4-21,1-2 1,-1-2-1,-3-2 1,-1-3-55,1-3 1,3-2 0,1-5 0,1-1 36,-1 1 1,-5-3-1,-2-1 1,-3-2 89,-3 1 0,0-5 0,0 0 0,2-2 0,-2 0 0,-4 0 0,-4-6 0,-4 0 0,-2 0 0,1 0 0,-5 0 0,4 2 0,3 4 0,-7 4 0,4 7 0,-1 3 69,-1 3 0,0-1 294,-5 7 1,7 2-281,4 10 0,4 3 0,2 9 1,0 1-46,0 5 1,0-5 0,2 6-1,2-1-62,2-1 0,6 2 1,-4-4-1,1 3-49,5-3 0,-4-2 0,1-1 0,1-1-43,-2 1 1,3-1-1,-5 1 1,0-1-265,-1 1 380,-1-1 0,2 1 0,2-1 0</inkml:trace>
  <inkml:trace contextRef="#ctx0" brushRef="#br1" timeOffset="56149">2411 2446 7265,'0'-18'-254,"0"1"0,0-1 1,0 1 373,0-1 0,8 7 1,3-1-44,5-1 0,1 5 0,1 2-79,-1 4 0,1 2 0,-1 0-247,1 0 1,-1 2 248,1 4 0,-9 4 0,-1 7 0</inkml:trace>
  <inkml:trace contextRef="#ctx0" brushRef="#br1" timeOffset="57400">7039 5939 7300,'-12'0'-1056,"3"-2"1172,1-4 1,0-2 0,4-5-44,-2 1 1,1 6 0,5-6 4,0-1 1,0 3 0,0-1-27,0-3 0,0-2 0,0-1 0,0-1-17,0 1 1,1-2 0,3-3 0,4-1 5,2 2 1,0-7 0,3-1 0,-1-2-24,1 2 1,3-6-1,1 2 1,1-6 4,-1 1 0,-5 1 0,0 0 0,1-2-24,3-2 0,-1-1 0,-1 1 0,-3-4-50,3 1 1,0-5 0,-1 6-1,-1 1 7,1-1 1,-3 0 0,2 5-1,-1-3 34,-1 2 1,4 8 0,-7 4 0,1 2 0,0 3 0,0 3 0,-4 1 18,1 1 0,1 5-181,-6 1-390,0 7 376,0-4 1,0 10 185,0 4 0,0-4 0,0 5 0</inkml:trace>
  <inkml:trace contextRef="#ctx0" brushRef="#br1" timeOffset="57633">7318 4384 7441,'18'0'-725,"-7"-2"722,1-3 0,0 1 0,5-8 98,1-2 1,-1 7-1,3 1 1,1 2 22,2-2 1,0 4-1,-5-4 1,-1 4-52,1 2 1,-1 2 0,1 2 0,-1 4-131,1 2 0,-1 1 0,-1 9 0,-3 1 41,-1 2 0,-6 8 1,3-1-1,-1 1 22,-4-2 0,-10 12 0,-3-5 0</inkml:trace>
  <inkml:trace contextRef="#ctx0" brushRef="#br1" timeOffset="58800">7091 3319 7569,'0'-17'-284,"0"-1"1,0 6 0,2 3 284,4 1 1,-4 0-1,6 4 38,0-1 0,-5-3 21,9 2 1,0 4-1,5-4-20,1 4 0,-1 2 0,1 0 0,-1 0-64,0 0 1,1 2 0,-1 2 0,1 4 24,-1 2 1,1 1-1,-1 7-101,1-1 0,-9 1 1,-3-1-1,-2-1 34,2-5 1,-4 5 49,4-5 0,-12 3 18,-6-2 1,3-5 0,-3-7 44,-2 0 1,5 0-1,-1-2 5,2-3 1,-3-5-1,5-8 1,2 1-27,2-1 0,2 1 0,0 0 1,2-3-90,4-3 0,-2 2 1,5-7-1,1 3-74,0 4 1,-5-1-1,5 1 1,-2-2 136,-4 1 0,-2 3 0,-2 2 0</inkml:trace>
  <inkml:trace contextRef="#ctx0" brushRef="#br1" timeOffset="59460">7510 3075 7428,'12'5'-547,"0"1"0,-1-2 584,7-10 1,-1-2 0,-1-5-1,-3 3-38,-1 2 1,-6-5-1,4 1 1,-3-3 1,5-3 0,-6 1 17,-2-1 0,-2 7 0,-4-1-24,-4-2 1,-4 7 0,-7 1 8,-1 4 1,1 2 0,-1 0 15,1 0 0,5 8 0,2 3 74,3 5-86,-7 1 0,12 1 0,-4-1 0,4 1 6,2-1 1,6 1 0,2-1 0,2 1-12,3-1 0,3-1 0,1-3 0,1-3 0,-1-2 1,1-3 0,-1-5 0,1 0-14,-1 0 1,2-2-1,3-1 1,1-5-18,-2-2 1,-1-2 0,-3-5 0,1-2 9,-1-5 1,1 5 0,-3-6-1,-1 1 12,-3 1 1,-7-2 0,2 4 0,-2-3 29,2 3 0,-4-4 0,4 1 0,-4 3 38,-2 2 1,-6 1 36,0 1-18,-8 7 0,12 10 1,-3 12-1,3 3-52,2 3 0,0-1 0,0 3 0,2 3-20,3 6 0,-1-2 0,8 2 1,2 0-1,1 0 0,3-1 1,-3-1-1,-1 0 0,-3 2 0,1 0 1,0 0-1,-3 0-12,-1-2 1,0 6-1,-4-5 1,1 1-57,-1 0 0,-2-2 0,-4 2 1,-2-6 14,-1-3 0,-9-5 1,4-1-1,-1-4-24,-1-3 0,0 5 0,-5-6-45,0-2 1,-1-2 0,1-4 37,-1-4 1,6-4 74,1-7 0,-1-8 0,-5-3 0</inkml:trace>
  <inkml:trace contextRef="#ctx0" brushRef="#br1" timeOffset="59622">7685 2324 7569,'10'-28'-797,"-2"11"0,-8 17 797,0 12 0,7 11 0,3 4 0</inkml:trace>
  <inkml:trace contextRef="#ctx0" brushRef="#br1" timeOffset="59956">8122 2708 7393,'7'-12'0,"5"0"-226,4-1 1,1-3 0,-1-1 0,-3 1 0,-3 3 245,-2 1 0,3 1 0,-5-7 115,-2 1 0,-2-1-18,-2 1 0,-8 7-112,-3 4 0,-5 4 0,-1 4 83,-1 4-64,1 4 0,1 7 0,3 1 0,3-1-2,2 1 0,2 5 1,6 0-1,0-2-35,0-1 0,0-3 1,0 1-1,2-1-10,4 1 0,-2-3 0,8-1 0,1-4-84,3-3 1,1-1-1,1-6 51,-1 0 0,6 0 1,1 0-1,-3 0-239,-2 0 295,-1-8 0,-1-1 0,1-9 0</inkml:trace>
  <inkml:trace contextRef="#ctx0" brushRef="#br1" timeOffset="60605">8523 2411 7323,'0'-18'-485,"0"7"1,0-1 678,0-1 0,0 3-9,0-2 0,-7 8-126,-5-1 1,-4 10 0,-1 7-51,0 3 1,5 9 0,2 1 0,0 0 0,3 2 0,-1-1 0,4-1-1,2-4-4,2-1 1,0-3 0,0 1 0,2-1-73,4 0 0,4-7 1,7-2-2,1 0 0,-1-6 0,0 2 0,1-6-68,-1-4 1,7-8-1,-1 3 1,-2-5 22,-1-1 0,-3-1 0,1 1 0,-1-3 113,1-3 0,-1 4 0,-7-14 0,-3 5 0</inkml:trace>
  <inkml:trace contextRef="#ctx0" brushRef="#br1" timeOffset="60820">8715 2079 7118,'-7'-17'-609,"3"5"1,-8 2 1315,-1 2-427,-3 3 0,6 12 0,5 5-270,3 4 0,9 3 0,5 2 1,4 5-11,1 1 0,-5-4 0,-1 6 0,3 0-47,1-2 1,3 4 0,-1-5-1,-1-1 17,-4 0 1,1-2-1,-5-5 1,0-1-286,-1 1 0,1-3 1,-4-1 314,2-2 0,0-9 0,-14 13 0,-2-6 0</inkml:trace>
  <inkml:trace contextRef="#ctx0" brushRef="#br1" timeOffset="61049">8750 2341 7119,'0'-12'-948,"2"3"1109,4 1 1,-2-4 0,8 5-1,-1-3-67,-1-4 0,6 5 0,-3-3 0,7 0-145,3 3 1,0-7-1,-5 6 1,-1-1 116,1-1 1,-1 6 0,0-3-44,1 1 1,-6 2-1,-1 8-53,3 4 1,-6-2 0,-3 7 0,-3 3 20,-2 1 0,0 3 0,2-1 5,4 1 0,-4-7 1,4 1-831,-4 2 834,6-7 0,1 1 0,9-8 0</inkml:trace>
  <inkml:trace contextRef="#ctx0" brushRef="#br1" timeOffset="61278">9012 2062 7569,'-21'-12'-121,"4"0"1,-5 3 0,13-5 0,-3 4-575,0 3 716,8 1 0,-3 8-21,7 4 0,7 3 0,3 9 0</inkml:trace>
  <inkml:trace contextRef="#ctx0" brushRef="#br1" timeOffset="61813">9397 2044 7569,'-6'-12'-574,"0"1"501,-8 7 0,5-4 1,-9 8 165,1 0 0,-1 0-100,1 0 0,1 8 0,3 2 0,3 1 35,2 1 1,2 0 0,6 5 0,0 1-63,0-1 0,0 0 0,0 1 2,0-1 0,6 1 0,2-3-3,2-3 0,-4-4 1,5-8-1,3 0 0,1 0 30,3 0 0,-1-8 0,1-2 34,-1 1 1,-7-7-1,-2 4 1,-3-3-1,3-3-9,2 1 0,-6 0 0,2-1-7,-4 1 0,3-1 0,1 1 0,0-1 7,2 1 1,-4 1 0,5 3 27,-1 1 0,6 2 0,-3-1 17,5 5 0,-5 4 0,1 2-36,2 0 1,1 8 0,1 3-14,-5 5 1,-1 1-1,-6 1-21,2-1 0,2-1 1,-5-3-1,3-1-31,-2 2 0,-2-5 12,-2 3-67,0-8 77,0 4 0,0-10 12,0-4 0,0-4 0,0-7 0,0-1 11,0 1 1,0-7 0,2 1 0,4 0 27,5-2 0,-1-1 0,2-5 1,1 4 33,3 2 0,1 7 0,1 7 0,1-1 6,5 2 0,-5 1 0,6 5 1,-2-2-49,1 2 0,1 4 0,-4 4 0,5 4-75,1 2 0,-6 1 0,2 7 1,-3 1-262,-3 4 0,-1 3 1,-5 5 306,-5-2 0,4 0 0,0 6 0</inkml:trace>
  <inkml:trace contextRef="#ctx0" brushRef="#br1" timeOffset="62781">6672 1311 7569,'10'-8'-641,"5"6"1,-5-14 718,8 5-13,-1 3 1,0-6 0,1 7 0,-1-1 29,1 0 0,-1 2 0,1 6-36,-1 0 1,1 0 0,-3 2 0,-1 2-56,-3 2 0,-5 8 1,4-1-1,-2 7-34,-4 3 0,-2 0 0,-2-5 0,0-1 4,0 0 0,0 1 0,-2-1 16,-4 1 0,4-6 86,-4-1 0,-2-9-71,2-2 1,1-8 0,5-9-1,0-1-4,0 1 0,0-1 0,0 1 0,0-2-3,0-5 0,2 5 0,1-6 0,3 1-61,-2 1 1,-2 0-1,0 5 1,2 1-759,2-1 821,0 9 0,1 1 0,3 16 0,8 1 0</inkml:trace>
  <inkml:trace contextRef="#ctx0" brushRef="#br1" timeOffset="63079">7196 1188 7474,'18'-2'-115,"-1"-3"0,-5 1 0,-3-8 0,1 0 64,0 3 0,-4-7 39,5 5 0,-7-5 0,2-1-29,-4-1 0,-2 6 29,0 1 0,-2 5 1,-4-4 7,-6 3 1,-1 3-1,-1 8 1,3 3-7,-3 3 0,-1-4 0,-1 5 1,2 3 6,3 2 1,5 1 0,-4 1-1,3-1-29,3 0 0,2-5 0,2 0-20,0 1 0,7 1 1,5-2-1,4-7-72,1-3 1,1-2-1,-1 0 124,0 0 0,9-7 0,1-3 0</inkml:trace>
  <inkml:trace contextRef="#ctx0" brushRef="#br1" timeOffset="63766">7633 822 7372,'-8'-18'-455,"-2"8"0,-7 5 424,-1 3 0,1 2 0,-1 2 0,3 3 46,3 7 0,-3 4 0,5 1 1,-2 1-6,1-1 1,7 0 0,-2 3 0,4 1-3,2 3 1,0-1-1,0-6-5,0 1 1,0-1-1,2-1-5,4-5 1,4 3-1,7-8-4,0-2 1,1-2 0,-1-4 0,1-4-24,-1-6 1,-1 2 0,-3-1-1,-1-3 25,2-1 0,-5-3 0,1 1 0,0 1 21,-1 5 0,-5-5 0,2 4 184,-4-3-150,-2 5 1,0 4-36,0 12 1,6-2 0,0 8 0,0 1 13,1 3 1,3 7 0,6 0 0,-3 1-37,-1 1 1,-1 0-1,7 6 0,-1-2 1,-5-5-1,-2 5 1,-1 0 0,-1 0 3,0 0 1,0-8-1,-4 5-30,1-1 0,1-6 1,-6 5 7,0-5 1,0-7-30,0-1 0,-8-7 13,-3 2 0,1-6 0,0-6 22,3-6 0,1-3 1,6-3-1,0 1-9,0 0 1,0-3 0,0-1 0,0-4-45,0-3 1,8 5-1,1-6 1,3-2 15,0-2 0,-3-8 0,5 0 0,-3 3 55,3 1 0,-4 2 0,1 0 0,1 2 35,-2 4 1,-2 4 0,-7 7 296,5 1-148,-4 7 1,6 4 0,-10 12-86,-4 6 0,4 3 1,-4 3-48,5-1 0,1 1 1,1-1-37,5 0 0,-2-5 0,8-2 0,-1 0-122,-1-1 0,6-5 1,-5 2-229,5-4 1,1-2 333,1 0 0,-1 0 0,1 0 0</inkml:trace>
  <inkml:trace contextRef="#ctx0" brushRef="#br1" timeOffset="63960">7912 612 6664,'-10'0'-611,"3"2"292,7 4 319,7 4 0,3 7 0,8 0 0</inkml:trace>
  <inkml:trace contextRef="#ctx0" brushRef="#br1" timeOffset="64238">8139 664 7569,'10'0'-596,"-2"8"1,-8-4 582,0 8 1,5-6 0,1 5 209,-2 3 1,0 1-138,2 3 0,-2-9 1,5-1-1,1-2 1,0 0 1,-4 0-1,5-6-42,3 0 1,-1-2 0,1-2-1,-4-4 5,-2-2 0,3 5 1,-5-7 5,-2-2 1,-2-1 0,-2-3-26,0 1 0,0 5 1,0 1-1,-2-1-85,-4 2 1,-4-3-1,-7 7-50,-1 2 1,1 2-1,-1 2 1,1 0-68,0 0 1,-1 0 0,1 2 196,-1 4 0,8-4 0,-5 13 0,5-5 0</inkml:trace>
  <inkml:trace contextRef="#ctx0" brushRef="#br1" timeOffset="64593">8331 630 7569,'18'0'-1192,"-1"0"1253,-7 0 1,5 0-1,-3 0 28,4 0 0,1 1-52,1 5 0,-7-4 1,-1 6-54,-2 0 1,-3-4-83,-5 7 60,0-7 28,0 4 1,0-16 0,0-3 7,0-5 1,0-1 0,0-1 23,0 1 0,0-1 0,0 1 1,0-1 17,0 1 1,8-1 0,4 1-3,3-1 0,3 9 0,-1 1 0,1 2-13,-1 0 1,1 0-1,1 6 1,2 0-23,3 0 0,1 6 0,-4 2 0,1 4-132,-7 7 1,3 0 0,-9 9 0,1-1-125,-4 0 0,-4 8 253,-2 6 0,-8 15 0,-2-2 0</inkml:trace>
  <inkml:trace contextRef="#ctx0" brushRef="#br1" timeOffset="64948">8244 1677 6426,'6'12'117,"0"0"1,7-8-113,-1 1 0,3 3 1,3-2-37,-1-2 0,-5-2 0,-2-4 1,-1-2 55,1-2 1,-6-7 0,4 3 19,-1 0 0,-5-5 0,4 3-4,-4-4 1,-4-1 0,-4 0-51,-5-1 1,-5 6 0,-1 3-68,-1 1 1,1 2 0,-1 6 0,1 2-27,-1 4 0,7 4 0,1 7-98,2 1 1,2-1 199,6 0 0,-7 1 0,-3-1 0</inkml:trace>
  <inkml:trace contextRef="#ctx0" brushRef="#br1" timeOffset="65250">8576 1241 7417,'0'-18'-528,"0"1"965,0-1-417,0 9 0,0 3 1,0 12 45,0 5 0,0 7 0,2 3 0,2 2-18,1-1 1,9 5 0,-4 2 0,1 4-32,1 2 0,0 0 0,5 0 1,-1 0-45,-5 0 1,5-2-1,-7-2 1,1-2 31,-4 2 1,2 0-1,-2 0 1,-3-4-140,-1-2 0,-2-1 1,0-7-1,0 1-83,0-1 0,-7-1 0,-3-3 0,-2-3 51,1-2 1,-1-3-1,-5-5 166,-1 0 0,1-7 0,-1-3 0</inkml:trace>
  <inkml:trace contextRef="#ctx0" brushRef="#br1" timeOffset="65443">8611 1835 7374,'-2'-26'0,"-2"-3"-299,-2-4 1,0-2-1,6 0 1,0 2 306,0 4 1,2-2 0,2 8 0,4 2 71,2 1 1,1 3 0,7 1 0,1 5-112,4 5 0,-1-2 1,9 0-1,4 0 31,3 1 0,19-15 0,-3 3 0</inkml:trace>
  <inkml:trace contextRef="#ctx0" brushRef="#br1" timeOffset="66680">14776 5712 6353,'0'-12'217,"0"0"0,0 7-180,0-7 1,0 6 12,0-6 1,0 7-7,0-7-14,0 8 1,0-6-20,0 5 1,7-5 0,5-8 35,4 1 1,1-2 0,-2-3 0,-1-1-33,-2 2 0,-1-5 1,7 1-1,-1-2 11,1-4 0,-1 0 1,1 0-1,-1 2 15,1-2 0,-1-8 0,1-2 0,-1 2-14,0 2 1,1-3 0,-1-3 0,1-2-6,-1-3 0,1 3 1,-1 1-1,1 1-19,-1 4 1,1-2-1,-1 4 1,1 6 27,-1 4 0,-5-2 0,-1 6-32,3 1 1,-4 5-461,1 5-141,-7 5 142,4 7-13,-8 0 473,0 7 0,-8-5 0,6 6 0,-6-8 0</inkml:trace>
  <inkml:trace contextRef="#ctx0" brushRef="#br1" timeOffset="66930">15300 4384 6587,'-10'-2'350,"6"-1"-245,8-3 0,6-6 1,7 4-58,0-1 1,1 5-1,-3-4 1,-1 2 16,-2 0 1,-1 0-93,7 6 0,-3 2 1,-3 4-74,-6 6 1,2 3 0,-3 3 0,-1-1-74,-2 1 1,-4 7-1,-4 2 173,-5 0 0,-5 6 0,-1-5 0</inkml:trace>
  <inkml:trace contextRef="#ctx0" brushRef="#br1" timeOffset="68471">14845 2114 7569,'6'12'-66,"0"-1"0,2-5 1,-4 6-158,2 1 0,7 3 0,-1 1 0,1 3 166,-1 3 0,-2-4 1,-6 5-1,1-5-66,-1-1 1,-2-1-1,-2 0 77,0 1 0,0-6 46,0-1 0,-2-7 0,-2 0 0,-1-8 0,-1-6 0,4-7-6,-4-1 1,4-1-1,-4-2 1,4-3 1,2 3 0,-6 0 0,1-1 0,1-3 27,2-2 1,0 4 0,-2-4 0,-2-1 31,2 1 0,2 4 1,2-4-1,0 2 45,0 3 1,2 3 0,4 1 32,6 1 1,3-1 0,3 1-116,-1-1 1,1 7 0,-1 1 0,1 2 22,-1 5 0,1-5 0,-1 2-38,0 2 0,1 2 1,-3 4-1,-1 2-39,-2 2 1,-8 7-1,3-1 1,-1 3-11,0 3 1,0 1 0,-8 3 0,-2 1-10,-2-2 1,-7 1 0,1-1 20,-4 2 1,-1 1 0,-1-7-1,1-1-14,0-5 1,1-1 0,2-6-1,3 2-2,-3-2 0,5-3 0,-3-1 49,-2 0 354,7 0-169,-1 0 1,21 2-107,5 4 1,5-2 0,-2 6 0,3 0-81,-3-1 0,-2-5 0,-1 4 0,-1-2-129,1-1 1,-3 3-1,-1-4 1,-2 2-439,1-2 569,-5-2 0,15 6 0,-3 1 0</inkml:trace>
  <inkml:trace contextRef="#ctx0" brushRef="#br1" timeOffset="68838">15282 2044 7442,'18'0'-337,"-7"0"1,1 0-1,1-2 315,3-4 1,-4 2 0,-1-5 43,3 1 0,-1-6 0,1 5 29,-2-1 0,-9-5 0,5 5 0,-2-2 44,0 1 0,0 5-81,-6-6 0,-8 2 0,-4-1-9,-3 5 0,-3 4 1,-1 4-1,-2 4-41,-3 5 0,1-1 0,6 2 0,-1 1 61,1 3 0,1-5 0,4 1 1,7 2 3,3 1 0,2 3 1,0-1-83,0 1 1,7-9 0,5-1 0,4-2-44,1 0 0,1 1 0,-1-3 1,2 2-8,5-2 0,-5-2 0,6-2 0,-1-2 103,-1-4 0,8-3 0,-12-9 0,7 1 0</inkml:trace>
  <inkml:trace contextRef="#ctx0" brushRef="#br1" timeOffset="69551">15823 1782 7569,'10'-17'-140,"-4"-1"1,-4 7-22,-2-1 1,-2 6 0,-4-4 0,-6 3 136,-3 3 1,-2 2 0,-3 2 0,-1 0 32,-3 0 0,1 2 0,6 4 1,-1 5 16,1 5 1,-1 1 0,3 1-17,3-1 1,4 1-1,8-1-22,0 1 0,2-7 1,4-1 16,6-2 0,3-1 1,3-3-1,-1 2-29,1-2 0,-1-2 0,1-2 0,-1-2-57,1-4 1,-3 2-1,-1-5 1,-5-1 53,-1 0 1,4-1 0,-4-7 48,1 1 0,-5-1 1,2 1 85,-4-1 0,-2 1 157,0-1-150,-8 9 0,6 3-99,-4 12 0,4 3 0,2 11 1,0 1-16,0 2 1,6 3 0,2-3-1,2 4-6,3 0 0,-3 6 0,0-4 0,-3 2-52,-3-2 0,4 4 1,-2-5-1,-2 1-21,-2 0 1,-2-8 0,0 2 0,-2-3 23,-4-3 0,2-1 0,-6-3 1,1-3 37,-1-2 0,4 4 27,-5-7 1,1-1 0,-2-10-28,6-5 0,4-5 1,2-1-6,0-1 0,2-5 0,2 0 0,4-1-2,2-1 0,-1 4 1,5-6-1,-2 0 9,1-1 1,3 1 0,-1-4-1,-1 4 15,-2 2 0,-1-4 1,5 3-1,-3 1 2,-1 0 1,-2-4 0,3 6 0,-3 1 9,-2 3 0,-3 1 0,-5 1 48,0-1 0,0 7 69,0-1 0,-7 8 14,-5-2 2,4 5 0,1 2 0,7 5 0,0 6-89,0 3 0,0 3 0,0-1 0,1 1-43,5-1 1,-2 1 0,6-1 0,0-1-274,-1-5 1,3 5 52,5-4 0,1-3 0,-1 1 206,1-2 0,-1-2 0,1-6 0</inkml:trace>
  <inkml:trace contextRef="#ctx0" brushRef="#br1" timeOffset="69752">16033 1398 7409,'-17'0'-281,"-1"0"1,6 0 0,1 0 109,-3 0 0,6 2 1,3 4 11,3 5 0,2 5 159,0 1 0,7 1 0,3-1 0</inkml:trace>
  <inkml:trace contextRef="#ctx0" brushRef="#br1" timeOffset="70064">16295 1538 6601,'-12'5'0,"1"3"-16,-3 2 0,6 2 1,1 5-1,1 1 52,0-1 1,0 0-1,6 1-16,0-1 1,8 1 0,4-3 31,3-3 1,4-4-32,5-8 0,-5-2 0,4-2 1,-3-4-27,-3-2 1,1 5 0,-3-7 0,-1-2 0,-2-1 0,-9 3 0,3 1 0,-4-3-4,-2-1 1,0 3 0,0 0-1,0-1-68,0-3 1,-8-1-1,-3 1 24,-5 5 1,-1 1 0,-1 6 0,1-2-94,-1 2 0,1 2 0,-1 4 145,1 4 0,0-4 0,-1 6 0</inkml:trace>
  <inkml:trace contextRef="#ctx0" brushRef="#br1" timeOffset="70448">16557 1398 7175,'17'0'93,"-5"0"1,0 0-91,1 0 1,-3 0 0,2 2-25,1 4 1,-3-2 0,0 7-7,-3 3 0,-1-4 0,-6 1 7,0 3 1,0-5 0,0 3-64,0 2 0,-2-7 6,-4-1 1,3-4 74,-9-2 1,8-2-1,-2-4 3,4-5 1,2-5 0,0-1 0,0-1-5,0 1 0,2-1 0,2 1 0,4-1 2,2 1 1,1 0 0,7-1-1,-1 1 1,-5 7-1,-1 4 1,3 4 3,2 2 1,-5 0 0,1 0 0,1 0-75,3 0 1,-4 10-1,-3 5 1,-1 9-4,-4 3 1,-2 2 0,-2 6 73,0 0 0,-8 8 0,-2 1 0</inkml:trace>
  <inkml:trace contextRef="#ctx0" brushRef="#br1" timeOffset="70876">16225 2428 7569,'-6'12'-650,"0"0"1,3-3 708,8 3 1,-1-4 0,8-8-1,2 0-7,1 0 0,3-2 1,-1-4 2,0-6 1,1 3-1,-1-3 1,-1-2 15,-4-1 0,1-3 0,-7 1-53,-2-1 1,-2 1 0,-2 0-34,0-1 0,-8 3 0,-4 3 0,-3 6-68,-3 4 0,1 2 1,-1 0-1,1 2 3,0 4 1,-1-2-1,1 7-48,-1 3 0,6 2 0,3 1-102,1 0 230,2 1 0,6-1 0,0 1 0</inkml:trace>
  <inkml:trace contextRef="#ctx0" brushRef="#br1" timeOffset="71164">16522 2027 6521,'-8'-10'155,"6"4"-52,-4 12 1,5 6-1,1 9-57,0 2 1,0 1 0,1-5-1,3 2-17,2 3 1,6 7 0,-4-4 0,-1 2-28,1 0 1,6-2-1,-5 4 1,1-2 4,-4 2 0,2-3 0,-2-1 0,-3 0-102,-1 0 1,-2-4 0,0 4-1,0-1-91,0-5 0,0-2 0,-2-1-24,-3-1 0,1-5 210,-8 0 0,0-8 0,-5 3 0</inkml:trace>
  <inkml:trace contextRef="#ctx0" brushRef="#br1" timeOffset="71364">16435 2393 7455,'17'-15'0,"1"1"0,-1 5-225,1 1 1,1-6 0,4 5 0,6-1 155,4 4 1,0-2-1,-2 2 1,-3 3 68,-3 1 0,-2 2 0,-5 0 0</inkml:trace>
  <inkml:trace contextRef="#ctx0" brushRef="#br1" timeOffset="71943">15038 3406 6944,'0'-11'-447,"1"-1"567,5-2 1,-2 5 0,6-3 0,0 0-36,-1 3 0,3-1 0,5 6-55,1-2 1,-1 1-1,1 5-36,-1 0 1,-5 2 0,0 3-26,1 7 1,-3 3 0,0 3-1,-3-1-44,-3 1 1,0-1-1,0 1 1,2-1 19,-2 1 0,-2-7 0,-2 1 44,0 2 0,-6-5 0,-2 1 13,-2-2 1,4-2-1,-5-6 7,-3 0 0,5 0 1,-3-2-10,-2-4 1,7 2 0,1-8-1,4-1-28,2-3 1,0-1 0,0-1 0,2 1-73,4-1 1,-3-5 0,9-2 0,2 0-29,1-1 0,3 3 128,-1 6 0,8-1 0,3 1 0</inkml:trace>
  <inkml:trace contextRef="#ctx0" brushRef="#br1" timeOffset="72588">15369 3302 7448,'18'0'-393,"-3"2"307,-3 3 1,4-3 0,-7 6 81,1 0 1,5-6 0,-3 4-7,4-5 1,-5-1 0,-1-1 0,0-3 38,-1-2 0,1-8 1,4 5-1,-5-3-27,-1 0 1,4 1-1,-4-7 1,-1 1 16,1-1 1,-2 1 0,-6-1-17,0 1 0,-2 1-16,-4 5 1,-4 3 0,-7 8 1,-1 0 0,1 2 0,1 4 10,5 5 0,3-1 0,8 2 0,0 1 0,0 3 0,0 1 0,2 1-47,4-1 0,-2-1 1,7-3 32,3-1 0,1-8 1,3 2-1,-1-4-15,1-2 0,-1 0 0,1 0 1,-1 0 23,1 0 1,1-6-1,2-2 1,3-2 22,-3-3 0,-1 3 0,-3-2 0,0-1-7,1-3 0,-6-1 1,-3-1-1,1 1 29,0-1 0,-6 7 1,1-1 212,-3-1-155,-2 5-43,0 0 0,0 24-57,0 7 1,0 0 0,0 0-1,0-1 8,0 1 0,0 2 1,0 6-1,0-2 11,0 2 0,0-3 0,0 1 0,2 2-8,4 2 1,-4 2 0,4 0-1,-2 0-16,2-1 0,-5-1 0,5-2 0,-4-1-18,-2 1 1,0-6 0,-2-2 0,-2-3-6,-1-3 0,-9-1 1,4-3 25,1-1 0,-7-8 0,4 1-112,-3-3 0,-3-4 0,1-3 76,0-7 0,1-4 0,2-3 0,3-2-473,-3-3 514,-1-7 0,-3 4 0,1-8 0</inkml:trace>
  <inkml:trace contextRef="#ctx0" brushRef="#br1" timeOffset="72802">15736 2673 7350,'10'-8'-445,"5"6"0,-11-6 346,8 8 1,0 8 0,3 4 67,-3 3 0,-3 1 1,-5-3-1,2-1 31,-2 2 0,6 1 0,-1 3 0</inkml:trace>
  <inkml:trace contextRef="#ctx0" brushRef="#br1" timeOffset="73106">16016 3127 7197,'1'10'-930,"3"-3"858,2 1 0,8-6 105,-3 4 0,5-4 0,-1-4-18,-3-4 0,2 2 1,-7-5-1,1-1 27,0 0 0,6-2 0,-5-5-3,1 0 0,-2-1 0,-6 3 0,2 1-12,1 2 1,1 1-1,-6-7-26,0 1 1,-8 7 0,-3 4 23,-5 4 1,-1 2 0,-1 0 31,1 0 0,5 2 1,1 4-40,-3 6 0,6 3 1,2 3-1,4-1-5,2 1 1,0-1-1,0 1 1,2-1 5,4 0 0,-2 1 1,6-1-1,0-1-100,-1-4 1,3 3 0,5-3-83,1 3 0,-1-5 0,1-4 0,-1-4-241,1-2 404,-1 0 0,8-8 0,3-2 0</inkml:trace>
  <inkml:trace contextRef="#ctx0" brushRef="#br1" timeOffset="73368">16505 2935 7437,'-18'0'-303,"1"0"0,-1 0 426,1 0 0,5 0-51,0 0 0,9 8 0,-3 3-90,4 5 0,2 1 0,0 1 3,0-1 1,6 1 0,1-3-1,1-1-88,0-3 1,5-1 0,-1 4 52,4-3 1,1-7 0,1 2 0,-1-4-106,0-2 1,1-2 0,-1-4 45,1-5 1,-1 1 0,1-2 0,-3-1 108,-3-3 0,3-9 0,-5-2 0</inkml:trace>
  <inkml:trace contextRef="#ctx0" brushRef="#br1" timeOffset="73591">16714 2725 7569,'-12'-15'-834,"1"3"973,7 4 0,-10 10-74,9 4 1,-1 4 0,6 7 0,0 3-74,0 3 1,0-4 0,0 7-1,0-3-33,0 0 1,0 6 0,0-5-1,0-3-100,0-2 0,6 5 1,1-1-1,1-2-43,0-1 0,-2-9 1,-6 1 183,0 1 0,7 3 0,3 1 0</inkml:trace>
  <inkml:trace contextRef="#ctx0" brushRef="#br1" timeOffset="73840">16574 3005 7569,'0'-12'-168,"2"0"-85,4-1 0,-2 3 0,8 0 0,1 1 306,3-1 0,1 0 0,1-3 1,1 1 2,4-2 1,-3 5-1,5-3 1,-2 0 26,1 3 0,1-5 0,-4 6 0,2 1 50,-1-1 1,-3 2 0,-1 6-121,-1 0 0,-5 2 0,-3 4 1,1 4-121,0-1 0,-6 7 0,2-5 1,-4 5-89,-2 1 1,0-5 0,0 0-424,0 1 618,7 3 0,-5 1 0,6 1 0</inkml:trace>
  <inkml:trace contextRef="#ctx0" brushRef="#br1" timeOffset="73991">17046 2673 7569,'-18'-10'-933,"9"2"326,1 8 607,8 8 0,0 2 0,0 0 0,0-3 0</inkml:trace>
  <inkml:trace contextRef="#ctx0" brushRef="#br1" timeOffset="74463">17186 2690 7569,'9'-7'-617,"-1"5"1,-10-6 727,-4 8 0,-3 0 0,-7 2 0,3 4-84,1 5 1,2 5-70,-1 1 1,3 1 42,8-1 0,0 1-21,0-1 0,0-5 1,2-3-215,4-1 147,-5-2 39,7-6 41,-8 0 1,0-2 0,2-2 0,2-4 0,2-1 0,-2-5-18,-2-1 56,5-3 0,-5 1 0,6 1 0,-2 3 10,0 1 0,0 6 1,-4-4 41,3 3 0,-1 1 0,6 4 0,0-2-3,-1-2 0,-3 0-26,6 6-150,0 8 1,3-4-4,-3 8 1,-7-8 50,-10 1 50,3-3 0,-6-9 0,8-5 1,0-4 20,0-1 0,8-1 1,1 1-1,3 0 50,0-1 1,-1 1 0,7 1 26,-1 4 0,1 5 1,-1 7-148,1 0 1,-1 7 0,-1 7 0,-3 7-229,-1 8 1,-6 4 273,5 2 0,1 0 0,5 0 0</inkml:trace>
  <inkml:trace contextRef="#ctx0" brushRef="#br1" timeOffset="75960">17290 3598 6263,'0'-9'255,"0"1"-124,0 8-44,0 0 1,-5 2-61,-1 4 1,0-2 0,6 7-32,0 3 0,2 1 0,2 3 0,4-1 6,1 1 0,-3-1 1,4 3-1,-1 1 5,1 2 0,0 8 0,3-4 0,-3 3 14,-2-1 0,6-6 0,-5 6 0,3 2 0,0 2 1,-1 0 0,7-2 0,-1-2 10,1 2 0,-1 2 0,2 0 0,3-2-27,1-2 0,2 1 0,-3 4 0,1 1-6,-2 0 0,1 0 0,-1-2 0,0-2-1,-5-2 1,1 1-1,-5 4 1,3 1 1,3 0 0,-6-6 0,-1 1 0,3-1 4,1-2 0,-3 6 1,0-4-1,1 2 6,3-2 0,-1 4 1,-1-6-1,-3 2-8,3 0 1,0-5 0,-1 5 0,-3 0-13,-2-2 1,3 4 0,-3-6 0,0 1-24,0-1 0,3 0 0,-5-4 0,0 5 12,2 1 1,-5-6 0,7 2-1,-2-3 21,-4-3 0,4 1 0,-1-3 0,1-1-13,0-3 0,4-5 0,-5 4-56,3-2 1,-6 0-173,2-3-290,3-3 531,-7 6 0,-2-16 0,-9-1 0</inkml:trace>
  <inkml:trace contextRef="#ctx0" brushRef="#br1" timeOffset="76581">17116 3738 7409,'0'18'0,"0"-1"0,-2 1-281,-4-1 1,4 6 0,-4 1 0,4-3 0,2-2 235,0-1 0,0-1 43,0 1 0,0-7 0,0 1-117,0 2 119,0-7 0,0 1 0,0-8 0</inkml:trace>
  <inkml:trace contextRef="#ctx0" brushRef="#br1" timeOffset="76911">17168 3616 7569,'10'-18'-990,"3"7"959,-7-1 0,6 6 0,-4-3 142,1 1 0,-3-4-11,6 6 0,-2-1 0,3 3 2,-1-2 1,-1 0 0,7 6-59,-1 0 1,5 2-1,-3 2 1,-3 2-46,-1-2 1,1 3 0,1-1 0,1 0 10,-1 2 1,1-6 0,-1 6-1,0-3-26,1 1 0,-1 0 1,1-6-1,-3 2-145,-3 4 1,4-4 0,-5 4-157,5-5 1,-5-1-180,1 0 496,0 0 0,5-7 0,1-3 0</inkml:trace>
  <inkml:trace contextRef="#ctx0" brushRef="#br1" timeOffset="77118">17692 3511 7302,'0'10'-294,"0"-2"202,0-8 92,8 0 0,2 7 0,7 3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48:56.323"/>
    </inkml:context>
    <inkml:brush xml:id="br0">
      <inkml:brushProperty name="width" value="0.08571" units="cm"/>
      <inkml:brushProperty name="height" value="0.08571" units="cm"/>
    </inkml:brush>
  </inkml:definitions>
  <inkml:trace contextRef="#ctx0" brushRef="#br0">18 0 7569,'-8'10'0,"6"6"0,-6-7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48:58.541"/>
    </inkml:context>
    <inkml:brush xml:id="br0">
      <inkml:brushProperty name="width" value="0.08571" units="cm"/>
      <inkml:brushProperty name="height" value="0.08571" units="cm"/>
    </inkml:brush>
  </inkml:definitions>
  <inkml:trace contextRef="#ctx0" brushRef="#br0">35 1 6651,'0'9'-573,"0"-1"573,0 0 0,-2-6 0,-2 6-129,-1-1 88,-1-5 0,4 6 0,-2-10 124,-2-4 5,0 4-56,6-5-24,0 7-21,0 0 2,0 7 0,2-5 7,4 4 1,4-4 1,7-2 1,1 0 1,-1 0 0,-5 0 0,-1 0 0,-5 0 0,6 0 0,-6 0 0,5 0 0,3 0 0,-4 0 0,1 0 3,3 0 0,-4 0 0,1 0-3,3 0 1,1 0-1,3 0 0,-1 0 0,-5 0 1,-1 0-1,3 0-1,2 0 1,1 0 0,1 0 1,-1 0 1,-5 0-1,-1 0 5,3 0 1,-4 0 0,1 0-2,3 0 0,1 0-4,3 0 0,-1 0-3,1 0 1,-1 0 0,1 0 1,-1 0 0,1 0 0,-1 0-2,0 0 1,1 0 0,-1 0 0,1 0 0,-1 0 1,-5 0 0,0 0-1,1 0-4,3 0 0,1 0 0,1 0 0,-1 0 1,-5 0 0,-1 0 3,3 0 1,-4 0 0,1 0 1,1 6-2,5 0 1,1-1 0,-1-5 1,1 0 0,-1 0 0,1 0 0,-1 0-1,1 0 0,-1 0 1,1 0-1,-1 0 0,1 0 0,-1 0 0,0-2 0,1-1 0,-1-3 0,1 0 0,-1 6 0,1 0-7,-1 0 1,7-6 0,-1 0 0,-2 2-4,-1 3 0,-3 1 0,1 0 1,-1 0-2,0 0 1,1 0 0,-1 0 7,1 0 0,-7 0 1,1 0 3,2 0 0,1 5 1,3 1 0,-7 0 0,1-6 4,2 0 1,-5 0 0,3 0-7,2 0 1,1 0 0,2 0 0,1 0-1,-1 0 0,7 0 0,-1 0 0,-2 0 0,-1 0 0,-3-6 0,1 0 0,-1 2-9,1 3 1,-7 1 0,1 0 0,1 0-17,3 0 1,1 0-1,1 0 19,-1 0 0,-5 0 1,0 0 4,1 0 1,3 0 0,1 0 4,1 0 0,-1 0 0,1 0 0,-1 0 1,1 0 0,-1 0 3,0 0 1,1 0-8,-1 0 1,1 0 0,-1 1 2,1 5 1,-1-4-1,1 4-1,-1-4 1,1-2 0,1 0 1,4 0 1,-3 0 0,3 0 0,-4 0 4,-1 0 1,5 0-1,0 0 1,1-2 0,1-4 1,-6 4-1,5-4 1,-5 5-3,-1 1 1,-1 0 0,0 0-1,1 0-10,-1 0 1,-5 0 0,0 1 7,1 5 1,3-4-1,1 4-4,1-4 1,-1-2-1,1 0 1,-1 0-5,1 0 1,5 0 0,0 0 2,-1 0 0,-3 0 0,-2 0 0,1 0 1,-1 0-5,1 0 1,-1 0 0,1 0 0,-1 2 1,1 4 0,-1-2 0,1 5-1,-1-1 0,0 0 1,1-4-1,-1 2 0,1-1 0,-1-3 0,1 2 1,-1 2 0,1 0 0,1-6 0,2 0 7,3 0 0,5 0 0,-6 0 1,0 2 1,3 4 1,-5-4-1,6 3 1,0-3-10,1-2 1,-5 0 0,4 2 0,-2 2-2,-3 2 1,-3 2-1,-2-4 1,1 1-6,-1-1 0,-5-2 0,0-2 0,-1 2 2,-1 4 1,6-4-1,-5 4 9,5-4 0,1-2 0,1 0 7,-1 0 0,1 0 0,-1 0 0,0 0 7,1 0 1,-6 0 0,-1 0 0,5 0 0,3 0-13,4 0 1,1 0-1,-7-2 1,1-2-6,-1-2 0,6 0 0,1 6 0,-3 0-3,-2 0 0,-1 0 0,-1 0 0,1 0-9,-1 0 0,-5 2 0,0 2 8,1 2 1,3 0 0,1-6 1,1 0 1,-7 0 0,1 0-1,1 0 0,3 6 1,1-1-1,1-1 0,-1-2 1,1-2-1,-1 0 0,1 0 27,-1 0 0,1 0 0,-1 2-7,1 4 1,-1-4 0,1 4-8,-1-4 1,-5 0-8,-1 3 0,1-1-3,5 8 0,1-8 0,-1 2 0,1-4-8,-1-2 0,1 0 0,-1 0 6,1 0 0,-1 0 0,1 0 1,-1 0 10,1 0 0,-7 0 0,1 0-4,1 0 1,3-6 0,1 0 0,1 2-7,-1 2 1,1 2 0,-1-2-1,1-2-4,-1-2 0,1 1 0,-1 5 2,1 0 1,-1 0 0,0 0 8,1 0 1,-6 0-1,-1 0 0,-5 0 40,6 0 0,-8 0-39,11 0 0,-5 0-15,7 0 0,1-2-1,-1-4 1,-5 4-57,-1-4 23,-7 4-266,4 2 229,-8 0 0,2 0 28,4 0 1,4 0-1,7 0 48,1 0 0,-1-8 0,0-1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1.197"/>
    </inkml:context>
    <inkml:brush xml:id="br0">
      <inkml:brushProperty name="width" value="0.08571" units="cm"/>
      <inkml:brushProperty name="height" value="0.08571" units="cm"/>
      <inkml:brushProperty name="color" value="#E71224"/>
    </inkml:brush>
  </inkml:definitions>
  <inkml:trace contextRef="#ctx0" brushRef="#br0">297 53 7466,'-11'-6'-156,"-1"0"0,6-2 1,-5 4 83,-3-1 0,4-3 0,-1 4 102,-3-2 1,-2 0-1,-1 6 1,0 0 18,-1 0 1,6 0 0,1 0 0,-3 0-23,-1 0 0,-3 8 1,1 4-49,-1 3 1,7 3-1,1-1 12,2 1 0,2-1 0,6 1 0,0-1-4,0 1 0,0-1 0,0 0 14,0 1 0,2-6 0,4-1 11,6 3 1,1-5 0,1 1-1,-2-2-4,1-4 1,-3-2-1,2-2 1,1 0-3,3 0 0,1 0 0,1-2 1,-1-2-9,0-2 1,1-7 0,-1 1 0,1-2 4,-1 3 1,-5-5-1,0 5 103,1-5 1,-5 4 482,-2 1-568,4-1-182,-9 2 1,7 10-57,-8 12 0,0 4 1,2-1-158,4-3 1,-2 3 373,7-3 0,1 3 0,6 3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1.862"/>
    </inkml:context>
    <inkml:brush xml:id="br0">
      <inkml:brushProperty name="width" value="0.08571" units="cm"/>
      <inkml:brushProperty name="height" value="0.08571" units="cm"/>
      <inkml:brushProperty name="color" value="#E71224"/>
    </inkml:brush>
  </inkml:definitions>
  <inkml:trace contextRef="#ctx0" brushRef="#br0">0 71 7433,'0'-18'-798,"0"7"952,0-1 1,0 6-79,0-6 1,2 9-72,4-3 1,-2 4 0,5 4-25,-1 4 0,4 3 0,-6 9-28,-2-1 0,-3 3 1,-1 1-1,0 2 41,0-1 1,0-3 0,0-2 0,0 1-57,0-1 1,0-5 0,0 0 0,0 1-9,0 3 1,-5-5 31,-1 1 0,2-2 33,10 1 0,-2-3 6,7-8 0,-5-8 0,6-1 0,-1-3 15,-1 0 1,6 1 0,-5-5 0,3 3 9,-2 1 1,3 0 0,-3-5 0,3-1 7,3 1 1,5 5-1,0 1 1,-1-1-19,-3 2 1,-2-3 0,1 7 0,-3 0 13,-3-2 1,4 6-1,-5-3 19,5 3 0,1 4-38,1 3 0,-9-1 1,-3 8-1,-2 0-21,2-3 1,-4 7-1,4-5-10,-4 5 1,-2 1-1,0 1-21,0-1 1,0 1-1,0-1 4,0 1 0,-2-9 1,-2-1-11,-2 0 46,-8-6 1,12 4 11,-3-12 1,3 2 0,4-8-10,3-1 0,5-3 0,8-1 0,-1-1 14,1 1 1,-1-1 0,-1 1 0,-3 0 3,-1-1 0,-1 6 0,7 3 0,-1 1-6,1 4 0,-1-4 0,1 2-23,-1 3 0,1 1 0,-1 2-41,1 0 1,-7 7-63,1 5 0,-8 4 0,2 1 0,-4 1 112,-2-1 0,7 0 0,3 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25.257"/>
    </inkml:context>
    <inkml:brush xml:id="br0">
      <inkml:brushProperty name="width" value="0.08571" units="cm"/>
      <inkml:brushProperty name="height" value="0.08571" units="cm"/>
    </inkml:brush>
  </inkml:definitions>
  <inkml:trace contextRef="#ctx0" brushRef="#br0">105 263 6392,'0'9'369,"2"-1"-166,4-8-124,-4 0-17,13 0-45,-13 0 1,14 0 87,-5 0 0,5-8-43,1 6-3,-7-5-126,5-1-34,-13 6 36,14-6 0,-12 0 59,7-3 0,-5-3 34,6 3-18,-8-5-2,4 14 1,-8-8 0,-2 7 0,-4-3 0,-6 2 0,-3 2 23,-3 2 0,6 0 0,1 0-13,-3 0-146,-1 0 138,-3 0-3,1 0-1,-1 0-16,9 0 13,-7 0-16,6 8 162,-7-6 0,7 5-144,-5 1 3,13 2-1,-14 7 19,14-7 1,-7 5 0,5-3 157,-2 4-164,0 1 1,8 1 0,4-1-10,5 1 0,3-1 0,2-2 0,-1-1-53,5-2 0,1-3 0,-4 3 0,3-6-50,3-4-161,-4 6 113,7-6-1,-1 5 92,-6-7-270,7 0 120,-9 0 1,0 0-25,1 0 1,-1-7 76,1 5 145,-1-14 0,1 6 0,-1-7 0</inkml:trace>
  <inkml:trace contextRef="#ctx0" brushRef="#br0" timeOffset="468">559 210 6060,'8'-9'326,"-6"1"1,7 8-1,-3 0 1,6 0 0,3-2-541,3-4 1,1 4 214,4-4 0,-9 4 62,4 2 0,-5 0-50,5 0 1,-7 0 0,1 0-1,0 2-55,-3 4 1,5-2-53,-8 8 109,7-9 0,-11 13 1,12-12-132,-8 8 132,7-9-4,-11 13-18,14-6 18,-14 7-202,13-7-36,-13 5 210,6-5 24,-8 0-35,0 5 0,0-11-54,0 8 14,0-8 149,0 3 0,-2-7 0,-4 0 0,-4-2 103,1-3 1,-7 1 0,6-8-81,1-1 1,1-3 0,8-1 52,0-1-220,0 1 0,8-1 0,3 3 0,5 1 1,1 4-1,1 1 0,-1 1-644,1 0 563,7 2 1,-6 4 39,5-3 0,-5 3-253,-2-4 356,1 4 0,-1 2 0,1 0 0</inkml:trace>
  <inkml:trace contextRef="#ctx0" brushRef="#br0" timeOffset="911">1205 175 6741,'8'-9'77,"-4"1"1,7 8-15,3 0 0,2 0 0,1 0 0,0 0-30,1 0 1,-1 0-1,1 0 1,1 0-18,5 0 0,-5 6 0,4 1 19,-3 3 1,-3 0-1,-1 3 31,-5-1-72,5 0 37,-7-3-16,1 7 15,-2-6-234,0-1 0,-6 7 198,5-6 10,-7 7-23,0-7 21,0 5-28,0-13-8,-7 14 23,-3-14 4,0 13-7,-5-13 5,5 6-3,-7-8 3,7 8 46,-6-6 33,7 5-73,-1-7-1,-6 0 6,14 0 1,-5-7 0,7-5 0,0-4 23,0-1 72,7 0-86,-5 7-5,14-6 10,-6 7-168,7-9 157,1 1 1,-1-1-190,0 1 1,1 7 168,-1 2 4,1 0-21,-1 7 17,-7-7-42,6 8-151,-15 0-120,15 0 144,-14 0 183,6 0 0,-1 8 0,3 1 0</inkml:trace>
  <inkml:trace contextRef="#ctx0" brushRef="#br0" timeOffset="1857">1939 228 7317,'-16'2'102,"4"3"-96,-3 5 1,13 8-1,-4-1-14,4 1 5,2-9 1,0 7 0,0-5 33,0 5-185,8 1 103,-6 1 0,13-6 0,-3-3-25,4-1 75,1-2-24,1-6-18,-1 0 23,0 0 3,1 0 123,-1 0-123,1 0 2,-1 0 0,1-8 169,-1 6-165,-7-13 17,5 13-11,-5-14 156,0 6-144,-2 1 20,-1-7-25,-5 14 15,6-13 4,0 13 9,-6-14-41,6 7 0,-8-3 1,0 0-1,0-1 0,0-3 1,-2 1 10,-4 3 0,2-4 1,-6 5-1,1-3-5,-1 3-51,-2-5 56,2 14-5,-13-13 3,19 13 4,-27-6-5,20 8 1,-15 0-1,9 0 1,-1 0-1,1 0 1,0 0-24,-1 0 1,6 0-1,3 2-30,1 4 0,2-2 41,6 7 1,0-5 0,0 6 1,8-8-5,4 1 0,3-3 0,3-4 32,-1-3 1,0 1 0,-1-8-14,-4-2 1,1 5-1,-7-3 36,-2-1 1,0 3 0,0-2-35,2-1 1,-3 5-1,-6 0 1,-5 2 5,-2 0 0,-2-5 0,-5 5 1,-1 2 20,1 2 0,0-4 0,-1 1 0,1 1 12,-1 2 0,1 2 1,-1 0-14,1 0 1,1 2-44,5 3 0,3-1-11,8 8 1,2-6 0,4 3 0,5-1 15,5-4 1,1-2-1,3-2 1,1 0-1,2 0 0,2 0 0,-1 0 1,3-2 46,0-4 0,0 4 1,-5-5-1,1 1 2,-2 0 0,4 0 0,-1 4 1,-3-2 4,-1-1 0,-3-1 1,0 6-1,1 0-32,-1 0 0,1 0 0,-1 0 1,1 0 1,-7 0-11,1 0 0,-2 2-17,1 3 1,-3 5 0,-8 8 10,0-1 1,0 1 0,0-1 0,0 0 1,0 1 1,0-1-1,0 1 1,2-1 1,4 1 0,-4-7 1,4 1-223,-4 2 0,5 1 46,5 3 1,2-7-1,-1-1-195,-1-2 1,-1-2 368,7-6 0,-1 0 0,1 0 0,-1 0 0</inkml:trace>
  <inkml:trace contextRef="#ctx0" brushRef="#br0" timeOffset="2318">2952 88 7569,'0'-10'-1207,"7"-5"1035,-5 13 378,6-14-142,-8 14 1,0-7 51,0 3 1,0 2 39,0-8-92,0 8-12,0-3-79,-8 7 77,6 0-27,-13 0 0,5 0 39,-7 0-3,-1 0-104,1 0 87,7 7-13,-6-5-142,15 6 139,-15 0 4,6 2-8,1-1-120,1 7 111,8-6-27,-8-1 0,6 7 0,-4-5 0,4 5-1,2 1 1,2-5 0,4 0 6,6 1 1,3-5-1,3-2 1,-1-2 6,1 2 1,-1-5 0,1 5 0,-1-4 17,1-2 1,-1 0-1,0 2 24,1 4 0,-1-4 0,1 6-9,-1-1 1,-5-3-27,0 8 0,-7-6-32,7 5 1,-8 1 6,2 6 1,-10-7 0,-4-1-36,-2-2 0,-1-1 0,-7-3 0,1 2 0,-1-2-11,1-2 1,-1 0 0,1 2-125,0 2 0,-1-1 189,1-5 0,7-7 0,2-3 0</inkml:trace>
  <inkml:trace contextRef="#ctx0" brushRef="#br0" timeOffset="2727">3004 158 7463,'0'-12'-585,"0"1"593,0 7 4,0-4 65,0 8 1,-2 0-75,-4 0 1,2 2-1,-7 4-1,-3 5 0,-1 3 1,-1 0-1,2-3 1,3 3 0,-1-5 1,-5 3-1,-3 2 22,-3 1 1,4 3-1,-5-1 1,5 1 6,1-1 0,1 1 0,0-1 0,-1 0 41,1 1 1,-1-1 0,1 1-36,-1-1 1,8 1 0,3-3 0,1-1-17,0-2 1,-2-7 0,4 7 42,-1 2-540,-1-7-263,6 1 738,0-8 0,0-8 0,0-1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3.358"/>
    </inkml:context>
    <inkml:brush xml:id="br0">
      <inkml:brushProperty name="width" value="0.08571" units="cm"/>
      <inkml:brushProperty name="height" value="0.08571" units="cm"/>
      <inkml:brushProperty name="color" value="#E71224"/>
    </inkml:brush>
  </inkml:definitions>
  <inkml:trace contextRef="#ctx0" brushRef="#br0">18 53 7414,'-8'-10'-222,"6"-6"382,-5 7-591,7-1 431,0 2 0,0 8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3.553"/>
    </inkml:context>
    <inkml:brush xml:id="br0">
      <inkml:brushProperty name="width" value="0.08571" units="cm"/>
      <inkml:brushProperty name="height" value="0.08571" units="cm"/>
      <inkml:brushProperty name="color" value="#E71224"/>
    </inkml:brush>
  </inkml:definitions>
  <inkml:trace contextRef="#ctx0" brushRef="#br0">18 0 7472,'-5'12'-619,"-1"-1"763,0-7-303,6 4 0,2-8 159,4 0 0,3 0 0,9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3.741"/>
    </inkml:context>
    <inkml:brush xml:id="br0">
      <inkml:brushProperty name="width" value="0.08571" units="cm"/>
      <inkml:brushProperty name="height" value="0.08571" units="cm"/>
      <inkml:brushProperty name="color" value="#E71224"/>
    </inkml:brush>
  </inkml:definitions>
  <inkml:trace contextRef="#ctx0" brushRef="#br0">1 1 6164,'17'0'0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2.746"/>
    </inkml:context>
    <inkml:brush xml:id="br0">
      <inkml:brushProperty name="width" value="0.08571" units="cm"/>
      <inkml:brushProperty name="height" value="0.08571" units="cm"/>
      <inkml:brushProperty name="color" value="#E71224"/>
    </inkml:brush>
  </inkml:definitions>
  <inkml:trace contextRef="#ctx0" brushRef="#br0">0 62 7503,'10'-8'-256,"-4"-3"316,-4-5 1,-2 5-171,0-1 131,0 8 1,0 4 0,0 12 49,0 3 0,2 3 0,2-1 0,1 3-48,-1 3 0,-2-2 0,-2 6 0,0 1-18,0-1 1,6 0 0,0 4 0,-2-2-49,-2 2 0,-2 0 0,0 0 0,0-2-120,0 2 1,0-3 0,2-1 0,2 0 19,1 0 0,1-6 0,-6 3 1,2-5 142,4-1 0,4 7 0,7 2 0</inkml:trace>
  <inkml:trace contextRef="#ctx0" brushRef="#br0" timeOffset="401">350 621 6427,'11'0'360,"1"0"-359,2 0 1,-1-2 0,1-2-42,-3-2 0,1 1 0,3 3 31,-3-4 1,4 4 9,-5-4 1,-3-4 37,-2-1 0,-4 1 38,-2-2 1,-8 7-54,-4-7 0,-3 8 0,-3-2 0,1 4-20,-1 2 1,1 2 0,0 2 0,-3 4-10,-3 2 1,3 1-1,-3 7 22,4-1 0,7 1 0,2-1 0,3 1 19,3-1 1,2 0 0,2 1-29,0-1 1,6 1-1,1-1 1,3-1-66,4-5 1,1 3 0,3-6 0,-1 0-45,1-1 0,-1 1 0,3-4 0,1 2 101,2-2 0,8-2 0,-4-2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2.154"/>
    </inkml:context>
    <inkml:brush xml:id="br0">
      <inkml:brushProperty name="width" value="0.08571" units="cm"/>
      <inkml:brushProperty name="height" value="0.08571" units="cm"/>
      <inkml:brushProperty name="color" value="#E71224"/>
    </inkml:brush>
  </inkml:definitions>
  <inkml:trace contextRef="#ctx0" brushRef="#br0">0 123 7569,'0'-17'-479,"0"7"0,0 0 714,0 4 1,2 4-183,4-3 0,-2 10 1,5 7-1,-1 4-40,-4 1 0,0 1 0,0-1 0,2 2-21,-3 5 1,-1 1 0,-2 6 0,0-4-84,0-2 0,6 5 0,0-7 0,-2 0-122,-2 2 0,-2-5 0,0 3 75,0-4 0,2-1 0,2-1 138,2 1 0,-1-8 0,-5 5 0,0-5 0</inkml:trace>
  <inkml:trace contextRef="#ctx0" brushRef="#br0" timeOffset="300">70 228 7485,'10'-23'0,"-3"-1"-147,1 3 0,-4 0 0,8-1 1,1-1 104,3 2 1,1 3 0,1 5 77,-1 1 0,1 6 0,-1-4 0,1 3 26,-1 3 1,0 2 0,1 2-101,-1 0 0,-5 0 1,0 2-1,-1 4 25,-1 5 0,0 5 0,-6 1 0,1 3-5,-1 3 0,-2-4 1,-2 7-1,0-3 4,0 0 0,-6 0 1,-1-5-1,-3-3 4,-4-3 1,5 4 0,-3-7-1,-2 3-33,-1 0 1,-3-9-1,1 5-42,0 0 0,-1-6 0,1 4-308,-1-4 393,8-2 0,-5-8 0,5-2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0.379"/>
    </inkml:context>
    <inkml:brush xml:id="br0">
      <inkml:brushProperty name="width" value="0.08571" units="cm"/>
      <inkml:brushProperty name="height" value="0.08571" units="cm"/>
      <inkml:brushProperty name="color" value="#E71224"/>
    </inkml:brush>
  </inkml:definitions>
  <inkml:trace contextRef="#ctx0" brushRef="#br0">1 1 7569,'11'2'-212,"1"4"1,-6-4 0,5 5 0,3-1 324,1 0 0,3 2 0,-1-4 1,1 3-117,-1 3 0,1 0 1,-1 3-1,1-1-39,-1 2 1,-5 1-1,-1 1 1,3-3-134,2-1 0,-5 0 0,1 5 175,1 1 0,11-1 0,3 0 0</inkml:trace>
  <inkml:trace contextRef="#ctx0" brushRef="#br0" timeOffset="251">472 53 7519,'-11'0'-91,"-1"2"0,0 4 64,3 6 1,-7 3-1,4 3 1,-3-1 38,-3 1 0,3-1 0,1 3 0,3 1-6,-3 2 0,-1 6 1,-3-5-1,1-1-231,-1 2 0,1-6 1,1 7-1,3-3 225,1 0 0,0 1 0,-5-7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29.566"/>
    </inkml:context>
    <inkml:brush xml:id="br0">
      <inkml:brushProperty name="width" value="0.08571" units="cm"/>
      <inkml:brushProperty name="height" value="0.08571" units="cm"/>
      <inkml:brushProperty name="color" value="#E71224"/>
    </inkml:brush>
  </inkml:definitions>
  <inkml:trace contextRef="#ctx0" brushRef="#br0">1 88 7569,'0'10'-693,"2"-3"1,2-5 707,1 4 1,7-2 0,-6 8 65,-2 1 0,0 3 0,0 1-28,1 1 0,1-1 0,-6 1 0,0-1-1,0 0 0,0 1 0,0-1 0,0 1-46,0-1 1,0 7 0,0 1 0,0 0 3,0 0 0,0 1 1,0-5-1,0 2-12,0-1 1,0-3-1,0-2 68,0 1 0,0-1 132,0 1-93,0-9 1,2 5-52,4-8 1,4 0 0,7-6-4,1 0 0,-7-2 1,1-2-59,1-2 0,3 0 1,1 6-7,1 0 0,-1 0 1,1 0-1,-1 0-78,1 0 0,-7 0 0,1 0-39,2 0 1,1 0-138,3 0 0,-7 0 0,1 0-194,2 0 461,-7 0 0,9 0 0,-7 0 0</inkml:trace>
  <inkml:trace contextRef="#ctx0" brushRef="#br0" timeOffset="330">263 402 5981,'-8'-10'198,"6"1"-9,-4 3 1,2 4-58,-1-4 0,3 2-26,-4-1 1,6 3-59,6-4 0,3 4 1,9 0-11,-1-4 1,1 4-1,-1-4 1,1 2-79,-1-1 1,1 3 0,-1-4-123,0 4 0,1 2 0,-3-2 1,-1-2 161,-2-2 0,-1 0 0,7 6 0</inkml:trace>
  <inkml:trace contextRef="#ctx0" brushRef="#br0" timeOffset="546">210 70 7176,'-17'-5'-354,"1"-3"334,5-2 1,3 4 58,8-5 0,2 5 1,4-4-4,5 2 0,5 3 1,1 5-77,1 0 0,-1 0 0,3 0-74,3 0 0,-4 0 1,5 0-1,-3 0 0,0 0 114,3 0 0,7 7 0,-4 3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42:33.223"/>
    </inkml:context>
    <inkml:brush xml:id="br0">
      <inkml:brushProperty name="width" value="0.08571" units="cm"/>
      <inkml:brushProperty name="height" value="0.08571" units="cm"/>
      <inkml:brushProperty name="color" value="#008C3A"/>
    </inkml:brush>
  </inkml:definitions>
  <inkml:trace contextRef="#ctx0" brushRef="#br0">0 53 7263,'12'0'-987,"-1"0"881,3 0 1,-4-6-7,1 0 116,1 0 1,5 6 0,1-2 1,-1-3 0,-5 3 1,0-4 9,1 4 1,3 0 0,1-2-1,1-2 0,-1 1 0,1 5-16,-1 0 0,1 0 1,-1 0-1,1 0 6,-1 0 1,-5 0 0,-1 0 0,3 0-8,1 0 0,3 0 0,-1 0 3,1 0 1,-1 0-1,1 0 1,-1 0-1,1 0 1,-1 0 0,1 0-1,-1 1 2,0 5 1,1-4-1,-1 4 1,1-4-3,-1-2 1,1 0 0,-1 0-1,1 0-3,-1 0 1,1 0 0,-1 0 0,1 0-2,-1 0 1,1 6-1,-1 0 1,0-3 12,1-1 0,-1-2 1,1 0-1,-1 0-3,1 0 1,-1 0 0,1 0 0,-1 0-3,1 0 0,5 0 0,0 0 0,0 0-6,3 0 1,-1 0 0,6 0 0,-4 0-4,-2 0 0,4 0 0,-3 0 1,-1 0-4,0 0 1,0 0 0,-3 0-1,3 0 5,2 0 0,-6 0 0,5 0 0,-3 0 0,0 0 0,6 0 0,-3 0 1,-1 0-5,0 0 1,4 0 0,-4 0-1,1 0-9,-1 0 1,4 0 0,-4 0 0,0 0 7,1 0 1,-1 0 0,-4 0 0,2 0-1,-1 0 0,3 0 0,0 0 0,1 0 10,-1 0 1,4 0 0,-4 0 0,0 0-1,1 0 0,3 2 1,-6 2-1,0 2-9,2-2 0,-5-2 0,3-2 1,-2 0 1,3 0 0,-5 0 0,4 0 0,-3 0 2,-3 0 0,1 0 0,1 0 0,3 0 0,1 0 0,0 0 1,-5 0-1,1 0 1,4 0 1,-3 0 0,5 0 0,-2 0 0,0 0 1,7 0-1,-5 0 1,0 0-2,0 0 0,0 0 1,-3 0-1,3 0 0,2 0 0,-5 0 0,1 0 0,-4 0 0,-1 0 0,5 0 0,0 0 0,-1 0 0,-3 0 0,-2 0 0,1 0 0,-1 0 0,1 0 0,5 0 0,2 0 0,1 0 0,-1 0 0,0 0 0,-2 0 0,5 0 0,-1 0 0,4 0 0,-6 0 0,0 0 0,0 0 0,5 0 0,-7 2 0,-2 2 0,-1 2 0,3-1 0,0-5 0,-2 0 0,-1 0 0,-3 2 0,1 2 0,-1 2 0,1-2 0,5-2 0,0-2 0,1 0 0,1 0 0,-4 0 0,6 0 0,-1 0 0,-5 0 0,4 2 0,0 2 0,1 1-1,-1-1 1,4-2-1,-4-2 1,0 0-1,1 0 1,-1 0 0,-4 0 0,4 0 0,3 0 0,-5 0 0,4 0 0,0 0 0,0 0 0,-3 0 0,5 0 0,0 0 0,-2 0 0,4 0 0,-6 0 0,2 0 0,4 0 0,-3 0 0,-1 0 0,0 0 4,0 0 0,-4 0 0,7 0 0,-1 0 1,-2 0 1,4 0 0,-6 0 0,0 0-3,1 0 1,5 0 0,-2 0 0,2 0-5,-2 0 0,2 0 1,-6 0-1,0 0-6,1 0 0,-1 0 1,-4 0-1,2 0 3,-1 0 0,3 0 0,-2 0 0,1 0 3,1 0 1,-6 0-1,6 0 1,1 0 0,3 0 0,-4 0 1,0 0-1,0 0 0,5 0 0,-3 0 0,0 0 0,-2 0 2,-4 0 0,7 0 1,-1 0-1,0 0-1,-4 0 1,2 0-1,1 0 1,-1 2-11,0 4 0,4-4 0,-4 4 0,1-4 4,-1-2 1,4 0 0,-4 0 0,0 0 0,1 0 0,5 0 1,-2 0-1,2 0 3,-2 0 0,4 0 0,-4 0 1,2 0 0,-2 0 1,4 0 0,-6 0 0,3 0 0,-1 0 1,-6 0-1,6 2 1,0 2-2,-2 1 0,4 1 1,-5-6-1,1 0 7,4 0 0,0 0 0,0 0 1,-2 0-1,2 0 1,-4 0-1,2 0 1,2 0-10,2 0 0,0 6 0,-2 0 0,-1-2-5,1-2 0,0-2 0,0 0 0,-4 0 4,-2 0 1,4 0-1,-4 0 1,3 0-1,3 0 0,-4 0 0,2 0 0,0 0 26,-2 0 1,4 6 0,-6-1 0,3-1-21,3-2 1,-4-2-1,2 0 1,0 0-5,-2 0 1,6 0 0,-4 0 0,2 0-17,-2 0 1,8 0-1,-6 2 1,0 2 12,2 2 1,-2 0-1,0-6 1,-1 0 2,1 0 0,2 0 0,2 0 1,-2 0 8,-4 0 1,4 0 0,-4 0 0,4 0-5,2 0 1,0 0 0,0 0 0,-3 0-1,-2 0 1,3 0-1,-4 0 1,2 2-12,-2 3 0,4-3 1,-6 4-1,2-4 5,0-2 0,0 0 0,6 0 1,-2 0-4,-4 0 1,4 0 0,-4 0 0,4 0-7,2 0 0,0 0 0,0 0 0,-2 0 2,-4 0 0,4 0 0,-4 0 0,2 0 7,-1 0 1,3 0-1,-4 0 1,2 0 4,-2 0 0,4 0 1,-4 0-1,4 0 6,2 0 0,6-2 1,-1-2-1,1-2 5,2 3 0,-6 1 0,3 2 1,-3 0-8,-2 0 0,4 0 0,-2 0 0,-4 0 2,0 0 0,0 0 0,2 0 0,-2 0-4,-4 0 1,4 2 0,-6 1-1,2 3-2,0-2 0,-2-2 0,4-2 0,-1 0 15,1 0 0,0 0 0,0 0 1,-2 0-5,2 0 0,0 0 1,0 0-1,-2 0-5,2 0 0,0 0 0,0 0 0,-2 0-4,2 0 0,2 0 0,2 0 0,-2 0-10,-4 0 1,4 0 0,-4 0-1,2 0 19,-1 0 1,1 0-1,-6 0 1,0 0-9,0 0 0,4 0 1,-3 0-1,-1 0 3,0 0 0,4 0 1,-4 0-1,1 0-6,-1 0 0,4 0 1,-4 0-1,0 0-4,1 0 0,5 6 0,-4 0 0,2-2-2,0-2 0,-6-2 0,5 0 0,-1 0 2,0 0 1,0 0 0,2 0 0,-4 0 11,1 0 0,-5 0 0,6 0 0,0 0 33,0 0 0,-3 0 1,3 0-1,-2 0-37,-4 0 0,5 0 0,-1 0 0,0 0-7,0 0 1,4 0-1,-3 0 1,-1 0 6,0 0 0,0 1 0,-3 3 0,1 2-20,-2-2 0,5-2 0,-3-2 0,-2 0 8,-1 0 0,-3 0 0,1 0 4,-1 0 0,6 0 0,1 0 6,-3 0 0,4-2 0,-2-2 0,-1-2 4,-3 2 0,4 3 0,1 1 0,-1 0 10,2 0 0,-3 0 0,5 0 0,-2 0-13,-4 0 1,5 0 0,-1 0 0,0 0 1,0 0 0,4 0 0,-5 0 0,-1 0-2,2 0 1,-3 0-1,7 0 1,0 0-17,-2 0 1,4 0 0,-6 0 0,2 0 4,4 0 1,2 0-1,2 0 1,-2 0 2,-4 0 0,4 0 1,-3 0-1,2 0 2,3 0 0,0 0 0,-2 0 0,-2 0 0,-2 0 0,1 0 0,3 0 0,-2 0 0,-2 0 0,0 0 0,4 0 0,-2 0 0,-2 0 0,-2 1 0,4 3 0,-2 2-4,2-2 1,0-2 0,0 0 0,-1 2-2,1 2 0,-4-1 0,2-3 0,2 2-6,2 2 0,2 0 0,0-6 0,0 0 7,0 0 0,-2 6 1,-2 0-1,-2-3 1,2-1 0,0-2 0,0 0 0,-2 0 2,2 0 1,-4 0-1,0 0 1,1 0 1,-1 0 0,-4 0 0,4 0 1,-2 0-1,-3 0 0,-3 0 1,-1 0-1,-1-2 15,1-3 1,-1 3 0,0-4 0,1 4 26,-1 2 0,1 0 0,-1 0 1,1 0-16,-1 0 1,1 0-1,-1 0 1,1 0 10,-1 0 0,1 0 0,-1 0 3,1 0 0,-1 0-94,0 0-192,1 0 1,-8 2 243,-5 4 0,-3 3 0,-2 9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42:38.761"/>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Property name="color" value="#E71224"/>
    </inkml:brush>
  </inkml:definitions>
  <inkml:trace contextRef="#ctx0" brushRef="#br0">2201 732 7569,'-50'0'-263,"1"0"1,3 0 91,-3 0 1,5 0 0,-3 0-1,-1 0 1,-3 2 0,1 1 215,3 3 1,-1 0 0,7-6 0,2 0 15,2 0 1,-2 0 0,2 0 0,6 0-24,4 0 0,4 0 0,5 0 1,1 0-26,0 0 0,5 0 1,0 0-42,-1 0-55,5 0 0,-2 0 39,4 0 0,3 0 41,-9 0 0,6 2 0,-6 2 0,-1 4 0,-3-1 0,-1 1 1,-6 4 0,-3-4 0,-1 1 3,-4 5 1,-8-4 0,-3 1 0,-1 3 15,0 1 0,-5 1 0,1-3 0,-3-1 18,-3 2 0,3-1 0,1 1 0,5-4-13,1-3 1,-4 5-1,7-4 1,1-1-1,2 1 1,8-2-1,2-4 1,2 2-10,3 2 0,9 1 0,1-3-112,-2 2 1,7 2 26,1-2 1,4 3 47,2 9 0,0-6 0,0-1 12,0 3 0,0-5 0,0 3 0,-2 2 18,-4 1 1,-2 3-1,-5-1 1,3 1 21,2-1 0,-5 1 0,1 1 0,-3 2-2,-3 3 0,6 1 0,1-4 1,-3 2-5,-1-1 1,-1 3 0,3 0 0,3 0-8,2 1 0,-4-3 1,7-4-1,1 3-23,2 1 1,2 2 0,0-1 0,0 3-12,0 0 0,0 4 0,2-6 1,4 0-9,5 1 1,5 3 0,3-4 0,4 0 7,7 0 1,-3 1 0,2-5 0,0 2 1,-2-1 0,4 3 0,-8-2 0,-1-2 14,-3-1 0,-1-5 1,-1-1-1,-1-2 6,-5 1 1,3 3-1,-8 1 4,-2 1 1,-3-1 0,-1 1-8,0-1 1,-5 0-1,-3 1 1,0-1 2,0 1 1,3-7 0,5 1-1,0 2-3,0 1 0,0 3 1,0-1-1,2 1-3,3-1 1,5 1 0,9-1 0,5 2-8,5 5 1,-2-5-1,2 4 1,0-3-1,-2-3 1,6 1 0,-5-1 0,1 1 8,0-1 0,-2-1 0,4-1 0,-4-1 4,-2-1 1,-1 7 0,-5-9-1,2 3 25,3-2 1,1 3 0,-4-3 0,4 3-3,3 3 1,-5-1-1,6 1 1,2-1-21,2 1 1,4-1-1,4 1 1,5-1-10,5 0 1,3 1-1,2-3 1,4-1-19,3-2 0,1-1 0,5 9 0,1 1-26,0 2 1,-4 3-1,2-5 1,4 2 30,0-1 1,5-1 0,-1 0 0,-2 3 8,-3-3 0,5 0 0,0 1 0,-2 3 6,-3 2 0,-7-4 0,0 4 1,0 1 1,-1-1 1,-3-6 0,-8 2 0,1-3-1,-1-3 0,0 1 0,1-1 0,-1-1-1,0-5 0,-1 3 1,-3-8-1,-3 0-3,-2 1 1,5-5 0,-3 4 0,1-4 3,1-2 0,-6 0 1,3-2-1,1-2-1,0-2 1,3-5 0,8 3 0,5 0-4,1 0 0,8-5 0,7 3 1,3-1-41,3-1 0,14 2 0,2-1 0,0 3 13,-47 4 1,-1 0 0,42-4 0,-41 2 0,1-1 0,-2 2 0,-1 0 14,47-3 0,-46 2 1,1 1-1,45-3 0,0 0 32,-4 0 1,-6-3 0,-5 3 0,-5 0 37,1 0 0,-12-3 0,2 5 74,-6 2-120,-4 2 0,-5-4 0,-1 0 0,0 3 18,1 1 1,-3 0-1,-1-2 1,-3-2-11,3 2 1,1 0-1,5 0 1,1-3-3,2-3 0,2 4 0,-4-4 0,5 1-11,1-1 1,8 0 0,5-3 0,3 1-5,5-2 0,-1-1 0,15-3 0,-2 3 1,-2 3 0,-38 5 0,1-1 0,43-4 0,-48 5 0,0 1-38,0 0 1,-1 0-1,1-2 1,-1 0-1,42-3 1,-5-5 11,-4-1 1,-17-7 0,-2-1 0,-11 0 103,-13 0 0,-1-6 0,-15 2 0,-3-2 81,-2 1 1,-7-3 0,-2 4-1,-3-4-49,-3-2 0,-2 6 0,-2 2 0,2 2-50,4 4 1,-2-5-1,7 3 1,3 2-122,2 1 1,3 3-1,4-1 1,8 1-35,8-1 0,2 1 1,9 0-1,5-1 18,-1 1 1,2-1 0,1 1-1,1-1 31,-2 1 1,0-1-1,1 1 1,1-1 56,-2 1 0,-9-1 1,-7 1-1,-3-2 22,-2-5 0,-8 3 1,-3-8-1,-7-2 59,-5-2 1,-4-2-1,-8 0 1,-2 0-8,-4 0 1,0 0-1,-10 0 1,-3 0-57,0 0 0,-9 6 1,1 0-1,-2 0-47,0 2 1,-6-4 0,-6 8 0,3-1-14,1-1 0,-4 6 1,-2-7-1,1 3 4,-1 0 0,-4-2 0,5 3 0,-1-1 1,0 2 0,-3 1 1,3 3-1,-2-3 15,-3-3 0,5 4 1,2-5-1,3 5 4,-3 2 1,4-1 0,-6-1 0,3-3-23,-1-1 1,-6 0 0,6 5 0,1 1 9,-3-1 1,0 1 0,-3-1 0,3 3 9,0 3 0,5-3 0,-7 3 0,2-3-8,4-3 0,-5 1 0,-1-1 0,-1-1 6,-1-5 1,0 5 0,-5-4 0,0 3-1,-1 3 0,-5-1 1,-2 1-1,-2 0-1,-4-1 1,-2 1 0,-2-1 0,0 3 12,0 3 0,0-2 0,1 7 1,-1-1-5,0 0 1,-2-4 0,-2 5-1,-1-1 5,1 0 1,-2-3-1,4 3 1,3 0 3,-5 0 1,10-3 0,-6 5-1,4 0-2,4-2 1,-6 6 0,4-4-1,-4 5-10,-2 1 1,0-6 0,0 0-1,1 2-15,-1 2 1,0 2 0,0 0-1,2 0 10,4 0 0,-8 0 1,6 0-1,2 0 9,2 0 1,-2 0-1,4 0 1,0 0 2,0 0 0,-4 0 1,5 0-1,3 0 0,-4 0 0,0 0 1,0 0-1,0 0-1,3 0 0,-3 0 0,4 0 1,3 0-1,5 0 1,1 0 0,-3 2-1,1 2 2,3 2 1,5 0 0,-4-5 0,3 3-1,3 2 0,2 0 1,2-6-1,0 2-2,0 4 1,6-4-1,0 3 1,0-3-2,2-2 0,-4 0 1,6 0-1,-1 0-5,1 0 1,-4 0 0,6 0 0,-1 0-7,-1 0 0,6 0 0,-6 0 0,1 0 1,1 0 0,-6 0 0,4 0 0,-1 0 3,1 0 1,-6 0 0,4 0 0,-2 0 3,0 0 0,5 0 1,-3 0-1,0 0 5,0 0 1,6 0 0,-5 0-1,3 0 15,0 0 1,0 0 0,5 0-1,1 0-8,-1 0 0,1 0 1,-1 0-1,1 0-5,-1 0 0,1 0 1,-3 0-1,-1 0-6,-2 0 1,0 6 0,5 0 0,1-2 0,-1-2 1,3 0 0,1 2 0,2 2 9,-1-3 1,-3-1 0,-1-2-14,-1 0 1,-1 0 0,-2 0 0,-3 0-16,3 0 0,-6 2 1,-2 2-1,-4 2-3,-2-2 0,0-2 1,-2-2-1,-2 0-69,-2 0 1,-7 6 0,1 1-1,-3 3 91,-3 4 0,-7 9 0,-2 4 0</inkml:trace>
  <inkml:trace contextRef="#ctx0" brushRef="#br0" timeOffset="2479">8960 1203 6219,'-8'-10'17,"-3"5"0,1 3 7,-2 2 1,6 0-1,-3-2 91,1-4-110,2 4 0,4-6 57,-4 8-89,4 0 27,-5 0 1,7 2 106,0 4 1,2-4-67,3 4 0,5-6 0,8-4-22,-1-2 1,1 0 0,-1 4 0,0-2-2,1-1 0,1-3 0,3 4 0,3-2-10,2 2 1,-4-4 0,6 3-1,1-1 10,-3-2 1,6 4-1,-4-6 1,2 1 15,-2-1 0,4 0 1,-6-1-1,0 3-7,-3 0 0,1 6 1,-2-5-1,-2 1-147,-1 0 1,-9 0-387,1 6-95,0 0 601,-3 0 0,-9-8 0,-9-1 0</inkml:trace>
  <inkml:trace contextRef="#ctx0" brushRef="#br0" timeOffset="2824">9449 836 7569,'10'0'-605,"-1"0"0,-3 0 649,6 0 1,3 0 0,3 0-10,-1 0 1,1 0 0,-1 0-1,1 2 21,-1 4 0,3-4 0,1 4 0,2-4-23,-1-2 1,-3 2 0,-2 2 0,1 2-40,-1-3 1,-1 7 0,-3 0 0,-3 1 38,-2 1 0,-2-6 0,-6 6-79,0 1 1,0 3 0,0 1-1,0 1 9,0-1 0,-8 1 1,-4-1-1,-1 0-53,1 1 1,-3-1 0,3-1 0,-2-3-77,3-1 1,-5 0 165,5 5 0,-5 1 0,-1-1 0</inkml:trace>
  <inkml:trace contextRef="#ctx0" brushRef="#br0" timeOffset="3435">10200 697 6595,'17'0'-411,"-1"2"425,-4 3 0,1-1 0,-7 8 0,0 3 60,2 7 0,-1-3 0,5 6 0,-4-1-60,-1-1 1,-5 6 0,6-6 0,-2 1-12,0 1 0,0-6 1,-6 5-1,0-5-16,0-1 0,0-1 0,0 0-202,0 1 0,0-6-97,0-1 312,0-7 0,0-4 0,0-12 0,-2-3 0,-4-3 0,4 1 0,-6-2 0,2-3 0,1-1 0,-1-8 0,4 2 0,-2-2 5,-2 2 0,-2-2 0,4 5 1,-1 1 106,1 0 0,2-4 0,2 6 0,0 1 33,0 3 1,0 1 0,2 1-97,4-1 0,-3 3 0,9 3 0,2 4-10,1 1 1,3 5 0,-1-4-1,1 4-67,-1 2 1,6 0-1,1 0 1,-3 0 8,-2 0 1,-1 0 0,-1 0 12,1 0 1,-3 8-1,-1 3 1,-4 5-2,-3 1 1,-1 3 3,-6 3 1,-2-4 0,-4 5 0,-3-5-1,-1-1 0,-6-3 1,3-1-1,-7-5 5,-3-1 1,0 6-1,3-5 1,-1 1-15,-2-4 1,0 2 0,5-2-27,1-3-44,-1-1 1,10-2-1,8 0-491,10 0 573,6 0 0,9-15 0,2-5 0</inkml:trace>
  <inkml:trace contextRef="#ctx0" brushRef="#br0" timeOffset="3814">10864 627 7569,'11'-8'-985,"1"-4"1068,-8 5 1,-4-1-7,-12 8 1,-3 0-1,-1 2-42,4 4 0,-1 3 0,7 9 0,0-1-44,-2 1 1,6-7-1,-3 1 1,3 2-4,2 1 0,2 1 1,2-3-1,1-1 0,9-2 0,-2 1 24,3-5 1,3-4 0,-1-2 0,1 0 19,-1 0 1,0 0-1,1 0 1,-3-2-16,-3-4 0,2 2 1,-9-7-2,-1-3 0,-2-1 0,-2-3-7,0 1 0,-2-1 0,-2 1 1,-3-1-44,-3 1 1,-2 1-1,-5 3-63,-1 1 1,1 6 0,0-3-61,-1 1 1,6 4-1,3 10-138,1 5 0,2-1 295,6 2 0,0-1 0,0 7 0</inkml:trace>
  <inkml:trace contextRef="#ctx0" brushRef="#br0" timeOffset="4094">11213 540 7569,'0'-18'-429,"0"1"239,8 7 126,-6 2 1,7 8 73,-3 0 1,-4 8 0,4 4 0,-2 3 18,2 3 0,-5 1 0,5 2 0,-4 4-36,-2 3 1,0-5-1,2 4 1,2-2-26,2-3 1,0 3-1,-6-2 1,0 0-24,0 3 0,0-7 1,0 4-1,0-3-5,0-3 1,6 1 0,-1-1-422,-1 1 481,-2-1 0,-2 1 0,0-1 0</inkml:trace>
  <inkml:trace contextRef="#ctx0" brushRef="#br0" timeOffset="4447">11213 574 7569,'0'-9'-1122,"0"-7"1068,0 5 1,0 1 0,2 0 85,4 2 0,1 1 1,7 3-1,-2-2 5,1 2 0,3 2 0,1 2 0,1 0-14,-1 0 0,1-6 0,-1 0 0,1 3-8,-1 1 1,0 2 0,1 0 0,-1 0 3,1 0 0,-7 2-32,1 3 1,-6-1 0,4 8 5,-3 2 1,-3-5-1,-10 1 1,-3 0 13,-1-1 0,-5-3 0,3 4 1,-6 0 3,-5-1 0,4-3 0,-5 4 0,5-1-21,2 1 0,-1-6 1,1 4-93,-1 0 0,7-6-52,-1 3 0,10-3 0,2-2 154,10 0 0,13 0 0,4 0 0</inkml:trace>
  <inkml:trace contextRef="#ctx0" brushRef="#br0" timeOffset="4908">11719 452 7569,'0'-11'-1255,"0"-1"1354,0 8-63,0-4 0,2 8-13,4 0 0,-4 2 0,4 4 10,-4 6 0,-2-3 0,2 3 0,2 2 4,1 1 0,1-3 0,-6-1 0,0 3-30,0 2 0,6-5 13,0 1 1,7-3-7,-1 3 0,-2-4 0,1-8-17,3 0 0,-4-8-10,1-4 0,-1-3 0,4-1 0,-5 3 2,-1 1 0,0 1 1,-4-7 20,2 1 1,1 1 0,-3 3 22,2 1 0,2 8-15,-2-2 0,-2 4-1,7 2 1,-5 8 0,4 4 0,-3 3-16,-3 3 0,4-7 0,-2 1 0,0 2-18,2 1 1,-7-3-1,7-3 1,-2 1-113,0 0 0,6-4 0,-5 3 99,3-1 1,2-2 28,5-6 0,1 8 0,-1 1 0</inkml:trace>
  <inkml:trace contextRef="#ctx0" brushRef="#br0" timeOffset="5177">12191 68 7452,'0'-17'-839,"0"-1"953,0 1 0,2 7-52,4 4 0,-4 12 0,5 6 0,-1 3-11,0 3 1,0 5-1,-4 2 1,2 0-69,1 0 1,1 7 0,-6-3 0,0 2 28,0-2 0,6 4 1,0-4-1,-2 2-181,-2-2 0,-2 2 0,0-6 0,0 1-34,0-1 1,0-2 0,0-5 202,0-1 0,0 0 0,0 1 0</inkml:trace>
  <inkml:trace contextRef="#ctx0" brushRef="#br0" timeOffset="5663">12680 347 7380,'-18'0'-278,"1"0"0,5-5 0,1-1 0,-3 2 329,-1 2 0,-3 2 0,1 0 0,-1 0-21,1 0 0,-1 8 0,3 3 0,3 5 1,-2 1 0,7 1-28,-3-1 0,6 1 0,-2-1 0,4 1-11,2-1 1,0 1 0,2-1 13,4 1 0,-4-7 0,6-1 0,0-2-46,3-5 1,-1 5 0,2-2 25,1-2 0,1-4 0,-1-4 1,-1-4 10,2-1 1,-5 3 0,1-6-1,0-1 9,-1-3 1,-3-1 0,4-1-7,-2 1 1,-1-1 0,-3 1 162,2-1 1,2 3 15,-2 3-180,-4 4 1,5 16-1,-7 4 1,0 3-72,0 3 1,0-1-1,2 3-88,4 3 0,-2 2 0,6 4 66,-2-6 0,-1-9 0,-1-2 94,6 1 0,3-5 0,3 0 0</inkml:trace>
  <inkml:trace contextRef="#ctx0" brushRef="#br0" timeOffset="5955">12994 16 7569,'0'-10'-852,"0"4"856,0 12 0,-6-2 0,1 7 0,1 5 32,2 5 1,2 1 0,0 7 0,0 0 13,0-2 1,-6 6-1,0-4 1,2 4-84,2 2 0,2-2 0,0-4 1,0-4-25,0 1 1,0-7 0,0 4 0,0-3-226,0-3 1,0 1-85,0-1 366,0 1 0,0-9 0,0-1 0</inkml:trace>
  <inkml:trace contextRef="#ctx0" brushRef="#br0" timeOffset="6294">12889 330 7427,'-9'0'-302,"1"0"1,22-6 0,3 0 329,2 2 0,1 2 0,-3 2 0,1-1-11,-1-5 0,7 4 0,1-4 0,0 4-18,0 2 1,0-6-1,-3 0 1,1 2-38,-2 3 0,-1-5 1,-3 0 45,1 2 1,-9 4 28,-3 6 0,-4 4 0,-4 7-25,-4 0 0,3 7 1,-7-1-1,0-2 56,0-1 0,5-3 0,-5 1 0,2-1-89,4 1 0,2-1-77,2 1 1,2-3 0,4-3-176,6-6 1,3 1 272,3-1 0,7-8 0,2-7 0</inkml:trace>
  <inkml:trace contextRef="#ctx0" brushRef="#br0" timeOffset="6472">13378 155 7256,'-15'-11'0,"1"1"-384,3 2 0,-1 2 439,-5 6 1,5 0-259,0 0 1,8 8 117,-1 4 1,3-3-1,2 3 85,0 2 0,5 1 0,1 3 0,8-1 0,-4 1 0</inkml:trace>
  <inkml:trace contextRef="#ctx0" brushRef="#br0" timeOffset="6802">13501 330 7435,'7'-6'-215,"-7"0"0,-1 2 0,-11 8 288,-2 2 1,-1 6 0,-1-4-41,5 1 1,-3 3 0,8 5-18,2 1 1,2-7-1,4 1-51,4 2 1,-2-7 0,8-1 21,1-4 1,3 4 0,1 0-1,1-2 2,-1-2 1,6-2-1,1-2 1,-3-2 7,-2-2 0,-3-8 1,-2 5-1,-5-3 26,-1 0 1,4 1-1,-6-7 17,-3 1 1,-1-1 0,-2 1-72,0-1 0,-7 7 1,-5 1-1,-4 2-98,-1 4 1,-1 3-1,1 1 1,0 0 3,-1 0 0,1 0 0,1 1 0,3 3 125,1 2 0,8 0 0,-12 2 0,7 1 0</inkml:trace>
  <inkml:trace contextRef="#ctx0" brushRef="#br0" timeOffset="7273">13780 278 7569,'10'0'-969,"0"-2"1016,-5-4 1,-1 4 4,8-4 1,0 4 24,5 2 0,0 2-120,1 4 1,-3 4-1,-3 7 36,-6 0 1,-4 1-1,0-1 1,2 1-8,1-1 0,1 1 0,-6-1 13,0 1 1,0-7-1,0 1-5,0 2 0,-2-7 3,-3-1 19,3 4 1,-12-10-16,8 0 0,0-8 1,6-9 0,0-1 0,0 7 1,0-1-1,0-2-12,0-1 1,2-3 0,2 1-1,4-1 3,2 1 1,-1-1-1,5 1 1,-2 0 18,1-1 0,3 3 0,1 1 0,1 2 20,-1-1 0,1 5 0,-1 2 0,2 4 16,5 2 1,-5-6 0,4 1 21,-3 1 0,-3 4 0,1 4-54,-1 1 0,-7 9 0,-2-2 1,-3 3-65,1 3 1,0-1 0,-8 2 0,-2 3-188,-2 1 0,-7 8 235,1-2 0,-11 4 0,-4 2 0</inkml:trace>
  <inkml:trace contextRef="#ctx0" brushRef="#br0" timeOffset="11849">2184 2216 7569,'10'-2'0,"-3"-2"0,-1-4 0,0-1 0,8 3-282,-3-6 257,5 1 0,-1-1 0,-1 0 61,-3-1 1,1-1-1,6 1 1,-3 1-1,-1-2 16,-3-1 0,1-5 5,5-3 0,1-2 0,-3-4 0,-1 4 0,-2-1 0,-7 7 0,5-6 0,0 1-47,0 1 1,-5-8 0,5 2 0,-2-4-47,-4-2 1,3 2 0,-1 2 0,-2 2 15,-2-2 1,4 0 0,0 0 8,-2 2 20,-2 7 0,-2-9 0,0 8-3,0 2 1,0 1-1,-2 5-16,-4 3-44,4-3 8,-6 13 0,8-4 50,0 12 0,0 3 0,0 11 0,0 1-7,0 2 1,0 3 0,2-5-1,2 2 56,2-1 1,2 3 0,-3-2 0,5-2-35,0-1 1,3-3 0,-5 3 0,2-1 7,3-1 1,-3 3-1,2-9-8,1 3 0,3 1 1,1-3-2,1-1 1,-1-8 0,1 2 7,-1-4 1,-5-2-1,-1-2-12,3-4 0,2-4 0,-1-7-13,-3-1 1,1 1 0,-7-1 0,0 1-17,2-1 1,-6-1-1,5-2 1,-1-3 8,0 3 0,0-4 0,-6 1 0,0 3-23,0 2 1,0 1-1,2 1 1,2-1 43,2 1 0,-1 5-12,-5 0 0,0 7 26,0-7-84,0 8 0,0-2 54,0 12 1,0-2-1,2 6 1,2-1 29,2 1 1,0 2-1,-6 5-8,0 1 1,2-7-1,2 1 0,1 2 1,3 1-1,-4 3 1,2-1 0,-2 1 1,0-7 0,0 1 0,1 1 3,-1 3 1,4-4-1,-2-1 1,0 1-7,1-2 1,-3 3-72,8-7 1,0 6-30,5-7 1,-5 1-1,-1-6-153,3 0 1,-4 0 0,1 0-13,3 0 0,1-6 1,3-1-1,-1-1 245,1 0 0,-1-13 0,1 1 0</inkml:trace>
  <inkml:trace contextRef="#ctx0" brushRef="#br0" timeOffset="12331">3703 1343 7458,'12'0'345,"0"0"-252,1 0 1,3-2-1,1-2-60,1-2 0,-1 0 0,0 6 0,1 0-91,-1 0 1,1 0-1,-1 0 1,1 0-93,-1 0 0,1 0 0,-1 0-83,1 0 0,-3 2 0,-1 2-53,-3 2 0,-1 2 0,2-2 286,-6 5 0,-4 5 0,-2 1 0</inkml:trace>
  <inkml:trace contextRef="#ctx0" brushRef="#br0" timeOffset="12543">3878 1552 7371,'-18'0'-330,"9"8"468,1 2 0,16 0 0,3-5-62,5-3 0,1-2 0,1 0 1,-1 0-51,1 0 1,1 0 0,2 0 0,3 0-473,-3 0 0,-1 0 0,-3 0 446,0 0 0,1 0 0,-1 0 0</inkml:trace>
  <inkml:trace contextRef="#ctx0" brushRef="#br0" timeOffset="13664">4943 1186 7569,'0'-10'-576,"0"2"1,0 6 743,0-4-38,0 5 0,2-7 31,4 8 1,-4-2 87,4-4-164,-4 4-84,-2-6 0,-2 8 0,-4 0-25,-6 0 1,3 0 0,-3 2 0,-2 2 5,-1 2 0,3 8 0,1-3 1,-1 5 12,2 1 1,-3 1 0,5-1 0,0 1 1,0-1 1,-3 0 0,5 1 0,2-1 12,2 1 1,2-1-1,0 1 1,0-1 35,0 1 0,6-1 0,2 1 0,-1-1-22,1 1 1,6-7-1,-3 1 1,5-1-14,1-1 1,1 4 0,-1-6 0,3-1-26,3 1 0,-4-2 1,5-6-1,-5 0-13,-1 0 1,-1 0 0,0 0 0,1 0 10,-1 0 0,-5 0 0,0 0 0,-1-2 21,-1-4 0,-2 2 1,-8-7 7,0-3 1,0 4 0,0-1-5,0-3 1,-2 1-1,-2-1 1,-4 4-12,-2 2 1,1 1 0,-5 3 0,3-2-37,-3 2 0,-2 2 0,-1 2-52,0 0 0,-1 0 0,1 2 0,-1 2-44,1 2 0,-1 7 0,3-1-140,3 4 0,2-5 274,5 1 0,3-1 0,-6 7 0</inkml:trace>
  <inkml:trace contextRef="#ctx0" brushRef="#br0" timeOffset="14536">5415 1203 7124,'-10'-8'-696,"0"6"900,5-3 0,3 1 34,-4-2-163,4 4-95,-6-6 1,4 8-2,-7 0-52,7 0 81,-4 0 6,8 0 0,8 2 0,3 2 67,5 2 0,1 0 0,1-6 0,-1 0-45,1 0 0,-1 0 0,1 0 0,-1 0-15,1 0 0,5 0 0,0 0 1,-2 0-22,-1 0 1,-1-6 0,3 0 0,1 2 1,-2 2 1,-1 2 0,-1-2 0,2-2-9,3-1 1,-7-1 0,-5 6 0,1 0 8,3 0 0,-4 0 5,-1 0 0,-5 0 1,4-2 28,-3-4 1,1 4 47,-2-4-97,-4 4-24,6 2 66,-8 0 0,-2 2-7,-4 4 1,2-2-11,-8 8 0,7-9 1,-5 5-1,0-2-1,1 0 1,3 6 0,-4-5 0,0 1-1,1 0 1,3 3-1,-4-3 1,0 0 5,1 0 0,3 3 1,-6-3-1,1 2 29,1 3 1,-4-3-1,7 0 1,-1 0 4,0-1 0,-6 3-27,3 5 1,1-1 0,0-3 0,3-1 25,3 2 1,-4-5-1,2 3 3,2 2 0,0-5 0,0 3-18,-1 2 0,-1 1 1,4 2-11,-4 1 1,4-6-1,-4-1 28,4 3 1,2-4-58,0 1 1,0-5-124,0 6 1,0-7-384,0 7-101,8-8 1,2 4-98,7-8 707,-7 0 0,6-8 0,-7-2 0</inkml:trace>
  <inkml:trace contextRef="#ctx0" brushRef="#br0" timeOffset="32737">4664 3631 6089,'0'-10'263,"0"2"0,2 8-216,4 0 1,-3 0 71,9 0-56,-8 0 0,6 0-47,-5 0 1,-1 0 0,6 2 7,-2 4 1,-2-2-1,-6 7-25,0 3 1,5-4 0,1 1 0,-2 3 13,-2 2 1,4 1 0,0 0 0,-2 1-12,-2-1 0,-2 3 1,0 1-1,0 2 4,0-1 1,5-3 0,1 1-1,-2 1-2,-2 2 1,-2 2-1,0-3 1,0 3-4,0 2 1,0-5 0,0 3-1,0-2 1,0 0 0,0 3 1,0-5-1,0 2 19,0-1 1,0 3-1,0-2 1,0 0 1,0 3 1,0-7 0,0 6 8,0 0-26,0-5 1,0 5 0,0-8 0,0 1 1,0-1 1,-2 5 0,-2-3 0,-2-3 0,2-1 1,3 1 0,1 1 0,0 1-4,0-1 0,0 3 0,0 1 0,0 2 0,0-1 1,0-3-1,0-2 1,0 1 13,0-1 0,0 3 1,0 1-1,0 2 14,0-1 0,0-3 1,0 1-1,0 1-3,0 2 0,0 0 1,0-5-1,0-1-22,0 1 1,0 5 0,0 0-1,0-1 3,0-3 1,5-1 0,1-1 0,-2 1 7,-2-1 0,-2 0 1,0 1-2,0-1 0,0 1 0,0-1 1,0 1-3,0-1 0,0 1 0,0-1-5,0 1 0,0-1 1,0 1-1,0-1 13,0 0 1,0-5 0,0 0 10,0 1 0,-6 3-33,0 1 0,1-5 0,5 0 29,0 1 0,0-3 6,0 2 1,0-1 8,0 7 0,-2-1-1,-4 1 0,4-1-4,-4 1 0,4-7-18,2 1 1,0-6-97,0 5-138,0-7-346,0 4-386,0-8 708,0 0 0,0 0 0</inkml:trace>
  <inkml:trace contextRef="#ctx0" brushRef="#br0" timeOffset="33224">4559 5744 7569,'0'-10'-1299,"0"0"1347,0 5 0,0 1 300,0-8-269,0 8 0,2-4-49,4 8 0,3 0-51,9 0 1,-6 6 0,-1 2 20,3 2 1,-5-6-1,1 3 1,0-1-3,0 0 1,-5 0 0,5-4 0,0 2-10,0 1 1,-5 1-119,7-6 0,0 0-22,5 0 0,-5 0 0,-1 0 31,3 0 120,-6 0 0,7-7 0,-5-3 0</inkml:trace>
  <inkml:trace contextRef="#ctx0" brushRef="#br0" timeOffset="33441">4873 5622 7266,'0'-10'197,"0"2"-115,0 8 1,0 2 0,0 4-222,0 6 1,0 3 0,-2 3 63,-3-1 1,3 0 0,-6-1 0,2-2-157,0-3 0,-5 1 231,5 5 0,-16 1 0,3-1 0</inkml:trace>
  <inkml:trace contextRef="#ctx0" brushRef="#br0" timeOffset="37337">5048 5849 7409,'-12'0'-618,"3"2"1,-1 1 592,0 3 1,4 0 0,-5-6 57,-3 0 0,-1 0 0,-3 2 0,1 2 6,-1 2 1,7 0-1,-1-6 1,-2 0-9,-1 0 0,-3 0 0,1 0-6,-1 0 0,1 0 1,0 0-1,-1 2-33,1 3 1,-3-3-1,-1 4 1,-2-2 5,1 2 1,1-4 0,-2 5 0,-5-1 7,1 0 0,-6 2 1,4-4-1,-4 4 11,-2 1 0,0-3 0,0 4 1,0-1-3,1 1 0,-7-4 1,0 4-1,2-3 16,2-3 1,-3 6 0,-1 0-1,0-1 5,-2-3 0,7 4 0,-3 0 0,8 1-20,7 1 0,-1-6 1,2 5 17,2 3 0,9-4-97,6 1 1,4 1 0,4 5-21,4 1 0,2-6 0,5-1 1,-1 1 35,2-2 0,-5 5 0,3-3 37,1 3 1,-5 3-1,-2-1 1,-4 1 19,-2-1 1,0 1 0,-2-1 0,-4 0 13,-5 1 0,1-1 1,-2 1-1,-1-1 2,-3 1 0,-7 5 0,0 0 0,1-1 3,3-3 0,1 1 0,1 1 0,-1 2-12,1-1 0,-1-1 0,3 0 0,1 2-13,3-1 1,5 3-1,-4 0 1,0 1-17,1-1 1,3 4 0,-4-4-1,2 2-33,5 4 1,-5-4 0,2 1 0,0-1 35,-2 0 0,7-4 0,-7 4 0,2 1 8,0-1 0,-2-4 1,4 6-1,-1 0 41,1-2 1,0 1-1,0-7 1,-2 4-30,2 2 1,2 0 0,2 3 0,0-5-2,0 0 0,0 0 0,0 6 0,0-2 1,0 2 0,0-3 1,0 1-1,0 0-29,0-2 1,6 10-1,0-6 1,-2 0 14,-2 2 1,-2 0 0,0 2 0,0 0 0,0 0 0,-2 0 0,-2 0 0,-4-2 1,-1-4 1,-1 4-1,-4-4 1,5 4 8,1 2 1,-4-8-1,6-2 1,2-2-12,2 1 0,2-1 0,0-6 1,0 1-61,0-1 0,8 1 1,4-1-1,5 1 20,7-1 1,1-1 0,6-3 0,-2-1 4,2 2 0,8-1 0,2 1 0,-3-3 0,-1 3 1,-8 0 0,-1-1 0,-3-1 64,-4 1 0,-3 3 0,-5 1 0,-3 1-18,-2-1 0,-3 1 1,-5-1-1,2-1 59,4-5 1,-4 5 0,4-5 0,-2 3-12,2-2 1,-2 3 0,5-3 0,1 1-80,0-1 0,-4 2 0,5-7 1,3 1-48,1 0 1,3 4 0,-1-7 0,3 1 26,3 2 0,-2-6 1,8 4-1,2-4 17,2-2 0,0 6 0,0-1 1,0-1 28,4-2 0,2-2 1,-4 0-1,0 0-18,0 0 0,0 0 0,0 0 0,0 0 13,0 0 1,5 0-1,1 0 1,-2 0-8,-2 0 0,3 0 1,1 0-1,-2 0 39,-2 0 0,0 0 1,2 0-1,1 0 51,-1 0 0,0 0 0,0 2 0,3 2-44,3 2 0,-4 5 0,3-3 0,1 0-24,0 0 0,-5 3 0,5-3 0,-2 0 8,-4 0 0,-3-1 1,-1-3-1,-2 2-81,-4-2 0,-3 0 0,-9 0 0,1 2 76,-1-2 1,-5-3 0,-3 1 201,-1 4-71,-2-4 0,-8 12 63,-4-8-226,4-1 0,-4-5 0,12 0 1,6 0-58,3 0 0,11-2 0,3-1 0,4-3-32,2 2 0,5-4 0,3 0 0,0 1 31,0-1 1,3-6-1,-3 3 1,0-5 12,-1-1 0,-3-7 0,-8-1 0,-4-2 35,-2-4 0,-3-2 0,-11-2 0,-5 0 79,-4 0 0,-2-6 0,-2 1 0,-4 1 14,-5 2 1,-5-4 0,-1 0 0,-1 1-28,1-3 1,-6 6 0,-1-6-1,3 3-8,2-1 0,7-6 1,0 5-1,1-1-90,1 0 1,-4-5-1,9 3 1,1-1-29,2-1 0,2 6 0,0-3 0,0-1 37,0 0 0,2 5 0,3-5 0,5 0 29,0 1 0,5-1 1,-3-3-1,2 1 19,-3-2 0,5-1 0,-5-2 0,3-1-19,-2 1 1,-3 1 0,-5 3 0,2 3 25,-2 3 1,-2 1 0,-2 6 0,0 0 25,0 0 1,0 0 0,-2 0 0,-2 2 24,-2 4 0,-5-4 1,5 4-1,2-2-32,2 2 0,-4-4 0,0 4 1,2-2-27,2 2 1,2-4 0,0 5-1,0-1 11,0 0 1,0 8 0,0-2-1,0 3-47,0 3 1,0-7 0,0 1 0,0 2 42,0 1 1,-1 3 0,-3-1 8,-2 1 0,-6 0 0,4-1 0,1 1 3,-1-1 1,-6-5 0,3 0 0,-3 1-7,2 3 0,-3 1 0,5 1 0,-1-1 3,-1 1 0,0-1 0,-5 1-21,-1 0 0,1 5 1,-2 2-1,-3 1 6,-1-1 1,0 6 0,3-2 0,-1 4-18,-2 2 0,-3 0 0,5-2 1,-4-2 17,-2-1 1,-1-1-1,-1 6 1,4 0 2,0 0 0,4 0 0,-9 0 0,1 0-3,2 0 0,-6 0 0,6 0 0,-2 0 1,0 0 0,2 0 0,-4 0 0,1 0 26,-1 0 1,4 2 0,-2 2 0,-2 1-21,-2-1 0,4 4 1,0 0-1,0 0 0,2-1 0,-4 5 0,5-6 1,1-2-22,0-2 1,2 0-1,5 1 1,1 3 17,-1-2 1,1-2-1,-1-2 2,1 0 1,-1 0 0,1 0 0,-1 0-8,1 0 0,-1 0 0,1 0 0,0 2-31,-1 4 0,-5-2 0,0 5 0,1 1-49,3 0 1,-1-1 0,-1 5 0,-2-2-121,1 1 199,-5 3 0,0-6 0,-8-3 0</inkml:trace>
  <inkml:trace contextRef="#ctx0" brushRef="#br0" timeOffset="38492">6166 5953 6107,'17'0'30,"1"0"0,-1-2 0,1-1 0,-1-3-13,0 2 1,3 2 0,1 0 0,4-2 87,3-2 1,-5-5-1,6 5 1,2 0-37,2-2 1,2 1 0,0-7 0,0 2-23,0-1 1,0 3-1,2-2 1,1 1-43,3 1 1,0-6-1,-6 7 1,0-3-15,0 0 0,-2 3 0,-2-3 0,-4 4-5,-2 1 1,-2 5-1,-5-6 1,-1 2-35,1 0 0,-1 0 1,1 6-1,-1 0-15,1 0 1,-7-1-1,1-3-56,1-2 1,3 0-296,1 6 241,1 0 173,-1 0 0,-7-8 0,-2-1 0</inkml:trace>
  <inkml:trace contextRef="#ctx0" brushRef="#br0" timeOffset="38728">7231 5517 7479,'17'-6'-685,"1"0"744,-1 2 0,3 2 0,1 2 0,2 0-2,-1 0 0,3 2 0,-2 2 1,-1 4-57,-3 2 0,-3 1 1,-5 7-1,-5 1-39,-4 4 0,-2-1 0,0 7 0,0 0-134,0-2 0,-8 4 0,-3-6 0,-7 1 26,-5-1 0,3-2 0,-3-5 146,4-1 0,-6 1 0,-3-1 0</inkml:trace>
  <inkml:trace contextRef="#ctx0" brushRef="#br0" timeOffset="39244">8034 5150 7392,'0'-17'-998,"6"5"1243,0 0-173,0 8 1,-14-3-1,-4 7-46,-3 0 1,-3 2 0,1 3 28,0 7 0,1-2 1,2 1-58,3 3 1,7 2 0,-2 1 1,4 0 1,2 1-1,2-3 1,2-1 14,2-2 1,7-7 0,-1 5 0,4 0-37,1 0 1,0-5 0,1 5 0,-1-2 10,1-4 0,-1 5 0,1 1 5,-1 0 1,-5 3 0,0-5-1,-1 2 4,-1 4 0,-2-5 0,-6 3 0,1 1-2,3 3 0,0-4 1,-6-1-1,0 3-6,0 1 1,-2-3 0,-4-2 6,-5-3 1,-7 5 0,-3-6 0,-2-2-5,1-2 0,1-2 0,0 0 0,-3 0-24,3 0 1,7 0-1,3 0-312,-3 0 1,6-8-36,3-4 377,10-3 0,13-10 0,9-3 0</inkml:trace>
  <inkml:trace contextRef="#ctx0" brushRef="#br0" timeOffset="39674">8698 5255 7569,'6'-18'-122,"0"1"-115,-2-1 0,-4 1 1,-6 0 372,-6-1 1,-3 8-38,-3 5 0,1 3 0,-1 2-34,1 0 0,-1 0 0,1 0 1,-1 0-40,1 0 0,5 7 1,1 5-1,-3 2-24,-2-3 1,5 5 0,1-5 0,2 5 26,4 1 0,3 1 0,1-1 0,0 1-108,0-1 1,0 1-1,0-1 50,0 1 0,7-9 0,5-3 0,3-4-84,3-2 1,-1 0 0,1 0 0,-1 0 78,1 0 1,-1-2 0,1-4 29,-1-5 0,1-3 0,-3 1 0,-1 1 71,-3-2 0,-7 5 0,4-1 144,0 2 0,-6 0 15,4 3-316,-5 3 1,-1 2 7,0 11 1,2 3-1,2-1-12,2-1 1,2-8 0,-4 4 0,4-2-850,1-1 943,-5 1 0,12-6 0,-7 0 0</inkml:trace>
  <inkml:trace contextRef="#ctx0" brushRef="#br0" timeOffset="40236">8977 5150 7569,'0'-10'-849,"0"3"887,0 7 1,0 2 0,2 1-1,2 5 38,2 2 0,0-4 0,-6 5-43,0 3 1,0 1-1,0 3-63,0-1 0,0-5 2,0 0 0,0-7 0,0 7 47,0-8 1,0 2-1,0-12-12,0-6 0,2-3 0,2-3 13,2 1 1,7-1-1,-3 1-12,0 0 0,3 5 0,-5 2 0,2 0-12,3 1 1,-3 5-1,2-2 1,1 4-8,3 2 0,1 0 1,1 0-10,-1 0 1,0 2 16,1 4 0,-6 4 0,-3 7-8,-1 1 0,-2-1 0,-6 0 1,0 1-9,0-1 0,0-5 0,-2-2 21,-4-3 0,2 5 28,-7-6 1,5 0-2,-6-6 1,8-2 0,-2-4 8,4-6 1,4-3-1,2-3 1,4 1-30,2-1 1,-4 1-1,5 0 1,3-1-21,1 1 1,-3 5 0,0 2-10,1 2 0,3-3-20,1 5 0,1 2-32,-1 10 0,-7 4 1,-4 7-90,-4 1 1,3-1-1,1 1-342,-2-1 503,-2 0 0,-2 1 0,0-1 0</inkml:trace>
  <inkml:trace contextRef="#ctx0" brushRef="#br0" timeOffset="40503">9659 5098 7569,'0'-12'-853,"0"0"953,0 9 1,0-3 0,0 12-40,0 5 0,5 5 0,1 1 0,-2 1-36,-2-1 0,-2 8 0,2 2 0,2 1-46,2-5 0,-1 4 0,-5 0 1,2 2-78,4 0 0,-4-7 0,4 3 0,-4-2-10,-2 1 1,0-1-1,0-6-150,0 1 1,-6-7 257,0 1 0,0-8 0,-1 4 0,-3-8 0</inkml:trace>
  <inkml:trace contextRef="#ctx0" brushRef="#br0" timeOffset="40782">9676 5272 7235,'10'-17'-197,"-1"-6"0,-5-1 0,2 3 0,0 2 266,2 1 0,-4 3 0,5 1 0,1 2-20,0-1 0,-1 3 0,5 0 0,-2 3-48,1 3 0,3-4 1,1 2-1,1 2-4,-1 2 1,1 2-1,-1 0 1,1 0 11,-1 0 1,-5 0 0,-1 2-17,3 4 0,-4 2 0,-1 5 1,-1-1-1,-4 2 4,-2 1 1,-2 5 0,-2 1-1,-4 2-35,-6-1 0,-1-9 0,-1-1 0,3 1 11,-3 3 1,-1-6-1,-3-3 1,1-1-48,-1 0 0,-5 0 1,0-4-1,1 2-140,3 1 0,1 1 214,1-6 0,-1-15 0,1-5 0</inkml:trace>
  <inkml:trace contextRef="#ctx0" brushRef="#br0" timeOffset="41079">10078 4609 6593,'0'-18'170,"2"9"-121,3 3 1,3 12 0,6 5-1,-3 5 51,3 1 0,-4 6 0,-1 3 0,1 1-69,0 4 1,-6-4-1,2 2 1,-5 2-22,-1 2 0,0-4 0,0-2 1,0 1-27,0-1 0,0-4 0,0 4 0,0-2-247,0-3 1,0-3 0,0-1-234,0-1 496,8 1 0,-6-1 0,6 1 0</inkml:trace>
  <inkml:trace contextRef="#ctx0" brushRef="#br0" timeOffset="41428">10497 5010 6481,'17'0'206,"1"0"0,-1 0-184,1 0 1,-1 0 0,-1-2-1,-3-1-27,-1-3 1,-6-2 0,5 2 19,3-6 0,-6 3 1,-2-3 5,-5-1 1,-1 3 5,0-2 1,-7 3-1,-5-3 35,-3 6 0,-3 4 0,1 2 0,-1 2-12,1 4 0,-1 2 0,3 5 0,1-1-13,2 1 0,9 3 0,-3 1 0,4 1-7,2-1 0,0 1 0,0-1 0,0 1-10,0-1 0,8 1 0,5-3-52,9-3 0,-1 1 0,8-7 1,2-2-333,2-2 0,2-2 364,0 0 0,8 8 0,1 2 0</inkml:trace>
  <inkml:trace contextRef="#ctx0" brushRef="#br0" timeOffset="43076">4053 6792 6130,'0'9'284,"0"7"-210,0-14-53,0 6 10,0-8 1,0-2-78,0-4 1,0 2 55,0-8 1,0 1-9,0-7 0,5 7 67,1-1-44,8 0 0,-6 1 0,5 1 0,-1 2 1,-6 2-9,5 6 0,1 0 0,5 0 9,1 0 0,-7 0 0,1 2-8,2 4 0,-5-2 0,3 8 1,2 1 0,-5 3 0,1 1-31,-2 1 1,0-7 0,-5 1-1,3 2-22,-2 1 1,-2-3 0,-2-1-35,0 3 0,0 1 57,0 3 1,-2-8 0,-2-3 5,-2 1 0,-1-6 40,1 4 0,2-6 1,-6-6 4,2-6 1,3 3 0,5-3-29,0-1 0,0-3 0,0-1 0,0-1-14,0 1 1,0 5 0,0 0-1,2 1 10,3 1 0,-1-6 1,8 7-19,2-1 0,-5-4 0,3 9 0,-1-1 21,-1-2 1,6 6 0,-5-4-1,5 4 22,1 2 1,1 0 0,-1 0 6,1 0 0,-1 0 0,1 0-13,-1 0 1,-7 2 0,-2 4-50,-1 6 1,-5 3 0,6 3-53,0-1 0,-6 1 0,4-1-103,-4 1 0,-2-1 1,0 1-221,0-1 397,0 0 0,7 1 0,3-1 0</inkml:trace>
  <inkml:trace contextRef="#ctx0" brushRef="#br0" timeOffset="43434">4803 6704 7569,'10'0'-1009,"-2"0"1279,-8 0-175,0-7 0,2 5-58,4-4 1,-2 4 0,7 2-87,3 0 0,-4 0 0,1 0-75,3 0 0,-5 0 0,3 0-45,2 0 1,-5 2 168,3 4 0,-8-4 0,4 5 0</inkml:trace>
  <inkml:trace contextRef="#ctx0" brushRef="#br0" timeOffset="43646">4838 6896 6430,'18'0'340,"-1"0"-387,1 0 0,-1 0 1,1 0-275,-1 0 1,1 0 320,-1 0 0,1 0 0,-1 0 0</inkml:trace>
  <inkml:trace contextRef="#ctx0" brushRef="#br0" timeOffset="43965">5275 6652 7390,'0'-12'-656,"0"1"861,0 7 1,2-4-103,4 8 1,-4 2 0,4 4-55,-5 5 0,-1 5 1,0 1-1,0 1-36,0-1 1,0-5 0,0 0-1,0 1-40,0 3 0,0 1 1,0 1-1,0-1-211,0 1 1,0-7-1,0 1-123,0 1 1,0 3 360,0 1 0,8-7 0,2-2 0</inkml:trace>
  <inkml:trace contextRef="#ctx0" brushRef="#br0" timeOffset="44404">5537 6704 7569,'-10'-11'-13,"4"-1"-261,5 8 150,-7-4 1,4 8 134,-8 0 1,8 8 0,-3 4-33,-1 3 0,6-3 0,-4 0 0,4 1 7,2 3 1,0-5 0,0 1 8,0 2 0,0 1 0,2 3-9,4-1 1,-2-5 2,7-1 0,1-7 1,6 2-16,-1-4 0,-5-2 1,-1-2 7,3-4 1,-4 2 0,-1-7 26,-1-3 0,4-1 0,-7-3 23,-1 1 1,-2 5 0,-2 0-6,0-1 1,0-3 0,-2 1-73,-3 3 0,1-1 0,-8 7-106,-2 2 0,5 2 1,-3 4-309,-1 4 459,5-4 0,-8 13 0,7-5 0</inkml:trace>
  <inkml:trace contextRef="#ctx0" brushRef="#br0" timeOffset="44775">5886 6635 7425,'0'-12'-224,"0"0"0,-2 8 183,-3-1 0,-5 3 0,-6 4 59,5 3 1,-5-1 0,6 8 0,-1 0 3,-1-3 1,6 7 0,-3-5-1,1 5-1,4 1 1,2 1 0,2-1-32,0 1 1,0-1 0,2 1-25,4-1 0,-2-5 0,7-2 45,3-3 1,1 1-1,3-4 1,-1 2-4,1-2 1,-1-4 0,1-4-1,-1-4 1,1-2 0,-1 4 0,-1-5 1,-3-1 21,-1 2 0,-8-5 1,2 3-35,-4-3 1,-2-3-1,0 1-72,0-1 1,-8 9 74,-4 3 0,-11-4 0,-4 0 0</inkml:trace>
  <inkml:trace contextRef="#ctx0" brushRef="#br0" timeOffset="45750">3878 7630 7434,'-10'-2'-492,"4"-4"1,4 2 582,2-7 1,0 5 25,0-6 1,8 6-73,4-5 1,3 7 0,3-2-26,-1 4 0,-5 2 0,0 0-17,1 0 1,3 0-1,-1 2-9,-3 4 0,1-2 0,-5 7 0,0 3 7,0 2 0,-2-5 1,-6 1-1,0 1-48,0 3 1,0 1 0,0 1 28,0-1 1,-6 1 0,-2-3-1,0-1 10,0-2 0,-5-7 0,1 5 0,-3 0-25,-3-1 1,7-5-1,-1 2 1,-2-2-65,-1 2 1,-3-4-296,1 4 392,-1-4 0,1-2 0,-1 0 0</inkml:trace>
  <inkml:trace contextRef="#ctx0" brushRef="#br0" timeOffset="46127">4122 7560 7067,'10'-12'-404,"-4"1"0,-4 5 527,-2-6 0,0 7 87,0-7-147,0 8-39,0-4 0,-8 8-12,-4 0 1,5 2-1,-1 2 1,2 4-13,0 2 1,-1-5 0,3 7 0,-2 2 1,2 1 1,0 3 0,0-1-1,-2 1 9,2-1 0,3 0 0,1 1 0,0-1 18,0 1 1,0-1 0,1 1-32,5-1 0,-2-1 1,8-5-1,1-5-7,3-4 1,1 4-1,1 0 1,-1-2-128,1-2 1,-1-2 0,1 0 0,-1-2-113,1-4 1,-1 2 247,1-8 0,-1 1 0,0-7 0</inkml:trace>
  <inkml:trace contextRef="#ctx0" brushRef="#br0" timeOffset="46653">3843 7351 6205,'12'0'96,"-1"0"0,1 0 1,5 0-3,1 0 1,-1 0 0,1 0-52,-1 0 0,1-2 1,-1-2-1,1-2-34,-1 2 1,1 2 0,-1 2-92,0 0 0,1 0 0,-1 0 0,1 0-38,-1 0 0,-5 0 1,0 0-254,1 0 373,3 0 0,1 0 0,1 0 0</inkml:trace>
  <inkml:trace contextRef="#ctx0" brushRef="#br0" timeOffset="47204">4681 7438 6714,'18'0'80,"-1"0"1,1 0-54,-1 0 1,1 0 0,-1 0 0,0 0-25,1 0 0,-6 0 0,-1 0 0,1 2-244,-2 4 1,5-4-202,-3 3 334,3 5 108,-5 0 0,5 0 0,-5-3 0</inkml:trace>
  <inkml:trace contextRef="#ctx0" brushRef="#br0" timeOffset="47445">4838 7682 7345,'-9'8'-673,"1"-6"826,8 6 1,2-8-1,4 0-160,5 0 1,5 0 0,1 0 0,1 0-88,-1 0 0,1 0 0,-1 0 1,1 0-250,-1 0 1,1 0 342,-1 0 0,8 0 0,2 0 0</inkml:trace>
  <inkml:trace contextRef="#ctx0" brushRef="#br0" timeOffset="47938">5537 7403 7569,'6'-12'-223,"0"1"-224,-1 7 1,-6-4 520,-5 8 0,2 0-19,-8 0 0,1 2 1,-7 2 4,1 2 1,5 5-1,0-3 1,1 2-36,1 3 0,-4-3 0,7 2 0,-3 1-25,-4 3 0,7 1 0,-1 1 1,2-1-42,0 1 0,0-1 0,6 1 17,0-1 1,0 1-1,2-3 1,2-1 3,2-3 0,8-7 0,-3 2 0,5-2 6,1 2 1,1-4 0,-1 3 0,1-3 5,-1-2 0,1-5 0,-1-1 0,-1 0 9,-5-2 0,5 4-2,-5-7 0,3-1 117,-2-5 1,-7 1-117,-10 4 0,1-1 1,-8 7-1,-2 2-142,-1 2 0,-3 4 37,1 4 1,0-2 0,-1 5 0,3 1 0,1-2 104,2 0 0,1 5 0,-7-3 0</inkml:trace>
  <inkml:trace contextRef="#ctx0" brushRef="#br0" timeOffset="48379">5799 7333 7569,'10'0'-1201,"-3"0"1498,-7 0-165,0 0 0,0 8-94,0 3 0,0-1 0,0 2 0,0 1-41,0 3 0,-2-1 0,-1-1 0,-3-2 15,2 1 0,0 1 0,0-1 0,-2-1 1,2 2 0,1 1 0,-1 3-17,-2-1 0,0-5 0,6-1 17,0 3 1,8-6 3,3-2 0,5 1 0,1-1 0,1-2-15,-1-2 1,1-2 0,-1 0-59,1 0 0,-1 0 0,1 0-101,-1 0 0,1 0 0,-1-2-86,1-4 1,-7 4 71,1-4 0,-8 3 171,2-3 0,-12 4 0,-4-6 0</inkml:trace>
  <inkml:trace contextRef="#ctx0" brushRef="#br0" timeOffset="48583">5991 7508 7430,'-10'17'496,"5"1"-460,3-1 1,2 1-1,0-1 1,0 1-159,0-1 0,-2 2 0,-2 3 0,-2 3 122,2 2 0,-6 2 0,1 6 0</inkml:trace>
  <inkml:trace contextRef="#ctx0" brushRef="#br0" timeOffset="50145">4035 8311 5773,'0'10'112,"0"-2"0,0-10-86,0-4 0,2 4-33,4-4-89,-4 4 62,6 2 1,-8-2 33,0-4 0,1 4 146,5-3-77,-4 3 0,12 0-22,-8-4 1,1 4-1,-3-6 30,2 0 0,0 5-27,-6-9-38,0 8-17,0-12 0,-2 15-3,-4-5 1,-4 4 0,-5 4 7,3 4 0,-3-5 0,5 7 0,-2-2-3,1 0 0,-1 7 1,-5-3-1,1 2 3,5-1 1,-3-5 0,6 6 4,-2 1 0,7 3-2,-3 1 0,6 1 0,6-3 4,5-3 1,5-2 0,3-6 0,2 2 12,3-3 1,-1-1 0,-5-2 7,-1 0 0,0 6 0,1 0 0,-1-2 13,1-2 1,-7-2 0,1 0-24,2 0 0,1 6 1,1 1-40,-5 3 1,-1-4 0,-4 6 0,-4-1-3,4 7 0,-4-7 28,-2 1 0,-2-2 1,-4 3-5,-6-1 0,-3-2 0,-3 3 18,1-1 0,-1-8 1,1 3-8,-1 1 1,1-6-239,-1 4 174,9-4 52,1-2 0,8 0 0,0 0 0</inkml:trace>
  <inkml:trace contextRef="#ctx0" brushRef="#br0" timeOffset="50535">4559 8398 6694,'17'0'65,"-5"0"0,0 0-48,1 0 0,3 0 1,1-2-1,1-1-8,-1-3 0,-5 0 0,0 6-91,1 0 0,3 0 0,1 0-470,1 0 552,-1 0 0,0 8 0,1 1 0</inkml:trace>
  <inkml:trace contextRef="#ctx0" brushRef="#br0" timeOffset="50754">4664 8608 7569,'0'10'-1219,"0"-3"1269,0-7 0,2 0-50,4 0 1,3 0-1,9 0 1,-1 0-6,1 0 0,-1 0 1,1 0-304,-1 0 308,0 0 0,1 0 0,-1 0 0</inkml:trace>
  <inkml:trace contextRef="#ctx0" brushRef="#br0" timeOffset="51587">5153 8346 6920,'0'-12'-78,"0"1"0,0 5 0,2-4 0,4 1 149,5-1 1,-1 4 0,2-4-1,1 1-5,3-1 0,1 4 1,2-4-1,3 1 9,1-1 0,0 6 1,-5-2-64,-1 4 1,1 2 0,-1 0-26,1 0 1,-1 0 0,1 2 27,-1 4 1,-7-2-1,-2 8-76,-1 1 0,-5-3 1,4 2 14,-4 1 0,-4 1 0,-2-1 0,-4-1 16,-1 1 1,-1-3 0,-4 0 0,3-2 30,-3-4 1,5 3 0,-3-1 7,-2-2 54,-1-2-23,5-2 0,4 0-13,12 0 1,4 0 0,7 0 0,1 0 1,-1 0 0,1 0-16,-1 0 0,-1 2 1,-3 2-1,-1 4-15,1 1 0,-3-5 1,0 4-1,0-2 10,-1 0 0,-5 1 1,2-1-9,-4 6 0,4-3 0,0 3 15,-3 2 1,-1-5-1,-2 3-3,0 2 1,-5-5 0,-3 3 0,-2 0 14,-3-3 0,3 5 1,-2-6-1,-1-1 11,-3 1 0,-1 6 1,-1-5-1,1 1 2,-1-4 1,1 2-1,-1-1 1,1 1 16,-1 0 1,1-2 0,-1-6-1,1 2 3,-1 4 0,1-4 0,0 3 142,-1-3 0,6-2-144,1 0 0,1-2-49,-2-3 1,-1 1-49,7-8 1,-2 6-280,2-5-517,5 7 835,-7-4 0,8 8 0,0 0 0</inkml:trace>
  <inkml:trace contextRef="#ctx0" brushRef="#br1" timeOffset="66217">6690 1919 6000,'2'-10'16,"3"3"3,7-1 1,4 6 0,1-4-7,0 4 1,1 2 0,-1 0-1,1 0-12,-1 0 1,1 0 0,-1 0 0,1 0 7,-1 0 1,6 6 0,1 2 0,-1 0-4,2-1 1,-3 5 0,7-4 0,2 1 1,2 5 0,2-4 0,0 1 0,1 3 2,5 1 1,4 1-1,5-2 1,1-3-6,1 3 0,-1-1 0,13 1 0,0-4-4,-2-3 0,4 7 0,-6-4 1,0 1-2,0 1 0,10-2 0,-4 3 0,2-1 8,6 2 1,-2 1 0,7 1-1,1-3 12,-1-1 0,3-1 0,5 7 0,0-1-15,1 1 0,3-3 0,0-1 0,0 0-7,6 5 0,-4-2 0,4 7 0,0-5-4,-47-10 1,-1 0 0,5-1 0,-1 1 0,-2 0 0,-1-1 0,2 1 0,1 0-40,-1-1 1,1 1 0,4 3 0,0 0-1,-5-1 1,-1 1 0,1-1 0,1-1 39,0 0 1,0 0 0,-1-1 0,-1 1 0,6 1 0,1-1 0,-1 2 0,0 0 15,1-2 1,-1 1-1,1 2 1,0-1-1,3 0 1,0 0 0,0-1-1,-1 1-5,-2 1 0,0-1 0,2-1 0,1-1 0,-4 4 1,0 0-1,1-1 0,0 1-2,1 0 0,-1-1 0,-3-1 0,0-1 0,3 3 0,-1-1 0,-1 0 0,-1 0-4,-4-3 0,0 1 0,2 1 0,-1 1 0,-2-1 0,-1 0 0,2-2 0,-1 1-2,0-1 1,-1-1-1,2 0 1,-1 0-1,43 8 1,0 1 6,2-1 0,-7 1 1,3-3-1,-6-1 4,-1-3 0,-1 1 1,-7 5-1,1-1 35,-3-4 1,2 3-1,-14-5 1,2 1 30,0 1 1,-8 0 0,4 5 0,-3-1-42,-5-5 0,4 5 1,-11-6-1,0 1-64,-5 1 0,-5-6 1,-6 3-1,-5 1-69,-5 0 0,-3-4-12,-5 5 0,-5-7 1,-12 4 110,-5 0 0,-13-6 0,-3 5 0</inkml:trace>
  <inkml:trace contextRef="#ctx0" brushRef="#br1" timeOffset="67993">7039 1640 6942,'-12'0'88,"1"0"0,-1 8 0,-5 1-89,-1 1 1,6 3-1,1-5 1,-1 2-1,2 4 0,-5-1 0,3 1 0,-1-3 5,1 3 1,-3 0 0,3-1 0,-4-1 10,-1 1 1,5-3-1,1 0 1,-1-1 4,2 1 0,-3-4 1,5 4 6,-2-3 1,0 1 0,-3-4 3,1 2 1,3 2 0,-5-4 13,2 1-81,8 1-31,-3 2 1,7-4-48,0 7 108,0-7 1,2 4 181,3-8-152,-3 8 1,12-4-1,-6 5 18,1-1 1,-3 0-5,6-2 0,0 3 0,5 7-1,0-4 0,-5 1 1,0-5-10,1 2 0,3-1 0,-1 5 1,-1-2-1,-2 1 1,-7 3 0,7 1-11,2 1 1,1-1 0,3 1 6,-1-1 1,1-1-1,-1-3-30,1-1 1,-7-6 0,1 3-68,1-1 0,3 0 0,1-4 0,1 4 70,-1 1 0,-5-3 2,0 6 0,-1-1 0,7 7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43:47.796"/>
    </inkml:context>
    <inkml:brush xml:id="br0">
      <inkml:brushProperty name="width" value="0.08571" units="cm"/>
      <inkml:brushProperty name="height" value="0.08571" units="cm"/>
      <inkml:brushProperty name="color" value="#E71224"/>
    </inkml:brush>
  </inkml:definitions>
  <inkml:trace contextRef="#ctx0" brushRef="#br0">245 470 7389,'-2'-10'-679,"-2"2"760,-2 1 29,-8-3 0,11-6-27,-9 5 0,6 3-100,-5 8 1,5 0 0,-6 0 0,-2 0-5,-1 0 0,3 0 0,1 2 0,-3 2 40,-1 2 0,-3 5 0,3-3 0,1 2 19,2 3 0,8 3 1,-3 1-20,-1 1 1,6 5 0,-4 0 0,4-1 0,2-3 1,0-2 0,0 1 0,0-1 1,0 1 1,6-1 0,2 1 0,2-1-2,3 1 1,-3-7 0,1-1 0,5 0-1,5-1 0,-1-3 1,5 4-1,-2-2-42,0-4 1,1 0-1,-5-1 1,3 3-106,1-2 0,0-2 0,-5-2 0,-1 0-102,1 0 1,3-2-1,-2-4 1,-3-3 227,-1-1 0,1-13 0,1 3 0</inkml:trace>
  <inkml:trace contextRef="#ctx0" brushRef="#br0" timeOffset="330">542 68 7455,'-2'-15'0,"-2"1"-474,-2 2 0,0 6 571,6-5 1,-2 7-16,-4-2 0,4 6 0,-3 6-22,3 6 0,4 3 0,2 5 0,1 3-25,-1 6 1,-2 4 0,-2 2 0,0 0-14,0 0 0,6 0 0,0 0 0,-2-2-25,-2-4 1,-2 4-1,0-4 1,0 4 15,0 2 1,0 0 0,0 0 0,0-1-102,0 1 1,0 0-1,0 0 1,0-2-39,0-4 1,0-1 0,0-7 0,2 2-33,3-2 0,-1-1 1,6-3 157,-2 1 0,5-1 0,-3 1 0</inkml:trace>
  <inkml:trace contextRef="#ctx0" brushRef="#br0" timeOffset="1142">1153 644 7569,'-10'-11'-493,"4"-1"1,-1 0 0,1-5 564,2 0 1,-4 5-1,0 0-8,-1-1 0,-1 3 0,-4 0 0,3 2 4,-3 5 0,4-5 0,-1 2-45,-3 2 1,-1 2-1,-3 2 1,1 0-1,-1 0 5,1 0 0,-1 0 1,3 2-1,1 4-4,3 6 0,1-3 1,-4 3-1,5 2-5,1 1 1,0 4 0,4 3 0,-2 1-27,3-2 1,1-1 0,2-3-1,0 1 2,0-1 0,2 1 1,3-1 1,7 1 0,3-7 1,3-1-1,-1-2-25,1-4 1,-1-2 0,1-2 21,-1 0 0,1-6 0,-1-2 1,1-2 1,-1-1-1,1-7 1,-3 1-10,-3-1 1,1 1 0,-5-1 0,0 1 11,0-1 0,-1 1 0,-3-1 8,2 1 1,0 5 107,-6 1-88,0-1 1,0 4-2,0 8 1,0 8-8,0 10 0,-6-1 0,0 0 1,2 1-11,2-1 0,2 1 0,0-1-8,0 1 1,6-7-1,2 1 0,2 2 1,1-7 0,7-1 0,-1-2 3,1 2 1,-1-4 0,1 4-1,-1-4-5,1-2 1,-7-6-1,1-2 1,2 0 4,1 1 1,-3-7 0,-3 2 0,1-3 4,0-3 1,-4 7 0,3-1 0,-1-2-4,-4-1 1,4-3 154,-2 1-59,-1 0-96,-5 7 1,-2 2 0,-1 10-7,-3 4 0,-2 4 0,4 7-23,-2 0 0,0 1 0,6-1-32,0 1 1,0-7 0,2 1-150,4 2 0,-2-5-124,8 3 0,-1-8-152,7 2 480,-1-4 0,1-10 0,-1-2 0</inkml:trace>
  <inkml:trace contextRef="#ctx0" brushRef="#br0" timeOffset="1304">1485 347 7478,'-16'-11'0,"3"1"-348,1 2 1,6 3 280,-6 5 0,7 0-50,-7 0 0,8 2 0,-2 3-297,4 7 414,2-4 0,0 7 0,0-5 0</inkml:trace>
  <inkml:trace contextRef="#ctx0" brushRef="#br0" timeOffset="2192">1712 540 6588,'6'-12'383,"1"2"-247,3 2 0,-4 1-63,5 1 1,1 4-69,6-4 1,-7 4-27,1 2 0,-6 2 1,3 4 1,-1 6 1,-2 3 0,-4 3-17,4-1 1,-4 1 0,3-1 25,-3 0 1,-2 7 0,-2-1 6,-3-2 1,3-7 0,-6-4 0,2-1-54,0 1 1,-7-4 31,1 6 1,2-9 6,-1 3 0,7-6 1,-2-6 1,6-1 0,4-7 0,2 2 13,-2-1 0,5-3 0,3-1 1,2-1-4,-3 1 0,5-1 0,-5 1 0,5 1 0,1 5 1,-5-5 0,0 7-1,1-3 19,3 0 1,1 6 0,1-3 13,-1 1 1,1 2 0,-1 6 26,1 0 0,-7 0-14,1 0 1,-2 2 0,1 4-13,-5 6 1,-2-3 0,0 3-11,2 2 1,-1 1 0,-5 3-30,0-1 0,0 0 0,-2-1 1,-1-2 0,-3-3 1,-2-7 0,4 4-2,-2 0 1,-1-6 55,1 3 1,4-5-33,-4-5 0,4 1 1,2-8-16,0-2 0,6-1 0,2-3 1,1 1-8,5 0 1,-4-1 0,1 1 0,3-1 2,1 1 0,3-1 1,-1 3-1,1 3 2,-1 6 0,1-2 0,-1 3 0,1 1 40,-1 2 1,0 2 0,1 0 15,-1 0 1,-5 6-1,-2 1 1,-1 3-26,1 4 1,-6 1 0,4 3-3,0-1 0,-6 3 1,3 1-1,-3 2-118,-2-1 0,-7-1 0,-7 0 0,-5 2-203,-5-1 0,-5 5 294,6 2 0,-24 4 0,1 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29.939"/>
    </inkml:context>
    <inkml:brush xml:id="br0">
      <inkml:brushProperty name="width" value="0.08571" units="cm"/>
      <inkml:brushProperty name="height" value="0.08571" units="cm"/>
    </inkml:brush>
  </inkml:definitions>
  <inkml:trace contextRef="#ctx0" brushRef="#br0">35 70 7569,'10'-7'-644,"-2"5"0,-8-8 559,0 4 162,0 4-23,0-5 1,0 5 176,0-4-178,0 4 1,-2-6-67,-4 8 1,2 0 0,-5 2 29,1 4 1,2-2 0,6 7 29,0 3 0,-6 1 0,0 3-26,2-1 0,2-5 0,2 0 0,2-1-17,4-1 0,-4 6 0,6-7 1,-2 3-51,0 0 0,7-9-11,-1 3 0,3 2 28,3-2 0,-3-2 1,-1-8 13,-2-2 1,-3-8 0,5 5 0,-4-3 13,-3 0 0,1 3 0,-4-5 1,2 3-12,-2-3 1,5-2 60,3-1 0,-2 1 1,1 5-8,3 5 1,-1 2 0,1 0-1,-2-2-3,1 2 1,3 3 0,1 1 0,1 0-23,-1 0 0,-5 0 0,0 0 0,1 0-15,3 0 0,-1 1 0,-1 3-14,-3 2 0,-5 6 0,4-4 11,-2 1 1,-3 3-7,-5 5 0,0 1 1,-1-3-29,-5-3 0,2 2 0,-6-7-69,2 3 1,1-6-42,1 2 123,4-4 1,-6-4 0,8-4 11,0-6 1,0-3-1,2-1 1,4 3 17,5 1 0,-1 0 1,2-3-1,-1 1 2,-1 3 0,6 1 0,-5-4 1,5 5 5,1 1 1,1 0 0,-1 4 11,1-2 0,-1 1 1,1 5 5,-1 0 1,1 0-1,-1 0-26,1 0 1,-7 5 0,-1 3 0,0 0-14,-1 0 1,-5 5 0,2-1-41,-4 3 0,-2 3 0,0-1-68,0 1 0,-2-3 0,-4-1-57,-6-2 0,-3-3 170,-2 3 0,-9 3 0,-1-5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44:44.675"/>
    </inkml:context>
    <inkml:brush xml:id="br0">
      <inkml:brushProperty name="width" value="0.08571" units="cm"/>
      <inkml:brushProperty name="height" value="0.08571" units="cm"/>
      <inkml:brushProperty name="color" value="#E71224"/>
    </inkml:brush>
  </inkml:definitions>
  <inkml:trace contextRef="#ctx0" brushRef="#br0">53 1223 7300,'-18'0'-718,"9"0"996,-7-7-133,14 5-17,-5-6-18,7 8 1,2 0-37,3 0 0,-1 0 0,8 0-24,1 0 0,3 0 0,1 0 0,1 0 3,-1 0 1,1 0-1,-1 0 1,1 0-26,-1 0 1,6 0 0,1 0-12,-3 0 20,-1 0 1,-3 0-1,0 0 1,1 0 0,-1 0 0,1 0-70,-1 0 1,1 0-72,-1 0 0,-5 0-363,0 0 0,-7 0 69,7 0 1,-6 0 396,5 0 0,1 0 0,6 0 0</inkml:trace>
  <inkml:trace contextRef="#ctx0" brushRef="#br0" timeOffset="849">1206 926 6746,'9'0'376,"1"0"-332,-4 0 0,2-1 0,5-3 0,-1-2-19,1 2 0,-3-6 1,2 1-1,-1-3-17,-1 0 0,4 1 1,-7-7 6,3 1 0,-6 5 0,2 0 0,-2-1-5,2-3 0,-5-1 0,5-1 1,-4 1 21,-2-1 0,2 1 0,2 0 166,2-1-117,0 1-148,-6 7 0,0 4 64,0 12 1,0 4 0,0 7-1,0 1-7,0-1 0,0 6 1,2 2-1,2 1-1,1-1 0,3 6 0,-4-2 0,2 2 11,-2-2 1,3 4 0,-1-6-1,-2 3 4,-2-1 1,-2-8 0,2 4 0,2-2-15,2 1 0,0-1 1,-6-5-35,0-1 1,0 0-30,0 1 1,5-6 22,1-1 15,0-7 0,-8 4 3,-4-8 0,-3 0 0,-9 0 29,1 0 1,-1 0 0,1 0 43,-1 0 0,1 0 84,-1 0 6,1 0 13,-1 0-26,9 0 1,9 0-47,11 0 0,5 0 0,1 0-37,1 0 0,-1 0 0,1 0 0,-1 0-8,1 0 1,-1 0-1,1 0 1,-1 0 3,0 0 1,3 2 0,1 2 0,3 1-19,-3-1 0,-2-2 1,-1-2-1,-1 0-41,1 0 1,-1 0-315,1 0 86,-1 0 1,-5 0-113,-1 0-479,-7 0 847,4 0 0,-16-7 0,-1-3 0</inkml:trace>
  <inkml:trace contextRef="#ctx0" brushRef="#br0" timeOffset="1611">1869 542 7311,'8'-27'-507,"-6"2"1,4 7 686,-4 1 1,-2-1-136,0 1 1,-8 0 0,-4-1-19,-3 1 1,-3 5 0,3 0 0,1 1 4,3 1 1,-1-6 0,-6 7 0,1-3 11,0 0 0,-3 7 1,-1-5-1,-3 2-12,3 4 1,2 2 0,-1 2-1,-1 0-14,-2 0 0,-6 0 1,5 0-1,1 0-2,-2 0 0,0 0 0,-6 0 0,3 2-7,3 4 0,-6-2 1,2 6-1,-4-1-20,-2 1 1,0 2-1,0 5 1,2 1 31,4-1 0,-4 3 1,4 3-1,-4 4 17,-2 0 0,2 6 1,2-4-1,6 4-30,5 2 0,-5 0 0,12 2 1,1 2 2,2 2 1,-1 1-1,5-1 1,2 4 12,2-1 0,2 5 0,0-5 0,0 3-9,0 1 0,0 5 0,0-10 0,2-1 8,4 1 0,2 4 1,5-7-1,-1-1-6,1-2 0,3-2 1,1 0-1,1 0-21,-1 0 0,7 0 0,1 0 0,0-2-9,0-4 1,6 2 0,-2-8-1,4-2 11,2-1 0,6-3 1,0-1-1,0-5 64,1-5 0,1-4 1,5-2-1,-3 0 13,-2 0 1,9-2-1,-3-4 1,-1-5-14,3-5 0,-7-1 1,3-1-1,-1-1 5,-1-4 0,-2 1 1,-8-7-1,0-2-12,-1-2 1,-1-8 0,-1 1 0,-5-1-25,-2-2 0,4-3 0,-6-11 0,-1-1-2,-3 2 0,-1-10 1,-3 0-1,-1 0-33,-3-2 0,-7 2 1,0 0-1,-6 2 17,-4-2 1,-13 6 0,-1 2 0,-5 3-19,-6 3 0,-10 1 0,-3 3 0,-3 5-70,1 6 1,-1 0 0,-3 12 0,-1 2-88,-1 4 1,7-1-1,-11 14 1,0 2 32,1 3 0,1 1 1,3 3-1,3 7-279,1 8 0,9 11 0,-1 0 0,6 6 408,4 5 0,7 5 0,-3 7 0</inkml:trace>
  <inkml:trace contextRef="#ctx0" brushRef="#br0" timeOffset="2149">2620 682 6174,'10'0'306,"0"2"-186,-5 4 1,-3 3-47,4 9 1,-4-1 0,0-1 229,4-4-218,-4 3 1,13-7-1,-3 3 35,4-5 0,3-10 1,2-3-1,4-3-29,3-4 1,3-1 0,9-5-1,5 1-10,0 2 1,5-13-1,-3 9 1,3-6-95,3-2 1,-1 0 0,2-6-1,3 0 60,1 0 0,8-6 0,-2-1 0,2-1-5,-2 0 1,-2 2 0,-6 5 0,0-1-51,-5 2 0,-1-2 1,-9 14-1,-2 1-104,-2 3 0,-10 7 0,-4 2-1125,-3 3 755,-3 1 481,-7 14 0,5 1 0,-5 9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1.197"/>
    </inkml:context>
    <inkml:brush xml:id="br0">
      <inkml:brushProperty name="width" value="0.08571" units="cm"/>
      <inkml:brushProperty name="height" value="0.08571" units="cm"/>
      <inkml:brushProperty name="color" value="#E71224"/>
    </inkml:brush>
  </inkml:definitions>
  <inkml:trace contextRef="#ctx0" brushRef="#br0">297 53 7466,'-11'-6'-156,"-1"0"0,6-2 1,-5 4 83,-3-1 0,4-3 0,-1 4 102,-3-2 1,-2 0-1,-1 6 1,0 0 18,-1 0 1,6 0 0,1 0 0,-3 0-23,-1 0 0,-3 8 1,1 4-49,-1 3 1,7 3-1,1-1 12,2 1 0,2-1 0,6 1 0,0-1-4,0 1 0,0-1 0,0 0 14,0 1 0,2-6 0,4-1 11,6 3 1,1-5 0,1 1-1,-2-2-4,1-4 1,-3-2-1,2-2 1,1 0-3,3 0 0,1 0 0,1-2 1,-1-2-9,0-2 1,1-7 0,-1 1 0,1-2 4,-1 3 1,-5-5-1,0 5 103,1-5 1,-5 4 482,-2 1-568,4-1-182,-9 2 1,7 10-57,-8 12 0,0 4 1,2-1-158,4-3 1,-2 3 373,7-3 0,1 3 0,6 3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1.862"/>
    </inkml:context>
    <inkml:brush xml:id="br0">
      <inkml:brushProperty name="width" value="0.08571" units="cm"/>
      <inkml:brushProperty name="height" value="0.08571" units="cm"/>
      <inkml:brushProperty name="color" value="#E71224"/>
    </inkml:brush>
  </inkml:definitions>
  <inkml:trace contextRef="#ctx0" brushRef="#br0">0 71 7433,'0'-18'-798,"0"7"952,0-1 1,0 6-79,0-6 1,2 9-72,4-3 1,-2 4 0,5 4-25,-1 4 0,4 3 0,-6 9-28,-2-1 0,-3 3 1,-1 1-1,0 2 41,0-1 1,0-3 0,0-2 0,0 1-57,0-1 1,0-5 0,0 0 0,0 1-9,0 3 1,-5-5 31,-1 1 0,2-2 33,10 1 0,-2-3 6,7-8 0,-5-8 0,6-1 0,-1-3 15,-1 0 1,6 1 0,-5-5 0,3 3 9,-2 1 1,3 0 0,-3-5 0,3-1 7,3 1 1,5 5-1,0 1 1,-1-1-19,-3 2 1,-2-3 0,1 7 0,-3 0 13,-3-2 1,4 6-1,-5-3 19,5 3 0,1 4-38,1 3 0,-9-1 1,-3 8-1,-2 0-21,2-3 1,-4 7-1,4-5-10,-4 5 1,-2 1-1,0 1-21,0-1 1,0 1-1,0-1 4,0 1 0,-2-9 1,-2-1-11,-2 0 46,-8-6 1,12 4 11,-3-12 1,3 2 0,4-8-10,3-1 0,5-3 0,8-1 0,-1-1 14,1 1 1,-1-1 0,-1 1 0,-3 0 3,-1-1 0,-1 6 0,7 3 0,-1 1-6,1 4 0,-1-4 0,1 2-23,-1 3 0,1 1 0,-1 2-41,1 0 1,-7 7-63,1 5 0,-8 4 0,2 1 0,-4 1 112,-2-1 0,7 0 0,3 1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3.358"/>
    </inkml:context>
    <inkml:brush xml:id="br0">
      <inkml:brushProperty name="width" value="0.08571" units="cm"/>
      <inkml:brushProperty name="height" value="0.08571" units="cm"/>
      <inkml:brushProperty name="color" value="#E71224"/>
    </inkml:brush>
  </inkml:definitions>
  <inkml:trace contextRef="#ctx0" brushRef="#br0">18 53 7414,'-8'-10'-222,"6"-6"382,-5 7-591,7-1 431,0 2 0,0 8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2.746"/>
    </inkml:context>
    <inkml:brush xml:id="br0">
      <inkml:brushProperty name="width" value="0.08571" units="cm"/>
      <inkml:brushProperty name="height" value="0.08571" units="cm"/>
      <inkml:brushProperty name="color" value="#E71224"/>
    </inkml:brush>
  </inkml:definitions>
  <inkml:trace contextRef="#ctx0" brushRef="#br0">0 62 7503,'10'-8'-256,"-4"-3"316,-4-5 1,-2 5-171,0-1 131,0 8 1,0 4 0,0 12 49,0 3 0,2 3 0,2-1 0,1 3-48,-1 3 0,-2-2 0,-2 6 0,0 1-18,0-1 1,6 0 0,0 4 0,-2-2-49,-2 2 0,-2 0 0,0 0 0,0-2-120,0 2 1,0-3 0,2-1 0,2 0 19,1 0 0,1-6 0,-6 3 1,2-5 142,4-1 0,4 7 0,7 2 0</inkml:trace>
  <inkml:trace contextRef="#ctx0" brushRef="#br0" timeOffset="401">350 621 6427,'11'0'360,"1"0"-359,2 0 1,-1-2 0,1-2-42,-3-2 0,1 1 0,3 3 31,-3-4 1,4 4 9,-5-4 1,-3-4 37,-2-1 0,-4 1 38,-2-2 1,-8 7-54,-4-7 0,-3 8 0,-3-2 0,1 4-20,-1 2 1,1 2 0,0 2 0,-3 4-10,-3 2 1,3 1-1,-3 7 22,4-1 0,7 1 0,2-1 0,3 1 19,3-1 1,2 0 0,2 1-29,0-1 1,6 1-1,1-1 1,3-1-66,4-5 1,1 3 0,3-6 0,-1 0-45,1-1 0,-1 1 0,3-4 0,1 2 101,2-2 0,8-2 0,-4-2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2.154"/>
    </inkml:context>
    <inkml:brush xml:id="br0">
      <inkml:brushProperty name="width" value="0.08571" units="cm"/>
      <inkml:brushProperty name="height" value="0.08571" units="cm"/>
      <inkml:brushProperty name="color" value="#E71224"/>
    </inkml:brush>
  </inkml:definitions>
  <inkml:trace contextRef="#ctx0" brushRef="#br0">0 123 7569,'0'-17'-479,"0"7"0,0 0 714,0 4 1,2 4-183,4-3 0,-2 10 1,5 7-1,-1 4-40,-4 1 0,0 1 0,0-1 0,2 2-21,-3 5 1,-1 1 0,-2 6 0,0-4-84,0-2 0,6 5 0,0-7 0,-2 0-122,-2 2 0,-2-5 0,0 3 75,0-4 0,2-1 0,2-1 138,2 1 0,-1-8 0,-5 5 0,0-5 0</inkml:trace>
  <inkml:trace contextRef="#ctx0" brushRef="#br0" timeOffset="300">70 228 7485,'10'-23'0,"-3"-1"-147,1 3 0,-4 0 0,8-1 1,1-1 104,3 2 1,1 3 0,1 5 77,-1 1 0,1 6 0,-1-4 0,1 3 26,-1 3 1,0 2 0,1 2-101,-1 0 0,-5 0 1,0 2-1,-1 4 25,-1 5 0,0 5 0,-6 1 0,1 3-5,-1 3 0,-2-4 1,-2 7-1,0-3 4,0 0 0,-6 0 1,-1-5-1,-3-3 4,-4-3 1,5 4 0,-3-7-1,-2 3-33,-1 0 1,-3-9-1,1 5-42,0 0 0,-1-6 0,1 4-308,-1-4 393,8-2 0,-5-8 0,5-2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0.379"/>
    </inkml:context>
    <inkml:brush xml:id="br0">
      <inkml:brushProperty name="width" value="0.08571" units="cm"/>
      <inkml:brushProperty name="height" value="0.08571" units="cm"/>
      <inkml:brushProperty name="color" value="#E71224"/>
    </inkml:brush>
  </inkml:definitions>
  <inkml:trace contextRef="#ctx0" brushRef="#br0">1 1 7569,'11'2'-212,"1"4"1,-6-4 0,5 5 0,3-1 324,1 0 0,3 2 0,-1-4 1,1 3-117,-1 3 0,1 0 1,-1 3-1,1-1-39,-1 2 1,-5 1-1,-1 1 1,3-3-134,2-1 0,-5 0 0,1 5 175,1 1 0,11-1 0,3 0 0</inkml:trace>
  <inkml:trace contextRef="#ctx0" brushRef="#br0" timeOffset="251">472 53 7519,'-11'0'-91,"-1"2"0,0 4 64,3 6 1,-7 3-1,4 3 1,-3-1 38,-3 1 0,3-1 0,1 3 0,3 1-6,-3 2 0,-1 6 1,-3-5-1,1-1-231,-1 2 0,1-6 1,1 7-1,3-3 225,1 0 0,0 1 0,-5-7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29.566"/>
    </inkml:context>
    <inkml:brush xml:id="br0">
      <inkml:brushProperty name="width" value="0.08571" units="cm"/>
      <inkml:brushProperty name="height" value="0.08571" units="cm"/>
      <inkml:brushProperty name="color" value="#E71224"/>
    </inkml:brush>
  </inkml:definitions>
  <inkml:trace contextRef="#ctx0" brushRef="#br0">1 88 7569,'0'10'-693,"2"-3"1,2-5 707,1 4 1,7-2 0,-6 8 65,-2 1 0,0 3 0,0 1-28,1 1 0,1-1 0,-6 1 0,0-1-1,0 0 0,0 1 0,0-1 0,0 1-46,0-1 1,0 7 0,0 1 0,0 0 3,0 0 0,0 1 1,0-5-1,0 2-12,0-1 1,0-3-1,0-2 68,0 1 0,0-1 132,0 1-93,0-9 1,2 5-52,4-8 1,4 0 0,7-6-4,1 0 0,-7-2 1,1-2-59,1-2 0,3 0 1,1 6-7,1 0 0,-1 0 1,1 0-1,-1 0-78,1 0 0,-7 0 0,1 0-39,2 0 1,1 0-138,3 0 0,-7 0 0,1 0-194,2 0 461,-7 0 0,9 0 0,-7 0 0</inkml:trace>
  <inkml:trace contextRef="#ctx0" brushRef="#br0" timeOffset="330">263 402 5981,'-8'-10'198,"6"1"-9,-4 3 1,2 4-58,-1-4 0,3 2-26,-4-1 1,6 3-59,6-4 0,3 4 1,9 0-11,-1-4 1,1 4-1,-1-4 1,1 2-79,-1-1 1,1 3 0,-1-4-123,0 4 0,1 2 0,-3-2 1,-1-2 161,-2-2 0,-1 0 0,7 6 0</inkml:trace>
  <inkml:trace contextRef="#ctx0" brushRef="#br0" timeOffset="546">210 70 7176,'-17'-5'-354,"1"-3"334,5-2 1,3 4 58,8-5 0,2 5 1,4-4-4,5 2 0,5 3 1,1 5-77,1 0 0,-1 0 0,3 0-74,3 0 0,-4 0 1,5 0-1,-3 0 0,0 0 114,3 0 0,7 7 0,-4 3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3:27.166"/>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17143" units="cm"/>
      <inkml:brushProperty name="height" value="0.17143" units="cm"/>
      <inkml:brushProperty name="color" value="#008C3A"/>
    </inkml:brush>
    <inkml:brush xml:id="br3">
      <inkml:brushProperty name="width" value="0.08571" units="cm"/>
      <inkml:brushProperty name="height" value="0.08571" units="cm"/>
      <inkml:brushProperty name="color" value="#008C3A"/>
    </inkml:brush>
  </inkml:definitions>
  <inkml:trace contextRef="#ctx0" brushRef="#br0">1031 1520 7139,'-11'0'229,"-1"0"1,6 0-129,-6 0 1,7 0-47,-7 0 0,0 2-82,-5 3 1,1-1 0,3 6 0,3 0 30,2-1 1,-3-3-1,3 6 23,-2 1 1,6-3 0,-2 2-12,5 1 1,1-3-1,0 2 1,0 1 0,0-3 0,0 2-4,0 1 1,0-3 6,0 2 0,7-3 6,5 3 0,-2 1 0,1-7-4,3-2 0,1-2 0,3-2-20,-1 0 1,1 0 0,-1 0-21,1 0 1,-1-2 0,1-2-1,-1-2 0,-5-1 0,-1 3-7,3-2 1,0-8 33,-3 3 1,3 1 67,-8-2 0,-1 1-28,-5-7 1,0 1-26,0-1 0,0 1 1,0-1-17,0 1 0,0 5 1,-2 1-11,-3-3 1,1 6 0,-8 3-89,-1 3 0,3 2 1,-2 0-1,-1 0-275,-3 0 0,-1 0 0,-1 2-80,1 3 1,1-1 444,5 8 0,-5 0 0,6 5 0</inkml:trace>
  <inkml:trace contextRef="#ctx0" brushRef="#br0" timeOffset="427">1590 1397 6602,'0'-9'945,"0"1"-1246,0 8 0,2 6-119,4 0 1,-2 7 419,7-1 0,-7-5 0,4 1 0</inkml:trace>
  <inkml:trace contextRef="#ctx0" brushRef="#br0" timeOffset="706">1660 1624 7377,'0'10'202,"0"-2"78,0-8 123,0-8-297,8 6 70,-6-6-35,5 8-241,-7 0-76,0 0 1,2-5-279,4-1 51,-4 0 403,6 6 0,-8 8 0,0 1 0</inkml:trace>
  <inkml:trace contextRef="#ctx0" brushRef="#br0" timeOffset="-1710">315 1188 7385,'10'-10'-875,"-2"0"1427,-8 5-3,0 3-322,0-6 1,0 6 7,0-4 0,0 2-144,0-7-247,0 7 145,0-4 1,0 10 7,0 4 0,0 3 1,0 9 33,0-1 0,2-1 0,1-3 0,3-1 7,-2 2 0,-2 1 0,-2 3-32,0-1 1,6 1 0,0-1-1,-2 0-11,-2 1 1,-2-1 0,0 1 5,0-1 1,0 1 0,0-1-26,0 1 1,0-7 0,0 1-212,0 2 1,0-5-475,0 3-56,0 0 765,0-3 0,0-1 0,0-8 0</inkml:trace>
  <inkml:trace contextRef="#ctx0" brushRef="#br0" timeOffset="-1146">629 1153 6904,'0'-10'521,"0"0"-236,0 5-120,0 3-76,0-6 1,-1 10 46,-5 4 0,4 3-68,-4 9 1,4-1 0,2 1 0,0-1-7,0 1 1,0-1 0,0 1-48,0-1 0,0 1 0,0-1 0,0 0-80,0 1 1,0-1-1,0 1-16,0-1 1,0 1-1,0-1-100,0 1 0,6-7 0,0 1-239,-2 2 0,-3-5-406,-1 3 826,0-8 0,8 11 0,2-5 0</inkml:trace>
  <inkml:trace contextRef="#ctx0" brushRef="#br0" timeOffset="-755">402 1397 6768,'0'-9'724,"8"1"-646,4 8 1,-2 0-43,1 0 1,1 0 0,5 0-138,1 0 1,-1 0 0,1 0-183,-1 0 1,1 0 0,-1 0 0,1 0 282,-1 0 0,8-8 0,2-2 0</inkml:trace>
  <inkml:trace contextRef="#ctx0" brushRef="#br0" timeOffset="3604">2184 2201 7569,'17'0'-152,"-5"0"-28,0 0 0,-7 0 0,5-2 359,-2-4-42,5 4 0,-5-14-51,4 5 0,1 1 1,-5 0-1,0 1-2,0-1 1,-1-2 0,-3-5-54,2-1 0,6 1 0,-4 0 0,-1-1-33,1 1 0,4-7 1,-4 1-1,-1 0-21,1-3 0,0 1 1,-4-6-1,3 2 10,3-2 0,-6-2 0,2-2 0,-4 2 19,-2 4 0,0-2 0,0 6 0,0 0 5,0-1 1,0-3-1,0 6 1,0 2-7,0 1 0,0 3 1,0-1-1,0 1-30,0-1 0,0 1 0,0-1 0,0 1-3,0-1 1,-2 3-1,-2 1 1,-2 3 9,2-3 0,2 4 1,2-1 0,0-3 21,0 6 1,0-1-173,0 3 154,0 4 0,0-4-8,0 12 0,0-2 0,0 8 16,0 1 0,0 3 0,0 1 112,0 1 0,0-1 1,-2 0-87,-3 1 0,3-1 0,-4 1 1,4-1 2,2 1 1,0-1 0,0 1 0,2-3 7,4-3 0,-4 3 0,5-3 0,1 4 1,2 1-35,7 1 0,1-7 0,-1-1-14,1-2 1,-1-3-11,1-5 30,-1 0 0,-5 0 0,-1 0-8,3 0 1,1-5 0,1-3 0,-2 0-23,-3 0 1,-5-3 0,4 3 0,-1 0-25,1 0 1,-4-5 0,6 1-10,1-3 0,-3-1 0,0 3 1,-1 3 30,1 2 1,-6-6 0,4 3 3,-1-5 0,-5 5 70,4-1 32,-4 0 0,-8-5-56,0-1 0,-1 9 0,3 1 17,-2 0-16,0 6 68,6-5-23,0 7 1,0-2-47,0-4-65,0 4-27,0-6 75,0 8 69,0 0 0,0 8-54,0 3 1,0 5 0,0 1 94,0 1 1,6-1 0,0 1-60,-2-1 1,-2 1 0,0-1-32,3 1 1,-3-7 0,6 1-107,0 2 1,-4-5-81,7 3 1,1-8 0,4 4-112,-5-1 0,5-5 1,-5 4-1,5-4-396,1-2 669,9-8 0,-7-1 0,6-9 0</inkml:trace>
  <inkml:trace contextRef="#ctx0" brushRef="#br0" timeOffset="4049">3354 1240 7066,'12'0'233,"-1"0"0,1 0 1,5 0-154,1 0 1,-1 0 0,1 0-86,-1 0 1,1 0 0,-1 0-138,1 0 0,-7 0 0,1 0-46,1 0 1,3 0 0,-1 2-82,-3 4 1,-2-4 0,-6 6 268,2-1 0,-1-5 0,3 14 0,2-6 0</inkml:trace>
  <inkml:trace contextRef="#ctx0" brushRef="#br0" timeOffset="4400">3459 1485 6654,'2'9'392,"3"-3"0,-1-4-303,8-2 1,0 0-93,5 0 1,1 0 0,-3 2-2,-3 4 1,3-4 0,-3 4-566,3-4 1,3-2 568,-1 0 0,1 7 0,-1 3 0</inkml:trace>
  <inkml:trace contextRef="#ctx0" brushRef="#br0" timeOffset="5213">4559 1118 6009,'-18'0'87,"7"0"0,-1 0 119,-1 0 1,-3 6 0,-1 0-126,-1-3 0,7 5 1,-1-2-61,-2-2 0,5 4 0,-1-1 0,0 1-16,0 0 1,5 4 0,-5-5-1,0 1 20,1 0 0,5 5 1,-4-1 36,0 4 1,6 1-1,-4 1-50,4-1 0,2 0 0,0 1 0,0-1 0,0 1-5,0-1 0,2-1 0,4-3-34,6-1 0,3-8 0,3 4 22,-1-1 1,1-5 0,-1 4 1,1-4 0,-1-2 1,1 0 1,-1 0 0,1 0 0,-1-2-7,0-4 0,-5 4 1,-2-5 1,-2-1 1,3 4-11,-5-8 0,0 1 24,-6-7 0,0 1 6,0-1 0,0 7 0,-2 1-23,-4 2 0,-4 2 1,-7 6-1,-1 0-26,1 0 1,0 0 0,-1 0-1,1 0-70,-1 0 1,7 6-1,-1 2-49,-2 2 1,1-4-1,-1 3 1,4 1-260,3 0 413,1-6 0,6 11 0,0-5 0</inkml:trace>
  <inkml:trace contextRef="#ctx0" brushRef="#br0" timeOffset="6016">4856 1170 6418,'-8'-9'334,"6"-1"-36,-4 4-18,-3 4-43,7-6-204,-6 8 0,10 0 71,4 0 0,-2 0-94,7 0 1,1 0 0,5 0-8,1 0 0,-1 0 0,1 0-6,-1 0 1,1 0 0,-1 0 0,1 0 6,-1 0 1,0 0 0,1-2 0,-1-1 7,1-3 1,-1 0-1,1 6-16,-1 0 0,1 0-13,-1 0 1,1 0-5,-1 0 0,-5 0-2,-1 0-13,1 0 1,0 6 9,-1 0 37,-7-1-7,4-5 1,-8 2 25,0 4-2,0-4-23,0 6 0,-2-2 1,-2 1-1,-2 3 1,-7-4 0,1 6 4,-3 1 0,-1-3 0,2 2 0,3-1 36,-3-1 0,5 5 0,-3-3-2,-2 4 0,-1 1 0,-1 0 0,3 1 89,1-1 1,0 1 0,-3-1 33,3 1 0,-1-7 0,5 1-47,-2 2 1,4-1 0,-3 1-128,1-3 0,0-7 0,4 4-245,-2 0 0,1-4-849,5 7 1101,0-7 0,0 12 0,0-6 0</inkml:trace>
  <inkml:trace contextRef="#ctx0" brushRef="#br0" timeOffset="8675">1590 2847 7239,'-10'0'-333,"3"0"0,7 2 333,0 4 0,0-4 0,0 5 0</inkml:trace>
  <inkml:trace contextRef="#ctx0" brushRef="#br0" timeOffset="8817">1573 3004 7546,'0'12'-199,"0"-1"106,0-7 0,2 4 93,3-8 0,-3 8 0,6 1 0</inkml:trace>
  <inkml:trace contextRef="#ctx0" brushRef="#br0" timeOffset="10012">2393 3441 7580,'12'-2'135,"0"-4"1,-7 2-71,7-8 1,-6 3 0,4-5 0,-1 4 13,1 3 0,-4-5 1,4 4-1,-1-2-32,1-3 1,-4 3 0,5-1 0,1-3-16,-2-2 1,0-1 0,-5 0 0,5-1-45,0 1 1,3-1-1,-5-1 1,0-3-59,0-1 1,5-8 0,-3 2 0,2-4-14,-1-2 1,-5 2 0,4 2 0,-3 2 21,-3-2 0,4 0 0,-2 2 18,-2 5 1,-2 5 0,-2 2 0,0-1 0,0 1 0,0-1 0,0 1 30,0-1 1,-2 7 0,-2-1-27,-2-2 0,0 5 1,6-3-28,0-2 1,-6 5 0,1-3 20,1-2 6,2 7-52,2-1 103,0 8 1,0 8 8,0 3 0,0 5 0,0 1 0,2 1-2,4-1 1,-4 1 0,3-1 0,-3 1-2,-2-1 1,0 1 0,2 1 0,2 2 5,2 3 0,2-1 0,-4-6 1,1 1-8,-1-1 1,4 1 0,0-1-2,1 1 0,-3-9 1,4-1 29,-2 0 0,5-6 1,-1 4-33,4-4 1,1-4-1,0-2 1,1-4-30,-1-2 1,1 5 0,-1-5 0,1 0-21,-1 0 1,1 1 0,-3-5 0,-1 2 5,-3-1 1,-5-1-1,4 1 1,-2 1 4,-4-1 1,-2 3 0,-2-2 9,0-1 1,0-3 27,0-1 1,0-1-7,0 1 0,0-1-1,0 1 0,0 5 45,0 0 48,0 1-54,0-7 1,0 11 5,0 7 1,-6 7 0,0 11 0,2-1-17,2 1 0,2-1 0,0 1 0,0-1-22,0 1 0,0 5 1,0 0-1,0-1-132,0-3 1,0-2-1,2 1-105,4-1 1,-2-5-1,7-2 1,1-1-630,-2 1 851,5-6 0,-5 11 0,7-5 0</inkml:trace>
  <inkml:trace contextRef="#ctx0" brushRef="#br0" timeOffset="12379">4838 2532 6690,'-17'0'209,"-1"0"-154,1 0 1,5 0 0,1 0 0,-1 2 11,2 4 1,-5-2-1,5 8 1,-2-1-28,1-1 0,5 6 0,-4-5 0,1 3-24,-1-2 0,6 3 0,-2-3 0,2 3 4,-1 3 0,3-1 0,-4 1-39,4-1 0,2 1 0,0-1 9,0 0 1,6 1 0,1-3 0,1-1 2,0-2 0,6-8 1,-3 3-1,5-1 1,1 0 0,-5 2 1,-1-4-1,3 1-19,2-1 1,1-2-1,0-2-29,1 0 0,-1 0 0,1 0 38,-1 0 0,1 0 0,-3-2 42,-3-4 0,-4 3 0,-6-7 0,2 0 26,1 0 0,1 5 0,-6-7-38,0-2 0,0 5 1,-2-1-1,-4 0-19,-5 1 1,1 5 0,-2-4 0,-1 2-41,-3 0 1,-1 1-1,-1 5 1,1 0-90,-1 0 1,1 0 0,0 1 0,-1 3-79,1 2 1,5 6-1,2-4 212,2 1 0,-5 3 0,3 5 0</inkml:trace>
  <inkml:trace contextRef="#ctx0" brushRef="#br0" timeOffset="13079">5135 2532 7037,'0'-9'85,"2"1"10,4 8 0,-2 0-60,8 0 1,-1 0-1,7 0 12,-1 0 1,-5 0 0,-1 0-1,3 0-43,2 0 1,-5 0 0,1 0 5,1 0 1,3 0-1,1 0 3,1 0 1,-1 0 3,1 0 1,-1 0-27,1 0 0,-1 0-8,1 0 0,-1 0 8,1 0 0,-7 0 2,1 0 1,-8 2-20,2 4 31,-5-4 1,-1 7 0,-1-5 38,-5 2 1,2 0-12,-8-6 1,8 2 0,-3 2-11,-1 2 0,-2 7 34,-7-1 0,-1 3-4,1 3 0,1-1 1,3 1-23,1-1 0,2 1 1,-1-1-1,3 1 25,0-1 1,6 1-1,-6-1-11,1 0 1,5 1-1,-6-1-13,0 1 1,6-1-1,-6-1 1,3-3-250,-1-1 1,0 0-652,6 5 868,0 1 0,-8-9 0,-1-1 0</inkml:trace>
  <inkml:trace contextRef="#ctx0" brushRef="#br0" timeOffset="10483">3616 2690 6415,'0'-10'377,"0"2"1,2 8-292,4 0 1,3-2 0,9-2-51,-1-1 1,1-1 0,-1 6 0,1 0 0,-1 0 7,1 0 1,-1 0-1,1 0 1,-1 0-114,0 0 1,1 0-1,-1 0 1,1 0-32,-1 0 1,7 0-1,-1 0 1,-2 0 27,-1 0 0,-3 0 1,1 0-1,-1 0-42,0 0 0,1 0 1,-1 0-19,1 0 0,-3 2-30,-3 4 1,2-3 161,-9 9 0,1-8 0,-6 4 0</inkml:trace>
  <inkml:trace contextRef="#ctx0" brushRef="#br0" timeOffset="10954">3686 2864 7569,'-12'0'-788,"0"0"0,7 0 826,-7 0 231,8 0-224,-4 0 0,10 0 0,4 0 117,6 0 0,3 0 0,3 0-119,-1 0 0,1 0 0,-1 0 1,1 0-13,-1 0 1,2 0 0,3 0 0,1 0-27,-2 0 0,5 0 0,-1 0 0,0 0-15,0 0 0,4 6 1,-5 0 22,-3-2-21,-2-2 0,5-2 0,-1 0 0,-2 0-46,-1 0 1,-3 2 0,1 2-282,-1 1 0,1 1 116,-1-6 0,-1 2 219,-5 4 0,5-4 0,-6 6 0</inkml:trace>
  <inkml:trace contextRef="#ctx0" brushRef="#br0" timeOffset="11672">4087 2323 6745,'-9'0'378,"1"2"-334,8 4 1,-2-2-19,-4 7 0,4-5 0,-4 6-10,4 1 1,2 3 0,0 1 0,0 1-11,0-1 0,-5 1 0,-1-1 1,2 1 6,2-1 1,2 0-1,0 1 1,0-1-2,0 1 1,0-1 0,0 1-1,-2-1 13,-4 1 1,4-1 0,-3 1 0,3-1-20,2 1 0,0-1 0,0 2-10,0 5 1,0 1 0,0 4-6,0-6 0,0-3 0,0-3-1,0 1 0,0-1 1,2-1-1,1-3-41,3-1 0,0-6 0,-4 3-106,4-1 1,-2 4-78,7-6 0,-7 1-400,2-1 634,4-4 0,-8 14 0,5-7 0</inkml:trace>
  <inkml:trace contextRef="#ctx0" brushRef="#br0" timeOffset="7323">542 2760 7339,'-17'0'-1261,"-1"0"1096,9 0 2,1 0 303,8 0-50,0 0-155,8 0-88,-7 0 135,7 0 18,-8 0 3,0 0 3,8 0-5,-6 0 81,6 0 1,-10-6 71,-4 0 1,4-2 169,-4 2-305,-4 4 0,9-7 102,-5 3 34,4 4 103,2-6 64,-8 0-60,6 6-8,-6-5-33,8 7 3,0 0-195,0 7 0,2 3 1,2 8-1,2-1-23,-2 1 0,-2-1 1,-2 0-1,0 1 8,0-1 0,0 3 0,2-1-115,4-1 1,-5 3-1,5-9 1,-4 3-3,-2 3 1,0-1 0,0 1-118,0-1 0,0 0 0,0 1-123,0-1 0,0-5 89,0 0 0,0-6 254,0 5 0,0-7 0,0 4 0</inkml:trace>
  <inkml:trace contextRef="#ctx0" brushRef="#br0" timeOffset="7708">734 2690 7458,'0'-10'-107,"0"0"300,0 4 0,2 6-84,4 0 0,-4 2 0,4 10-64,-4 2 1,-2 1-1,0 5 1,2 1-74,4 2 1,-5 0 0,5-5 0,-4-1-56,-2 1 1,6-1-1,0 1 1,-2-1-2,-2 1 1,0-1-1,1 1-117,3-1 0,2 1-812,-2-1 1013,-4 0 0,6 1 0,-8-1 0</inkml:trace>
  <inkml:trace contextRef="#ctx0" brushRef="#br0" timeOffset="7996">560 2952 7287,'-10'0'-301,"4"0"1,10-2 479,2-4 0,7 4-89,-1-4 1,4 4 0,1 2 0,0 0-61,1 0 0,-1-2-92,1-4 0,-1 4 1,1-3-1,-1 3 0,1 2-1,-1 0 0,1 0 1,-1 0-707,1 0 769,-1 0 0,1 0 0,-1 0 0</inkml:trace>
  <inkml:trace contextRef="#ctx0" brushRef="#br0" timeOffset="8363">979 2952 6750,'0'11'341,"0"1"-302,0 2 0,0 1 0,0 2 0,0 1 0,0-1 0,0 1 1,0-1-101,0 1 1,0-1 0,0 1-135,0-1 0,0 1 0,0-1-194,0 1 389,0-1 0,8 1 0,1-1 0</inkml:trace>
  <inkml:trace contextRef="#ctx0" brushRef="#br0" timeOffset="14662">1031 4017 7009,'0'12'-201,"-2"-3"237,-4-1 1,4 6 0,-5-3 46,-1 5 1,4 1 0,-8 1-31,-1-1 1,3 1 0,0-1 0,1-1-37,-1-5 1,0 5 0,-3-5 0,1 5-19,-1 1 1,3-5 0,-2 0 0,-1 1-57,-3 3 0,-1-1 1,-1-1-1,1-4 27,-1-3 1,5 5 0,-3-4-1,-3 0 22,-1-1 0,1-1 0,-1-6 0,-1 0 19,-2 0 0,0 0 1,5 0-1,1 0-46,-1 0 1,7 0 0,1-2-21,2-4 1,2-3-1,6-9 11,0 1 1,0 5 0,0 0 0,0-1 10,0-3 0,6 5 0,2-1 32,2-1 1,-5-1 0,7 0 33,2 3 0,1 7-22,3-2 1,-1-2-1,0 2-7,1 3 0,-6 1 0,-3 0 0,1-2 15,0-2 1,-4 0-1,5 6 42,3 0 0,-6-2 0,-1-2 41,1-2 1,-4 1-44,8 5 1,-7 0 0,7 0-15,2 0 1,-5 0 0,3 0-12,2 0 1,-5 0 0,1 2 0,0 1 11,-1 3 0,-3 0 0,4-4 0,0 2 12,-1 2 1,-3 7-43,6-1 1,-3 4-1,5-1 2,-2-3 0,-7 3 4,7-3 0,-6 1 0,4 1 0,-3-2 1,5-1 0,-4 5-8,2-5 0,-5-1 1,7-4 0,0-2-32,5 8 0,-5-9-528,-1 3 108,1-4 0,0-2 436,-1 0 0,-7 0 0,4 0 0</inkml:trace>
  <inkml:trace contextRef="#ctx0" brushRef="#br0" timeOffset="15408">1869 4139 6326,'12'0'127,"0"0"0,-8 2 1,3 2-19,1 2 1,-4 0 0,8-6 16,1 0 1,-3 0-77,2 0 0,-1 0-49,7 0 1,-1 0 0,1 0-326,-1 0 1,-5 0-18,-1 0 0,-5 0 341,6 0 0,-8 0 0,3 0 0</inkml:trace>
  <inkml:trace contextRef="#ctx0" brushRef="#br0" timeOffset="15591">1922 4279 7569,'0'10'-167,"8"-3"0,-5-7 0,7 2 458,-2 4 1,6-4-481,-3 4 0,5-4 0,-1 0 189,-3 4 0,11-4 0,-3 5 0</inkml:trace>
  <inkml:trace contextRef="#ctx0" brushRef="#br0" timeOffset="16701">3092 3999 7187,'12'-5'-1418,"-3"-3"1494,-1-2 42,6-1 0,-12-1-75,3 0 1,-3 6 63,-2-5 0,-5 5 72,-1-6-57,0 8 0,4-3 399,-4 7-261,4 0 7,-6 0-247,8 0 0,0 7-92,0 5 0,0 4 82,0 1 1,0 1-277,0-1 163,0 0 82,0-7 0,2-2 9,4-8 1,-2-2 11,8-4 1,-6 4-1,3-6 3,-1 1 1,6 5-9,-3-4 0,-1 4 1,2 2 26,1 0 0,-3 0 39,1 0 1,1 0 0,6 0-56,-1 0 1,-5 6-1,-1 0 21,3-2 0,-4 3 0,1-1-10,3-2 0,-4 4 1,-1 0-33,-1 1 1,4-3 5,-7 6 1,1-1 29,-6 7 0,0-7-7,0 1 0,-6-6 1,-1 4-1,-3-3-10,-4-3 1,5 0 0,-3 0 0,-1 2-6,-3-2 0,0 0 0,3-1 0,1 3 35,-1-2 1,-3-2-1,1 0-13,3 4 0,-4-4-31,5 4 0,-5-4-212,-1-2 1,-1 0-1,1 0-148,-1 0 0,7-2 370,-1-4 0,0 4 0,-5-6 0</inkml:trace>
  <inkml:trace contextRef="#ctx0" brushRef="#br0" timeOffset="17150">3057 3860 6661,'12'0'-148,"-1"0"1,-5 0 212,6 0 1,-6 0 0,5 0 45,3 0 0,1 0 0,3 0 47,-1 0 0,1 0 0,-1 0-79,1 0 0,-1 0 0,1 0 0,-1 0-63,1 0 0,-1 0 0,0 0-54,1 0 1,-1 0-1,1 0 1,-1 0-40,1 0 0,-1 0 0,1 0-172,-1 0 0,-5 0-423,-1 0 672,1 0 0,6 0 0,-1 0 0</inkml:trace>
  <inkml:trace contextRef="#ctx0" brushRef="#br0" timeOffset="17638">4122 3738 6342,'0'-12'803,"0"0"-624,0 8 0,-2-3-119,-3 7 1,1 7-63,-8 5 0,6 4 0,-3 3 0,-1 2 23,0 3 0,4 1 1,-3-4-1,-1 4-48,0 3 0,4-5 0,-5 4 0,-1 0 12,2 0 0,-5-5 0,3 3 0,-3-2-1,-3 0 0,3 1 0,1-5 0,2 2-9,-1 3 0,-3-1 0,-1-5-47,-1-1 1,3 0 0,1-1 0,5-2-41,1-3 0,-4-5 0,4 4-456,-1-3 353,5-1 0,-6-6 215,4 0 0,4 0 0,-5 0 0</inkml:trace>
  <inkml:trace contextRef="#ctx0" brushRef="#br0" timeOffset="17900">3651 4069 7038,'11'-5'67,"1"-1"1,0 0-138,5 6 1,-5 0-1,-1 0-136,3 0 1,-4 0-200,1 0 405,1 0 0,6 0 0,-1 0 0</inkml:trace>
  <inkml:trace contextRef="#ctx0" brushRef="#br0" timeOffset="18172">4245 4087 7474,'9'0'1180,"-1"0"-1134,-8 0-146,0 0 0,0 8 0,0 1 1</inkml:trace>
  <inkml:trace contextRef="#ctx0" brushRef="#br1" timeOffset="61865">17378 3912 7022,'11'0'6,"1"0"0,-6 0-46,5 0 0,1 0 1,6 0-1,-1 0-2,0 0 1,1 0 0,-1 0-52,1 0 0,-1 0 0,1 0-88,-1 0 1,-5 0 0,0 0 45,1 0 135,-5 0 0,7 0 0,-5 0 0</inkml:trace>
  <inkml:trace contextRef="#ctx0" brushRef="#br1" timeOffset="62211">17867 3772 7569,'0'-9'-986,"0"1"1098,0 8 1,2 8 0,2 3-99,1 5 1,3 3-1,-4 3-72,2 1 1,0 0-1,-6-3 1,0 1-38,0 2 1,0 1 0,0-7 0,0 2-30,0 5 1,0-11 0,0 5 123,0-3 0,0 1 0,0 1 0</inkml:trace>
  <inkml:trace contextRef="#ctx0" brushRef="#br1" timeOffset="62402">18111 3930 7328,'-8'-10'-1223,"7"-6"1223,-7 14 0,0-5 0,-2 7 0</inkml:trace>
  <inkml:trace contextRef="#ctx0" brushRef="#br1" timeOffset="63087">18583 3807 7569,'0'-11'-769,"0"-1"663,0 8 0,0-5 71,0 3 0,-2 2 91,-4-8 0,2 8 0,-8-2-63,-1 5 1,3 1 0,-1 0-1,-3 0 8,-2 0 0,-1 0 1,-1 0-1,1 0-30,0 0 1,-1 1 0,1 3 0,-1 2 62,1-2 1,5 4 58,0-2-79,9 7 1,-3-9 0,12 6-15,5-2 1,5-3-1,1-5 1,1 0-24,-1 0 0,1 0 1,-1 0-1,0 0-3,1 0 1,-6 0 0,-1 0 36,3 0 1,1 0-2,3 0 1,-7 0 69,1 0 1,-6 0-64,6 0 0,-7 0-18,7 0 88,-8 0-34,4 0 179,-8 0-126,0 0 0,-6 2-71,0 4 0,-2-2 0,4 8-38,-1 1 0,-1-3 0,6 2-11,0 1 1,0 3-1,0 1-31,0 1 0,0-1 0,0 1-92,0-1 0,0 0 1,0 1-27,0-1 1,0-5 0,0 0 0,-2-1-26,-4-1 0,4 0 188,-4-4 0,4-4 0,10 5 0,2-7 0</inkml:trace>
  <inkml:trace contextRef="#ctx0" brushRef="#br1" timeOffset="63625">18827 3668 7315,'12'0'-1313,"0"0"1369,-9 0 71,5 0 0,-8 2 59,0 3 0,0-1-113,0 8 0,0-6 0,0 5 0,0 3-59,0 2 1,-6 1-1,-1 0 1,-1 3 26,0 3 1,0-3 0,4 3 0,-1-4-130,1-1 0,2-1 0,2 1 68,0-1 0,0 1 1,0-1 16,0 0 1,6-5 0,1 0 2,3 1 0,2 1 0,5-2 2,1-7 0,-1-3 0,1-2 26,-1 0 1,0 0 0,1-2 0,-1-1-19,1-3 1,-6-8 0,-3 2 0,1-3-4,0-3 1,-6 7 0,1-1-10,-3-1 1,-2-3 0,0-1 11,0-1 1,-7 3-130,-5 3 0,-4 4 1,-1 8-1,-1 0 1,1 2 118,-1 4 0,-7 4 0,-2 7 0</inkml:trace>
  <inkml:trace contextRef="#ctx0" brushRef="#br1" timeOffset="65665">20486 3825 7100,'10'17'135,"-4"1"-138,-4-1 0,-2 3 1,0 1-1,0 2 1,0-1-28,0-3 1,0 4 0,0 1 0,0-3-93,0-2 0,2-1 0,2-1-35,1 1 0,9-1-198,-2 1 355,3-9 0,3 7 0,-1-6 0</inkml:trace>
  <inkml:trace contextRef="#ctx0" brushRef="#br1" timeOffset="65849">20801 4052 6984,'0'-10'-447,"0"2"1,0 10 446,0 4 0,0-4 0,0 6 0,0-8 0</inkml:trace>
  <inkml:trace contextRef="#ctx0" brushRef="#br1" timeOffset="66521">21202 3930 6504,'0'-18'-35,"0"7"198,0-1 1,0 0-53,0-5 1,0 5-112,0 0 0,-5 7 0,-3-5 0,-2 2-30,-3 4 0,3 2 0,-2 2 0,-1 0 28,-3 0 0,4 0 0,1 0-52,-3 0 1,-1 6-1,-1 2 4,5 2 0,-5 1 0,6 7-4,1-1 0,-1 1 0,6-1 41,-2 1 1,0-7 0,8-1 5,4-2 0,4 3 0,7-5 15,1-2 1,-1-2 0,1-2 23,-1 0 1,-5 0 0,-1 0 53,3 0 0,-4-6 0,1 0-65,3 3 0,-4-1-78,1-2 1,-5 4 33,6-4 47,-8 4 181,3 2 3,-7 0-150,-7 0 0,5 2-53,-4 4 1,4-2 0,0 7-29,-4 3 1,4 1 0,-4 3 2,4-1 0,2 1 0,0-1 24,0 1 0,0-7-30,0 1 0,0 0-96,0 5 0,0-5-200,0-1 0,0-5 17,0 6 305,0-8 0,-7 11 0,-3-5 0</inkml:trace>
  <inkml:trace contextRef="#ctx0" brushRef="#br1" timeOffset="67173">21552 3825 6657,'0'-10'96,"0"2"1,-2 8 40,-4 0 1,4 8-117,-4 4 1,4-3 0,2 3 22,0 2 1,-6 1-1,1 3 1,1-1-109,2 1 0,-4-1 0,0 1 68,2-1 0,2 0 1,2 1 7,0-1 1,0 1 0,0-1-5,0 1 0,0-1-2,0 1 1,6-1 0,2-1-15,2-5 0,1 3 1,7-6-8,-1 1 0,1-5 1,-1 2-10,1-4 0,-1-2 0,0 0 18,1 0 0,-1 0 0,-1-2 41,-4-4 0,1 2 0,-7-7 24,-2-3 1,-2 4-1,-2-1 32,0-3 0,0-1-42,0-3 0,-6 7 0,-2 1-135,-2 2 0,5 2-78,-7 6 1,0 0-1,-5 0 17,-1 0 0,1 6 0,1 2 0,3 2-448,1 3 595,1 3 0,-7 1 0,1 1 0</inkml:trace>
  <inkml:trace contextRef="#ctx0" brushRef="#br1" timeOffset="58375">17221 2777 6583,'9'0'317,"1"0"-129,-4 0-149,-4 0 0,7 2-59,-3 4 0,-2 2 0,6 5 45,-2-1 1,5-1-14,-1 7 0,-3-8 1,3-5 10,2-3 0,1-2 0,3 0-10,-1 0 0,1 0 0,-1 0-6,1 0 1,-1-2 1,0-3 1,1 1 0,-1-8 18,1-2 0,-6 5 1,-1-1-1,3 0 5,1 1 1,-3-1-1,0-4 1,1 3-22,3-3 1,1 1 0,1-1-1,-1 2-21,1-1 1,-1-3-1,0-1 1,1-1 11,-1 1 0,1 1 0,-1 3 0,1 1-52,-1-2 0,-5 1 0,-2-1 1,-1 3 42,1-3 1,-4 1 0,4-1 0,-1 2 0,1-1 0,-4-3 0,5-1 1,1-1-14,-2 1 1,3 5-1,-5 0 1,0-1 10,0-3 0,3-1 1,-3-1-1,0 1 20,0 0 1,3-1-1,-3 1 1,0-1 24,-1 1 0,5-1 0,-4 1-3,2-1 0,-5 1 1,5-1-1,0 1-28,-1-1 1,-3-5 0,4 0-1,0 2 7,-1 1 1,-3 1 0,4-3 0,0-1-32,-1 2 0,-3-4 0,6 1 0,-1 3 15,-1 1 0,4-3 0,-6 0 0,-1 2 45,1 1 1,4 1 0,-5-3-8,3-1 0,-4-6 0,4 6 1,-1 3-9,1 7 1,-4-9 0,4 5-32,-3-2 0,5-1 0,-4 3 0,1-1-51,5 1 1,-4-1 0,-1 1 0,1 1-20,0 5 0,-4-5 0,3 4 0,1-3 73,0-3 0,-4 1 0,3 0 0,1 1-22,0 4 0,-4-3 1,5 3-1,1-3 85,-2-3 0,3 1 1,-5-1-1,2 3-89,3 3 0,1-3 0,-1 3 0,-1-4-5,2-1 0,-1-2 0,1-1 0,-5 1 22,-1 3 0,4 3 0,-6-5 0,-1 1 26,3-1 0,-6 7 0,4-1 1,-2 0 25,2 3 0,-2-7 0,7 4-42,3-3 1,-5-3 0,3 1-1,0 0-37,-3-1 1,7-5-1,-6 0 17,-1 1 18,7 3 1,-12 3 0,6 1 0,-1 1 3,1 1 0,-4-7 0,3 8 0,1-3 78,0-2 1,0-1-1,3 1 1,-3-1-67,-2 1 1,5-1-1,-3 1-89,0-1 0,3 1 0,-7-1 0,-2 1 0,4 5 26,-3 1 1,1-1 35,-6-6 1,0 7 0,2 1-16,4 2 1,-4-5-1,4 1 16,-4-3 0,4 3 0,1 0 1,1-3 29,0-7 0,5 3 0,-3-4-1,0 3 0,3 3 0,-5 1 1,0 3 10,0 1 0,-1 6-7,-1-5 1,-2 7 0,8-4-24,1 0 1,-3 6 0,2-3-1,-1 1-28,-1-2 0,6 4 0,-5-4 3,5 4 1,1-4 136,1 0-46,-1-7 1,1 11-61,-1-4 1,-5 4-13,-1 2 1,-5 0 0,6 0 6,1 0 1,-3 0-1,2 0-13,1 0 1,3 0 0,1 2 17,1 4 1,-1-4 0,1 4 6,-1-4 1,1 0 0,-1 1 8,1 3 1,-7 0 0,1-6-20,1 0 0,-3 6 1,2 0-1,-1 0-3,-1 1 1,6-5 0,-5 6-1,5-2-1,1 0 0,1 1 1,-1-3-1,1 2-2,-1-2 0,1 6 1,-1-1-1,1 3 1,-1 0 0,-5-1 0,-1 5 1,3-3 1,1-1 1,-3 0 0,0 5 0,1 1-1,3-1 0,-5 1 1,1-1-1,0 1-5,-3-1 0,7 0 0,-6 1 0,1-1 4,1 1 0,-6-1 1,3 1-1,1-1 11,0 1 0,-6-1 1,4 1-1,-3-1-4,1 1 0,6 5 0,-6 0 1,-2-2-1,-3-1 0,5 3 0,0 0 0,0 1-9,2 1 0,-4-6 1,5 7-1,1-3-2,0 0 1,-5 8 0,7-4-1,0 3 9,-3-1 0,5-6 0,-6 4 0,2 0 14,3 0 1,-3 1 0,1 1 0,1-4 22,-2 0 0,5-5 0,-3 5 0,2-2-24,-3 0 0,5 6 1,-5-3-1,3-1-55,-2 0 0,3-2 1,-5-3-1,1 1 17,1 2 0,-2 3 0,3-5 0,-3 2 9,-2-1 1,3 3 0,-3 0-1,0 0 10,0 1 1,0 3 0,-5-6 0,5 0 5,2 2 1,-6-5 0,2 5-1,-3-2 29,3 1 0,-4-1 0,6-4 1,-2 3-19,0 1 1,-1 0 0,-3-5-1,2-1 6,2 1 1,6 5 0,-4 0 0,-1-1-17,1-3 1,4-2-1,-5 1 1,3-1-26,4 1 0,-5 5 0,1 0 0,0-1 1,0-3 1,-5-1 0,5-1-1,0 1 21,-1-1 0,-5 0 0,4 1 0,-2-1 45,0 1 0,7 7 1,-1 0-23,3-3 1,1 1 0,-2-11 0,-3 3-20,3 3 1,1-3 0,3-1 0,-3-3 5,-3 3 0,4-4 1,-7 1-1,3 1-1,-1-2 1,-1 5 0,4-3 40,-3 3 1,1 3 0,6-1-54,-1 1 0,-1-7 0,-3-1 1,-1 0-4,1-1 0,3-5 1,1 4-1,1-2 9,-1 0 0,-5 0 1,0-5-1,1 3 38,3 2 1,1 0-1,1-6 1,-1 0 7,0 0 1,3 0 0,1 0 0,3 0 3,-3 0 1,0 0-1,1 0 1,1 0-36,-2 0 0,1 0 1,-1 0-1,2 0 8,-1 0 0,-3 0 0,-2 0 0,1 0-31,-1 0 0,1 0 0,-1 0 0,1 0-66,-1 0 0,1 0 0,-1 0-227,1 0 0,-1 0-130,0 0 1,-5 6 90,0 0 0,-10 1 0,-2-3 336,-10 2 0,-6 8 0,-1-5 0</inkml:trace>
  <inkml:trace contextRef="#ctx0" brushRef="#br1" timeOffset="59990">17186 3318 6374,'2'-9'102,"3"3"0,-1 4 0,8 2-100,1 0 0,-3 0 0,0-2 0,0-2 21,-1-2 0,3 0 1,3 5 31,-3-5 1,4 4 1,-5-4 0,5 2-32,1-2 1,1 4 0,-1-4-19,1 5 1,-1 1-1,1 0 1,-1 0-2,0 0 0,7 0 0,1 0 0,0 0-9,0 0 0,5 0 0,-5 0 0,0 0 1,0 0 0,6 0 1,-4 0-1,3 0-14,-1 0 0,-2 0 0,4 0 0,-4 0 6,-2 0 1,6 0 0,-4 0-1,3 0 9,-1 0 1,0 0 0,6 0-1,0 0 3,0 0 0,0 0 0,-1 0-1,1 0 0,0 0 1,2 0-1,2 0 0,2 0 8,-2 0 1,3 0 0,-1 0 0,-2 1 5,-2 5 1,3-4-1,1 4 1,-2-4-7,-2-2 1,4 0 0,-1 2 0,-1 2 5,-2 2 0,4-1 1,0-5-1,-3 0-3,-1 0 1,4 6 0,2 0 0,1-2 13,5-2 0,-5-2 1,3 0-1,0 0-25,-3 0 1,7 0 0,-7 0 0,1 0 0,-4 0 1,1 0 0,-1 0 0,0 0 31,2 0 0,-7 0 0,5 0 1,-4 0 9,-2 0 0,0 6 0,0 0 0,0-3-17,0-1 1,5 4 0,3 0 0,2-2-6,3-2 0,3-2 0,1 0 0,0 0-50,1 0 1,5 0 0,0 0 0,-1 0-9,-3 0 1,4 0 0,-2 0-1,-3 0 18,-5 0 1,-9 0 0,2 0 0,-4 0-10,-2 0 0,-2 0 0,-4 0 0,-4 0 102,0 0 0,-5 0 0,5 0 0,-2 0-31,0 0 1,3 0 0,-5 0-1,2 0-30,-1 0 0,3 0 0,0 0 0,0 0 11,1 0 0,3 0 0,-4 0 0,0 0 8,0 0 1,4 0 0,-3 0 0,1 0-18,4 0 1,-4 0 0,2 0-1,0 0-18,-2 0 0,1 0 1,-7 0-1,2 0-21,-1 0 1,-3 0 0,-4 2-1,-1 2 29,-2 1 0,-1 1 0,7-6-242,-1 0 1,-5 2-1,0 2-606,1 2 842,-5 8 0,0-5 0,-8 9 0</inkml:trace>
  <inkml:trace contextRef="#ctx0" brushRef="#br1" timeOffset="60485">18146 2393 6995,'0'-18'-344,"-8"1"0,-1-1 0</inkml:trace>
  <inkml:trace contextRef="#ctx0" brushRef="#br1" timeOffset="61240">18111 2096 6206,'0'10'199,"0"-3"-7,8-7-125,-6 8 1,6-4 0,-8 8-52,0 1 1,0-3 0,0 2-1,0 1-23,0 3 0,0 1 0,0 1 0,0-1 9,0 1 1,0-1 0,0 0 0,0 1-17,0-1 1,0 1-1,0-1 1,0 1 2,0-1 0,2 1 1,1-1-1,3 1 9,-2-1 1,-2 1 0,-2-1-1,0 0 2,0 1 0,6-1 0,0 1 0,-2-1-15,-2 1 1,-2-1-1,0 3 1,0 1 3,0 2 0,0 1 1,0-5-1,0 2 6,0 3 0,5-1 0,1-6 0,-2 1 3,-2-1 1,-2 3 0,0 1 0,2 2-5,4-1 1,-4-3-1,4-1 1,-4-1-2,-2 0 1,5 1 0,1-1 0,-2 1 7,-2-1 0,-2 1 1,0-1 25,0 1 0,0-7 0,0 1 69,0 2 0,0 1-41,0 3 0,0-7-46,0 1 15,0-8 1,0 5-69,0-3-216,0-4-209,0 6 469,0-8 0,0 8 0,0 1 0</inkml:trace>
  <inkml:trace contextRef="#ctx0" brushRef="#br1" timeOffset="65037">20905 2480 6802,'0'-10'-489,"0"1"560,0 3-43,0 4 0,-1-6 96,-5 8-35,4 0-80,-6 0 1,6 0 0,-2 2 0,-2 4-1,3 6 0,1-3 0,0 3 1,-4 2 1,4 1 0,-4 2 0,4 1-4,2-1 1,0 1 0,0-1-1,0 1-1,0-1 0,2 1 0,2-1 0,2 3 4,-2 3 0,3-4 0,1 5 1,0-3-13,0 2 1,-1-3-1,-3 5 1,4-2 0,2 0 0,-4 7 0,3-5 0,1 0-5,0 0 1,-6-2-1,1-3 1,-1 1-3,2 3 1,-4-1 0,4-6-1,-4 1 16,-2-1 0,0 1 1,2-1 13,4 1 1,-4-1 0,3 1-13,-3-1 1,-2-5-3,0-1 1,0-5 39,0 6 35,0-8-45,0 3-59,0-7-174,0 0 0,0 0 0</inkml:trace>
  <inkml:trace contextRef="#ctx0" brushRef="#br2" timeOffset="79196">17971 2864 7390,'8'-9'-428,"-6"-7"1,6 6-1</inkml:trace>
  <inkml:trace contextRef="#ctx0" brushRef="#br2" timeOffset="81421">17989 2864 7374,'-8'10'-617,"0"0"0,-5-6 592,1 1 1,6 3 0,-3-2 24,1 6 1,-4 3 0,5 1 14,-3-5-13,6 5 27,-4-6 1,10-1-17,4-3 0,-4-6 15,4-6 0,-2-1 1,-1-7-26,3 2 0,0 1 58,-6-7-26,0 1 1,-8 7 0,-3 4-22,-5 4 0,-1 2 1,-1 2-1,1 2-9,-1 2 0,1 7 0,-1-3 0,1 2-5,-1-1 1,7-5 0,1 6-7,2 2 0,-3-5 1,5 3-35,2 1 0,2-3 35,2 2 0,8-8-4,3 1 1,5-3-1,1-2-11,1 0 0,-1-5 0,1-1 16,-1 2 0,-5-4 0,-2 0 45,-3-1 0,-1 3 43,-6-6 0,-2 8-76,-4-1 1,3 3-1,-9 2 1,-2 0-4,-1 0 0,-3 7 0,1 3-13,-1 0 0,1-1 1,0-5-1,1 4 2,4 2 1,-3-6-1,5 3 1,-2-1-11,1 0 0,-1 8 0,-5-5-20,-1 1 0,7 4 0,1-7 0,0 1-18,1 0 45,5 6 1,-4-11 0,10 7 0,4-2 12,5-4 1,5-2 0,1-2 0,1-2-5,-1-4 0,6 2 0,1-6 4,-3 3 0,-1-5 2,-3 6 0,-1-2-3,-5 3-3,-3 3 0,-10-12 0,-4 8 0,-4 0 0,-5 4 4,3-3 0,-3 3 0,3-4-1,-3 4 1,-3 2 0,1 0-1,-3 0-3,-3 0 0,2 0 0,-7 0 1,1 0-1,0 0 0,0 2 0,-4 2 0,4 3 0,2 3 0,1-6 0,7 2 0,1-2-8,5 2 0,-5-4-9,4 3 12,5-3-5,-1-2-5,8 0 0,-2 6 1,-4 0 1,2 0 0,-7-6 9,-3 0 1,4 0 44,-1 0 0,5 0 29,-6 0-33,8 0-32,-3 0 1,9 0 0,3 0-2,7 0 0,4-2 1,1-2 4,0-2 0,1 0 1,-1 4-1,1-2-10,-1-1 0,3-1 0,1 6 1,2 0 1,-1 0 0,3-6 0,0 0 1,2 2-36,4 2 1,-3 2 0,-1 0 0,-2 0 1,-4 0 1,4-5-1,-1-1 22,-3 2 0,-1 2 0,-3 2 14,0 0 1,-5 0 0,-2-2-5,-2-4 1,-3 2 31,-5-7-5,0 7 0,-7-10 48,-5 8 0,-4 0-55,-1 6 1,0 0 0,-1 0-19,1 0 0,-1 0 1,1 0-1,-1 2-4,1 4 0,5-2 0,0 6 1,-1-2-7,-3-5 0,-1 5 0,-1 0 1,1 2 1,5-6-1,1 1 50,-3-3 0,4 0-32,-1 4-22,7-4 1,-4 4-14,8-12 1,2 4 0,2-6 0,4 3 16,1-1 0,3-6 0,4 4-13,-5-1 21,5 5 52,-7-12-46,1 14 1,-4-6-1,-12 8-16,-6 0 1,-3 0 0,-3 0 7,1 0 0,-6 0 1,-1 0-1,3 0 0,2 0 0,1 0 1,1 6-1,-1 0 2,1-2 1,-1 0-10,1 2-46,7-4 0,2 7-22,8-3 21,0-4 381,0 6-347,0 0 1,0 1-1,0 9-28,0-1 1,0 1 0,2-3-68,4-3 98,-4 3 1,8-7 20,-4 4 0,-2-6 4,7-12 0,-7 2-11,2-8 0,-4 1 1,-2-7 0,0 7 22,0-1 0,-8 8 5,-4-2 1,3 4-15,-3 2 0,6 0-114,-5 0-20,7 0 1,-4 2-16,8 4 139,0-4 0,0 14 0,0-7 0</inkml:trace>
  <inkml:trace contextRef="#ctx0" brushRef="#br2" timeOffset="81819">17203 3021 7273,'2'-9'-676,"4"3"0,-4 2 749,4-2 1,-4 2-8,-2-7-68,7 7 0,-5-6 0,6 6 57,0-2-27,-6 1 1,7 5-31,-3 0 0,-4 2 0,4 3-9,-4 7 1,-2-2-1,0 1 1,0 3 1,0 1 0,2 1 0,2-2 0,2-3-103,-3 3 0,-1 1-59,-2 3 171,0-8 0,-7 5 0,-3-5 0</inkml:trace>
  <inkml:trace contextRef="#ctx0" brushRef="#br2" timeOffset="82079">17203 2987 7569,'-10'0'-883,"3"-2"679,7-4 1,2 4 156,3-4 0,3 6 30,4 6 0,-4 4 1,-8 7-29,0 0 0,0 1 0,0-1-33,0 1 0,5-1 78,1 1 0,8-8 0,-5-3 0</inkml:trace>
  <inkml:trace contextRef="#ctx0" brushRef="#br2" timeOffset="85663">17255 3004 6018,'18'0'-59,"-1"0"56,1 0 0,-1 0 0,1 0 3,-1 0 0,1 0 1,-1 0-1,1 0 1,-1 0 1,-5-2-1,-1-2 1,3-2-2,1 3 1,-3-1 0,0 0 8,1-2 1,-3 0-1,0 4 12,-2-4 1,-1 4-4,-1-3 1,-4 1-11,4-2 0,-2 4 3,2-4 0,-4 2-19,3-2 0,-1 4 1,0-5 2,2-1 1,2 6 2,-2-4 0,-5 2 1,7 0 0,0-1 1,-4-1-1,7 4 1,3-4 0,-4 4 0,1-4-6,1 4 1,4 0-17,-5-3 0,-1 3-30,-4-4 19,-4-4 39,5 0 0,-7-1 13,0-1 0,2 8-11,4-2 0,-2 4 1,6 1-7,-2-5 1,-1 4-2,-1-4 0,4-2 0,5 0-5,-3-1 0,4 5 1,-7-4-7,1 0 9,-2 6 3,-8-13-3,0 13 0,0-8 1,0 4 0,2 4 0,2-5 0,1-1 1,3 6 0,-4-6-1,2 0 14,7 7 22,-11-7-30,6 8 1,-8-2-8,0-4 1,2 4 3,4-4 27,-4-3-4,13-1-18,-13-8-12,6 9 1,-6-5-17,4 8 0,-2-5-3,7 5 18,-7 0 9,4 6 1,-6 0-1,4 0 0,-4-2 4,3-4 17,-3 4 134,-2-6-156,0 24 1,0-10 0,0 11 0,0-1 4,0-1 1,-5 5 0,-1 1-26,2 2 1,2 1 0,2-7 0,0 1-13,0-1 1,0 1 0,0-1 0,0 0 3,0 1 0,0-1 1,0 1-16,0-1 0,0 1 28,0-1 0,0-5 54,0 0 1,-2-1 0,-4 7-34,4-9-1,-6-1-11,8-8 0,-1 0 1,-3-2 8,-2-4 1,0 2 0,6-7 3,0-3 0,0-1 0,0-3 0,0 1-3,0-1 1,0 1-1,0-1 1,0 1-5,0-1 1,0-5-1,0 0 1,0 2-4,0 1 0,2 5 0,2 1 0,2 2-5,-2-1 0,-1 5 1,1 0 25,2 1 1,2 5 9,-2-4 0,-2 4-25,7 2 1,-7 2-1,4 2 1,-2 3-3,0 3 1,-1-4 0,-5 6 0,2 1-6,4 3 0,-4 7 1,4 2-1,-4 0-18,-2 1 0,0 3 1,0-4-1,-2 0 10,-4 0 1,4 5 0,-4-7 0,4-2-24,2-1 0,-5-3 1,-1 0 28,2 1 0,2-6 0,4-3-22,4-1 0,-4 0-9,3-2 26,5-4 0,-6 5 8,8-7 6,-8 0 2,3 0 1,-7-2-8,0-3 0,0 1 0,0-8-1,0-2 0,0-1 1,0-3-1,0 1-12,0 0 1,0-1 0,0 1-1,0-1 5,0 1 1,0-7 0,0 1 0,0 2 6,0 1 1,0 3 0,-2 1 0,-2 3 23,-1 1 1,-1 1 14,6-7 0,0 1-10,0-1 1,6 1-32,-1-1 1,3 3 0,-4 1-26,2 2 1,0 7 7,-6-7 1,0 6 1,0-5 0,0 5 51,0-6-57,0 8-33,0-4 143,0 8-80,-8 0 0,6-2 11,-4-3 0,4 1 3,2-8 1,0 6 79,0-5 40,-7-1-112,5-5 1,-6 5-33,8 0 0,0 6 21,0-5 0,0-1-23,0-5 0,0-1 105,0 1-22,0-1-146,0 1 46,0 7-31,0 2 1,2 8 26,4 0 106,-4 0-84,5 0 1,-7 8 0,0 4-1,0 3 1,0-3 0,0 0 0,0 1 0,0 3 0,0 1 1,0 1-1,0-1 8,0 1 0,0-1 0,0 0 0,-2 1-2,-3-1 1,3 1 0,-4-1 0,4 1-9,2-1 0,0 1 1,0-1-1,0 1-2,0-1 1,0 1 0,-2-1 15,-4 1 0,4-1 1,-4 0 23,4 1 1,2-1 0,0 1-21,0-1 0,0-5 0,0 0 1,0 1 1,0 3 1,0-5-1,0 1-39,0 2 0,-2 1 1,-1 3-1,-3-1 9,2 0 0,2 1 0,2-1 6,0 1 0,0-6 0,0-1 4,0 3 0,0-5 0,0 3 7,0 2 1,0-5 0,0 3-12,0 2 0,-2-7 0,-2 1-36,-2 0 8,0-6 25,6 6 30,0-8 0,-5-2-14,-1-4 12,0 4 1,-2-6-1,-2 6 8,1-4 1,-1 4 0,4-3-25,-5 3 0,-5 2 0,-1 0 1,-1 2-8,1 3 1,-1-3-1,1 4 1,-1-4-1,1-2 0,-6 6 1,-1 0-1,3-2-20,2-2 0,1 3 0,1 1 0,-3-2 4,-3-2 0,4-2 1,-5 2-1,5 2 8,1 2 0,7 0 1,-1-6-12,-2 0-52,7 0 75,-1 0 0,22 0 1,3-2 3,2-4 0,7 4 0,-1-6 0,0 2 3,0 0 0,6 1 0,-3 3 1,1-2-3,0-2 0,-2 0 1,4 6-1,-4 0 1,-2 0 0,-1 0 0,-7-2-1,1-4 0,-1 4 0,-1-5 35,-5-1 1,-3 4 2,-8-8 1,0 7-36,0-7 1,-8 6 0,-3-4 0,-5 3 10,-1 3 0,-3 2 0,-1 2 0,-2 0 6,1 0 0,-3 0 1,2-2-1,1-2-17,3-2 0,-4 0 1,-3 6-1,1 0-30,0 0 0,-4 6 1,6 0-1,-1-2-19,-1-2 0,6 4 1,-5-1-4,5-1 25,1 6 0,3-6 0,5 6 8,10-3 1,2-1 0,10-4 0,3 2 0,5 2 10,3-2 1,2-2-1,-3-2 1,3 0-5,2 0 0,-4 0 0,4 0 0,-1 0-2,-5 0 0,-2-6 1,-1 0 11,-1 2 0,-1 0 0,-3 0 57,-1-1 1,-10-1 8,-2 6 1,-8 0-58,-9 0 0,-1 0 0,1 0 0,-1 2 6,1 4 0,0-5 0,-1 5 0,1-2-14,-1 2 0,1-4 0,1 6 0,3-3-146,1 1 109,8 8 0,2-10 0,10 5 0,2-1-1,3-4 0,3-2 1,1-2 9,1 0 1,1-6-1,2-2 1,3 1-1,-3-1 9,-2 4 1,-1-4 0,-1 1-1,1-1 8,-1 0 1,-5 0 0,-2 2 8,-3-5 5,-1 3 1,-14 0 0,-3 8-9,-5 0 1,-1 0 0,-1 0-1,1 0 27,-1 0 1,1 0 0,-1 2-7,1 4 0,0-4 0,-1 4 0,1-4-48,-1-2 1,6 6 0,1-1-123,-3-1 150,7 6 0,-1 0 0,8 7 0</inkml:trace>
  <inkml:trace contextRef="#ctx0" brushRef="#br2" timeOffset="87525">17867 3109 6271,'-2'-10'-35,"-4"4"0,2 4 39,-8 2 3,9 0 1,-5 2-31,8 4 31,0-4 0,2 6-27,4-8 1,-5-2 17,5-4 0,-4-4 18,-2-7 1,0 5-1,0 1 28,0-3 1,0-2-11,0-1 1,-2 2-32,-4 3 1,3 4-1,-9 8-17,-2 0 0,5 0 0,-1 2 0,0 2 2,1 2 0,3 2 0,-6-3 0,-1 7 0,3-2-10,-2 1 1,8-5 0,0 4 4,8-2 0,6-3 0,7-5 4,1 0 1,-1-5 8,1-1 1,-3-2 86,-3 2-48,-4 4 0,-8-4 1,-2 10-5,-4 2 0,-4 8 1,-7-5-41,-1 1 1,1 4 0,1-7 2,5 3 1,-5-6-16,5 2 11,3 4 1,2-8 0,12 3-3,5-3 1,5-8 0,1 1 0,1-1-10,-1-2 0,1 4 1,-1-6-1,-1 1-10,-5-1 0,5 4 32,-4-5 1,-5 5 7,-1-6 1,-12 8 0,-5-2 18,-5 4 0,5 2 0,-1 0 0,-2 2-18,-1 4 1,-3-4-1,1 4 1,-1-2-11,1 2 0,0-4 0,-1 5 0,1-1 0,-1 0 0,1 0 0,1-4 0,3 2-6,1 2 1,6-1-83,-6-5 75,9 8 0,3-6 0,11 4 0,5-4-5,1-2 0,1-6 0,-1-2 0,1 0-22,-1 1 0,-5-5 1,-1 4-1,3 1 26,1-1 1,-3 0 0,-2 2 20,-2-5 0,-3 1 99,-5-2-70,0 1 1,0-7 0,-2 3 45,-3 3-63,3-4 0,-8 9 1,4-5-19,-5 6 1,1 4 0,-2 2-7,-1 0 0,-3 6 0,1 2 1,1 0-5,2-1 0,8 1 0,-3-4 0,-1 2 6,6 0 1,-4-6 5,12 0 1,4-2 0,7-2-1,1-2 1,-3-8 0,-1 5-1,-3-3-3,3 0 0,1 7 0,3-7-1,-1-2 0,-5 5 1,-2-3-6,-3-2 0,5 5 0,-6-3 1,0 6 17,-6-5 1,0 5 41,0-6 1,-8 8-44,-4-2 0,-3 5 0,-3 2-4,1 5 0,5-4 0,1 6-12,-3 0 1,0 1-1,1 7-23,1-4 1,8 3-32,-1-3 1,3-3 42,2 3 0,2-8 0,3 2 2,7-4 1,-2-2 0,1 0-1,3 0 0,-4-6 0,1 0 1,1 0-3,-2-1 0,3 3 0,-5-6 0,2 0-11,3 1 1,-3 3 0,0-6 4,-3-1 1,5 3 0,-6-2 6,-2-1 46,-2 5 0,-2-2 21,0 4 1,-2 4 0,-4-3-26,-6 3 0,3 7 1,-1 3-1,0 0-12,0 0 0,5 3 0,-5-3 0,0 2-20,1 3 0,5-3 0,-4 0-82,0-2 29,6 5 51,-6-11 1,10 6 3,4-8 1,4-8 0,7-2-1,1-1 2,-1-1 1,-1 6-1,-3-5 1,-1-1-8,2 2 1,-5-3-1,1 5 1,0 0-9,-1 0 79,-5-5-61,4 11 0,-8-4-1,0 12 0,0 4 0,0 7 0,0 1-6,0-1 1,0 0-1,0 1-23,0-1 1,6 1-1,0-1-2,-2 1 0,-2-1 0,-2 1-3,0-1 0,0 1 0,0-1-12,0 1 1,0-7-5,0 1 1,2-6 5,3 5 0,-1-7 42,8 2 0,-8-4 45,3-2 125,-7 0 1,6 2-174,0 4 1,2-4-1,-4 5-48,2 1 0,1-6-139,-1 4 190,-4 4 0,6-8 0,-8 5 0</inkml:trace>
  <inkml:trace contextRef="#ctx0" brushRef="#br2" timeOffset="87822">18076 3004 7303,'6'12'-1192,"0"-1"1143,-2 3 1,-2 1 0,-2 3 0,0-1-13,0 1 0,-2-7 61,-4 1 0,-4 0 0,-7 5 0</inkml:trace>
  <inkml:trace contextRef="#ctx0" brushRef="#br2" timeOffset="89295">18094 3091 6222,'6'12'-13,"-1"0"0,3-8 11,-2 1 0,-2-3 35,7-2 66,-7 0-51,4 0-138,-8 0 86,-15 0 0,9 0 22,-12 0 11,13 0 50,-3 0-30,8 0 1,0-7-57,0-5 1,0 2 3,0-1 1,0-1 0,0-6-2,0 1 0,0 5 0,0 1 1,0-3 1,0 4 0,0-1 1,0-3 1,0-1 0,0-3-2,0 1 0,0-1 0,0 1-3,0-1 1,2 7-1,2-1-29,1-2 0,1-1 28,-6-3 1,0 1 0,0 0 16,0-1 0,0 6 4,0 1 1,-2 1 0,-2-4 13,-1 3 0,-1-1 0,4-3 6,-4 3 1,4-3-27,-4 3 1,4 2 0,0 0-12,-3 3-74,3 1 68,-6-2 1,8 4 2,0-7 1,0 5 1,0-6 1,0 0 8,0-5 0,0 5-7,0 1 1,0 5-10,0-6 1,0 6 0,-2-3-2,-4 1 0,2-6 6,-7 3 0,7 1 59,-2-2 1,-2 7-40,2-7 1,0 6-9,6-6 1,0 7-4,0-7 0,0 6-34,0-5-112,0 7 84,0-4 1,0 10 45,0 4 1,2-4 20,4 3 0,-4 5-13,4 2 0,-4-3 27,-2 3 0,0 0 0,0 5-11,0 1 1,0-1 0,0 1-13,0-1 0,0 1 0,0-1 3,0 1 1,0-1-1,-2 0-3,-4 1 0,4-6 1,-4-1-1,2 1-6,-1-2 1,3 5-1,-6-5 4,0-1 1,4 7 8,-7-4 8,-1 3 1,0-3 28,1-1-18,7-7-22,-12 4 0,12-8-5,-7 0 1,-1 0 0,-5 0 1,5 0-36,0 0 0,9 2 2,-3 4 0,2-4 27,-2 4 1,2 1 0,-8-1 5,-1-2 0,3 0 0,-1 0 0,-3 2-28,-2-2 1,-1 3 0,0 1-1,-1 2 1,3-4 0,1 3 0,4 1-79,2 0 0,1-6 0,3 3 106,-2 1 0,0-6 0,14 6 0,2-8 0</inkml:trace>
  <inkml:trace contextRef="#ctx0" brushRef="#br2" timeOffset="89498">17884 2655 7569,'6'-12'-582,"2"2"1,0 1-71,-1-1 652,7 6 0,-12-11 0,6 5 0</inkml:trace>
  <inkml:trace contextRef="#ctx0" brushRef="#br2" timeOffset="91671">17971 2532 5924,'0'-9'-148,"0"-1"195,0 4 70,0 4-2,0-5-123,-7 14 1,5-3 0,-4 8 6,4 1 1,-4-3-1,0 2 3,3 1 1,-5-3-1,2 2 1,0-1-2,-2-1 0,4 6 1,-5-5 2,1 5 1,-4-5 0,5-1 0,-1 0-1,0-1 0,-4-3 1,5 4-1,-1 0 8,0-1 1,-4-3 0,5 4 15,-3-2 0,-2 5-13,-5-1 1,5-4 0,3-1 0,-1-1-2,0 0 1,6 2 0,-3-4-17,-1 2 0,-2 7-1,-7-1 0,1-3 0,2 1 0,3 0 1,-3 0 0,5-7 0,-3 3 14,-2-4 0,5 4 1,-3 0 21,-2-2 0,5-2-4,-3-2 0,6 0 0,-3 2-15,1 3 0,0-3-20,2 4 0,2-4 1,-5 0-1,-1 2 3,0 2 1,6 2 0,-3-5 3,-1 3 1,0 2-1,-4-2 1,3-4-1,5 6-3,-2-1 1,-2-5 1,2 4 0,3-4-1,-9-2 0,8-2 0,-4-2 0,0-2-16,7 1-2,-15 5 13,6 0 1,-5 2-60,3 3 37,4-3 1,10 6-125,4-8 1,-2 0 114,8 0 1,-1-6 68,7 0 0,-7-1 72,1 1 0,-6 4-60,6-4 1,-7 4-29,7 2 1,-6-2 0,5-2-23,3-2 1,2-1 8,1 1 1,0 4 0,-1-6-1,-2 2-2,-3 1 1,-5-3 0,6 4 3,1-2 1,-3-6 0,2 5 0,1-3 0,-3 4 1,0-6-6,-3-1 1,7 3-19,-2-1 1,1 5 0,1-4 4,-3 2 1,-7 1-1,4 3 5,0-2 1,-4 0 0,5 4 3,-1-4 1,0 2-2,-2-7 1,-2 5 5,7-6 0,-7 6-2,2-5-2,4 7 4,-8-4-2,5 8 0,-5-6-1,4 0 0,-4-1 0,4 1-26,4 4-6,-8-6 5,-10 24 0,2-10 0,-11 9 21,1-5 1,0 3 0,-1-3-2,0 0 1,-1 5 0,1-5 7,-1 0 0,1 5 1,-1-5 7,1 0 1,-1 3-1,1-7-5,-1-2 1,1 4-34,-1-3 0,1 7 21,-1-6 1,1 2 4,0-2 1,-1-5 0,1 5 6,-1-4 0,7 4 0,-1 0 10,-2-2 1,5-2-1,-1 0 0,2 3-7,-5-3 0,9 6 3,-8-8 1,6-2-10,-5-4 0,5 4 0,-4-5-4,2-1 1,-5 6 38,1-4 1,2 4-20,-1 2-6,-1 0-16,2 0 1,3 2-3,7 4 3,0-4 1,2 6 0,1-6 1,3 3 1,0-1 12,-6 8 0,0-6 6,0 5 1,0-5-1,0 6 1,0 2 1,-2-5 0,-2 3-18,-2 1 1,1-3 0,5 2 9,0 1 0,0 3-22,0 1 1,0 1-1,-2-3 8,-4-3 0,4 4 0,-4-5 1,4 5 0,2-5 0,0 1-6,0 2 0,0-5 3,0 3 1,0-6-55,0 5 56,0-7 99,0 4-52,0-8-49,8 0 1,-4 0 0,7 0-7,3 0 0,2 0 0,1 0 0,-1-2-8,-5-4 1,11 4 0,-5-5 15,2-1 1,1 6 0,-3-4 0,1 4-2,-1 2 1,1 0 0,-1-2 0,1-2 10,-1-2 0,0 1 0,1 5-36,-1 0 0,1 0 0,-1 0-39,1 0 1,-7 0-13,1 0 46,0 7 29,-3-5 0,-3 6 0,-12-8 20,-5 0 1,-5 0 0,-1 0-8,-1 0 0,1 0 0,-1 2 1,1 2 8,-1 2 1,1 0 0,0-6-13,-1 0 0,1 0 0,-1 0 0,1 1 7,-1 5 0,1-4-8,-1 4 12,9-4-8,1-2 1,10 0 0,4 0 0,5 0-4,5 0 0,1 0 1,1 0-1,-1-2-5,1-4 1,1 4 0,2-5 0,3 1-2,-3 0 1,-4-2 0,-3 4-57,-2-2 44,-1 1 0,-3 5 0,-8 0 8,-10 0 0,-5 0 0,-3 0 1,1 0 6,-1 0 0,7 0 0,-1 0 0,-1 0 47,-3 0 0,4 0-82,1 0 1,9 0-142,2 0 174,15 0 0,5-8 0,5-2 0</inkml:trace>
  <inkml:trace contextRef="#ctx0" brushRef="#br2" timeOffset="100126">21028 2725 7407,'-10'0'-1459,"2"0"1756,8 0-249,8-8-57,-6 6 13,6-6 1,-6 8 18,4 0 0,-5-2 34,5-4-39,-4 4 0,-4-5-26,-4 7 0,5 2-21,-5 3-19,-4-3 0,8 8 41,-4-4 1,6-4 5,6 4 1,-2-4-15,8-2 1,-7 0-21,7 0 29,0 0 0,-3-2 5,-3-4-8,-4 4 0,-10-6 15,-3 8 1,1 0 2,-2 0 1,7 0-10,-7 0 1,6 0-1,-6 0 0,7 0 0,-7 0-35,8-8-3,-4 6 1,8-7 34,0 3 0,2 4 3,4-4-8,-4 4 27,6 2 1,-2-2 0,-1-4-19,1 5-1,-6-15 0,-2 14-1,-3-4-85,3 4 36,-6 2 57,0 0 0,4 0 11,-7 0-9,7 0-9,-4 0 1,8 2 0,0 4 32,0-4 38,0 6-68,-8-8 7,6 0 107,-6 0-36,1 0-40,5 0-154,-6 0 1,16 6 1,3-1-100,-3 1 211,0-6 0,-8 0 0</inkml:trace>
  <inkml:trace contextRef="#ctx0" brushRef="#br2" timeOffset="106108">20905 2585 6078,'10'-2'7,"-4"-4"37,-4 4 51,-2-6 1,0 22-63,0 3 0,6 5 1,2-5-29,1 1 0,-5-1 1,2 1-1,-2-3-17,2-3 0,-4 3 1,3-3 8,-3 4 1,4 1 0,0 0 0,-2 1 5,-2-1 1,4-5 0,-1 0-3,-1 1 0,4 3 0,-2 1 0,0-1 0,2-5 0,-7 5 0,7-6 0,-2 1-4,0 1 0,2-6-3,-3 5 1,-1-1-26,8 2-15,-8-5-27,4-7 46,-24 0 1,10-5 0,-9-3 21,5-2 1,-2-1 6,7-7 1,-3 1 0,4-1 3,-2 1 0,0-1-19,6 1 0,0 5 3,0 0 9,0 9-1,-7-5-1,5 8 0,-6 2 4,8 4 0,0 3 1,0 9-6,0-1 1,0 1-1,0-1 1,0 1-12,0-1 0,0 1 0,0-1-6,0 0 1,6 1 0,1-3 0,1-1 8,0-2 0,4-6 1,-5 3-9,3-1 1,-4 4 31,5-7-9,-7 1 1,4-8-2,-8-3 0,-2-3 0,-2-6 1,-2 3-2,3-3 0,-5 4 1,2-1-1,0-1 30,-2 2 0,5-5 14,-9 3 1,0 4-26,-5 3-22,7 3 0,2 4-17,8 3 23,0-3 0,0 14 1,0-5-8,0 5 1,0-4-1,0-1 12,0 3 0,2 1 0,2 3 1,2-1 0,2 1 1,-4-1-1,1 1-8,-1-1 0,4 1 0,-2-1 4,-2 1 1,0-1 0,0 0-13,1 1 0,1-6-8,-6-1 75,0-7-11,8 12-13,-6-14 11,6 5-32,-8-7-44,0 0 26,-8 0-6,6 0 8,-6 0-11,8 8-24,0-6 168,0 6-45,0-24-80,0 12 1,8-11 12,4 15 0,3 0 0,3 0-38,-1 0 0,1 0 1,-1 0-1,0 0 16,1 0 1,5 0 0,2 0 0,1 0 13,-1 0 0,0 0 1,-2 0-1,5 0-13,-1 0 0,-2 0 0,-6 0 0,3 0 11,1 0 0,0 0 1,-5 0 11,-1 0 0,1 0 13,-1 0-4,-7 0-6,-2 0 0,-8 0 0,-16 0 1,10 0-1,-11-2-21,1-4 1,1 4-1,-3-4-9,1 4 0,-1 2 0,1 0 2,-1 0 0,1 0 1,-1 0-1,1 0 3,0 0 0,5 0 1,0 0-2,-1 0 0,3-5 0,-2-1-1,1 0 23,1 6-16,2 0 0,22 0 1,3 0 1,5 0 0,-3 0 0,2 0-3,3 0 0,-1 0 0,-6 0 0,1 0 22,-1 0 1,7 0-1,-1 0 1,-2 0 16,-1 0 0,-3 0 0,1 0 1,-3-2-17,-3-4 0,3 4 0,-3-4 0,3 4-7,3 2 0,-1-1 0,1-3-27,-1-2 0,1 0-25,-1 6-3,1 0 20,-9 0-52,-1 0 1,-10 0 8,-4 0 1,-3 0 0,-9 0-1,1 0 18,-1 0 1,1 0 0,-1 0-1,-1 0 6,-4 0 1,1 0 0,-7 0 0,-2 0 16,-2 0 1,0 0 0,2 0-1,2 0 7,-2 0 0,-2 0 0,-2 0 0,2 0-9,4 0 0,-2 0 0,8 0 1,1 0 28,3 0 0,1 0-54,1 0 1,7 0 0,4 0 39,12 0 0,4 0 0,7 0 0,1 0 5,-1 0 0,3-2 1,1-2-1,2-2 13,-1 2 0,-1 3 0,0 1 0,5-2 6,1-4 0,-6 4 1,4-4-1,-1 4-1,-1 2 1,6-2 0,-6-2 0,-1-2-12,-3 3 0,-1 1 0,-1 2-40,1 0-50,-1 0 46,0 0 1,-7 2 18,-4 3 1,-12-3 0,-5 4-3,-5-4 0,-1-2 0,-1 0 0,-1 0-14,-5 0 1,3 0 0,-8 0 0,-2 0 9,-2 0 0,-2 0 0,0 0 1,0 0 34,0 0 1,0 0 0,2 0-1,2 0 32,2 0 1,6 0 0,-4 0-10,1 0 0,3 0 39,6 0-81,7 0 1,10 0 0,12 0-1,3 0-9,3 0 0,-1 0 1,1 0-1,-1 0-4,0 0 0,1 0 0,1 0 0,3 0 9,1 0 0,0 0 0,-5 0 0,-1 0 13,1 0 0,-1 0 0,1 0 0,-1-2 31,0-4 1,1 4 0,-1-3 2,1 3 1,-6-4-16,-1 0 1,-1-2-12,2 2 1,-7 4-15,-10-3 0,-5 1 0,-8 0 0,1-2-3,-1 2 0,1 2 0,-2 2 1,-3 0 19,-1 0 1,-6 0-1,6 0 1,1 0 8,3 0 0,1 0 1,1 0-1,-1 0 2,1 0 0,-1 0-274,1 0 199,7 0 0,4 0 70,12 0 0,4 0 0,7 0-7,1 0 1,1 0 0,3 0 0,1 0-6,-2 0 0,1 0 0,-1 0 0,4 0-4,2 0 1,-3-2 0,3-2 0,-2-1-5,-4 1 0,5 0 0,-3 0 0,-2-2-8,-1 2 1,-3 2 4,1 2 1,-9-2 35,-3-3 1,-6 3-55,-6-4 1,-11 4-1,-10 2-9,0 0 1,1 0 0,9 0 0,-3 0 23,-3 0 1,4 0-1,-7 0 1,3 0-1,0 0 1,-8 0 0,4 0-1,0 0 3,3 0 0,-1 0 0,2 0 1,-1 0 4,-1 0 1,6 0 11,-4 0-17,3 0 0,12 0 1,8 0 0,8 0 0,10 0 0,-1 0 0,1 0 0,-1 0-9,0 0 0,1 0 0,-1-2 0,1-2 10,-1-2 0,1 0 0,-1 6 1,1 0-7,-1 0 1,1-2 0,-1-1 0,1-3-9,-1 2 1,0 2-1,1 2 1,-1 0-4,1 0 1,-6-2 15,-1-4 1,-5 4 41,6-4 1,-10-1-31,-2 1 0,-2 0 1,-10 6-1,-2 0-4,-1 0 0,-3 0 1,-1 0-1,-2 0-14,-3 0 0,-5 0 0,6 0 0,0 0-10,-3 0 1,7 0 0,-6 0 7,0 0 1,5 0 0,-3 0-39,4 0-31,1 8 64,8-6 0,10 5 0,12-7 1,4 0 2,1 0 0,0 0 1,1 0-1,-1 0-5,1 0 0,1 0 0,3 0 1,1 2 0,-2 4 0,1-4 1,-1 4 11,2-4 0,0-2 0,-5 0 10,-1 0 1,1 0 26,-1 0 1,-7-2-9,-4-4 1,-4 2 0,-4-5-18,-4 1 0,-4 2 0,-7 4 0,-1-2-2,1-2 0,-6 0 1,-1 5-1,1-3 25,-2-2 0,4 0 1,-7 4-1,3-2 32,4-2 0,1 1 0,3 5 0,-1-2 35,1-4 0,5 4-212,1-4 83,7 4 0,-2 2 0,12 0-19,5 0 1,5 0 0,1 0 47,1 0 0,-1 0 1,1 0-1,-1 0 21,1 0 1,5 0 0,0 0 0,-1 0 1,-3 0 1,-1 0 0,-1 0 0,0 0-11,1 0 1,-1 0-14,1 0 0,-8-2-12,-5-4 1,-5 4 20,-5-3 1,-5 3 0,-8 2-4,1 0 1,-6 0 0,-1-2 0,3-2-3,2-2 0,-1 0 0,-1 6 0,-4 0-2,-3 0 1,5-6 0,-4 1 0,2 1 6,3 2 1,3 2 0,2 0-159,-1 0 86,8 0 0,3 2 19,7 3 1,2-3-1,3 4 46,7-4 1,4-2-1,1 0 1,1 0 9,-1 0 0,0 0 1,1 0-1,-1 0-2,1 0 1,1 0 0,3 0-31,1 0 1,0 0-72,-5 0 73,-1 0 1,-9 0 0,-8 0 22,-10 0 1,-5 0-1,-3 0 5,1 0 1,-1 0 0,1 0 0,-1 0-3,1 0 1,-1-6 0,1 1-1,-1-1-2,1-2 1,-6 6 0,-3-6-1,1 2 2,0 1 0,0-7 1,3 6-1,1 0 27,6-1 0,-3 5-26,6-4-23,-3 4 1,7 2 13,8 0 1,8 0 0,9 0-4,1 0 0,-1 0 1,1 0-1,-1 0 15,1 0 1,-1 0 0,1 0 6,-1 0 0,1 0 0,-1 0 2,1 0 0,-1 0 18,0 0 1,-5 0 29,0 0-45,-8 0 1,3-2-1,-9-2-17,-3-2 0,1 0 0,-8 4-2,-1-3 0,-3 3 0,-1-4-6,-1 4 0,1 2 0,-1-2-7,1-4 0,-1 4 2,1-4-62,7 4 63,2 2 0,10 0 7,4 0 0,4 0 2,7 0 0,1 0 0,-1 0-1,1 0 1,-1 0-1,1 0 1,-1 0 0,0 0 1,-5 6-1,0 0-3,1-2 0,-3-2-65,2-2 50,-8 0 1,1 0 15,-10 0 0,-3-2 1,-6-2 0,3-2 0,5 0 0,-6 5 1,-1-3 3,-3-2 1,4-2 0,1 4 30,-3-2 0,-1-5-35,-3 5 1,1 0-1,-1 6-6,9 0 1,3 0 20,12 0-8,3 8 1,9-6 0,-1 4 33,1-4 1,-7-2 0,1 0-30,1 0 0,3 5 1,1 1-12,1-2 1,-1 0-1,1 0 1,-1 2 0,1-2 1,-1 3 0,1 1 0,-1 0-12,1 0 0,-1 3 0,1-5 0,1 0 1,4 2 0,-3-6 0,3 3 0,-4-1-92,-1 2 0,-1-4-78,1 4 1,-3-2-27,-3 2 203,-4-5 0,-8 7 0,0-8 0</inkml:trace>
  <inkml:trace contextRef="#ctx0" brushRef="#br2" timeOffset="106714">21202 2882 6594,'18'0'-56,"-1"2"1,1 2 69,-1 1 1,1 1 0,1-6 0,2 0-2,3 0 1,-1 2 0,-4 2 0,3 2 2,1-2 1,0 0 0,-3 0 0,1 1-23,2-1 0,1 0 0,-7 0-51,1 2 1,-1 0 0,1-6-24,-1 0 29,-7 0 0,-3-2 46,-7-4 1,-1 4 0,-5-4 9,-6 4 1,2-4 0,-1 1 2,-3 1 0,4 2 10,-1 2-64,7 0 32,-4 0 0,8 2 12,0 3 0,2-3 5,4 4 0,-2-4-3,7-2 5,1 0 1,0 0-16,-1 0 1,-7 2-54,2 4 1,-4-4-25,-2 6 1,8-16-1,1-2 1</inkml:trace>
  <inkml:trace contextRef="#ctx0" brushRef="#br2" timeOffset="110539">21482 2952 7296,'-10'0'-1244,"4"0"1251,12 0 1,4-6 0,7 0 2,1 2 0,-1 2 0,1 2 1,-1 0-9,1 0 0,-1 0 1,2 0-1,3 0-1,1 0 0,0 0 0,-5 0 0,1 0 2,5 0 0,-5 0 1,4 0-1,-3 0-5,-3 0 0,-5 0 0,-1 0 1,1-2 2,-2-4 0,5 4 1,-3-3 1,-2-3 49,1 2 43,-7-8-24,4 5-38,-8-1-33,0 2-35,0 8 88,-8 0-1,6 0 0,-8 0-43,5 0 0,-5 0 2,-8 0 0,1-2 27,0-3 1,-1 3 11,1-4-95,7 4 43,-6 2 1,13 0-12,-9 0 1,6 0-57,-6 0 17,9 0 0,-7 0-39,4 0 72,4 0 50,-6 0-23,24 0 1,-10 0-2,11 0 0,-9 0 29,4 0-50,-1 0-10,-1 0 0,-2 2 1,-10 2-11,-4 1 1,-4 1 30,-7-6 1,-1 0 0,1 0 0,-1 2 0,1 2 9,-1 2 0,1 0 0,-1-6 1,3 2 16,3 4 1,-3-5 0,3 5-16,-3-4 1,3 4-58,0 0 31,8 0-44,-3 1 57,14-5 1,1 4 0,6-10-2,-3-1 1,-5-1-1,4 4 1,0-2 2,-1-2 1,-3 0 0,6 6 1,1 0 0,3 0 1,1 0-4,1 0 1,-1 0 0,1 0-11,-1 0 1,-5 0 0,0 0-1,1 0 1,-3 0-140,1 0 136,1 0 1,-4 6 0,-8 0 8,-10-2 0,0-2 0,-1-2 0,-3 0 12,-1 0 0,-5 0 1,-3 0-1,-4 0 0,0 0 1,-4 6-1,5-1 1,1-1 10,0-2 1,-4-2 0,6 0 0,1 0 8,3 0 1,1 0 0,1 0-17,-1 0 0,7 0 33,-1 0 58,0 0-103,-5 0 8,7 0 1,10 0-28,12 0 1,3 0 0,3 0 0,-1 0 16,1 0 0,-1 0 0,1 0 1,-1 0-2,1 0 1,5 0 0,2 0 0,0 0-2,1 0 0,-3 0 0,-6 0 0,1 0 3,-1 0 1,1 0 0,-1 0 9,1 0 1,-1 0 0,1 0 27,-1 0 0,-5 0 97,-1 0-116,1 0 50,-2 0 1,-2 2-26,-8 4 1,-2 4 0,-2 7-36,-2 1 0,-6-1 0,6 0 0,1 1-28,-3-1 0,6 7 0,-6-1 1,2-2 6,1-1 0,-1-3 0,6 1 0,0-1-5,0 1 1,0-1 0,0 1-2,0-1 1,0-5 27,0-1 0,0-5-2,0 6 1,-2-8-3,-4 1 1,2-5-19,-8-5 0,7 1 0,-5-8 0,2-1 0,-4-3 0,7-1 1,-1-1 42,-2 1 0,6-1 1,-6 1 26,1-1 0,3 1-34,-8-1 1,6 9-33,-5 3 1,5 4-8,-6 2 0,6 0 0,-5 0-6,-3 0 21,6 0 1,1 2 2,7 4 0,7-4 0,5 3 4,4-3 1,1 4-1,0 0-2,1-2 1,-1-2-1,1-2-20,-1 0 0,-5 0 0,0 0-95,1 0 101,-5 0 1,-2 0-1,-12 0 11,-6 0 1,-5 0 0,-5 0-1,-1 0 17,2 0 0,-6 0 1,0 0-1,-3 0 21,1 0 0,2-6 0,-4 0 0,2 2 6,-2 2 1,6 0-1,1-2 64,5-1-158,2-1 0,9 6 13,8 0 0,10 0 1,11 0-1,2 0 18,-2 0 0,5 0 0,-1 0 0,0 0 1,0 0 0,4 0 0,-5 0 1,-1 0 4,2 0 1,-5-6 0,3 0 9,-4 2 0,-7 2 44,0 2-9,-8 0 1,-4-5 22,-12-1 1,-4 0-19,-1 6 0,-1 0 1,1 0-10,0 0 0,5 0-22,0 0 1,6 0-1,-3 2-21,1 4 0,4-4 4,10 3 0,4-3 0,7-2 0,1 0 2,-1 0 1,2-2-3,5-3 0,1 1 0,4-6 12,-6 2 1,-3 0 11,-3 3 1,-5 3-1,-2-6 75,-3 0-64,-1 6 1,-14-6-24,-3 8 0,1 8-3,-2 4 0,8 3 1,-1 3-2,3-1 0,2-5 0,0 0 3,0 1 1,0-3-1,2 2 17,3 1 0,-1-3 0,8 0-8,2-3 1,1 7-1,3-4-18,-1-1 0,-5 1 0,-1-6-6,3 2 0,1 1 65,3-1 1,-1-4-31,1 4 0,-8-2 83,-5 2 0,-1-4-104,2 4 0,-4 3-14,4 3 0,-4-2-20,-2 1 0,-2-7 24,-4 2 1,2-4 9,-8-2 0,7 0 1,-7 0 12,-2 0 0,5 0 1,-3 0-3,-2 0 1,-1 0-7,-3 0 0,3-2 0,1-2 2,3-2 1,-1 0-9,-5 6 1,7-2 0,2-1 1,0-3 0,6-2-14,-3 2 1,3 2-1,0-5 1,-2-1-16,-2 0 1,0 4-1,6-5 20,0-3 0,0-1 1,0-3-1,0 1 9,0-1 1,0 1-1,0-1 5,0 1 1,6 5 13,0 1-1,0-1-41,-6 2-29,0 2 0,2 8-6,3 0 1,-1 0-17,8 0 82,-8 0 1,4-2 9,-8-3 1,0-5 0,0-8-9,0 1 1,0 5 0,0 1 0,2-3 1,3-1 0,-3 3 1,4 0-10,-4-1-4,-2 5 0,2 0 5,4 8 1,-4 2 30,4 4 1,-4 4 17,-2 7 0,0-5-12,0-1 1,0 1 0,1 6-15,5-1 0,-4 0 0,4 1 0,-4-1-3,-2 1 1,0-1 0,0 3 0,2 1-21,4 2 1,-4 1 0,4-7-1,-5 1-13,-1-1 0,0 1 1,0-1-1,0 0-6,0 1 0,0-6 0,0-1 15,0 3 30,0-6 1,-1-1 6,-5-7 0,4-2-31,-4-3 1,-2-5-14,2-8 0,1 1-12,5-1 19,0 1 1,-2 7 10,-4 4 0,-4 5-15,-7 1 0,5 7-31,0 5 1,8 3-83,-1 3 94,3-8 0,9 3 13,5-7 1,4 0 16,1-6 0,-5 0 0,-3-2 40,-1-4 3,-2 4 1,-8-8 0,-4 7-34,-5-3 1,1 0-1,-2 6 33,-1 0 1,3 0-60,-2 0 1,7 0 0,-5 2-506,2 4 38,2-4 478,6 13 0,0-13 0,0 6 0</inkml:trace>
  <inkml:trace contextRef="#ctx0" brushRef="#br1" timeOffset="161050">5415 4139 7569,'9'-2'-472,"-3"-4"302,-4-5 0,-2 1 1,0-2 380,0-1 0,0 3 69,0-1-181,0 7-170,0-4 1,2 8 32,4 0 0,-4 8 1,4 3 37,-4 5 0,-2 1 0,0 3 0,0 1-2,0 2 0,-6 1 0,0-7 1,2 1-1,2-1 1,0 2-1,-2 3 1,-1 1 0,1-2 1,2-1 0,2-3 11,0 1 1,0 5-1,-2 0 0,-4-1 0,4-3 1,-4-2-1,2 1-10,-2-1 0,5 1 0,-5-1 0,2-1-7,-2-4 1,4 3 0,-6-3-26,1 3 0,5 3-52,-4-1 0,4-5 1,0-3 11,-4-1 1,4 0-139,-4-2 1,4-2 0,0 5 208,-3-1 0,3 6 0,-6-5 0</inkml:trace>
  <inkml:trace contextRef="#ctx0" brushRef="#br1" timeOffset="161355">5083 4698 7424,'0'-12'84,"0"1"1,2 7 0,2-4-178,2 0 0,7 6 0,-1-3 28,3 3 0,3 2 0,-1 0 107,1 0 1,-1 0 0,1 0 0,-1 2-103,1 3 1,-1-3-1,-1 6 1,-3-2 9,-1 0 1,-1 7 0,7-3 0,-1 2-433,1-1 482,-1 1 0,1 5 0,-1 1 0</inkml:trace>
  <inkml:trace contextRef="#ctx0" brushRef="#br1" timeOffset="161537">5554 4733 7569,'0'-17'0,"0"-1"0,0 1-193,0-1 134,0 8 1,-2-3-93,-3 7-2,3 0 1,-14 8-1,6 4 83,1 6 0,-7 3 0,7 5 0,-3 1 70,0 2 0,1 8 0,-7-4 0</inkml:trace>
  <inkml:trace contextRef="#ctx0" brushRef="#br1" timeOffset="162414">5904 3510 6735,'6'18'7,"-1"-1"0,-1 3-15,-2 3 1,-2-3 0,0 5 0,0-2 81,0 0 1,0 6 0,0-5-1,0-3-17,0-2 1,6 5 0,0 1-1,0 0-57,1 0 1,-3 6 0,6-3 0,-2 1-126,-4 0 1,3-8 0,-1 4 0,0-1-59,2-1 0,-6 0 1,4-5 2,-5-1 1,-1 1 179,0-1 0,0-7 0,0-10 0,0-10 0</inkml:trace>
  <inkml:trace contextRef="#ctx0" brushRef="#br1" timeOffset="162726">6008 3685 7518,'0'-17'0,"-1"-1"0,-3 1-132,-2-1 0,0 1 0,8 1 149,4 5 1,-2-3 0,7 6 0,3 1-37,1-1 0,3 0 1,-1 4-1,1-2 58,-1 2 0,1 2 0,-1 2 0,1 0-36,-1 0 0,1 8 0,-1 4 1,-1 3-83,-5 3 1,5-1 0,-7 1-1,3-1 16,0 1 1,-8-1-1,1 1 1,-3-1 40,-2 1 1,-2-1 0,-3 1 0,-7-1 1,-4-5 0,-1-3-1,0-1 30,-1-4 1,-5 4 0,-1-2 0,3-1-66,2 3 0,-5-6 0,1 4 0,4-2-258,5 2 314,-1-4 0,5 13 0,-8-5 0</inkml:trace>
  <inkml:trace contextRef="#ctx0" brushRef="#br1" timeOffset="163155">6532 3615 7569,'-9'0'-476,"-7"0"0,6 0 504,-7 0 1,7 2 0,4 4 0,3 4-13,-3-1 1,4 7-1,-4-4-1,4 3 0,4 1 0,4-3 2,5-1 1,-1-8 0,2 2 0,1-4-9,3-2 1,1 0 0,3 0-1,1 0 8,2 0 1,1-2 0,-7-4 8,1-6 1,-3 2 0,-1-1 0,-5-3 33,-1-1 0,0-3 1,-4 1-13,2-1 0,0 1 1,-8-1-102,-4 1 1,2 7 0,-8 2-81,-1 1 0,-3 5 0,-1-4 1,-1 4-81,1 2 1,-1 8 0,1 3 212,-1 5 0,1 1 0,-1 1 0</inkml:trace>
  <inkml:trace contextRef="#ctx0" brushRef="#br1" timeOffset="163505">6847 3528 7569,'17'0'-757,"1"0"0,-1 0 677,1 0 1,-7 2 149,1 4 0,-8 3 1,2 9-10,-4-1 1,-2 1-1,0-1 1,0 1 15,0-1 1,0 3 0,0 1-1,0 2-91,0-1 1,1 5-1,3 0 1,2 2-91,-2 0 0,-2-2 0,-2 2 0,0-3-20,0-1 1,0-6 0,0 5 123,0-5 0,0-9 0,-8 5 0,-1-5 0</inkml:trace>
  <inkml:trace contextRef="#ctx0" brushRef="#br1" timeOffset="163863">6882 3545 7569,'6'-11'0,"1"-1"0,3-1-520,4-3 407,1-1 1,3 5-1,-1 2 90,0 2 0,1-3 1,-1 5-1,1 2 40,-1 2 1,1 2 0,-1 0-1,1 0 1,-1 0 0,1 0-16,-1 0 1,-1 8 0,-3 2-26,-1-1 1,-8 7 0,2-4 15,-4 3 1,-2-3 0,0-1-1,-2 1 3,-4-2 0,2 3 0,-8-5 0,-1 0 2,-3 0 0,-1 3 0,-1-3-50,1 2 1,-1-6 0,1 3-1,-1-1-124,1 0 0,5 6 176,1-7 0,-1 9 0,-6-4 0</inkml:trace>
  <inkml:trace contextRef="#ctx0" brushRef="#br1" timeOffset="164468">7353 3441 6653,'10'0'-480,"-2"0"558,-8 0 0,0 2-35,0 3 1,6-1 0,-1 8-52,-1 2 0,-2 1 0,-2 2 7,0 1 1,0-1 0,2-1 67,4-4 0,-4-3 1,6-5 88,-1 2 0,-3 0-82,8-6 0,0-2-119,5-4 0,-5-2 1,-3-5-6,-1 1 0,4 0 38,-6-5 1,-1-1-1,-5 1 47,0 0 1,0-1 108,0 1 1,0-1-114,0 1 50,0 7-138,0 2 1,0 22-19,0 3 1,6 5 0,2-7-1,2-3 0,-6 3 0,3-5 0,-1 2-56,0-1 1,2-1-1,-4 4 1,3-5 130,3-1 0,2 6 0,5-5 0</inkml:trace>
  <inkml:trace contextRef="#ctx0" brushRef="#br1" timeOffset="164778">7685 3109 7469,'0'-18'-274,"0"1"0,0 5 596,0 1-178,0 7 0,8-4-99,3 8 0,-3 2 0,-2 4 1,-2 5-56,2 5 0,-4 7 1,5 2-1,-1 3 24,0 3 0,2-4 1,-4 0-1,2 0-144,-3 0 0,5-3 1,-2 3-1,-2 0-23,-2 0 1,4 0 0,-1 2-1,1-3 17,2-1 1,-4-6 135,8 4 0,-1 5 0,7-1 0</inkml:trace>
  <inkml:trace contextRef="#ctx0" brushRef="#br1" timeOffset="165226">8122 3353 6384,'0'-9'91,"-2"1"0,-4 8-83,-6 0 1,-1 2 0,-1 2 0,4 3 39,3 3 0,-7 0 1,4 3-1,-1-1-29,-1 2 1,8-5 0,-4 1 0,3 0 35,-1-1 1,0-3-56,6 6 0,2-8 1,2 4-1,4-3-43,1 1 1,-3 0 0,6-6 35,1 0 1,3-6 0,-1-2 0,-1 1 3,-2-1 0,-3-6 1,5 5-1,-4-3 2,-3 0 1,5 7-70,-6-7 6,0 8 0,-6-2 43,0 12 1,0 4 9,0 7 0,2-1 0,1-3-11,3-1 0,6-6 22,-6 5 0,7-7 0,-3 4 0</inkml:trace>
  <inkml:trace contextRef="#ctx0" brushRef="#br1" timeOffset="165534">8401 2952 7463,'2'-16'-601,"2"6"577,2 10 0,0 2 0,-6 10 0,1 4-25,5 5 1,-4-2 0,4 6 0,-4-1 45,-2-1 0,0 6 0,0-6 0,0 1 60,0 1 1,0-6 0,2 5 0,2-5-40,2-1 0,1 5 1,-3 0-1,2-2-85,-2-1 0,4-3 1,-2 1 66,-3-1 0,7 1 0,0-1 0</inkml:trace>
  <inkml:trace contextRef="#ctx0" brushRef="#br1" timeOffset="165917">8331 3266 7569,'-17'0'-113,"-1"0"-104,9 0 0,3-6 0,12 0 198,5 2 1,-1 3 0,2 1 0,1 0 11,3 0 1,1 0-1,1 0 1,-1 0-2,1 0 1,-1 0 0,2 0 0,3 0-5,1 0 1,0 0 0,-5 0 0,1 0 6,4 0 0,-3 0 1,3 0-1,-3 0 29,-3 0 0,-5 0 0,-1 0 4,3 0 1,1 0 17,3 0 48,-8 0 1,-3 1-80,-7 5 0,-5 4 0,-1 7-14,2 1 1,0-3 0,0-1-24,-2-2 1,0-1-147,6 7 0,8-1 168,4 1 0,3-9 0,3-1 0</inkml:trace>
  <inkml:trace contextRef="#ctx0" brushRef="#br1" timeOffset="166080">8785 3144 7569,'-6'-18'-617,"1"1"387,1-1 0,2 7 0,0 1 1,-2 0 229,-2 1 0,0 5 0,6-4 0</inkml:trace>
  <inkml:trace contextRef="#ctx0" brushRef="#br1" timeOffset="166485">9152 3249 7569,'10'-2'-574,"-4"-4"1,-6 4 575,-6-4 0,2 4 0,-8 2 79,-1 0 0,-3 2 1,-1 4-22,-1 5 1,1 5 0,1 1 0,5 1-45,5-1 0,-2 1 0,2-1 0,2 1-68,2-1 1,2 1-1,2-3 1,2-1 55,2-3 0,8-7 0,-3 4 0,5-2 18,1 0 0,1 0 0,-1-6 0,1 0-5,-1 0 0,1-2 0,-1-2 0,0-4 1,1-2 0,-1 4 1,1-3-1,-1-1 4,1 0 1,-7-1 0,1-7-4,2 1 0,-7-1 1,-1 1-21,-4-1 1,-4 1-1,-4 1-48,-5 5 1,-5 3 0,-1 8 0,-1 0-251,1 0 1,-1 0-1,1 2 299,-1 4 0,1 3 0,0 9 0</inkml:trace>
  <inkml:trace contextRef="#ctx0" brushRef="#br1" timeOffset="166884">9397 3283 7569,'5'-11'-162,"1"-1"0,2 8-223,-2-2 1,-2 5 376,7 1 1,-1 1 0,2 5 78,-7 6 0,3-2 0,-2 1-29,-2 3 1,0 1 0,0 3-10,2-1 0,1 1 22,-1-1 0,-4-5-103,4 0 0,-12-9 87,-6 3 0,3-6 0,-1-6-7,2-5 1,2 1 0,6-2-31,0-1 1,0-3 0,2-1 22,4-1 0,4 7 0,5-1 0,-1 0 56,-2 3 0,-1 1 1,7 8-1,1 0 29,4 0 0,-3 0 1,5 0-130,0 0 13,-5 0 1,11 2 0,-8 4 0,-2 7 1,-1 9 0,-3 5 0,-1 10 0,-5 2 4,-5 1 0,-4 9 0,-2-5 0</inkml:trace>
  <inkml:trace contextRef="#ctx0" brushRef="#br1" timeOffset="153583">542 6060 6348,'-10'-7'49,"3"-3"1,7-8-129,0 1 1,0-1 0,0 1 69,0-1 1,0 1-1,0 0 10,0-1 0,0 1 0,2-1 0,2 1-3,1-1 0,3 7 0,-4-1 1,4 0-1,1 3 0,-3-1 0,6 4 1,2-6 0,1-1 0,2-1 32,1 3 0,-3 5 0,-1-4 0,-2 0 11,1 1 1,3 3 0,1-6-13,1-1 1,-1 5 0,1 0 0,-1 2-36,1 0 0,-1-1 0,1 3 0,-1-2-39,0 2 1,1 2 0,-1 0 20,1-4 1,-1 5 0,-1-7-1,-3 2 7,-1 0 0,-6-6 1,6 5 8,1-3 1,-3 0 0,0-3 0,-1 1-44,1-2 1,2-1 4,5-3 0,0 1 0,1 2 33,-1 3 0,-5 2 1,0 6 9,1-2 1,3-1 0,1 3 57,1-2 1,-1-2 0,1 4 0,-1-1-28,1 1 1,-1 2 0,1 0-1,-1-2-27,0-2 0,1 0 1,-1 4 6,1-4 0,-7 5 1,1-7-19,2 0 0,-1 4 0,1-6 0,-2 3 10,1 3 0,3-6 0,1 0 3,1 1 1,-1 1 0,0 8-4,1 0 0,-1 0 1,1 0 7,-1 0 1,1 0 0,-1 0-1,1 2 6,-1 4 0,1-4 0,-1 3 0,3-3 12,3-2 1,-4 0 0,5 0 0,-5 0-21,-2 0 0,7 0 0,1 0 0,0-2-26,0-3 1,6 3-1,-3-6 1,1 2-4,0 0 0,-2-1 1,4 3-1,-2-2 1,2 2 0,-4-4 0,0 0 0,1 1 51,-1-1 0,2-6 1,4 5-1,-2-3 10,-2 0 1,0 6-1,4-5 1,-2-1-8,-2 3 0,0-5 0,4 6 0,-2 0-20,-1 1 0,-1-5 0,6 6 0,-2 0-10,-4-1 1,10 5 0,-5-4 0,3 4-15,0 2 1,4 0-1,0 0 1,-3 0 0,-1 0 1,4 0 0,2 0-1,-1 0 33,1 0 1,-2 0 0,-4 0 0,2 0-12,1 0 0,3-2 0,-4-2 0,4-2 32,1 2 0,-5-3 0,4 1 1,-3 2-26,1 2 1,8-4 0,-3 0-1,3 2-25,-3 2 1,3 2-1,-6 0 1,1-1 0,5-5 1,-5 4 0,1-4 0,0 4-2,-1 2 0,-3 0 0,6 0 0,-1 0-23,-1 0 1,3 0 0,-5 0 0,0 0-74,-1 0 0,5 0 1,-6 2-1,-4 4 102,-6 5 0,2 5 0,-6 1 0</inkml:trace>
  <inkml:trace contextRef="#ctx0" brushRef="#br1" timeOffset="155979">647 5973 6089,'-2'12'-93,"-4"-1"0,2-7 1,-7 2 149,-3-4 1,4 4 0,-1 0-11,-3-3 1,4 1 0,-1 0-23,-3 2-14,6 8 1,-13-11-1,4 9 1,-3 2-6,1 1 0,1 3 0,1-1 0,-1 1-3,1-1 1,0 1-1,-1-1 1,1 0-1,-1 1 1,1-1-1,-1 1 1,1-1-8,-1 1 1,7-1 0,-1 3 0,0 1-6,3 2 0,-5 3 1,6-5-1,1 4-9,-1 2 1,0-3-1,4 3 1,-4 0 2,-1 0 0,3-4 0,-4 4 1,0-1 16,1-5 1,3-3 0,-4-5 11,2-1 0,1-3-5,1 3 0,4-2-45,-4-4 0,4-3 1,2 9 0,-2 0 0,-2 5 33,-1 1 0,-3-3 0,4-1 0,-2-3 21,2 3 0,-4 2 1,3 1-1,1 0 13,2 1 0,2-1 0,0 1-13,0-1 1,2-5 0,4-2-11,5-3 1,5 5-1,1-6 1,1-2 7,-1-2 1,1-2 0,-1 0 5,1 0 1,5 0 0,0 2 0,-2 2-20,-1 1 0,-3 3 0,1-2 1,-1 4-18,1-1 1,-1 7 0,-1-4 0,-3 3-32,-1 3 0,-6-1 1,5 0 28,3 1 1,0-1 0,-1 1 17,-1-1 1,-6-7 0,3-2 2,-1 0 1,4-5 0,-5 7 0,1 0-2,0 0 0,0-5 2,-2 7 0,-3-6 0,9 4 9,2-3 1,-5 5-1,1-4-14,-2 1 1,3-3 0,-3 6 0,0 1-2,0 3 1,0-1 0,-5-1 0,5-2-3,2 1 1,1-3 0,7 0-1,-1-1 5,1 1 1,1-6-1,3 2 1,3-4 27,2-2 0,2 0 0,8 0 0,2 0 13,2 0 1,5-8 0,-3-2 0,1-1-30,5-1 1,1 2 0,3-3 0,-1 1-29,1-2 1,5 5 0,0-3 0,0-1-10,2-3 1,-3-1 0,5-1 0,0 1 22,0-1 0,-6 1 0,2-1 0,-3 3 12,-3 3 1,-1-2 0,-3 7-1,-3-1-5,-3 0 1,-7-3-1,-7 5 1,-1 2-17,0 2 1,-6 2-1,3 0 1,-5 0 1,-2 0 1,1 0 0,-1 0 0,1 0-1,-1 0 0,7 0 0,1 0 0,2 0 4,4 0 0,2 0 1,2 0-1,0 0 0,0 0 1,0 0 0,0 0 0,0 0-5,-1 0 0,1-6 1,0 0-1,0 2-16,0 2 0,0-3 0,0-1 1,2 2-1,4 2 0,1-4 0,7 0 1,-3 1 27,3-3 1,1 6-1,5-6 1,-1 2 14,-2 0 0,5-7 0,-11 3 0,3-2 29,-3 1 1,3 7 0,-8-4-1,-4 2-17,-6 1 1,0-1 0,-8 6 0,-2 0-107,-1 0 1,-3 2 0,1 2 40,-1 1 0,0 3 1,1-4-1,-1 2 37,1-2 0,-1-2 1,1-2-1,1 0 41,5 0 0,3 0 1,8 0-1,0 0-19,-1 0 0,3-6 1,2 0-1,4 0-22,1-2 0,3 7 0,5-7 0,1 2-35,-1 0 1,1 0 0,-1 6 0,0 0-23,1 0 0,-3 0 1,-1 0 37,-3 0 1,-1-2-1,3-2 1,-3-1 50,-2 1 1,3-4-1,-3 0 1,2 0-1,1-1 37,-1-1 1,5 4-1,-5-5 1,2-1-18,-1 2 0,-7-5 0,4 3-12,-1-3 0,-5-3 1,2 1-1,-6-1 1,-4 1 26,2-1 1,2 1 0,2-1 0,-2 1-65,-4-1 1,4-5 0,-4 0 0,4 1-53,2 3 0,0 2 0,0 1 0,0 2-7,0 3 1,-2-1 0,-4-3 0,-4 3 26,0 6 1,-11-2 0,3 1 0,-1-1 44,-1 0 0,-3-3 1,-2 3-1,0 0 73,-1 0 0,-5-5 1,2 1-56,-4-4 1,-2-1-1,0 0 1,0-1-19,0 1 1,0-3-1,0-1 1,0-2-18,0 1 1,-6 1 0,-2 0-1,1-5-63,-1-1 1,-4 4 0,6-4 0,2 1 3,2 5 1,2-4-1,0 0 1,0-1-35,0 1 1,0 0-1,2 4 1,2-3 3,2 3 1,6 2 0,-6-1 54,-3-3 1,5 4 0,0-5-1,0 5 42,0 1 1,-3 7 0,-5-1 4,0-1 1,0-3 0,0-1-15,0-1 0,-5 1 0,-3-1-6,-2 1 0,4-1 0,-3 1 1,-1-3 3,0-3 0,4 4 0,-3-7 0,-1 3 22,0 0 0,4-2 0,-3 3 0,1-3 5,4-2 1,-4 6-1,2-5 1,1 5-2,-3 4 1,6-11-1,-6 11 13,0-3 0,5 1 0,-7 2 0,0-1 0,2 1 21,1-1 0,-5 7 0,4-1-53,-2-2 1,1-1 0,-5-1-29,3 5 0,5 1-26,-6 4 0,0-2 22,-5-3 0,0-3 0,-1 8-12,1 2 1,-3 2 0,-3 1 0,-4-3 13,0-2 1,-6 0-1,2 6 1,-6 0 0,-4 0 1,0 0 0,4 0 0,-2 0 23,-1 0 0,-3 0 1,2 0-1,-3 0-4,-1 0 1,-11-2 0,1-2-1,-5-2-18,-6 3 1,-2-5 0,-3 2 0,-5 2-108,-6 2 0,-5 2 0,-6 0 0,-4 0-332,0 0 146,38 7 1,0 2 0,-35 2 0,39 2 0,0-1 0</inkml:trace>
  <inkml:trace contextRef="#ctx0" brushRef="#br1" timeOffset="172564">1293 6968 6119,'10'2'-83,"-2"2"238,-1 2 1,-3 0-61,8-6 1,0-8 0,5-2-22,0 1 1,-5-7-1,0 6 1,1-1-17,3-1 1,1 1 0,1-7-60,-1 1 0,1 5 0,-1 0 1,-1-1 14,-5-3 1,7-1 0,-3-1-1,7-1 29,-1-4 1,-2 1-1,1-5 1,1 0-2,2 0 1,1 0 0,-7-4-1,1 1-7,-1-1 1,1 4 0,-1-2 0,1-2-48,-1-2 0,0-2 1,-1 0-1,-2 0-12,-3 0 1,-1 0 0,3-1-1,-3-3 7,-2-2 0,-2-6 0,-4 5 0,2-1 45,1 0 1,1 5 0,-6 7 0,0 3 35,0 3 1,0-4-1,0 6 1,0 1 6,0 3 0,0 2-127,0-1 0,0 1-26,0-1 14,0 1-29,0-1 0,0 10 44,0 8 1,-6 2 0,1 10 57,1 2 0,-4 1 1,2 3-1,2-1-11,2 1 1,2-1-1,0 2 1,0 3 12,0 1 1,0 0 0,0-5-1,0 1 3,0 4 0,0-3 0,0 5 0,0-2-22,0 1 1,2 1-1,2-4 1,2 3 7,-2-3 1,0-2 0,0-1-1,3-3-2,3-3 0,-4 1 0,4-5 0,-1 0 7,1 0 1,-4-2 0,5-6 0,3 0-5,2 0 0,1 0 0,0 0 0,1-2-23,-1-4 0,-5 2 0,0-8 1,1-1 17,3-3 1,1-1 0,-1-1-1,-3 1 12,-1-1 0,-6 1 0,5-3 0,1-1 19,-2-2 1,0-2 0,-7 3-1,3-1-1,-2 2 1,4 1 1,-2 3 0,0-1-3,-6 1 0,0 5 49,0 1 8,0 7 1,0-12 126,0 5-129,0 3-137,0-8-109,0 14 32,0-5 117,0 7 0,0 1 56,0 5 1,0 4 0,0 7-10,0 1 1,0-6 0,0-1-1,0 3 1,0 1 0,1 3-7,5-1 1,-2 1 0,6-1-23,-2 1 0,3-1 1,-5 1 2,-2-1 0,4-5 0,0-1 6,1 3 1,-3-4-96,6 1 0,-1-7 0,7 4-154,-1 0 1,1-6 0,1 3 241,4-3 0,-3 6 0,5 2 0</inkml:trace>
  <inkml:trace contextRef="#ctx0" brushRef="#br1" timeOffset="173034">3005 5728 6043,'11'0'84,"1"0"0,-6 0 0,5 0 55,3 0 1,-4 0-1,1-1-23,3-5 0,1 4 0,3-4-186,-1 4 0,1 2 0,-1 0 0,1 0-49,-1 0 0,1 0 1,-1 0-1,1 0 11,-1 0 0,1 0 108,-1 0 0,0 0 0,1 0 0</inkml:trace>
  <inkml:trace contextRef="#ctx0" brushRef="#br1" timeOffset="173318">3092 6008 7465,'17'-10'80,"1"4"0,-1-1 0,1 1 0,-1 2-228,1 2 0,1-4 0,2 0 0,3 2-52,-3 2 1,-1 2 0,-3 0-1,2 0 200,5 0 0,-5 8 0,6 2 0</inkml:trace>
  <inkml:trace contextRef="#ctx0" brushRef="#br1" timeOffset="173960">4402 5501 7569,'-10'0'-1011,"0"0"972,5 0 1,-5 0 0,-8 2 56,1 4 0,5-2 0,1 6 0,-1-1 122,2 1 1,-5-4-1,3 6-79,-3 1 1,-3 3 0,1 1-1,1 1-43,5-1 1,-3 3 0,8 1 0,2 2-87,2-1 1,-4-1 0,1 0 0,1 2-11,2-1 1,4-3-1,4-3 86,5-5 0,-1 5 0,2-6 0,1-1 1,3-3 3,1-4 1,1-2 0,1 0 0,2 0 61,3 0 1,-1 0 0,-4-2 0,3-2-45,1-2 0,0-7 0,-5 1 0,-1-1 18,1 1 0,-3-4 0,-1 5 0,-5-5 42,-1-1 1,-2-1 0,-6 1-30,0-1 1,0 1-1,0 0-38,0-1 1,-6 6-1,-2 3 1,-1 1-1,-5 4-71,-1 2 0,-5 2 0,-1 0 0,-4 2-49,-3 4 0,5 2 0,-6 5 0,0-1 26,2 1 1,-4 1 0,6 0-1,-1-3-52,1 3 0,4 1 0,7 3 0,4-1-491,3 1 614,-7-1 0,12 1 0,-6-1 0</inkml:trace>
  <inkml:trace contextRef="#ctx0" brushRef="#br1" timeOffset="174470">4821 5449 7569,'17'-17'-261,"-5"7"0,0 2 381,1 0 1,-3 6-1,0-5 56,-3-1 1,1 6 300,-2-4-397,-4 4 0,6 10 1,-8 4-100,0 3 0,0 3 0,0-1 0,0 0-63,0 1 0,0 5 0,0 1 0,0-3-40,0-2 0,0-1 0,0-1 67,0 1 0,0-1 94,0 1-62,0-1 1,6-5 0,1-3-53,3-1 1,-4-2-1,5-6 44,3 0 0,2 0 1,1 0 82,0 0 1,1 0 0,-1 0 0,1 0 14,-1 0 1,1 0 0,-3-2 0,-1-2-77,-2-2 0,-1 1 1,7 5-1,-1 0-89,1 0 1,-1 0 0,1 0 0,-1 0-342,0 0 0,1 0 439,-1 0 0,-7 0 0,-2 0 0</inkml:trace>
  <inkml:trace contextRef="#ctx0" brushRef="#br1" timeOffset="174681">5135 5501 7569,'-9'0'-181,"1"2"1,8 4 0,0 6 238,0 3 0,0 9 0,0 1-45,0 2 0,0-4 1,0 6-1,0 2 1,0 2 31,0 2 0,0 2 0,0 4-45,0 6 0,-8 3 0,-2 2 0</inkml:trace>
  <inkml:trace contextRef="#ctx0" brushRef="#br1" timeOffset="179034">3721 7230 6375,'0'-11'246,"0"-1"-216,0 8 62,0-4-15,0 8-20,0 0 0,0 8-38,0 4 1,0 3-1,0 3 5,0-1 1,0 1-1,0-1 28,0 1 1,0-1 0,0 1-38,0-1 0,2 1 0,1-1 0,3 0-1,-2 1 0,-2 1 0,-2 3 0,2 1-25,4-2 0,-4 5 0,4-1 0,-4 0 2,-2 0 1,0 6 0,2-2-1,1 2-9,3-1 1,0 3 0,-6-6-1,0 2 14,0 0 1,0-2 0,0 4 0,0-2-5,0 2 1,0 0 0,2 0 0,2-2 1,2 3 0,0-1 0,-5 0 0,3-2 21,2 2 1,0-4 0,-6 0 0,0 0-1,0 0 1,0-3 0,0 3-1,0-2 31,0-4 0,6 5 0,0-3 0,-2-2-20,-3-1 0,-1-3 0,2-1 0,2-3-6,2-1 0,0 0 0,-6 5 1,2-1 7,4-5 0,-2 5-1,7-5 0,-7 5 3,2 1 0,-4-5-69,-2 0-40,0-8-12,0 3-114,0-7 0,0 2-50,0 4 0,-2-4 0,-2 6 255,-2 0 0,-7-7 0,3 7 0</inkml:trace>
  <inkml:trace contextRef="#ctx0" brushRef="#br1" timeOffset="179501">3668 8837 6421,'0'-12'215,"0"1"0,8 7-155,4-2 1,-3 4-47,3 2 0,0 0-26,5 0 1,-5 2 0,-1 4 6,3 6 0,-4-5 0,-1 1-21,-1 0 1,6-6-1,-5 6 1,3-3-68,0 1 0,-6 0 0,5-6-104,3 0 0,1 2 197,3 4 0,-1-4 0,1 5 0</inkml:trace>
  <inkml:trace contextRef="#ctx0" brushRef="#br1" timeOffset="179735">4035 8715 6684,'0'11'-39,"0"1"0,0 2-20,0 1 1,-6 3 0,-2 1 0,1 2 58,-1 3 0,-6 7 0,5-4 0</inkml:trace>
  <inkml:trace contextRef="#ctx0" brushRef="#br1" timeOffset="187244">2498 10723 6966,'0'-9'-373,"0"1"561,0 8-145,0 0 1,0 8-44,0 3 1,-2 5 0,-2 1 0,-3 1-22,-3-1 1,4 1 0,-4-1-1,1 0-5,-1 1 0,0 5 1,-3 1-1,1-3 8,-2-2 0,5-1 0,-3-1 1,0 1 9,3-1 1,-5-5 0,6-1-16,-1 3 1,5-4-18,-2 1 0,2-7-265,-2 2 248,4-4 0,-5 0 57,7 4 0,-8-4 0,-2 5 0</inkml:trace>
  <inkml:trace contextRef="#ctx0" brushRef="#br1" timeOffset="187477">2114 11107 6986,'17'0'-243,"-5"0"1,0 0 183,1 0 1,3 0 0,1 2 5,1 4 1,-7-4 0,1 6-64,2 0 1,-5-6 115,3 3 0,0 5 0,5 0 0</inkml:trace>
  <inkml:trace contextRef="#ctx0" brushRef="#br1" timeOffset="187662">2324 11107 7569,'0'-11'-6,"0"-1"-174,0 1 0,-2 1-153,-4 4 1,2 12-1,-6 5 333,2 5 0,-5 1 0,3 1 0</inkml:trace>
  <inkml:trace contextRef="#ctx0" brushRef="#br1" timeOffset="188452">822 11352 7569,'-12'0'-712,"0"0"1,1 2 553,1 4 1,-6-4 227,5 3 1,-5 3 0,-1-2-6,-1-2 1,7 4 0,-1-1-5,-2 3 0,5-6 0,-1 4 0,0-2-31,1-1 0,5 3 0,-2-2-47,4 6 0,2-3 0,0 3 21,0 2 1,0-5 0,2 1 29,4-2 0,3 3 0,9-5 34,-1-2 0,1-2 1,-1-2-56,1 0 0,-1 0 0,1 0-6,-1 0 1,-5 6 0,-1 2 5,3 1 1,-4-5 0,-1 4 0,1-2-155,0 0 1,-6 1 189,2-1-23,3-4 1,-9 12 0,0-7-20,-9 3 0,-5-4 0,0 4 0,3-3 1,-3-3 0,-1 4 1,-3-2-32,1-2 0,5 4 0,0-3-102,-1-1 1,-3 4-133,-1-2 0,7 2 257,4-3 0,12-3 0,4 6 0</inkml:trace>
  <inkml:trace contextRef="#ctx0" brushRef="#br1" timeOffset="188944">1398 11387 7569,'0'-18'-531,"-8"9"1,-2 1 498,-7 8 1,5 0 0,1 0 85,-3 0 1,4 0 0,-1 0 22,-3 0 0,-1 8-72,-3 3 0,1 5 0,1 1-53,5 1 0,1-1 1,6 1 28,-2-1 1,0-5-1,8-1-2,4 3 0,-2-4 0,8-1 1,1-1 1,3-2-1,1-6 16,1 0 0,-1 0 1,1 0-13,-1 0 1,1 0 0,-3-2 9,-3-4 1,-3 4-1,-5-5 15,2-1 0,2-2 0,-4-7 153,2-1 139,-1 1-259,-5-1-41,0 9 1,0 3 18,0 12 1,6-3 0,2 9-184,2 2 0,-5-5 0,5 3-203,-2 2 366,6 1 0,-5 3 0,9-1 0</inkml:trace>
  <inkml:trace contextRef="#ctx0" brushRef="#br1" timeOffset="189560">1642 11422 7569,'10'-18'-521,"-2"7"-492,-8-1 1073,0 8 1,2-4 0,2 10 30,2 4 1,1-2 0,-3 8-33,2 1 1,6-3 0,-5 2-70,3 1 1,-4 3 0,4 1-73,-3 1 0,1-3 0,-4-1 19,2-3 0,0-5 49,-6 6 1,-2-8 38,-4 2 0,2-4 43,-8-2 1,9-2-62,-3-4 1,4-4 0,2-7 4,0-1 0,2 3 0,2 1 0,1 2 36,-1-1 1,4 3 0,0 0 0,0 1-24,-1-1 1,7 6 0,-4-4 0,1 3 16,1-1 0,0 0 1,5 6-80,0 0 1,1 0-17,-1 0 0,-5 8 0,-2 3 35,-3 5 0,-1-5 0,-6 1-7,0 2 1,0 1 0,2 1-62,4-5-83,-4 5 96,6-6 76,-8-1 0,0-3-20,0-12 1,0 2 0,0-7 130,0-3 0,0-1 0,2-3-77,4 1 1,3 1 0,7 3 0,-3 3-28,-1 2 1,0 0-1,5 5-61,1-3 0,-1 0 1,0 6-1,1 0-55,-1 0 0,-5 6 0,-2 1-149,-2 3 255,5 2 0,-11 5 0,6 1 0</inkml:trace>
  <inkml:trace contextRef="#ctx0" brushRef="#br1" timeOffset="189835">2289 11369 7096,'-10'12'-247,"4"0"0,4 1 280,2 3 1,0 1-1,2 1 1,2-1-50,2 1 1,0 5 0,-4 0-1,1 1-5,3 1 1,0-4 0,-4 6 0,2 0 29,2 1 1,0-5 0,-6 4 0,0-2-140,0-3 1,0-3-1,0-2-99,0 1 0,0-6 229,0-1 0,-8-7 0,-2 4 0</inkml:trace>
  <inkml:trace contextRef="#ctx0" brushRef="#br1" timeOffset="190123">2236 11579 7173,'0'-27'-115,"0"-4"1,0 7-1,2 3 1,2 2 0,4 1-1,0 1 1,1-1 277,1 1 0,2 1 1,5 3-76,1 1 1,1 2 0,2-3 0,3 3 0,-1 0 0,0 3 0,2-1 0,1 4-1,-1 2-46,-4 2 0,-1 0 0,-3 0-130,0 0 1,1 2-1,-3 4 1,-1 5-28,-2 5 1,-8 1-1,1 1 37,-3-1 1,-2 1 0,0-1 33,0 1 1,-7-1 0,-5-1-19,-4-5 0,-7 3 0,-2-6 0,0 0 9,-1-1 0,-3 5 1,4-4-1,0-1-363,0 1 416,1 6 0,-1-12 0,-2 6 0</inkml:trace>
  <inkml:trace contextRef="#ctx0" brushRef="#br1" timeOffset="190444">2690 11055 7378,'16'-12'-244,"-3"3"0,-3-1 1,0 2 433,-1 0 1,-3 3-67,6 5 0,0 0 1,3 2-88,-3 3 1,1-1 0,-5 10 0,0 3-29,0 5 1,-1 7-1,-3-4 1,2 2 44,-2 4 0,4 0 1,-2 0-1,-3-2-174,-1 2 0,4-3 1,0-1-1,-2-2-430,-2-4 0,0 1 550,4 1 0,3-4 0,9 7 0</inkml:trace>
  <inkml:trace contextRef="#ctx0" brushRef="#br1" timeOffset="190836">3109 11387 7250,'12'0'-840,"0"0"934,1 0 1,3-6-29,1 0 1,1-5-147,-1 5 82,-7-8 1,-2 4 19,-8-7 1,0 5 0,-2 3 4,-4 1 0,2 2 0,-8 6-72,-1 0 1,-3 2 0,-1 2 0,1 4-6,5 1 0,-5 3 0,6 5 0,-1 1 72,-1-1 1,8 1-1,-2-1 1,4 1 62,2-1 1,0 1 4,0-1 0,2-1 1,4-3-21,6-1 0,3-8 0,3 2 0,-1-4-189,1-2 0,1 5 1,3 1-1,1-2 119,-2-2 0,14-2 0,2 0 0</inkml:trace>
  <inkml:trace contextRef="#ctx0" brushRef="#br1" timeOffset="-158488.74">2585 9833 7365,'0'-12'-298,"0"0"1,0 6-1,2-3 275,4 1 1,-4 0 0,4 2 104,-4-5 1,-2 1 0,2-2 67,4-1 0,-4 3-70,3-2 0,3 7-42,-2-7 0,8 2-19,-3-1 0,5-3 1,1 8-39,1 2 1,-7 2 0,1 2-3,2 0 0,-5 0 1,1 2-1,0 2 3,-1 2 0,-3 8 0,4-3-25,-2 5 0,3 1 0,-3 1-30,2-1 1,-6 1-1,2-1 49,-5 1 1,-1-7 0,2-1-27,4-2-33,-4 5 0,6-9 23,-8 8 79,0-8 1,-6 2 54,0-12 1,0-4 0,6-7-13,0-1 0,0 1 0,2-1-19,4 1 1,-4 5 0,6 0-23,0-1 1,-4-1-1,5 1 32,-1 1 0,4 6 0,-5-4 29,3 3 0,0-1 0,3 4-51,-1-2 0,0-5 0,5 5-70,1 2 0,-1 2 16,1 2 1,-1 0-2,0 0 0,1 6 1,-3 2 23,-3 1 1,2-3 0,-7 4 2,3-2 1,-6-1 0,4-3 0,0 2 1,-6 8-1,5-5-135,1 1 0,-6 0-82,4-4 0,-4 3-10,-2 9 1,0-7 0,0 1 222,0 2 0,0-7 0,0 1 0</inkml:trace>
  <inkml:trace contextRef="#ctx0" brushRef="#br1" timeOffset="-158126.74">3494 9553 7569,'-10'0'-550,"2"0"360,8 0 425,0 0-220,8 0 0,0-2 1,5-2-156,-1-2 0,0 1-136,5 5 0,0 0 276,1 0 0,-1 0 0,1 0 0</inkml:trace>
  <inkml:trace contextRef="#ctx0" brushRef="#br1" timeOffset="-157927.74">3563 9693 7569,'-9'0'-641,"1"0"0,10 0 668,4 0 1,3 0-63,9 0 1,-1 0 34,1 0 0,-1 0 0,1 0 0</inkml:trace>
  <inkml:trace contextRef="#ctx0" brushRef="#br1" timeOffset="-157571.74">3913 9448 7569,'9'0'-236,"-1"0"353,-8 0 1,0 2-96,0 4 1,2 4-55,4 7 1,-4 1 3,4-1 0,2 1-91,-3-1 1,7 1-1,-4-3-249,1-3 1,-3 1 367,6-7 0,-8 8 0,4-5 0</inkml:trace>
  <inkml:trace contextRef="#ctx0" brushRef="#br1" timeOffset="-157024.74">4210 9483 7396,'-18'0'-423,"1"0"0,5 0 634,0 0 0,3 2-58,-3 4 1,4-2-137,8 8 0,0-7 0,0 7-38,0 2 0,2-5 0,4 3-27,6 2 0,1-5 0,1 1 1,-2 0 11,1-1 1,-3-5 0,1 2 0,3-4 22,2-2 0,-5 0 0,1 0 14,1 0 0,3 0 8,1 0 1,-1-2 0,-2-2 0,-5-4-4,-1-1 0,4 3 1,-7-6 57,-1-1 1,-2 3 0,-2-2-3,0-1 1,0-3 0,0-1 16,0-1 1,-6 7 0,-1 1 0,-1 0-4,0 1 1,-5 3-201,1-6 1,-4 8 16,-1-2 1,0 4 0,1 4-45,4 4 1,-3-2-478,3 8 628,4-1 0,-7 7 0,5-1 0</inkml:trace>
  <inkml:trace contextRef="#ctx0" brushRef="#br1" timeOffset="-156568.74">4576 9396 7569,'10'0'-715,"-2"0"0,-6 0 1008,4 0-58,-4 0 1,3 6 7,-10 0 1,3 1-164,-4-1 0,4-2 1,2 8-40,0 1 0,0-3 1,2 0-1,2-1-52,2 1 1,1 0 0,-3 3 0,4-3-105,2-2 0,-5 3 0,7-3 129,2 2 0,1-6 104,3 2 1,-1-4-61,1-2 1,-1-8 0,1-4 0,-3-3 54,-3-3 1,-3 1 0,-5-1-30,2 1 1,0-1-1,-8 1 1,-4 1-135,-5 5 1,-1-3 0,-4 6 0,-3 1-296,0-1 0,-9 2 1,-1 8-1,-4 4 345,-2 5 0,-7 5 0,-3 1 0</inkml:trace>
  <inkml:trace contextRef="#ctx0" brushRef="#br1" timeOffset="-155291.74">2865 10426 7569,'0'-9'-171,"0"-7"0,2 8 1,2-5-1,4 3 180,1 2 0,1 1 1,3 3-1,-1-2 76,2 2 0,1 2 0,3 2 0,-1 0-36,1 0 1,-1 0 0,1 0 0,-1 0-84,0 0 0,1 0 0,-1 0 0,1 2-33,-1 4 0,-5-2 0,-2 7 0,-1 1-116,1-2 0,-6 5 162,2-3 1,-10 3-1,-4 1 1,-3-3-75,-9-1 1,3-6 0,-7 4-1,5-1-8,1 1 0,1-4 0,0 4 103,-1-3 0,1 7 0,-1-4 0</inkml:trace>
  <inkml:trace contextRef="#ctx0" brushRef="#br1" timeOffset="-154976.74">3267 10304 7481,'-18'0'-247,"1"0"1,1-2-47,5-4 470,3 4-109,8-5 1,0 9 0,0 3-39,0 7 0,0-2 0,0 1-52,0 3 0,0 1 0,0 3 0,2-1-8,4 1 0,-3-6 1,9-1-15,2 3 1,-5-6 0,3-3 0,0-1 17,-3 2 1,7-4 0,-5 4 0,5-4-156,1-2 0,-5 0 0,0-2 181,1-4 0,3-4 0,1-7 0</inkml:trace>
  <inkml:trace contextRef="#ctx0" brushRef="#br1" timeOffset="-154589.74">2917 10217 6506,'12'0'14,"0"-2"71,1-4 1,3 2-1,1-6 1,1 3-22,-1 3 0,1-4 0,-1 0 0,0 0-58,1 1 1,5-5 0,1 6-1,-1 0-227,2-1 1,-6 5-1,7-4 221,-1 4 0,-6 2 0,7 0 0</inkml:trace>
  <inkml:trace contextRef="#ctx0" brushRef="#br1" timeOffset="-154095.74">3756 10199 6813,'11'0'-401,"1"0"480,1 0 0,3-6 1,1 1-112,1 1 0,-1 2 1,1 0 81,-1-4 0,1 4-50,-1-4 0,1 4 0,-1 2 0</inkml:trace>
  <inkml:trace contextRef="#ctx0" brushRef="#br1" timeOffset="-153871.74">3808 10356 7569,'12'6'-391,"-1"0"1,-5 0 0,6-6 231,1 0 0,3 0 0,1 0 159,1 0 0,-1-8 0,1-2 0</inkml:trace>
  <inkml:trace contextRef="#ctx0" brushRef="#br1" timeOffset="-153212.74">4524 9972 6224,'-12'0'-132,"1"0"397,-1 0 0,-5 0-168,-1 0 1,7 0-1,-1 2-60,-2 4 1,5-2 0,-3 8-22,-2 1 1,-1 3 0,-1 1-10,5 1 1,3-1 0,6-1 0,-2-3 0,-2-1 1,0-1-1,6 7 11,0-1 0,0-5 0,0 0 9,0 1 1,8-3 0,4 0-2,3-3 0,-3-1 1,0-6-1,1 0-12,3 0 0,1 0 0,1 0-38,-1 0 1,1-6-1,-1 1 1,1-1 5,-1-2 0,-5 4 52,-1-8 1,-7 1-11,2-7 0,-4 7 1,-4 1-23,-4 2 0,2 2 0,-7 6 0,-3 0-92,-1 0 1,-3 0-1,1 0 1,-1 0-37,1 0 0,-1 6 1,1 2-1,-1 2-143,1 3 1,1-3 267,5 2 0,-5-1 0,6 7 0</inkml:trace>
  <inkml:trace contextRef="#ctx0" brushRef="#br1" timeOffset="-152649.74">4611 9955 7128,'12'0'-143,"0"0"1,-8 2-1,1 4 278,-3 5 1,-2-1-55,0 2 0,0-1-13,0 7 1,2-7 0,4-1-12,6-2 1,3-2-1,3-4-56,-1 3 1,1-3 0,-1 4 14,1-4 1,-1-2-1,-1-2 1,-3-2-39,-1-2 0,-1-1-154,7 1 1,-7 4 0,-1-6-28,-2 0 1,-2 4-1,-6-7 2,0-3 1,0 5-1,0-3 190,0-2 0,-6 5 0,0-3 0,0 0 29,-1 3 0,3-5 1,-6 6 351,2-1 221,2 5-406,6-4 1,0 10-1,0 4-33,0 5 0,0 5 0,0 1-107,0 1 1,0 5-1,0 0 1,0-1-196,0-3 0,6 4 0,0 3 1,-2-1-732,-2 0 881,-2-2 0,8 3 0,1 1 0</inkml:trace>
  <inkml:trace contextRef="#ctx0" brushRef="#br1" timeOffset="-81897.73">3703 10776 7569,'0'-10'-349,"0"2"0,0 6 394,0-4 209,0 4-185,0-5-78,0 7 1,-2 0-13,-4 0 1,3 0 59,-9 0 0,0 0-13,-5 0 0,5 0 0,1 2-76,-3 3 0,4-1 0,-1 8-7,-3 2 0,0-5 0,3 3 35,5 1 1,4-3 168,2 2 1,2-8-82,4 2 1,-2-5 0,7 1-12,3 4 0,-4-4-55,1 4 1,-5-4 0,6-2 28,1 0 1,-3 0 0,2 0-3,1 0 0,-3 0 1,2 0-8,1 0 0,-3 0 0,1 0-2,3 0 0,-4 2-27,1 4 0,-5 1 0,4 7-2,-2-2 0,-2-6-1,-6 5 38,0 1 1,-2 3 37,-4-3 1,2-2-1,-8-6-54,-1 1 0,3 1 0,-2-6-48,-1 0 0,-3 2 0,-1 2-182,-1 2 0,7 0 0,-1-6-83,-2 0 0,5 2-343,-3 3 646,8-3 0,-4 6 0,8-8 0</inkml:trace>
  <inkml:trace contextRef="#ctx0" brushRef="#br1" timeOffset="-81326.73">4000 10793 7758,'12'-6'46,"-1"0"1,1 1-33,5 5 0,-5-6 1,0 0-76,1 2 1,-3 0 0,2 0-187,1-1 0,-3-1 0,2 6-268,1 0 515,-5 0 0,8 0 0,-7 0 0</inkml:trace>
  <inkml:trace contextRef="#ctx0" brushRef="#br1" timeOffset="-80951.73">4140 10915 7569,'-10'0'-268,"2"0"0,10 0 409,4 0 0,4 0-198,7 0 1,1 0 0,-1 0-192,1 0 0,-1 0 1,1 0 247,-1 0 0,1 8 0,-1 2 0</inkml:trace>
  <inkml:trace contextRef="#ctx0" brushRef="#br1" timeOffset="-80046.73">4576 10671 7569,'-9'0'-287,"1"0"1,8-8 388,0-4 1,6 3 14,0-3 1,5 6 10,-5-5 0,6 5 0,-5-4 9,3 2 0,2-3 0,3 3-81,-3-2 1,4 4-1,-5-3 1,5 1-62,1 4 1,1-4 0,-1 2-1,1 3-48,-1 1 0,0-4 0,1 0-51,-1 2 0,-5 2 0,0 2-82,1 0 1,-3 2 117,2 4 0,-9-2 0,3 7 59,-4 3 0,-2-4 0,-2-1 1,-2 1-35,-1 0 0,-9-4 1,4 5-1,-1 1-64,-1-2 1,0 5 81,-5-3 0,1-2 0,3-1 50,1-1 177,1-2 2,1-6-200,2 0 1,10 0-17,4 0 0,-2 0 0,7 0 4,3 0 1,-4 6 0,1-1 33,3-1 1,-4-2 0,1-2-16,3 0 0,-5 2 12,3 4 1,-2 4-25,1 7 1,3 1 33,-8-1 1,-2-1 0,-8-3 123,-2-1 1,-8-8-101,3 2 1,-5 1 0,-1-1 0,-1-2-32,1-2 1,-1-2 0,1 0 0,0 0-101,-1 0 0,1 0 0,-1 2 1,-1 2-178,-5 2 0,5-1 0,-6-3 0,2 2 251,-1 2 0,-7 0 0,4-6 0</inkml:trace>
  <inkml:trace contextRef="#ctx0" brushRef="#br1" timeOffset="-77263.73">2463 9204 7569,'-17'0'-300,"-1"0"1,7 0 0,-1 0 281,-2 0 1,5 0 4,-3 0 1,6 6 20,-5-1 1,5 3-1,-6-4 28,-1 2 0,-3 6 1,-1-5-27,-1 3 0,6-4 0,1 4 0,-1-1-10,3 1 1,-7 0-1,6 3 1,-1-3-2,-1-2 1,6 5-1,-5-1 15,-3 3 1,4 1 0,1-2 0,1-3 14,4 3 0,-4 1 1,2 3-43,2-1 1,2 1 0,2-1 0,0 1-23,0-1 0,0 1 0,0-1 50,0 1 0,0-7 1,0 1-15,0 1 1,2-3 32,4 2 1,-4-1-1,6 7 1,-2-1-38,0 1 1,1-1-1,-3 1 1,2-1-25,-2 1 1,4-1-1,-2 1 1,-3-1-9,-1 0 1,4 7 0,0-1 0,-2-2 26,-2-1 0,-2-3 0,0 3 3,0 3 0,0-4 0,0 5 0,0-5-17,0-1 0,0-1 1,0 0-4,0 1 1,8-6 0,1-1 0,3 1 5,0-2 0,-3 5 0,5-3-1,-3 3 1,-1 5 0,2 1 0,-4 2 24,-1-1 1,-5-3 0,6-2-1,-2 1 13,0-1 0,0 1 1,-6-1-1,1 1 32,5-1 1,-4 1-1,4-1-25,-4 1 0,4-7 0,0 1 0,-2 2-17,-3 1 1,1 3 0,2-1 0,2 0-8,-2 1 1,0-1 0,0 1-1,4-1-14,1 1 1,-3 5 0,6 0 0,-1-1 14,-1-3 0,6-1 0,-5-1 0,5 0-31,1 1 1,1-1 0,-3 1 0,-1-1 26,-3 1 0,-1-1 0,4 1 0,-5-1 13,-1 1 0,4-7 1,-6 1-1,-1 0 2,3-3 0,-6 7 0,6-6 0,-2 1-20,0 1 1,1-1 0,-3 7 11,2-1 0,8 1 0,-5-1 22,1 1 0,6-7 0,-5 1 0,5 0 6,1-3 1,1 1-1,-1-6 1,1 4-24,-1 1 0,0-3 0,1 6 0,-1 0-45,1-3 1,-1 7 0,1-5 27,-1 5 0,1-4 0,-1-3 0,1 1-1,-1 0 1,1-4-1,-1 3 1,-1 1-3,-5 0 0,5-6 0,-7 3 0,3-1 29,0 0 0,-6 2 28,5-3 1,1-3 0,5 4-25,1-4 0,-3 0 0,1 2 0,-1 2-37,5-2 1,3 3-1,0 1 1,4 0-26,1 0 1,5 3-1,-4-5 1,4 0 8,2 2 1,-6-6-1,0 4 1,0-4 91,-2-2 1,6 0 0,-6 0 0,2 0-47,0 0 0,-7-6 0,3 0 1,-2 2 56,1 2 0,5-4 0,-4 0 1,0 1-84,0-3 1,6 6-1,-3-6 1,-1 2 17,-4 0 1,2-1 0,1 3-1,-1-2 22,0 2 0,0-4 1,-3 3-1,3 1-8,2 2 0,0-4 0,4 0 0,-2 2-12,2 2 0,2 0 1,2-2-1,0-1-54,0 1 0,0 2 0,0 2 0,0 0-55,0 0 0,-6 0 0,-2 0 0,-2-2 72,-3-4 0,3 4 0,-2-4 0,-1 4 2,-3 2 0,4-5 0,2-3 0,3 0 157,3 0 0,2-3 1,2 3-1,-1 0-81,1 0 0,0-5 1,0 1-1,0-2 19,0 3 0,0-5 0,0 5 1,-2-3 27,-4 2 1,4-3 0,-4 3-1,2-3-59,-2-3 1,4 7 0,-4-1-1,4-2-11,2-1 1,0-3 0,0 1 0,0 0-33,0-1 1,0 1 0,0-1-1,-2 1 31,-4-1 1,2-5-1,-8 0 1,-1 1 94,-3 3 0,-1-4 0,-1-3 0,0 1-74,1 0 0,-3 0 1,-1 1-1,-2-5-39,1-4 0,-5-2 1,0 0-1,-2 1-106,-1-1 0,1-6 0,-6-4 1,0-1 29,0-3 0,0-11 0,0 8 0,-2-3 0,-3 1 0,1-4 0,-6-2 1,0-1 15,1 1 0,3 2 0,-6 4 0,0-1 26,3 3 0,-7-4 0,5 11 0,-3 0 68,2 5 1,-1 3 0,5 4-1,0 2-32,0 2 1,1 7-1,3-3 1,-2 2-39,2 0 1,-4-1-1,3 7 1,-1-1 15,-2 1 1,4-1 0,-8 1 0,-1-1-27,-3 1 1,-1 0-1,-1-1 1,1 3-8,-1 3 0,-1-2 0,-2 8 0,-5 1 12,-1-3 0,4 6 0,-4-4 0,0 4-5,0 2 1,-1 0-1,-3 0 1,2 0 14,-2 0 0,4 0 0,-2 0 1,-2-2 76,-2-4 0,0 3 0,2-7 1,2 0-2,-2 0 1,3 7-1,-1-5 1,-2 2-59,-2 0 1,4 0-1,0 6 1,-2 0 0,-2 0 0,0 0 0,2 0 0,2 0 12,-2 0 1,4 0-1,-2 0 1,0-2 23,1-3 0,-5 3 1,4-4-1,-2 4-20,2 2 1,-2-6 0,6 0 0,-2 2-40,-4 2 0,3-3 0,1-1 0,2 2 0,4 2 0,1-4 0,3 0 0,-1 2 13,1 2 1,-1 2-1,1 0 1,0 0-16,-1 0 0,1 0 0,-1 2 0,1 2 1,-1 2 1,-5 2-1,0-4 1,3 4 30,7 1 0,-3-5 0,4 2 1,-3-4 37,-3-2 1,7 0 0,-1 0-4,-1 0 0,3 2 1,-2 2-59,-1 2 1,3-1 0,0-3-1,1 2-5,-1 2 1,4 2 0,-6-4-1,1 3 10,1 3 1,-5-4 0,3 6 8,-4 1 0,1-3 1,1 0-1,3-1-2,-3 1 1,4-4 0,-1 3 0,-3-1-1,-1-4 0,-3 6 1,1 0-1,-1-1-17,1-3 0,-1 4 1,1-1-1,-1 1 29,1-4 1,-1-2 0,1 0 0,-1 2 20,1-3 0,0 1 0,-1 0 0,1 2-44,-1-2 0,-5 4 1,0-1-1,1 1-23,3 0 0,1 4 0,1-5 28,-1 3 0,7-6 0,-1 2 63,-1-4 1,-3 4-1,-1-1-51,-1-1 1,1-2 0,-1-2 84,1 0 1,-1 0 0,1 0-1,-1 0-84,1 0 0,-1 0 0,1 0-12,-1 0 0,1 0 0,0 0 0,-1 0 0,1 0 1,-3 0 0,-1 0 6,-2 0 1,-1-6 0,7 1-1,-1 1 3,1 2 0,-6 0 1,-1-2-1,3-2-1,2 2 0,1 2 0,-1 2 0,-3 0-51,-1 0 1,0 0-1,3 0 1,-1 0 45,-2 0 1,-6 0-1,5 0 1,3 0 21,2 0 1,-1 6 0,-1 2-1,-2 0-53,1-1 0,3 5 1,1-4-1,1 1-37,-1 5 0,1 2 1,0 3-1,-1 2-119,1 3 0,-1 5 0,1-4 0,1 2 195,5 4 0,-5 10 0,6 4 0</inkml:trace>
  <inkml:trace contextRef="#ctx0" brushRef="#br3" timeOffset="-47910.73">8977 5327 7096,'-9'0'-382,"9"-8"646,2 6 1,7-6-166,-3 8 1,4 0-32,7 0 1,1 0-1,-1 0-37,1 0 1,-1 0 0,1 0 0,-1 0-167,1 0 1,-1 0-1,1 0 1,-1 0 94,0 0 0,1 0 0,-1 0 40,1 0 0,-7 0-8,1 0-30,0 0 1,-3 2 18,-3 4 1,-4-2 0,-4 6 51,-4-3 1,3 1 0,-9-2-20,-2 6 0,1-3 0,-1 1 1,3 0-27,-3-1 0,4-3 0,1 6 0,-1 0-76,0-3 0,6 7 59,-2-5 49,5 5 1,2-1 0,5-3-1,6-6-13,3-4 0,3-2 0,-1 2 0,1 2 21,-1 2 1,1-1 0,1-5 0,3 0-28,1 0 0,0 6 0,-5 0 0,-1-2 11,0-2 1,1 0-1,-1 2 33,1 1 0,-3 3 0,-1-4 0,-4 4-44,-3 2 1,5-5-1,-6 7 1,-2 2-39,-2 1 1,-2 3-1,0-1 1,0 1 9,0-1 0,0 0 0,-2 1 1,-4-1 38,-6 1 0,3-7 0,-3-1 0,-2 0 19,-1 0 1,-3-7 0,1 3 0,-1-2-6,1 2 0,0-4 0,-1 4-29,1-4 0,-1-2 1,1 0-8,-1 0 1,1 0 0,-1 0-1,1 0-22,-1 0 0,7 0 0,-1-2 26,-1-4 1,-1 2 0,2-8 51,6-1 1,5 3-21,1-2 1,1 1-2,5-7 1,4 7-1,7-1 1,1 0-4,-1 3 1,1-7-1,-1 7 1,1-3 9,-1 0 0,1 1 1,-1-7-1,1 3-8,-1 3 1,1-4 0,1 5-1,2-5 68,3-1 0,-1 1 1,-6 3-1,1 1-69,-1-2 1,1 5-1,-1-1 1,1 2-17,-1 4 0,-5 1 1,-1-1-772,3-2 422,-6 0 1,0 14-43,-8 3 384,0-3 0,0 8 0,0-7 0</inkml:trace>
  <inkml:trace contextRef="#ctx0" brushRef="#br3" timeOffset="-45023.73">11248 4908 6943,'11'-10'51,"1"4"1,0 4-1,5 2 1,1 0-44,-1 0 1,6 0 0,1 0 0,-3 0-21,-2 0 0,7 0 1,1 0-1,2 0 35,0 0 0,-6 0 0,4 0 0,1 0 8,-1 0 1,-6-6 0,4-1-1,-1-1 5,-1 0 0,0 2 1,-5 4-216,-1-4 1,-5 5-690,-1-5 868,1 4 0,-2 10 0,-2 1 0</inkml:trace>
  <inkml:trace contextRef="#ctx0" brushRef="#br3" timeOffset="-46199.73">11195 5257 7010,'-9'-8'-33,"-5"-2"278,8-7 0,0 5-120,6 1 0,0 5-118,0-6 0,2 3 0,4-3 0,6 6 11,3 4 1,-3-4-1,0 0 1,1 3-17,3 1 0,1 2 1,1 0-1,-1 0-21,1 0 1,-1 0 0,1 0 0,-1 0 13,0 0 1,1 2 0,-1 1 0,1 5-18,-1 2 1,1 0 0,-1 3 0,-1-1-25,-5 1 1,3 3 0,-8 1-10,-2 1 1,-2-1 45,-2 1 0,-2-1 0,-4-1 3,-6-5 1,3 3 0,-5-8 0,-4 0-1,-3 1 1,-2-5 0,3 4 0,-1-4 2,-2-2 0,-2 0 0,3 0 0,-1 0-95,2 0 1,1 0 0,3 2-366,-1 4 0,7-4 463,-1 4 0,8-4 0,-4-2 0</inkml:trace>
  <inkml:trace contextRef="#ctx0" brushRef="#br3" timeOffset="-45802.73">11702 5117 7492,'0'-17'-614,"0"-1"514,0 1 144,0 7 0,-2 2 26,-4 8 1,2 0 0,-6 2-16,3 4 0,-5-2 0,4 8-50,-1 1 1,-1 3-1,-4 1 1,5 1-16,1-1 1,0 1 0,4-1 0,-2 1 22,3-1 1,1-5 0,2-1-4,0 3 0,2-1 0,1 1 0,5-4 7,2-3 1,2-1 0,5-6-65,0 0 0,1 0 1,-1 0-1,1 0-241,-1 0 1,7 0 0,-1 0 287,-2 0 0,6 8 0,1 2 0</inkml:trace>
  <inkml:trace contextRef="#ctx0" brushRef="#br3" timeOffset="-47431.73">10043 5466 7569,'0'-9'-1048,"2"1"1012,3 8 450,-3-8-448,6 6 0,0-5-72,4 7 1,-3 0 0,3 0-64,2 0 1,1 0-1,3 0 169,-1 0 0,0 7 0,1 3 0</inkml:trace>
  <inkml:trace contextRef="#ctx0" brushRef="#br3" timeOffset="-47213.73">10200 5554 7569,'-10'0'-251,"2"0"0,10 0 5,4 0 0,4 0 246,7 0 0,9 8 0,1 1 0</inkml:trace>
  <inkml:trace contextRef="#ctx0" brushRef="#br3" timeOffset="-43398.73">12156 5309 7190,'0'-9'-230,"0"1"1,0 6-1,2-2 413,4-2 1,-2-2-94,7 3 0,-5 3 0,6-4-85,1 4 1,3 2 0,1 0 0,1 0-102,-1 0 1,1 0 0,-1 0-76,1 0 1,5 8-1,0 1 1,-2 1 170,-1-4 0,5 4 0,2-1 0</inkml:trace>
  <inkml:trace contextRef="#ctx0" brushRef="#br3" timeOffset="-42544.73">12977 5449 7379,'0'-17'-54,"0"-1"0,0 1 17,0-1 0,0 7 0,0-1-35,0-2 0,0-1 0,0-3 1,0 1 79,0-1 1,6 1 0,-1-1 0,-1 1 27,-2 0 0,-2-1 1,2-1-1,2-3 2,2-1 0,0-6 1,-6 4-1,0-1 8,0 1 1,0-4 0,0 6 0,0 2-79,0 1 1,0 3 0,0-1-29,0 1 67,0 7-9,0 2-1,0 8 1,0 2-1,0 4-14,0 6 1,2 3 0,1 3 0,3-1-3,-2 1 1,-2-1-1,0 0 1,2 1 9,2-1 1,5 1-1,-3-1 23,2 1 1,2-1-1,5-1 58,0-5 0,1 3 1,-1-8-53,1-2 0,-1-2 1,1-2-1,-1 0-23,1 0 1,-1 0 0,1-2-1,-1-4 1,-5 4 0,-1-6 0,1 0 9,-2-3 1,3 1 0,-5 0 0,0 1 25,0-1 1,-3-2 0,-3-5-25,4-1 1,-4 1-1,4-1 1,-2 1-12,2 0 0,-4-1 0,3 1 4,-3-1 0,-2 1 58,0-1 0,0 7 8,0-1 1,0 10-53,0 2 1,0 2-1,-2 10 11,-3 1 0,3-3 0,-4 2 0,4 1-32,2 3 0,0-5 1,0 1-1,2 2-12,4 1 1,-2-3 0,7-1-1,3 1-152,1-2 1,3 5 0,-1-3-1,1 1 169,-1-1 0,8 4 0,3-7 0</inkml:trace>
  <inkml:trace contextRef="#ctx0" brushRef="#br3" timeOffset="-41569.73">11056 5973 7286,'7'-10'-1473,"-7"2"1525,0 8 0,-2 0 193,-9 0-145,-1-7-62,2 5 1,3-8 49,7 4 1,2 4-1,2-5 67,1-1 1,3 6-64,-2-4 1,4-2-56,7 2 0,1 1 0,-1 5-77,1 0 1,-1 0 0,0 0 0,3 0 37,3 0 0,-2 0 0,9 0 0,-1 0 4,-2 0 1,6 0 0,-4 0-1,4 0 16,2 0 0,0-2 0,2-2 1,1-2 7,3 2 0,8 2 0,-3 2 1,3 0-34,-3 0 1,11 0 0,-5 0 0,2 0-64,1 0 1,-3 0 0,-1-2-1,-3-2 50,-1-1 1,-3-1 0,3 6-1,-4 0 10,-1 0 0,-3-6 1,6 0-1,-1 2 58,1 2 1,-6 0-1,3-2 1,-1-1 59,0 1 0,2 0 1,-5 0-1,3-2-21,-2 2 1,6 2 0,-1 2 0,3 0-35,-1 0 1,-1 0 0,4 0 0,-5 0-14,-1 0 0,3 0 1,-3 0-1,0 0-1,0 0 1,-3 0 0,-5 0 0,0 0-17,0 0 1,-2 0 0,-2 0 0,-2 0 3,2 0 1,-4 0 0,3 0 0,-1 0-38,-2 0 0,4 0 1,-8 0-1,-2 0-31,-1 0 1,-3 0-517,1 0 110,-9 0 0,-9 6 447,-11 0 0,-20 8 0,-6-5 0</inkml:trace>
  <inkml:trace contextRef="#ctx0" brushRef="#br3" timeOffset="-40785.73">12331 6375 6728,'9'2'189,"-3"3"0,-4-1-244,-2 8 0,-2-2 0,-4 3-3,-5-1 1,-5-8 0,-1 2-1,1-3 57,4 3 1,-3-4-1,3 4 63,-3-4 0,-1-4 0,3-2-52,1-2 0,2-7-109,-1 1 0,-3 2 1,8-1 69,2-3 1,2 4 0,2-1 52,0-3 1,0-1 0,2-3 38,4 1 1,-2 7-1,8 2-41,1 1 1,3 3 0,1-6 0,1 2-23,-1 4 1,-5 2 0,0 2-1,1 0 8,3 0 0,9 0 0,2 0 6,0 0 1,-2-5-1,-7-1 1,-1 2 26,1 2 0,1 2 0,3 0 1,1 0-24,-2 0 1,-1-6-1,-3 0-37,1 2 1,-1 1-52,0-3 1,-5 4-121,0-4 85,-1 4 47,7 2 1,-7 0-426,1 0 483,0 0 0,5 0 0,1 0 0</inkml:trace>
  <inkml:trace contextRef="#ctx0" brushRef="#br3" timeOffset="-40427.73">13151 6235 6235,'-17'8'226,"-1"-1"1,1 7-173,0-2 1,-1-7 0,1 7 0,-1 0-47,1-3 0,-7 7 0,-1-4 0,0 3 37,0 3 1,-4-1-1,3 1 1,-1-1-56,-4 0 1,-2 7-1,-2-1 1,0-2 38,0-1 1,0-3 0,1 3 0,-1 1-48,0 2 1,0 1 0,0-7 0,2 1 11,4-1 0,-2 0 0,5 1 1,1-3-21,0-3 1,2 2 0,5-9 0,1 1-125,-1 2 1,1-6-403,-1 4 552,9 4 0,1-9 0,8 7 0</inkml:trace>
  <inkml:trace contextRef="#ctx0" brushRef="#br3" timeOffset="-39843.73">12575 6986 7672,'8'17'-467,"-4"-5"1,7 0 344,3 1 0,-4-5 1,-1 0-1,1-2 210,0-1 0,-4 1 0,5-6 0,3 0-38,1 0 0,-3 0 0,0 0 0,1-2-63,3-4 1,1 5-1,-1-7-107,-5 0 0,3 4 52,-8-8 0,0 1 1,-6-7 101,0 1 0,0-1 1,-2 1-1,-2-1 11,-2 1 1,-6-6 0,6-1 0,1 3-34,-3 2 0,4 1 1,-8 1-1,1-1 8,1 1 1,-4-1 0,7 3 0,-1 1 85,0 3 0,-4 5 127,7-6-37,-1 8-151,6-3 1,8 7 0,3-2 0,5-2-18,1-2 0,7 0 0,-1 6 0,0 0-17,2 0 1,-5-2-1,5-2 1,-2-2-24,1 3 1,-1 1-1,-6 0 1,1-2 25,-1-2 0,1 0 0,-1 4 0,1-2-36,-1-2 0,-5 1 0,-1 5-467,3 0 1,1 0-282,3 0 770,-8 7 0,5 3 0,-5 8 0</inkml:trace>
  <inkml:trace contextRef="#ctx0" brushRef="#br3" timeOffset="-39131.73">13047 6916 6388,'5'-12'115,"1"1"1,0 5 0,-4-4 0,2 1-24,2-1 1,1 4 0,-1-4-75,6 3 1,-2-5 0,1 6-1,3 2-21,1 2 1,-3 2 0,0 0 0,1 0-43,3 0 0,1 2 0,1 2 63,-1 2 1,1 6 0,-3-5 0,-1 1-16,-3 0 0,-1 5 0,4-1 1,-3 2-31,3-3 0,-4 5 0,-1-5 0,-1 5-59,-4 1 0,-2-5 0,-2 0 7,0 1 1,0-3 44,0 2 1,-2-8-5,-4 1 0,-4-3 34,-7-2 0,1-2 1,3-2-1,3-3 16,2-3 0,1 4 0,3-5-9,-2-3 0,0-2 1,8-1-23,4-1 1,-2 1 0,7 0 0,3-1 13,1 1 1,1 5-1,-2 0 1,-3-1 9,3-3 0,-1 5 1,1 1-1,-2 2 72,1 4 0,3-4 0,1 3 0,1-1-3,-1-2 1,1 6 0,-1-4 0,1 4 9,-1 2 1,0 0 0,1 0 0,-1 0 15,1 0 0,-1 2 0,1 2 0,-3 4-14,-3 2 0,3-5 1,-3 7-1,4 2-74,1 1 0,-7 3 1,-4-1-1,-4 1-91,-2-1 0,0 1 0,0-1 0,0 0-42,0 1 1,-8-1 0,-4 1-1,-3-1 9,-3 1 1,1-1-1,-1 1 1,1-1 111,-1 1 0,-7-1 0,-2 1 0</inkml:trace>
  <inkml:trace contextRef="#ctx0" brushRef="#br3" timeOffset="-28927.73">10078 8505 6468,'2'10'169,"3"-4"-113,7-4 1,4-2-1,1 0 1,1 0-10,-1 0 1,0 0-1,1 0 1,-1 0-67,1 0 1,-7 0 0,1 0-1,2 0 73,1 0-54,3 0 0,-1 0 0,1 0 0</inkml:trace>
  <inkml:trace contextRef="#ctx0" brushRef="#br3" timeOffset="-29950.73">10217 8366 6151,'0'0'0</inkml:trace>
  <inkml:trace contextRef="#ctx0" brushRef="#br3" timeOffset="-29177.73">10078 8296 7569,'-18'0'-68,"1"0"1,1-2-290,5-4 1,1 4 422,4-4 41,4 4 1,-4 2 22,12 0 1,-2 0 0,8 0-128,1 0 0,3 0 0,1 0 1,1 0-28,-1 0 0,1 0 1,-1 0 28,1 0 1,-1 0 0,0 0-169,1 0 1,-1 0-94,1 0 1,-7 0-306,1 0 561,0 8 0,-3 2 0,-1 7 0</inkml:trace>
  <inkml:trace contextRef="#ctx0" brushRef="#br3" timeOffset="-26080.73">13413 7527 6820,'0'-9'98,"-2"1"8,-3 8 1,1 2-137,-8 4 1,0 3-1,-3 9 40,3-1 0,-1 1 1,5 1-1,-2 2-7,-3 3 0,3 1 1,-2-4-1,1 3-6,1-3 0,-4 0 0,9 1 1,1 1-8,2-2 1,2-1-1,0-3 1,0 1 31,0-1 1,2 0 0,3-1-11,7-4 0,-2-5 0,1-7 0,3 0 16,2 0 1,1 0 0,0 0 0,1 0-4,-1 0 1,1-2 0,-1-1 1,1-3 0,-3-8 0,-1 3 6,-2-5 0,-9-1 0,5-1-18,0 1 1,-6-1-29,4 1 1,-6 1-31,-6 5 1,-4 3 0,-7 8 0,-3 0-41,-3 0 0,2 6 0,-6 1 1,1 1-9,5 0 0,-4 5 0,1-3 0,5 2-11,5-1 0,-1-5 0,5 6 102,1 1 0,-7 3 0,6 1 0</inkml:trace>
  <inkml:trace contextRef="#ctx0" brushRef="#br3" timeOffset="-25508.73">13798 7632 7026,'9'-10'9,"-1"3"1,-8 5 181,0-4 0,8 4-97,3-4 1,-1 2 0,2 0 34,1-2 0,3 1 0,1 5-124,1 0 0,-1 0 0,1-2 0,-1-2-1,1-2 1,-1 0-1,1 6 1,-1 0-119,1 0 0,-1 0 0,0 0 60,1 0 0,-1 0 50,1 0 0,-7 0 8,1 0 1,-6 0-5,6 0-110,-9 0 135,5 0 30,-8 0 1,0 2 5,0 4 0,0-2 0,0 7 106,0 3 1,0 2 0,0 1-106,0 1 0,0-1 0,0 0 1,0 1-62,0-1 0,0 3 0,0 1 0,0 2-178,0-1 1,0-3 0,0 1 0,0 1-413,0 2 589,0 8 0,-8-4 0,-1 8 0</inkml:trace>
  <inkml:trace contextRef="#ctx0" brushRef="#br3" timeOffset="-24228.73">11126 8645 7569,'-10'0'-282,"2"0"0,10 0 1,2-2-1,4-2 234,1-2 1,-3 1 94,6 5 1,-1-2-42,7-4 0,-6 4-7,-1-4 0,1 4-5,5 2 1,-5 0 0,0 0-4,1 0 1,-3 0 0,2 0 6,1 0 0,3 0 0,1 0 1,1 0 25,-1 0 0,0 0 1,1 0-1,-1 0-4,1 0 1,-1-6 0,1 0 0,-1 3 38,1 1 1,5 0-1,2-2 1,0-2-51,1 2 0,3 2 1,-4 2-1,0 0-41,0 0 0,5 0 1,-5 0-1,0 0 17,0 0 1,-1 0 0,-5-2 0,2-2 36,3-2 0,-1 1 1,-6 5-1,1 0 22,-1 0 0,1 0 0,-1-2 0,1-2-21,-1-2 1,6 0-1,1 6 1,-1 0-9,2 0 1,-3 0 0,7 0 0,0 0 5,-2 0 1,6 0-1,-6 0 1,2 0-42,0 0 0,-2 0 0,3 0 0,-5 0 71,0 0 1,-4-6 0,7 1-1,-1 1 8,0 2 1,-4 0-1,6-2 1,0-2-58,-1 2 1,5 2 0,-4 2 0,2 0-74,-2 0 1,4 0 0,-4 0-1,2 0-11,-2 0 1,2 0-1,-6 0 1,1 0 118,-1 0 1,-2 0-1,-5 0 1,-1 0 8,0 0 1,1 0 0,-1 0-1,1 0-14,-1 0 1,1-6 0,1 1-1,3 1 8,1 2 0,2 2 1,-2 0-1,4 0-32,1 0 1,5 0 0,-4-2 0,4-2-2,2-2 1,0 0-1,1 4 1,3-1 7,2-3 0,0 0 1,-8 6-1,-2 0-14,-2 0 0,-8-6 1,3 0-1,-5 2-14,-2 2 1,1 2 0,-1 0 0,1 0 7,-1 0 1,1 0-1,-1 0 1,1 0-43,-1 0 1,1 0-1,-1 0 24,1 0 0,-1 0 0,-2 2 0,-1 2-178,-2 2 1,-6 0-116,5-6 1,-1 2 315,2 4 0,-5 3 0,-7 9 0</inkml:trace>
  <inkml:trace contextRef="#ctx0" brushRef="#br3" timeOffset="-23088.73">12261 9029 7569,'9'-8'-38,"5"5"0,-6-7 0,1 2-168,5 4 0,2-4 0,1 3 284,0 1 0,9-4-5,3 2 0,-4 0 0,-2 6 0,-3 0-76,-3 0 0,1 0 0,-1 0 1,-1 2-93,-5 4 0,3-2 0,-6 8-72,1 1 1,-5 3 155,2 1 1,-12-1-1,-5-5 1,-5-3 3,-1 0 0,-1-6 0,1 4 0,-1-2-9,1 1 1,-1-3 0,1 4-78,-1-4-16,1-2 116,7 0 0,10 0 1,12 0-1,3 0-1,3 0 0,-1 0 0,1 0 74,-1 0 1,1 0-1,-1 0 1,1 2-50,-1 4 1,-5-4 0,-3 6 0,1-3-59,0 1 0,-4 2 0,3-2-4,-1 5 1,4-1 0,-6 2 15,-3 1 0,-1-3 0,-4 0 0,-1-1 38,-3 1 1,-2-4-1,2 4 62,-6-3 1,-3-1-1,-2-4 1,-1 2 7,1 2 0,-1 0 0,1-6 1,-1 0-58,1 0 1,-7 0 0,1 0-1,2 0 12,1 0 1,3 0-1,-2 0 1,-3 0-105,-1 0 1,0 0 0,5 0 0,1 0-276,-1 0 0,7 0-566,-1 0 897,8 0 0,-11 0 0,5 0 0</inkml:trace>
  <inkml:trace contextRef="#ctx0" brushRef="#br3" timeOffset="-22567.73">13134 9064 7399,'0'-12'-673,"0"1"901,0 7-146,0-4 1,-2 14-1,-2 2 1,-2 1-35,2 5 0,-3 2 0,-1 1-54,-2 1 0,4-1 0,-5 0 1,-1 1 1,2-1 1,-5-5-1,3 0 1,-3 1-25,-3 3 1,-5 7 0,0 0 0,1-1 11,3-3 0,1 0 1,-1 3-1,-2 1 12,-3-2 0,1-1 0,6-3 0,-1 1 43,1-1 0,-1 1 0,1-1 0,-3 1 44,-3-1 1,4-5-1,-5-1 1,3 1-63,-2-2 0,1 5 0,-5-3 0,2 2-20,4-3 0,-5 5 0,3-5 1,2 3 31,1-2 0,9 3 1,-1-3-139,-1 3 0,5-3-309,2 0 133,4-9 0,4 7-295,4-4 576,-4-4 0,13 6 0,-5-8 0</inkml:trace>
  <inkml:trace contextRef="#ctx0" brushRef="#br3" timeOffset="-21910.73">12767 9780 6823,'12'2'-94,"-1"4"1,1 2 0,6 3-1,-3-3 130,-3 0 1,1-4 0,-5 5-1,0 1 13,0 0 0,3-4 0,-3 3 95,2-1 0,-4 4-34,5-6 1,1-1 0,5-5-90,1 0 0,-1 0 0,1-2-26,-1-3 0,1 1 1,-3-8-6,-3-1 1,1 3-1,-5-2 6,2-1 0,-6-3 0,1-1 0,-3-1 21,-2 1 0,0-1 0,0 1 0,0-1-27,0 1 0,-5-1 0,-1 1 0,0-1-30,-2 1 1,6 0 0,-5-1 29,-1 1 0,4-1 1,-6 1 42,2-1 0,1 1 52,1-1-219,4 9 60,-6 1 0,10 8 44,4 0 1,4 0-1,7 0 40,1 0 0,-1 0 1,2 0 36,5 0 0,-5 0 0,4 0 0,-3 0 53,-3 0 1,3-6 0,1 0-1,4 0-11,2-1 0,2 5 1,6-6-1,0 2-25,0 0 1,6-5 0,2 3 0,-1 0-22,1 0 1,6 1 0,-5 3 0,1-2-91,-4 2 1,-6 2 0,-4 2 0,-4 0-180,-2 0 0,-8 2 1,-5 4-109,2 5 0,-7-1 1,-3 2-6,-8 1 339,-5 3 0,-17 1 0,-1 1 0</inkml:trace>
  <inkml:trace contextRef="#ctx0" brushRef="#br3" timeOffset="-21597.73">13378 9693 7552,'0'-10'-265,"6"10"316,0 12 1,0 3 0,-6 3-41,0-1 1,2 1 0,2-1-1,2 1-86,-3-1 1,1 1-1,0-1-274,2 0 0,0 1-202,-6-1 551,0 1 0,8-1 0,1 1 0</inkml:trace>
  <inkml:trace contextRef="#ctx0" brushRef="#br3" timeOffset="-21179.73">13623 9763 7042,'-12'6'127,"3"1"1,1 3-260,4 4 0,2-5 0,2 3 140,0 1 0,0-3 0,2 0 1,4 0 18,5-1 0,-1-5 0,2 2 1,-1-2-44,-1 2 0,6-4 1,-5 3-1,5-3 34,1-2 1,1 0-1,-1 0 48,1 0 1,-1-2 0,1-3 4,-1-7 1,-1 2-1,-5-1 56,-5-3 1,-4-1 0,-2-3-55,0 1 1,0-1 0,-2 3-65,-4 3 1,2-2 0,-7 9-1,-1-1-187,2-2 1,-5 6-1,1-4 1,-5 4 13,-4 2 1,-1 6 0,7 2 0,-3 2 27,-3 3 1,4-3-1,-5 2 1,5 1 135,2 3 0,-1 1 0,1 1 0</inkml:trace>
  <inkml:trace contextRef="#ctx0" brushRef="#br3" timeOffset="-20697.73">14164 9745 7414,'-9'-8'-951,"1"5"1040,8-9 200,0 8-205,0-4 0,-6 10 0,-2 2-64,-1 2 1,5 2 0,-4-4-1,2 3-18,0 3 1,-2 2 0,5 5-4,-3 1 0,0-7 0,6 1 0,2 0 26,4-3 0,-2 5 1,5-6-1,1-1 21,0 1 0,1-2 0,7-6 0,-1 2-21,1 4 0,-1-4 0,1 3 0,-1-3 23,1-2 0,-1-2 0,1-1 36,-1-3 0,-1-8 0,-3 4 0,-3-1 64,-2-1 1,-3 1-1,-5-7 1,0 1-80,0-1 0,0-1 0,-2-3 0,-1-1-73,-3 2 0,-14 1 0,3 5 1,-4 1-226,-5 3 1,5 5 0,-8-4-1,-2 2-304,-2 4 0,-2 4 533,0 6 0,-8 4 0,-1 7 0</inkml:trace>
  <inkml:trace contextRef="#ctx0" brushRef="#br3" timeOffset="-27616.73">11597 7667 6975,'-10'0'-220,"1"0"224,3 0 1,4-2 0,-6-2 133,0-2-161,6 1 1,-7 5 11,3 0 0,4 1 0,-6 3-13,0 2 0,-1 8 1,-9-3 19,1 5 1,-1-1 0,3-1-1,1-2 16,3 1 1,-1 1-1,-6-1 1,3-1 2,3 2 0,-3 1 0,5 3 1,0-1-10,5 1 0,-3-1 0,2 0 0,2 1-25,2-1 1,2 1 0,2-1 13,4 1 1,2-1 0,5-1 0,-1-3 36,1-1 0,3-6 1,1 4-1,1-3 38,-1-3 0,1-2 0,-1-2 0,1 0-41,-1 0 0,1 0 0,-1 0 0,1 0-23,-1 0 0,1-2 0,-1-2 0,1-3-5,-1-3 1,-5 4-1,-1-6 35,3-1 0,-6 3 0,-3-2-12,-3-1 1,-4-3-6,-3-1 1,1 5 0,-8 3-34,-1 1 0,-3 2 0,-1 6-28,-1 0 1,1 2-1,-1 2 0,1 4-8,-1 1 1,1-3 0,-1 6-46,1 1 1,-1 3-1,3 1 1,1-1-141,3-5 1,5 5-1,-4-4 235,2 3 0,-5 3 0,3-1 0</inkml:trace>
  <inkml:trace contextRef="#ctx0" brushRef="#br3" timeOffset="-26948.73">11929 7807 7460,'0'-18'-563,"6"7"549,0-1 1,1 8 200,-1-2 0,-4 2 228,4-1-105,-4 3-512,-2-6 121,0 8 1,0 8 0,0 3 52,0 5 0,0 1 0,0 1 1,0-1 8,0 1 1,0-1 0,0 1 0,0-1 23,0 0 1,0 1 0,2-3 0,2-1 3,1-2 1,9-3-1,-2 5-9,3-2 1,-3-8 0,-1 1 0,3-1-2,2 2 0,1-4 0,1 4-4,-1-4 0,0-2 4,1 0 1,-3-2-1,-1-2-7,-2-2 1,-7-6 0,5 5-1,-2-3 1,0 4 0,-4-5-14,1-3 1,3 0 0,-4 1 14,2 1 1,0 0 0,-6-5 1,0 0 1,0 5 47,0 0-115,0 8 54,0-3 0,0 14 38,0 5 0,0 4 0,2 1-27,3 0 1,-3 1-1,4-1-14,-4 1 0,-2-1 0,0 1-147,0-1 0,2-1 0,2-3 0,2-1 167,-2 2 0,-2-7 0,-2 1 0</inkml:trace>
  <inkml:trace contextRef="#ctx0" brushRef="#br3" timeOffset="-26681.73">12523 7894 7464,'17'-10'-126,"1"4"1,-1-1-1,1 1 1,-1 2 11,0 2 1,1 2 0,-1 0 0,1 0-24,-1 0 0,1 0 0,-1 0 0,1 0 137,-1 0 0,1-8 0,-1-1 0</inkml:trace>
  <inkml:trace contextRef="#ctx0" brushRef="#br3" timeOffset="-10554.74">10602 10322 6189,'7'9'307,"5"-3"0,-2-4 0,-1-4-163,-1-4 1,4 2 0,-4-5-1,1 1-87,5 4 0,1 0-137,3-2 0,-1 4-107,1-3 0,-7 3-75,1 2 0,-6 0 73,6 0 1,-7 0 188,7 0 0,-8 7 0,4 3 0</inkml:trace>
  <inkml:trace contextRef="#ctx0" brushRef="#br3" timeOffset="-10288.74">10602 10584 7313,'11'0'-112,"1"0"1,0 0 0,5 0 138,0 0 1,-5 0 0,0 0-167,1 0 1,-3 0 0,2 0 65,1 0 0,-3 0 73,2 0 0,-1 0 0,7 0 0</inkml:trace>
  <inkml:trace contextRef="#ctx0" brushRef="#br3" timeOffset="-4246.73">11719 10671 6753,'0'-10'-77,"0"2"0,0 6 1,2-1 223,4-3-12,-4 0-114,6 6 0,-6 0-35,4 0 1,1 2-1,7 2 31,-2 2 1,-7-1 18,7-5 1,0 0-1,5 0 32,1 0 0,-7 0 0,-1-2 0,0-1 33,-1-3 1,-3 0-1,6 4-19,1-4 1,3 2 0,1-5-36,1 1 1,-1 2-1,1 6 1,-1 0-67,1 0 1,-7-6 0,1 0-26,2 2 1,1 3-173,3 1-125,-9 0 1,5 1 173,-8 5 0,-1-2 1,-5 8 166,0 1 0,0 3 0,0 1 0</inkml:trace>
  <inkml:trace contextRef="#ctx0" brushRef="#br3" timeOffset="-3670.73">12488 10444 6057,'0'10'476,"0"-1"-182,0-3 0,0-2-177,0 8 1,0-1-57,0 7 0,0-1 0,0 1 1,0-1 0,0 1 0,0-1-221,0 0 1,6 1 0,-1-1 66,-1 1 0,-2-7 1,-2 1-126,0 2 0,2-7 0,2 1-166,2 0 383,0-6 0,-6 13 0,0-5 0</inkml:trace>
  <inkml:trace contextRef="#ctx0" brushRef="#br3" timeOffset="-2873.73">12889 10531 7409,'0'-10'-550,"0"1"596,0 3 0,-2 4-74,-3-4 156,3 4 1,-8 2 24,4 0 1,2 0-105,-7 0 0,-1 2-58,-5 4 0,1-2 1,2 6-1,5-1-2,1 1 1,-4-4-11,7 5 0,-1 1 38,6 6 0,0-1 2,0 0 1,0 1-1,2-3-1,3-3 0,-3-2 0,6-6 1,-2 3 9,0 3 0,5-4 0,-3 4 9,2-3 0,2 5 1,5-4-18,0 2 0,1-7 1,1 3-1,3-4 6,1-2 1,0 2 0,-5 2 0,-1 2-4,1-2 0,-1-2 0,1-2 1,-1 0 23,1 0 0,-7 0 1,1 0-23,1 0 1,3 0-1,1 0-12,1 0 1,-7 0 0,-1-2-17,-2-4 0,-2 2 0,-4-8 18,4-1 1,-5 3 0,5-2-9,-4-1 1,-2-3 0,0-1 0,0-1 16,0 1 1,0 5 0,0 1 147,0-3 1,-8-1-175,-3-3 0,1 8 0,0 3 1,1 1-23,-1 0 0,-2 0 0,-5 4 3,-1-4 0,-1 4 0,-2-5-82,-3-1 1,1 6 0,6-4 0,-1 4-231,1 2 0,-7 0 0,1 2 1,2 4-551,1 6 883,-5 3 0,-2 3 0,-8-1 0</inkml:trace>
  <inkml:trace contextRef="#ctx0" brushRef="#br1" timeOffset="16060.27">11702 10339 7400,'0'-12'-1367,"0"1"1331,0-3 1,0 4 110,0-1 1,0 5-61,0-6 1,0 7 0,-2-5-4,-4 2 1,2 2-1,-6 4 8,3-4 1,-7 5-18,3-5 0,1 4 1,-2 2-9,-1 0 1,-3 2 0,-1 2 0,-1 1 1,1-1 1,-3-2 0,-1 0 0,-2 2 38,1 2 0,3 0 0,1-4 1,1 2-11,-1 1 0,1 1 0,0-4 1,-1 2-10,1 2 0,-1 5-15,1-5 0,-1 8-19,1-3 0,7-1 2,4 2 1,4-6 0,0 3-1,-2 1-6,-1 0 0,-1 1 0,4 7 11,-4-1 1,4-5-1,-4 0 8,4 1 0,2 3 0,0 1 6,0 1 0,0-7 0,0 1 10,0 2 0,0 1 0,0 3 29,0-1 0,0 0 0,0 1-32,0-1 0,0 1 0,0-1-8,0 1 0,0-1 1,0 1-10,0-1 1,2 1 0,2-1-4,2 1 1,6-1 0,-5 0 3,3 1 0,-6-6 1,4-3-1,-2 1 8,-1 0 0,1-4 0,-4 3 34,4-1 1,-2 4-1,8-5-5,1 3 1,-3-6 0,1 4 1,3-1 1,2-5 0,1 6-21,0 0 0,1-4 1,-1 6-1,1-3-13,-1-3 1,1 4-1,1 0 8,4 1 1,-3-5 0,3 2 0,-3-4-9,-3-2 0,6 2 0,3 2 1,1 2-7,4-2 0,-4-1 0,4 1 1,4 2 7,4-2 1,1 4-1,-5 0 1,0-1-50,0 1 0,6 6 0,0-5 0,-2 3 26,-3 0 0,-1-7 1,0 7-1,0 0 22,0-3 1,0 5-1,0-6 1,0 2 6,0 3 0,0 1 0,0-1 1,0-1 9,0 1 0,1 1 1,3 0-1,2-3-15,-2 3 1,5-4 0,3-1 0,2 1-8,-3 0 0,5-6 1,-7 1-1,3-3-5,-1-2 0,-1 0 0,3 0 0,-3 0 5,-2 0 0,-1 0 0,-3 0 1,2 0-2,-2 0 1,-2-5-1,0-1 1,1 0-2,3-2 0,0 6 0,-8-6 1,-4 3-30,-6-1 1,3-6 0,-3 4 0,-2-1 21,-1-5 0,-9 4 1,-1-1-1,0-3 10,-1-1 1,-5-3-1,2 1 1,-4-1 1,-2 1 0,6-7 0,0-1 0,-3-2 0,-1-4 0,4 4 0,0-2 0,-2 0-7,-2 1 0,0 1 1,2 6-1,2-2 2,-3 1 1,-3 3 0,-5 1 4,-7 1 1,-4 0 0,-1 1-5,-1 4 1,1-3-1,0 5 1,1-1 19,4-1 0,-3 2 0,3-3 0,-1 1-8,1-2 0,-4 1 1,5-1-1,-3 3 23,3-3 0,-5-2 1,6-1-1,-1 1 6,-1 5 0,2-5 0,-3 5 0,3-5 0,2-1 1,-3-1 0,3 1-20,-2-1 0,1 1 0,-5 1 0,4 3-9,2 1 1,-5 6 0,1-5-25,-3-3 1,-3 4 0,1 1 6,-1 1 1,1 0-1,-1 4 1,1-2 5,-1 2 0,-1-3 0,-2 1 0,-3 0-15,3-2 0,-4 4 1,0-5-1,-1-1 19,1 0 1,-4 1-1,4-5 1,0 4 5,-1 3 1,-5-5-1,2 6 1,-4 2-8,-2 2 1,0 0-1,0-2 1,1-1-2,-1 1 1,-2 0-1,-2 0 1,-2-2-11,2 2 1,-3-3 0,-1 1 0,0 0 6,1-2 1,-11 4-1,5-5 1,-1-1 19,-1 0 0,5 4 0,-1-3 0,-1 1-98,2 4 1,-5 2 0,3 2 0,-3 2 30,-3 4 1,-5 4 0,0 7 0,2-1 49,1-5 0,-5 12 0,-2-3 0</inkml:trace>
  <inkml:trace contextRef="#ctx0" brushRef="#br1" timeOffset="19483.27">13867 10723 6504,'12'0'-638,"0"0"638,1 0 0,-3-6 0,2 1 0,1 1 0,-3 2 0,2 2 0,-7 0 3,7 0 1,-6 0-2,5 0 1,-5 0 8,6 0-11,0 0 5,5 0 16,-7 0 48,-2 0-21,-8 0 13,0 0-58,7 0 0,-5 2 41,4 4-80,4-5 0,-6 13 0,5-6-79,-1 2 1,-2-5 114,-6 7 0,8 0 0,1 5 0</inkml:trace>
  <inkml:trace contextRef="#ctx0" brushRef="#br1" timeOffset="21361.27">13972 10828 7569,'-10'-2'-319,"5"-4"0,5 4 0,4-5 0,3 1 302,3 0 1,-4-2-1,5 4 1,3-2 29,2 3 1,-5 1 0,-1 0 0,0-2 4,-1-2 0,3 0-5,5 6 1,1 0 0,-1 0 0,-1-2-15,-4-4 1,5 4 0,-1-3 0,5 1 4,0-2 0,-1 4 0,-3-6 0,1 2-31,-1 1 1,6-7-1,1 4 1,-3 0 21,-2 1 1,-1-7-1,-1 4 1,1-1 4,-1-1 1,1 2-1,-1-3 1,1 1-1,-1-1 1,1-3 0,1-1 0,2-1 1,3 1 1,1-3 0,-4-1 0,4-2-1,3 1 1,-1-5 0,4-2 0,-2-2-4,2 2 1,-4-4 0,2 4 0,0-4-1,-2-2 0,6-2 1,-5-2-1,1-2 6,0 3 0,-2-7 1,4 0-1,-4-1 3,-2-1 0,6 6 1,-3-3-1,1 1 15,0 4 0,-6-5 0,6-1 0,0 0 40,-2 5 1,5-3-1,-7 2 1,0 2-14,0 3 1,0-5 0,-3-2 0,1 0-4,-2 1 1,5-7-1,-3 3 1,-2-3 5,-1 3 0,3-5 0,0 5 0,-1-5-26,-3-1 1,4-1 0,1 1 0,-1 0-36,2-1 0,-6-5 1,7 0-1,-3 1-4,0 3 1,6-4 0,-3 0-1,1-1 9,4-1 0,-4 6 0,0-4 1,0 3 2,1 3 0,-5 0 0,4-3 0,-2-1-2,-3-2 1,-3 0-1,0 3 1,3-1 5,1-2 0,2-2 0,-3 1 0,3-3-26,2 0 0,-4-6 0,4 4 1,-1-4-6,-5-2 0,4-3 0,-3 1 0,-5 6 56,-3 4 0,-9 4 1,5 3-1,-2 1 37,-4 2 0,-2-5 0,-2 11 1,0-3-55,0 3 0,6-5 1,1 5-1,1-5-31,0-1 1,5-3 0,-3-1 0,0 0 32,-4 5 0,1-1 1,-1 4-1,0-5-84,2 1 0,-6-4 0,4 9 0,-5-4 74,-1-1 0,0 0 0,0-1 0,0 3 17,0 3 1,6-1 0,0 5 0,0 0-8,2 1 0,-4 1 0,5 8 0,1 2-3,0 2 0,-5 6 0,5-5 1,0 3-10,0 4 0,-5-4 0,5 1 1,-2 3 14,-4 2 1,0 1 0,0 1 0,1-1-1,-1 1 0,-2-7 0,-2 1 0,2 2-10,4 1 0,-4 3 1,4-1-18,-4 1 1,3-1-1,3 1 1,2 0 0,-4 1 1,3 2-13,-1 3 1,0 5-1,-4-6 5,2-1 1,-1 3 14,-5-2 0,0 7-5,0-7 0,2 0 0,4-5 1,-4 5 0,4 1-9,-4-3 1,-2 4 0,2 1 0,2-1 8,2 0 0,-1-1 0,-5-7 10,0 1 1,-2-1 0,-1 1-8,-3-1 0,0 7 0,4 1 0,-2 0-11,-2 0 1,0-1 2,6-7 0,-1 1 1,-3-1 0,-2 1 0,0-1 1,6 1 8,0 0 0,0-1 0,0 1-3,0-1 0,0 1 0,0-1 0,0 1 12,0-1 0,0 7 0,0-1 1,0-2-10,0-1 1,0-3 0,0 1 0,2 0 0,4-1 0,-4 1 0,4-1 26,-5 1 0,-1-1-4,0 1 1,2-1-36,4 1 0,-4 5 1,4 1-20,-4-3 0,-2 4 1,0-1-15,0-3 0,0-2 41,0-1 1,0 5-10,0 1 0,0 5 11,0-6 0,-2 6 17,-4-5 1,4 5 7,-4-6 0,3 7-33,-3-7 1,2 6-26,-8-6 0,6 9-62,-5-3 0,-1 4 68,-5 2 0,1 2 0,3 2 30,1 1 1,0 1 39,-5-6 0,7 2 0,2 2 21,1 2 100,5 0-58,-6-6-84,8 0-23,0 0 9,-8 0 11,6 0 0,-6-2 6,8-4-8,0 4-59,0-6 1,-2 8-129,-3 0 1,3 2-57,-4 4 0,4-2-52,2 8 1,0-7 279,0 7 0,0-8 0,8 11 0,1-5 0</inkml:trace>
  <inkml:trace contextRef="#ctx0" brushRef="#br1" timeOffset="21823.27">16732 3528 6755,'7'-10'-4,"3"-5"0,7 5-5,1 0 1,-6-3 0,-1 5 0,3-2 11,1-3 1,3 3 0,-1-2-8,1-1 0,-1-3 0,1 1 0,-3 1 4,-3 2 0,3 7-72,-3-7 1,-2 8-140,1-2-25,-7 4 101,4 2 1,-8 2 134,0 4 0,0 4 0,0 7 0</inkml:trace>
  <inkml:trace contextRef="#ctx0" brushRef="#br1" timeOffset="22050.27">16976 3371 7569,'-17'0'-653,"7"0"637,2 0 0,8 8 1,2 1-90,4 1 1,-2 5-1,7-5-186,3 0 190,1 5 1,3-7 100,-1 4 0,1 3 0,-1-5 0</inkml:trace>
  <inkml:trace contextRef="#ctx0" brushRef="#br1" timeOffset="25409.27">16557 3528 6215,'8'-10'57,"-4"2"-27,7 8 1,1-5-20,5-1 0,-5 0 0,0 6 0,1 0 4,3 0 0,-1-2 0,1-2-5,1-2 0,-1-1 0,11 3 0,-2-2-3,-4 2 1,-1 0-1,-3 0 1,1-2-7,-1 3 0,1-1 0,-1 0 1,1-2-6,-1 2 1,-5 0 0,-1 0 0,3-1 0,1 1 0,1 0 0,-2 0 0,-3-2-2,3 2 1,-4 2 0,1 0 42,3-4 1,1 5-25,3-5-16,-9 4 1,1 2-33,-4 0 29,-4 0 1,6 2-9,-8 4 60,0-5 0,0 9 115,0-4-98,0-4 1,-2 8 79,-4-5-31,4-3-70,-6 6 0,8-6 20,0 4 1,2-4-1,2 6-26,2-1 0,7-3 0,-3 8 0,2 0-59,-1-3 0,-5 7 1,6-5-1,1 5-159,3 1 0,-4 1 0,-1 1 0,3 3-209,1 1 390,3 0 0,-1 2 0,1 3 0</inkml:trace>
  <inkml:trace contextRef="#ctx0" brushRef="#br1" timeOffset="27651.27">17884 6008 6192,'-17'0'-241,"-1"0"255,1 0 1,5 0 0,0 0 43,-1 0 0,3 0 0,1 2 1,-1 2-8,0 2 0,4 5 0,-3-3-32,1 2 1,2-5 0,6 7-2,0 2 1,0 1 0,0 3-5,0-1 0,2-1 0,2-3 1,4-1-23,1 1 0,1-3 0,4 2 1,-3-1 11,3-1 0,-5 6 1,3-5 5,2 5 1,-1-5 0,1-1 0,-4 0-2,-3 0 0,5-5 1,-6 7 8,-2 2 0,3-5 7,-1 3 1,0-6 15,-6 5 0,0-5 101,0 6-137,0-8 1,0 6-1,-2-7 4,-4 3 0,2 0 0,-7-6 1,-3 0 0,5 6 1,-3 0-16,-2-2 1,-1-3 0,-1 1-66,5 4 1,1-4 0,4 4-219,-6-4 206,5 6 0,-7-4-229,8 7 311,-7-7 0,11 12 0,-6-7 0</inkml:trace>
  <inkml:trace contextRef="#ctx0" brushRef="#br1" timeOffset="28177.27">18233 6287 7569,'10'0'-350,"-2"-7"1,-16 5 0,-3-4 388,-5 4 1,4 2-1,1 0 32,-3 0 0,-1 0-22,-3 0 1,6 0-9,1 0 1,1 8 13,-1 3-43,3-3 0,8 8 0,0-5 3,0 5 1,0-5-1,0 1-28,0 2 0,8 1-13,3 3 34,-3-9 0,7 1 0,-3-6 1,4 2 8,1-2 0,2-3-8,5-1 1,-5 0 0,6 0 0,-1-1 20,-1-5 0,0 2 1,-5-6-1,-3 0 40,-3 1 1,3 3 0,-3-6-35,4-1 0,-1-3 0,-3-1-20,-6-1 0,-5 7 0,-1-1-98,0-2 1,-1 7-1,-5-1 1,-6 2-130,-3 0 1,-5 0 0,-3 6 0,-4 2-406,0 4 616,-6 4 0,-2 7 0,-10 1 0</inkml:trace>
  <inkml:trace contextRef="#ctx0" brushRef="#br1" timeOffset="28727.27">17797 7405 7347,'0'-17'-362,"0"-1"1,0 1 359,0-1 1,2 3 249,4 3-105,-4-4 0,5 13 211,-7-9-307,0 8 1,6-2 0,0 12-66,-2 6 0,-2 5 0,-2 5 0,0 3-18,0 2 1,0 2 0,0 4 0,0-2-76,0-2 0,0-2 0,0 4 0,0-3 20,0-3 0,0 4 0,0-6 0,0-1-59,0-3 0,0-2 0,0 1-168,0-1 318,0-7 0,0 6 0,0-7 0</inkml:trace>
  <inkml:trace contextRef="#ctx0" brushRef="#br1" timeOffset="29031.27">18111 7265 7388,'2'-9'-768,"2"1"759,2 0 1,2 6 98,-3-4 0,5 6-45,8 6 0,-9-2 0,-1 8 0,-2 1-24,0 3 0,0 1 0,-6 3 1,0 1-37,0 2 0,0 6 0,0-5 0,0-3-62,0-2 0,0 5 0,0-1 0,0-2-35,0-1 0,0-3 0,0 1 0,0-1-173,0 1 285,-8-1 0,-2 1 0,-7-1 0</inkml:trace>
  <inkml:trace contextRef="#ctx0" brushRef="#br1" timeOffset="29293.27">17937 7580 7569,'-18'0'-916,"8"0"751,-5 0 237,13-8 3,-6 6-15,8-6 0,2 8 0,4 0-54,6 0 1,3 0 0,3 0-34,-1 0 0,0 0 1,1 0-1,-1 0-56,1 0 1,5 0-1,2 0 1,1 0-176,-1 0 258,6 0 0,-4-8 0,8-1 0</inkml:trace>
  <inkml:trace contextRef="#ctx0" brushRef="#br1" timeOffset="29677.27">18688 7527 7529,'-18'0'-92,"1"0"1,-1 0-2,1 0 1,-1 8-1,1 2 1,1 1 88,5 1 0,-5-2 1,6 3-1,-1-1 21,-1 2 0,8 1 0,-2 3 0,4-1-44,2 0 1,0 1 0,0-1 25,0 1 0,0-1 0,2-1 15,4-5 0,-2-3 1,8-8-14,1 0 1,3 0-1,1 0 16,1 0 0,-1-8 1,1-3-14,-1-5 0,-1 5 1,-3-1-1,-3-2 12,-2-1 0,3-3 1,-5-1-1,0-2-6,2-3 0,-6 1 0,4 6 1,-5-1-92,-1 1 1,-1-1-1,-5 1-48,-6-1 1,-3 7 0,-5 1-9,-3 2 0,-2 4 1,-4 10-2,5 6 0,5 3 138,1 3 0,1-1 0,-1 1 0</inkml:trace>
  <inkml:trace contextRef="#ctx0" brushRef="#br1" timeOffset="30393.27">19054 7318 6430,'8'-10'39,"-6"2"0,6 10-35,-8 4 0,0-2 0,0 8 1,-2-1 8,-4-1 1,4 5-5,-4-3 0,2 2 11,-1-3-18,3 5 0,2-14-8,11 4 0,5-12 13,1-6 1,1-1 0,-3-1-1,-1 2 27,-3-1 1,-5 3-1,6-2 8,1-1 1,3-3 0,1 1 22,1 3 0,-6 2 0,-1 6-34,3-1 0,-5-1 1,3 6-31,2 0 1,-5 0 53,3 0 1,-6 0-29,6 0 1,-9 2 0,5 2-8,0 1 1,-6 3-19,4-2 1,-4-2-20,-2 8 0,0-7 1,-2 5-27,-4-2 1,2-2-1,-8-4 1,-1 2-37,-3 1 1,5 3-1,-1-4 1,-2 2-43,-1-2 0,-3 3 0,1-1-180,-1-2 0,1-2 301,0-2 0,7 0 0,-6 0 0,7 0 0</inkml:trace>
  <inkml:trace contextRef="#ctx0" brushRef="#br1" timeOffset="30614.27">19037 7108 7531,'-12'-23'0,"2"0"-82,3 1 0,1 3 1,8 3 26,4 5 1,3 3 0,9 8 0,-1 0-768,1 0 822,-1 8 0,8 1 0,3 9 0</inkml:trace>
  <inkml:trace contextRef="#ctx0" brushRef="#br1" timeOffset="31305.27">19351 8086 7449,'0'-17'-453,"2"7"1,2 2 620,2 0 0,2 6-109,-3-3 0,5-3 0,8 2 4,-1 2 0,0 2 0,1 2-56,-1 0 1,-5 0-1,0 2-38,1 4 0,-5 4 0,0 7 0,-2 1-70,-1-1 1,1 1 0,-6-1 0,0 1 50,0-1 0,-2 0 0,-2 1 0,-3-3 48,-3-3 0,6-2 0,-4-6-19,1 1 1,-3 1 58,-8-6 1,7 0 15,-1 0 1,2-2-19,-1-3 1,3-5 0,8-8 0,0 1-13,0-1 1,6 1 0,2-2 0,1-3-49,5-1 0,-1 0 0,1 3 1,-2 1-52,1 1 0,3-3 0,-1 9 0,-1-1-226,-2 1 0,-1-1 301,7 7 0,-1-8 0,1 4 0</inkml:trace>
  <inkml:trace contextRef="#ctx0" brushRef="#br1" timeOffset="32077.27">19823 7964 7569,'-8'10'-520,"6"-3"0,-6-5 549,8 4 1,2-4-5,4 4 1,4-4 0,7-2-15,1 0 1,-7 0-1,1 0 1,0-2 11,-3-4 0,7 2-21,-5-7 0,5 1 0,-1-4 6,-3 3 0,-2-1 8,-4-6 0,-4 1 65,3 0 0,-5 7-89,-5 4 1,-5 4 0,-8 2-1,3 2-43,3 4 0,-3 2 0,3 5 1,-3-1 39,-3 1 1,1 3-1,-1 1 1,3 1 0,3-1 0,4-5 1,8 0-1,0 1-1,0 3 1,0-5 0,0 1 18,0 2 0,8-1 0,4 1 0,3-5-4,3-1 0,-1 4 0,1-6 0,-1-2 3,0-2 0,3-2 0,1 0 0,4 0-7,3 0 1,-5-2 0,6-2 0,0-4 43,-2-2 0,4 1 0,-7-5 1,-3 2-42,-2-1 0,5-3 1,-1-1-12,-2-1 0,-3 1 1,-5 1-1,-3 3-1,-2 1 1,0 2-1,-5-3 50,3 1 59,0 0 1,-8 3-32,-4 3 0,2 4-53,-7 2 0,7 8 0,-4 3 1,2 5 7,1 1 1,-1 1 0,6 1 0,0 3-14,0 1 0,-2 8 1,-2-2-1,-2 4-26,2 2 1,-4 0 0,1 2 0,-1 2 2,0 1 0,-4 3 0,5-4 1,-1 2 3,0-3 0,0-7 0,5-1 1,-3 1-7,2 2 0,-4-4 0,0-2 0,1-2 2,-1-4 0,-4 5 0,4-3-31,-1-2 0,3-3 0,-6-5-52,-1-1 1,3-8-1,-2 2-22,-1-4 0,-1-4 1,1-4 15,1-6 0,8-5 0,-4-5 0,2-3-69,1-2 170,-1-2 0,6-6 0,0 0 0</inkml:trace>
  <inkml:trace contextRef="#ctx0" brushRef="#br1" timeOffset="32290.27">20120 7772 7481,'0'-18'-133,"0"1"1,0-1 41,0 1 1,0-1 0,0 1-65,0 0 1,7 7 75,5 4 1,4 4 78,1 2 0,0 8 0,1 2 0</inkml:trace>
  <inkml:trace contextRef="#ctx0" brushRef="#br1" timeOffset="32855.26">20574 7929 6061,'15'-2'315,"-3"-4"1,1 2-175,-7-7 1,6 5-91,-6-6 1,5 6 75,-5-5-148,8 7 1,-12-6 118,4 4-71,-5 4 1,-2-5 1,-5 7 1,-4 0-2,-7 0 0,1 2 0,2 1 0,5 5-6,1 2 1,-4 2-1,5 5-20,-3 0 0,6 1 0,-2-1 1,4 1-6,2-1 1,0 1-1,0-1-70,0 1 1,0-1-30,0 1 1,8-1-1,4-1 26,3-5 1,-3-3-1,1-8 1,5 0-86,3 0 1,2 0-1,-3 0 1,1 0 160,2 0 0,9-8 0,-5-1 0</inkml:trace>
  <inkml:trace contextRef="#ctx0" brushRef="#br1" timeOffset="33226.26">21115 7877 7463,'0'-12'-426,"0"0"1,0 6 678,0-5-128,0 7 0,-2-4-29,-4 8 1,2 0-64,-7 0 0,5 8-5,-6 4 1,3 3 0,-5 3 3,2-1 0,9 0 0,-5 1 0,2-1 11,0 1 0,-6-6 1,7-1-1,1 3-9,2 1 0,2-3 1,0 0-56,0 1 0,2 1 0,4-3-51,5-5 1,5-4 0,1-2 0,1 0-125,-1 0 1,3 0-1,1 0 1,4 0 18,2 0 0,0-2 0,4-4 1,-3-3 176,-3-1 0,6-6 0,-4-1 0,8-10 0</inkml:trace>
  <inkml:trace contextRef="#ctx0" brushRef="#br1" timeOffset="33532.26">21552 7562 7234,'2'-15'-288,"3"3"1,-1-2 0,6 7 370,-2-3 1,3 4 0,-3-4 321,2 3-57,-6 1-258,4 6 0,-8 8 0,0 3-26,0 5 1,0 7-1,0 2 1,0 2-37,0 5 0,-6-5 1,-2 2-1,0 0-197,0-2 0,-3 6 0,3-6 0,0 2-15,0 0 1,-3-7-1,3 3 1,0-2-140,1 1 0,1-1 323,6-6 0,-8 1 0,-2-1 0</inkml:trace>
  <inkml:trace contextRef="#ctx0" brushRef="#br1" timeOffset="34109.26">21290 7842 6755,'17'0'-48,"1"0"0,-1 0 0,1 0 138,-1 0 0,0-6 0,1 0 0,-1 2 22,1 2 1,1-4 0,3 1 0,1-1-67,-2-2 1,6 6-1,1-4 1,-1 2-43,-4-2 1,2 5 0,-1-7 0,-3 2 25,-2 0 0,5-6 1,-1 7-1,-2-1-119,-1-2 1,-3 6 0,1-6 0,-1 3 20,0-1 0,1-2 75,-1 2 107,1 4-103,-8-6 0,-10 8 0,-12 0-7,-4 0 0,-1 6 0,-1 2 1,1 0-7,0 0 0,1 5 0,2-1 0,3 3-11,-3 3 0,-1-1 1,-1 1-6,5-1 1,-3 1-1,8-1 1,0 1 7,-1-1 1,5 0-28,-4 1 1,6-1 0,6-1-20,5-4 1,5-3 0,1-5 0,1 2-105,-1-2 0,8-2 1,3-2-1,1 2-271,0 4 431,0-4 0,6 5 0,0-7 0</inkml:trace>
  <inkml:trace contextRef="#ctx0" brushRef="#br1" timeOffset="34865.26">22512 7824 7511,'-6'-11'-150,"1"-1"1,-7 6 0,4-4 84,-2 3 1,5 1-1,-7 6 105,-2 0 1,-1 0 0,-3 0-8,1 0 1,-1 6 0,1 1 0,0 1-47,-1 0 0,1 5 0,-1-1 1,1 2-25,-1-3 1,3 5-1,1-5 1,4 5-1,3 1 1,1-5-1,6 0-11,0 1 0,2-5 42,4-2 1,3-4 0,9-2 0,-1 0 18,1 0 1,-1 0 0,1-2-1,-1-2 5,1-2 1,-1-7-1,0 3 1,-1-2-16,-4 1 1,3-1 0,-3-4 0,1 3-4,-1 1 0,2 1 0,-7-7 1,1 1-15,0-1 0,4 1 1,-7-3-1,-1-1-41,-2-2 1,0-6-1,2 3 1,2 1 1,-2 0 0,-2-6 0,-4 4 0,-2-2 40,-2 0 1,-6 1 0,5-3 0,-1 4 67,0 2 1,-4 0 0,5 3 0,-1-1 63,0 2 1,2 7 0,6 2 19,0-1 0,2-1 1,2 1-127,2 1 0,8 8 0,-5-4-119,1 1 1,5 5 50,-3-4-248,4 4 319,-7 2 0,-1 2 0,-8 4 27,0 5 0,0 5 0,0 1 0,0 1-5,0-1 1,0 3 0,0 1 0,0 4-2,0 2 0,0-3 1,0 3-1,0 0-11,0 0 1,0-3 0,-2 5 0,-2 0-10,-2-2 1,1 4 0,5-6-1,0 2-14,0 4 0,-6-3 1,0-1-1,0 0 15,-2 0 1,6-4-1,-5 5 1,1-3-4,0-4 1,0 4-1,4-1 1,-2-3-13,-1-2 0,-1 5 0,6-1 1,0-2-28,0-1 1,0-3 0,0 1-1,2-3-116,4-3 1,1 3-1,7-3 1,-2 2-46,1-3 0,3 5 185,1-5 0,8 5 0,3 1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44:51.788"/>
    </inkml:context>
    <inkml:brush xml:id="br0">
      <inkml:brushProperty name="width" value="0.08571" units="cm"/>
      <inkml:brushProperty name="height" value="0.08571" units="cm"/>
      <inkml:brushProperty name="color" value="#E71224"/>
    </inkml:brush>
  </inkml:definitions>
  <inkml:trace contextRef="#ctx0" brushRef="#br0">332 560 6989,'17'-2'174,"1"-4"0,-6 2 0,-3-8-126,-1-1 1,6-3 0,-5-1-51,1-1 1,6 1-1,-7-1 30,1 1 1,0-1-1,-6 1 15,1-1 0,7 1-3,-6 0 1,5 5-74,-5 0 1,2 8-37,-2-1 0,-4 5 68,4 5 0,1-1 1,-1 8-1,-2 1-3,-2 3 1,4 3 0,0 3-1,-2 1-45,-3-2 0,1 5 0,2-1 0,2 0-22,-2 0 1,-2 4 0,-2-5 0,0-3 7,0-2 0,0 5 1,2-1 12,4-2 14,-4-1 1,5-3-1,-7 1-21,0-1 0,-2-1 1,-1-3 49,-3-1 0,-8-2 17,3 1 1,1 3 14,-2-8 0,1-1 35,-7-5 0,1 0 21,-1 0 0,7 0 269,-1 0-194,8 0-16,-4 0-78,8 0 0,2 0 1,4 0-12,6 0 1,-3 0-1,3 0-26,2 0 1,1 0-1,3 0 1,-1 0-23,0 0 1,1 0-1,-1 0 1,1 0-6,-1 0 0,1 0 1,-1 0-1,1 0-55,-1 0 1,1 0-1,-1 0-127,1 0 1,-7 0-169,1 0 1,-6 0-418,5 0 769,-7 0 0,4-7 0,-8-3 0</inkml:trace>
  <inkml:trace contextRef="#ctx0" brushRef="#br0" timeOffset="670">926 193 7409,'-6'-18'-288,"0"1"1,-7-1 0,1 3 313,-4 3 0,5-1 0,-1 5 0,-1 0 17,-3 0 0,-1-3 1,1 3-1,2 0 53,3 0 0,-1-3 1,-5 5-56,-1 2 1,1-4 0,-1 3 0,1 1-9,-1 2 0,7 2 0,-1 0 1,-2 0 6,-1 0 0,-3 0 0,1 2 0,0 2-77,-1 1 0,-5 9 0,0-2 0,-1 3 37,-1 3 0,4-1 0,-7 2 0,1 3-28,0 1 1,0 2-1,-4-3 1,4 3 6,2 2 0,-5 0 1,5 4-1,0-4 14,0-1 1,1 3 0,7-4-1,0 0 15,-1 0 1,6 6 0,3-1 0,1 1 18,4-2 1,2 4-1,2-4 1,0 4 35,0 2 1,2-2 0,4-2 0,8-2 4,7 2 0,0-4 0,6 0 0,1 0-31,-1 1 1,2-7-1,6 2 1,0-3-9,0-3 0,0 1 1,1-1-1,3-1-13,2-5 1,0 3-1,-6-6 1,0-1 4,-1 1 0,7-2 0,0-6 0,-2 0 27,-2 0 1,3 0 0,1-2 0,-4-2 55,-6-2 0,2-5 0,-6 3 1,2-2 7,0-3 1,-7-5 0,1-3 0,-4-4 10,-1-3 0,-8-1 0,-3-6 0,-1 0-79,0 0 1,0-5 0,-6-5-69,0-5 0,0 5 0,0-11 0,-2-1 0,-4 3 29,-6 0 1,-5 1 0,-6 1-1,-4 3-142,-1 9 1,-5-5-1,2 14 1,-6 2-52,-3 2 0,-15 9 0,5 9 0,-2 1-524,-3 4 1,13 10 711,-11 5 0,-3 13 0,-6 3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30.131"/>
    </inkml:context>
    <inkml:brush xml:id="br0">
      <inkml:brushProperty name="width" value="0.08571" units="cm"/>
      <inkml:brushProperty name="height" value="0.08571" units="cm"/>
    </inkml:brush>
  </inkml:definitions>
  <inkml:trace contextRef="#ctx0" brushRef="#br0">1 53 7381,'9'-12'-564,"-3"1"564,4 7 0,-8-4 0,6 0-218,-8 6 27,0-5 1,7 7-15,5 0 151,-4 0 54,7 0 0,-5 7 0,0-5 0,5 6 0,-5 0 0,7 1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3.553"/>
    </inkml:context>
    <inkml:brush xml:id="br0">
      <inkml:brushProperty name="width" value="0.08571" units="cm"/>
      <inkml:brushProperty name="height" value="0.08571" units="cm"/>
      <inkml:brushProperty name="color" value="#E71224"/>
    </inkml:brush>
  </inkml:definitions>
  <inkml:trace contextRef="#ctx0" brushRef="#br0">122 53 7472,'-5'12'-619,"-1"-1"763,0-7-303,6 4 0,2-8 159,4 0 0,3 0 0,9 0 0</inkml:trace>
  <inkml:trace contextRef="#ctx0" brushRef="#br0" timeOffset="188">332 1 6164,'17'0'0</inkml:trace>
  <inkml:trace contextRef="#ctx0" brushRef="#br0" timeOffset="-112058.73">0 71 7328,'12'-6'0,"-1"0"-70,3 2 1,-4-4 195,1 3 1,1-1 0,4 4-1,-3-2 133,-1-2 0,-1 0-133,7 6 0,-1 0 0,1 0 0,1 0-49,5 0 1,-5 0 0,6 0 0,-2 0-126,1 0 0,1-2 1,-4-2-1,5-1 34,1 1 0,-6 2 1,4 2-1,-1 0-148,-1 0 0,6 0 0,-6 0 0,-1 0-78,-3 0 1,-2 0-1,1 0 1,-1 2-176,1 4 0,5-5 415,0 5 0,8-4 0,-3-2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44:53.645"/>
    </inkml:context>
    <inkml:brush xml:id="br0">
      <inkml:brushProperty name="width" value="0.08571" units="cm"/>
      <inkml:brushProperty name="height" value="0.08571" units="cm"/>
      <inkml:brushProperty name="color" value="#E71224"/>
    </inkml:brush>
  </inkml:definitions>
  <inkml:trace contextRef="#ctx0" brushRef="#br0">105 262 7507,'0'-17'-158,"0"5"0,-2 0 228,-3-1 1,3-3 126,-4-1 1,2 7-89,-2 4 0,4 6-131,-4 6 1,4 4 0,2 9 0,0 3-54,0 1 0,6 6 0,0-4 0,-2 0 19,-2 1 1,4 3 0,-1-4 0,-1 0-215,-2 0 1,0-1 0,2-7 0,2 1-216,-2-1 485,-2 1 0,-10-1 0,-2 0 0</inkml:trace>
  <inkml:trace contextRef="#ctx0" brushRef="#br0" timeOffset="393">0 297 7489,'0'-17'0,"0"-1"-203,0 1 0,6 5 1,2 0 257,2-1 0,-4 5 0,5 2 1,3 2-1,1-2 0,-3 5 0,0-5 1,1 4-25,3 2 1,1 0 0,1 0-11,-1 0 1,1 2-1,-1 4 1,2 5-9,5 5 1,-5-5-1,4 1 1,-3 2-25,-3 1 1,1 8 0,-1 1 0,1-3 18,-1-2 0,-1-1 0,-3-1 0,-3 1-10,-2-1 1,-2 1 0,-6-1-1,0 1-12,0-1 0,-8-1 1,-4-3-1,-3-1 23,-3 1 1,1 1 0,-3 0 0,-1-5 1,-2-1 1,-6 4 0,5-6-1,1-3-1,-2-1 1,5-2 0,-3 2 0,4 2-22,1 2 0,1 0 0,-1-6-205,1 0 1,-1 0-441,1 0 137,-1 0 519,9 0 0,-7 0 0,6 0 0</inkml:trace>
  <inkml:trace contextRef="#ctx0" brushRef="#br0" timeOffset="637">472 349 7569,'0'-17'0,"2"1"-218,4 5 242,-4-5 0,5 12 334,-7-7-453,0 7 0,0-2 0,0 12 73,0 5 0,0 5 0,0 1 0,0 1-63,0-1 0,0 1 0,0-1 1,0 1-99,0-1 1,0 1-1,0-1 1,2-1 182,4-5 0,-4 5 0,6-6 0</inkml:trace>
  <inkml:trace contextRef="#ctx0" brushRef="#br0" timeOffset="854">629 35 7569,'-17'-8'-650,"-1"-1"0,7-1 457,-1 4 1,6 4 192,-5 2 0,7 8 0,-4 2 0</inkml:trace>
  <inkml:trace contextRef="#ctx0" brushRef="#br0" timeOffset="1247">961 227 7569,'10'0'-1276,"-3"-2"1169,-7-4 1,-1 4 152,-5-3 1,-4 3 0,-7 2 0,-1 0-22,1 0 0,-1 0 1,1 0-1,-1 0 139,1 0 1,-1 2 0,1 2-106,-1 1 0,9 9 0,1-4 0,2 1-39,0 1 1,0 0 0,8 5-37,4 0 0,-2-5 0,6 0 0,-1-1 10,1-1 1,2 0-1,5-6 1,1 2 15,-1-3 1,1 5-1,-1-2 1,1 0 2,-1 2 1,1-6 0,-3 5 0,-1-1-2,-3 0 1,1 7-18,5-1 0,-7 4 13,-4 1 1,-4 1 0,-4-3 15,-4-3 0,2-4 0,-7-7-42,-3 5 0,-7-4 0,-3 4 0,3-4-37,2-2 1,-5 0 0,1 0 0,0 0-79,-2 0 1,5 0-1,-3 0-243,3 0 206,3 0 1,9-6 169,8 0 0,8-7 0,9 3 0</inkml:trace>
  <inkml:trace contextRef="#ctx0" brushRef="#br0" timeOffset="2054">1398 280 7569,'0'-12'-455,"0"0"1,0 6 573,0-5 1,-2 7-61,-4-2 1,-4 4-30,-7 2 1,-1 0 0,1 0 16,-1 0 0,1 0 0,-1 2 1,3 4-22,3 6 0,-3-3 1,5 3-1,-2 1-17,1 3 0,5 1 0,-4 1 0,2-1 9,5 1 0,1-1 0,2 1-1,0-1 0,7 1 1,5-1-1,4-1-25,1-5 1,0 3 0,1-8 0,-1 0 4,1 1 1,-1-5 0,1 4 0,-1-4 17,1-2 0,5 0 0,0 0 0,-1 0-8,-3 0 1,4 0 0,1-2-1,-3-2-11,-2-2 0,-1-5 0,-3 3 1,-1 0-15,-2 0 1,-1-5 5,7 1 0,-3-3 0,-3-3 7,-6 1 1,-2 1 0,-1 3 4,3 1 0,0 0 0,-6-5 1,0-1 0,0 7 11,0-1 1,-2 8 37,-4-2-33,4 5 0,-7 1 0,5 1 0,-2 5 21,2 6 0,2 3 0,2 3-20,0-1 0,0 1 0,0-1 1,0 1-5,0-1 1,2 1 0,2-1-13,2 1 0,7-7 0,-1-1-9,4-2 0,1 3 0,2-5 0,3-2-48,1-2 0,0-2 0,-5 0 0,1-2 42,4-4 1,-3 2-1,3-7 1,-3-1-12,-3 2 0,-5-5 0,-1 3 0,1-3 28,-2-3 1,3 1 0,-7-1 0,-2 1 4,-2-1 1,-2 1 0,0-1 45,0 1 1,0 5-5,0 1 0,-2 7-20,-4-2 1,-2 12-1,-3 5-26,5 5 1,4 1-1,2 1 1,0-1-97,0 1 0,0-1 0,2 1-152,4-1 0,3 1 0,9-3 126,-1-3 1,7-4 0,1-6 0,0 1 116,0 3 0,6 0 0,-3-6 0</inkml:trace>
  <inkml:trace contextRef="#ctx0" brushRef="#br0" timeOffset="2448">2480 349 7468,'16'-17'0,"-2"-1"-204,-3 1 0,-5 1 198,6 5 0,-8-5 18,1 5 0,-3 1 26,-2-2 0,-2 8 11,-3-1 0,-5 3 0,-8 2 0,1 0 11,-1 0 1,1 2 0,-1 2-58,1 1 1,5 9-1,1-2-23,-3 3 1,6 3-1,3-1-42,3 0 0,4-5 0,3-2 23,7-2 0,9 3 1,3-5-1,-1-2 18,2-2 1,-3-2 0,7 0-1,0 0 25,-2 0 0,-2 6 0,-7 0 0,-1-3 25,1-1 1,-1 4-1,-2 2-22,-3 2 0,2-5-11,-8 7 0,-1-6 0,-7 4 4,-3-3 0,-5 5 1,-8-6-1,1-2-20,0-2 0,-7 3 0,1 1 0,2-2-55,1-2 0,-3-2 1,0 0-1,3 2-150,7 4 1,-3-4-141,4 4 365,5-4 0,14-10 0,13-2 0</inkml:trace>
  <inkml:trace contextRef="#ctx0" brushRef="#br0" timeOffset="2872">3057 262 7569,'0'-12'-384,"0"1"0,0 5 0,0-6 378,0-1 0,-2 5 0,-4 0 66,-6 0 1,-3 7 0,-3-7 0,1 2 71,-1 0 1,1 0 0,-1 6-92,1 0 1,5 2 0,1 2-1,-1 4-23,2 2 1,1-1-1,5 5 1,-2-2-43,2 1 0,4 3 1,6-1 14,6-3 0,3 3 0,3-5 0,-1 0 1,0-4 0,3 1 1,1 1-1,3 0 14,-3 0 0,4-1 1,-2-3-1,-1 2 0,-3-2 0,-7 4 0,-1-1-6,3 3 0,-4 0 0,-1 3 18,-1-1 1,-2-6 7,-6 6 0,-8-3 0,-3 3-15,-5-6 0,-1 1 1,-1-1-1,1-2-23,-1-2 1,1-2-1,-1 0-50,1 0 1,-1 0 0,1 0-180,-1 0 0,7 0 30,-1 0 1,10 0-1,2-2 211,10-4 0,13-3 0,4-9 0</inkml:trace>
  <inkml:trace contextRef="#ctx0" brushRef="#br0" timeOffset="3104">3284 280 7502,'9'-18'-163,"1"8"0,-6 3 208,2-1 121,0 6 1,-6-4-117,0 12 1,0 4-1,0 7 1,0 1-60,0-1 1,0-5 0,0-1 0,0 3-132,0 1 0,0-3 1,2 0-324,3 1 1,-3-3 462,4 2 0,4-8 0,0 3 0</inkml:trace>
  <inkml:trace contextRef="#ctx0" brushRef="#br0" timeOffset="3316">3441 157 7569,'0'-17'-419,"-8"-1"0,4 3 575,-7 3-375,-1 4 0,2 10 72,4 4 0,5-2 1,1 8 146,0 1 0,7-5 0,3 8 0,7-7 0</inkml:trace>
  <inkml:trace contextRef="#ctx0" brushRef="#br0" timeOffset="3572">3685 210 7423,'-7'9'-154,"5"-1"1,-14-8-1,5 0 1,-5 0 200,-1 0 1,-1 6 0,1 2 0,-1 1 0,1 5 0,-1 2 64,1 1 0,7 0 0,4 1-124,4-1 1,10 1 0,4-3 24,3-3 0,3 2 0,1-9 0,2-1-14,3-2 0,5-2 0,-4 0 1,0 0-62,1 0 0,3 0 0,-4-2 0,0-3 82,0-7 0,-7 2 0,-9-1 1,1-1 19,0 2 1,-6-5 0,2 3 0,-4-4-82,-2-1 1,-8 0 0,-6-1 4,-7 1 0,1 7 0,-3 4 1,2 4-11,-2 2 1,3 0 0,-3 0-258,3 0 0,5 2 0,3 4 303,6 6 0,5 3 0,1 3 0</inkml:trace>
  <inkml:trace contextRef="#ctx0" brushRef="#br0" timeOffset="3970">3930 280 7569,'12'-6'-837,"-3"-2"1043,-1-2 1,0 6-10,-2-1 0,3 3-182,9 2 1,-3 2 0,-3 3-32,-6 7 1,2 4 0,-3 1 0,-1 0-15,-2 1 1,-2-1 0,0 1 0,-2-1-32,-4 1 1,4-1 0,-5 1-31,-1-1 1,-2-1 117,-7-5 1,-1-3 70,1-8 1,7-2 0,4-4 0,4-5 15,2-5 1,0-1-1,2-1-79,4 1 0,4-3 0,7-3 0,1-4 0,1-2-4,4 0 1,3 5 0,5-3 0,-2 2 3,2 4 1,2 3-1,2 7 1,-2 5 21,-4 4 1,2-4 0,-6 0 0,2 2-19,4 2 1,-5 10 0,-3 2 0,-4 3 3,-1 5 0,-1-5 0,1 11 0,-3-3-172,-3 2 1,-2 5 0,-7 6 0,3 1-301,-2 0 0,-10 0 0,-7 2 429,-9 4 0,-5-4 0,-8 5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3:31:44.775"/>
    </inkml:context>
    <inkml:brush xml:id="br0">
      <inkml:brushProperty name="width" value="0.08571" units="cm"/>
      <inkml:brushProperty name="height" value="0.08571" units="cm"/>
      <inkml:brushProperty name="color" value="#E71224"/>
    </inkml:brush>
  </inkml:definitions>
  <inkml:trace contextRef="#ctx0" brushRef="#br0">140 122 7569,'28'-2'-147,"-5"-3"0,-9 1-68,-3-8 0,-5 6 0,6-5 394,1-3 1,-5-2-77,-2-1 1,-4 5-75,-2 1 0,-2 7 0,-4-2-52,-6 4 0,-9 8 1,-4 2-1,0 1 14,-1 5 1,1 0 0,4-1 0,-3-1-15,3 1 1,2 3-1,3 1 1,5 1 17,5-1 0,4-5 0,2 0 8,0 1 1,0-3 0,2 0 0,4-3 31,5-3 0,5-2 0,3-2 0,2 0 5,3 0 1,1 0-1,-4 0 1,3 0 8,-3 0 0,-2 0 0,-1 2 1,-1 2 9,1 2 1,-1 1 0,1-3 0,-1 2-9,1-2 0,-1 6-70,1 1 1,-3 5 0,-1-1 0,-5-1-47,-1-2 1,-2-6 0,-4 5 103,4 3 0,-4-5-13,3 3 1,-10-2 0,-7 3 0,-4-3-14,-1-2 0,-8 3 0,-4-3 1,-4 0-30,-2 0 0,0 3 0,0-5 0,2 0-40,4 2 0,4-6 0,7 4 0,1-4-115,-1-2 0,8-2-7,5-4 1,3 2-1,2-8 1,0-1-130,0-3 0,13-1 307,5-1 0,11 1 0,-2-1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3:31:45.700"/>
    </inkml:context>
    <inkml:brush xml:id="br0">
      <inkml:brushProperty name="width" value="0.08571" units="cm"/>
      <inkml:brushProperty name="height" value="0.08571" units="cm"/>
      <inkml:brushProperty name="color" value="#E71224"/>
    </inkml:brush>
  </inkml:definitions>
  <inkml:trace contextRef="#ctx0" brushRef="#br0">123 560 7569,'18'-2'-88,"-1"-4"0,-7 2-237,-4-8 0,-2 6 401,1-5 1,-5 7-8,0-2 1,-2 4 0,-9 2 15,-3 0 0,4 0 1,-1 0-28,-3 0 1,5 0 0,-3 0-75,-2 0 1,5 6-1,-1 2 1,0-1 3,1 1 1,5 6 0,-4-3-1,2 5 0,0 1 1,-2 1 0,5-1-1,-3 1 13,2-1 1,2 1 0,2-1-1,0 1 9,0-1 1,2 1 0,2-1 18,2 1 0,7-1-5,-1 0 0,3-5 0,3-2 1,-1-2 24,1-5 1,-1-1 0,1-2 0,-1 0-31,1 0 0,5-5 0,0-3 0,-2-2 2,-1-3 0,3 3 0,0-2 0,-1 1-19,-3 1 0,-7-4 0,-2 7 0,-1-1 10,1 0 0,-6-6 0,4 5 0,-3-3-23,1 0 0,0 7 1,-6-7-34,0-2 0,0-1-28,0-3 1,0 1 27,0-1 1,-2 9 13,-4 3 1,4 2 49,-3-2-6,-5 4 0,6-5-10,-8 7 1,8 1-6,-1 5 1,3-2 0,2 8-4,0 1 0,6 3 1,1 1 5,3 1 1,-6-7-1,2 1 1,-2 2 24,1 1 0,-3-3 1,6-2-1,-2-1 53,0 1 0,7-6 13,-1 2 0,3-4 0,3-2-38,-1 0 0,7-2 0,-1-2-31,-2-2 1,-1-8-33,-3 3 1,1 1-1,-1-2 1,1 1 0,-3-1-2,-3 0 0,3 1 1,-5-7-25,0 1 1,3-1 0,-7 1 10,-2 0 0,-2 5 0,-2 0 18,0-1 0,-2 3 4,-4-2 1,2 8 0,-5-3-4,1-1 0,0 6 7,2-4 0,4 12 0,-4 6-16,5 3 0,1 3 0,0-1 0,0 1-33,0-1 1,0 0-1,0 1-63,0-1 1,1-1 0,3-3 0,4-3-38,2-2 1,1 0 0,7-4 0,-1 1 144,1-1 0,-1-2 0,1-2 0</inkml:trace>
  <inkml:trace contextRef="#ctx0" brushRef="#br0" timeOffset="459">1136 437 7340,'8'-17'-664,"-6"5"0,4 1 840,-4-3 0,-4 0 1,-2 1-1,-4 3 30,-2 2 0,4-3-114,-5 5 0,1-2 0,-3 4-46,1-2 1,0 1 0,-5 6-41,-1 5 0,1-2 28,-1 8 0,3-1 1,3 7-121,6-1 0,4 1 0,2-1 61,0 1 0,0-1 11,0 1 1,2-7-1,4-1 16,6-2 1,-2 0 0,1-5 12,3 3 1,-1 2 0,1-4 0,-2 2 18,1-2 0,-3 0 0,2-1 0,1 3 45,3-2 1,1 0-16,1 2 0,-3-2-36,-3 7 0,-4-5 1,-8 6-18,0 1 1,-2-3 0,-4 0-13,-6-2 1,-3 3 0,-3-5 0,-1 0 0,-3 0-2,-1-1 0,-2 1 0,4-4 0,-3 2-215,3 2 1,1 0-1,3-6-565,0 0 472,-1 0 0,10-2 310,8-4 0,8-4 0,10-7 0</inkml:trace>
  <inkml:trace contextRef="#ctx0" brushRef="#br0" timeOffset="988">1381 332 7386,'5'-17'0,"3"0"-304,2-1 1,-6 6-1,4 3 1,-3-1 426,1 0 0,0 5 259,-6-7-291,0 8 1,-2-4-1,-4 8 4,-5 0 0,-5 0 1,-1 2-47,-1 4 0,7-2 0,-1 8-77,-2 1 1,7-3-1,-1 1-2,0 3 0,6 2 1,-4 1 9,4 0 1,2-5-1,2-2 24,4-2 1,-2 3 0,8-5 0,1-2 28,3-2 0,1 4 1,1 0 21,-1-3 1,1 1-1,-1 0-31,0 2 1,-5 0-1,-2-4 1,0 2-4,-1 1 1,3 3-1,5-2 1,-1-2-1,-3 6-50,-1-3 1,-6 5-1,4-4-11,-3 1 1,-1-3 64,-6 6 0,-2-6 0,-4 3 0,-5-1-6,-5-4 1,-1-2 0,-1 0-1,1 2-14,-1 2 0,-5 0 1,0-6-1,1 0-60,3 0 1,2 1 0,-1 3 0,1 2-81,-1-2 1,1-2-592,-1-2 373,1 8 1,9-6 352,8 4 0,8-12 0,9-4 0</inkml:trace>
  <inkml:trace contextRef="#ctx0" brushRef="#br0" timeOffset="1221">1730 280 7569,'0'-10'-883,"0"3"1039,0 7 1,0 2 0,0 3 0,0 7-106,0 4 1,0 1 0,0 0 0,0 1-71,0-1 1,0-5 0,0 0-121,0 1 1,6 3 0,1-1-213,3-3 1,-6-2 350,2-5 0,4-3 0,-1 6 0</inkml:trace>
  <inkml:trace contextRef="#ctx0" brushRef="#br0" timeOffset="1399">1800 105 7263,'0'-17'-328,"0"0"0,-6 5 0,-2 0 508,-2-1 0,7 3 0,-5 0-436,0 2 1,4 3-57,-7 5 312,7 7 0,-4-5 0,8 6 0</inkml:trace>
  <inkml:trace contextRef="#ctx0" brushRef="#br0" timeOffset="1825">2062 228 6331,'-12'0'209,"2"2"0,1 2-148,-1 1 0,4 3 0,-4-2-17,3 6 0,-5 3 0,6 3-39,2-1 0,2 0 1,2 1-33,0-1 1,2 1 0,2-1 25,2 1 1,8-3-1,-5-1 1,3-4-1,0-3 1,-1 1 0,7-4 0,-1 2 42,1-2 0,-1-2 0,1-4 0,1-4 60,4-6 0,-9 3 0,3-3 0,-1-2-17,-1-1 1,-3-3 0,-2 1 0,-3-1-49,-3 1 1,-2-2-1,-2-3 1,0-1-12,0 2 1,-2 1 0,-3 3-168,-7-1 1,-4 9 0,-1 3 7,-1 4 1,1 2 0,0 0 0,-1 2-37,1 4 1,-1-3 0,1 9-1,-1 2-117,1 1 1,-1 1 285,1-5 0,-1 5 0,1-6 0</inkml:trace>
  <inkml:trace contextRef="#ctx0" brushRef="#br0" timeOffset="2484">2394 210 7110,'0'-11'-18,"0"-1"133,0 8 1,1-4-67,5 8 1,4 0-47,7 0 0,-1 8 0,-2 2 0,-5 1-14,-1 1 1,6 0 0,-3 5 2,5 1 0,-7-1 0,-3 1 0,-2-3-34,2-3 0,-4 3 2,4-3 57,-4 3 7,-2-5 1,0-4-21,0-12 1,0 2 0,0-7-58,0-3 1,-2-2 0,-2-1 0,-2 0-19,2-1 1,2 1-1,2-1 27,0 1 1,0-1 0,0 1 27,0-1 0,0 1 1,2-1 12,4 1 0,-2 1 1,8 3-1,-1 1 21,-1-1 1,5 3 25,-3-2 1,4 8-11,1-1 1,1 3-1,-1 2 1,0 0 3,1 0 0,-1 0 0,1 0 0,-1 0 0,1 0 1,-3 2 0,-1 1 0,-2 5-7,1 2 1,1 2-1,-1 5 1,-3 0-1,-2 1 1,3-1 0,-5 1 0,-2 1-15,-2 5 0,4-5 1,0 6-1,-2-2 4,-3 1 0,-1-1 0,0-6 0,2 1 25,4-1 1,-4 1 0,4-1 56,-4 1 1,-2-1-67,0 1 1,0-7 0,-2-1-64,-4-2 1,4 0 0,-6-5 0,1 3-722,-5-2 746,4-2 0,-15 6 0,4 2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3:31:43.508"/>
    </inkml:context>
    <inkml:brush xml:id="br0">
      <inkml:brushProperty name="width" value="0.08571" units="cm"/>
      <inkml:brushProperty name="height" value="0.08571" units="cm"/>
      <inkml:brushProperty name="color" value="#E71224"/>
    </inkml:brush>
  </inkml:definitions>
  <inkml:trace contextRef="#ctx0" brushRef="#br0">106 192 7439,'0'8'131,"0"-8"0,0 8 0,0-2-226,0 7 1,0 5 0,0-1 108,0 1 0,0-1 0,2 3 1,1 1-1,3 2-25,-2-1 0,4 3 1,-2-2-1,0 0-65,1 3 1,-5-7 0,6 4 0,-2-3-253,0-3 1,1-1 0,-3-3 327,2-1 0,0-8 0,-6 4 0</inkml:trace>
  <inkml:trace contextRef="#ctx0" brushRef="#br0" timeOffset="304">1 402 6572,'0'-18'214,"0"1"0,0 0-326,0-1 0,0 1 0,0-1 145,0 1 1,8 5 0,3 0 0,5 1 27,1 1 0,1-4 0,-1 7 1,1-1 10,-1 0 1,1-3-1,1 5 1,2 2-2,3 2 1,5 2-1,-4 0 1,2 0 5,4 0 0,-4 0 0,2 0 0,2 0-83,2 0 1,-3 6 0,-1 1 0,0 1-36,-2 0 1,4 6-1,-8-3 1,-1 5-4,-3 1 1,-7 3 0,-3 1 0,1 2 39,0-1 0,-6-1 0,1 0 0,-3 3-9,-2-3 1,0 0-1,0 1 1,-2 1 11,-3-2 1,-5-1-1,-7-1 1,-1 2 2,1 3 1,-3-1 0,-1-7 0,-4-3 6,-3-1 1,5-3 0,-4 5-1,2-4 0,3-3 1,-3 5 0,2-6 0,2-2-46,1-2 1,3 0-1,-1 2 1,1 1-91,-1-1 0,1-2 0,-1-2-94,1 0 1,5 0 0,3-2 219,1-4 0,-6-3 0,5-9 0</inkml:trace>
  <inkml:trace contextRef="#ctx0" brushRef="#br0" timeOffset="579">909 332 7114,'10'0'13,"-3"0"1,-7 2 0,0 4 26,0 5 0,0-1 1,0 2-1,0 1-36,0 3 1,0-4 0,0-1 0,2 1-205,4-2 0,-2 5-97,8-3 297,-8-4 0,11 7 0,-5-5 0</inkml:trace>
  <inkml:trace contextRef="#ctx0" brushRef="#br0" timeOffset="724">874 105 7569,'-12'-14'-49,"3"-3"-4,1-2 0,-4 5 0,5 2-724,-3-1 373,-2 5 404,3 0 0,-7 8 0,6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3:32:09.892"/>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Property name="color" value="#E71224"/>
    </inkml:brush>
  </inkml:definitions>
  <inkml:trace contextRef="#ctx0" brushRef="#br0">6375 1301 7385,'10'0'-1447,"-3"-2"1402,-7-4 79,0 4 0,-2-8 26,-3 5 0,1 3 0,-8-4-10,-1 4 1,3-4 0,-2 0-39,-1 2 1,3 2-1,0 0 1,1-1-21,-1-3 0,-2 0-6,-5 6 1,-1 0 0,1 0 14,-1 0 0,1 0 0,-3 0 0,-1 0 17,-2 0 1,-2 0-1,1 0 1,-3 0 4,0 0 1,-6 0-1,2 0 1,-6 0-15,-4 0 1,-5 0 0,3 0 0,0 2 4,1 4 1,-7-4 0,3 3 0,-3-1-32,3 2 0,-3-4 0,6 4 0,-1-2 15,-5 2 0,5-4 0,-1 3 0,0-3 15,1-2 0,-1 0 0,-4 0 1,3 0 16,-3 0 0,5 0 0,-1 0 0,2 0-16,5 0 1,-5 0-1,2 0 1,2 0-31,3 0 0,1 0 1,0 0-1,0 0-5,0 0 1,0 0 0,0 2 0,0 2 3,0 2 0,0 2 1,0-4-1,0 1 45,0-1 0,0 0 1,1 0-1,-1 2-22,0-2 0,0 4 1,0-3-1,0 1 28,0 2 0,0-6 0,0 6 0,0-3-35,0 1 1,0 8 0,0-4 0,2 1-26,4 1 0,-8-6 0,6 5 0,0 1 21,-2-2 0,-4 5 0,-1-5 1,3 2 3,2-1 0,-10-1 1,8 3-1,-2-3 22,0-2 0,2 4 0,2-5 0,2 1-11,2 0 1,0 0 0,-6-5 0,0 3-13,0-2 0,0-2 1,-1-2-1,-3 0 9,-2 0 0,0 0 1,8 0-1,2 0 29,2 0 1,2 0 0,-4 0-1,4 0-11,2 0 0,-5-6 1,7 0-1,2 3-16,1 1 1,-3 2 0,0 0 0,2 0-4,1 0 1,8 0-1,1 0 1,-3 0-2,-1 0 1,3 0 1,0 0 1,3 2-72,-3 3 1,4 5-1,8 8 28,0-1 1,2 1 0,2-1 0,4-1 24,2-5 1,-1 5-1,5-5 1,-2 5 5,1 1 1,-3 1 0,1-1 0,1 1 3,-2-1 0,3 1 0,-7-1 0,0 3 29,2 3 1,-6-4 0,5 4 0,-1-3 7,0-3 0,6 1 0,-4-1 0,1 3-10,5 3 1,1-4 0,3 5 0,-1-5-23,1-1 1,5-1 0,0 2 0,-1 3 8,-3 1 1,4 0 0,3-5-1,-1-1-62,0 1 1,-2-1 0,-5 3 0,-1-1 24,1-2 0,-1 9 0,1-13 1,-3 1 13,-3 1 1,1 1 0,-5-1-1,2-1 24,3-2 0,-3-3 1,2 5-1,1-2-10,3 1 0,1-3 1,1 0-1,-1-1-1,1 1 0,-1 0 0,1 1 0,-1-3-3,1 0 1,-1-4 0,1 5-1,-1-1-1,0-4 1,7 4 0,-1-2 0,-2-1 1,-1 3 1,3-6 0,2 4 0,2-2-1,5 2 0,0-4 0,3 3 1,0-1 1,0 2 1,2-4-1,2 4 1,2-2-4,-2 2 0,3-3 0,-1 7 0,-2 0-1,-2 0 0,3-5 0,1 5 1,-2 0-1,-2 0 0,-2-7 0,0 5 0,2-2 0,3 0 1,-3 5 0,6-5 0,0 0-1,3 2 1,-1-4 0,1 5 0,1 1-18,-2 0 0,3-4 0,-7 3 0,-2 1 7,-3 0 1,-1-4-1,0 3 1,0-1 47,0-4 0,-6 4 1,0-1-1,2 1-17,2 0 0,2 4 1,0-5-1,0 1-19,0 0 0,0 4 1,2-7-1,2 1-16,1 2 1,9-6 0,-2 4 0,3-4-4,2-2 1,-1 0 0,-3 0 0,-1 0 10,1 0 1,1 0 0,-2 0 0,-5 0 35,1 0 1,-4 0-1,5-2 1,1-2 28,0-2 1,-1 0 0,5 6 0,-5 0-64,-1 0 1,6 2 0,-5 2 0,3 2-46,-1-2 0,-5 3 0,4 1 0,-3 0 38,-3 0 1,4 3 0,-2-3 38,-2 2 1,-1-6-1,1 2 1,2-3 0,-2 1-20,-2 2 0,-3 0 0,1-6 1,0 0-10,0 0 1,8 2-1,2 2 1,1 2-8,1-2 0,-3 3 0,5 1 0,-3 2-32,3 3 1,-4-3 0,-1 0 0,1-1 7,-1 1 0,1-4 0,4 4 0,-5-3 63,-1-3 0,5 0 1,-1 0-1,3 2-22,3-2 0,-3-2 1,1-2-1,-3 0 49,1 0 0,11 0 0,-8 0 0,1-2-59,-5-4 0,9 4 0,-5-4 0,2 2-10,1-2 0,-3 5 1,0-7-1,1 2 5,-1 0 0,1-2 0,-1 4 0,0-3-10,1-3 1,-1 4 0,1-3 0,-1-1-4,0 0 1,-5 4 0,-1-5 0,1-1 13,-2 2 0,3-5 0,-7 3 0,-2-3-3,-2-3 0,-2-1 0,-1-3 0,-1-1 56,-3 2 0,3-4 0,-6-1 0,0 1-9,-4 0 0,2-4 1,1 4-1,-1-3-42,0-3 0,-2 6 0,-5 2 1,-1 1-39,1-1 0,-1 4 1,1-6-1,-1 1 17,1 1 0,-1-2 0,1 3 1,-1-1 14,0 2 0,5-4 1,-3-1-1,-3 1 59,-1 0 1,1 0 0,-1 1 0,-1-3 22,-2 0 1,-3 0 0,5 5-1,-4-3-46,-3-2 1,5 6-1,-4-4 1,-1 1-43,1 1 1,4-2 0,-4 3 0,-1-1 9,1 2 0,-2 1 0,-6 3-15,0-1 0,2 1 1,2-1 9,2 1 1,-1 0 0,-5-1 19,0 1 0,0-1 0,0 1 1,0-1 1,-5 1-1,-3 1-6,-2 5 0,6-5 1,-4 6-1,3-1-2,-1-1 1,-2 6-1,2-5-32,-5-3 0,1 0 0,-2 1 0,-1 3 2,-3 2 1,5-5-1,-1 1 1,-4-1 26,-5 1 1,2-4 0,-5 5-1,5-5 2,1-1 1,-5 1 0,0 3 0,2 1-6,1-2 0,3 1 0,-1-1 0,1 5-19,-1 1 0,1-4 0,-3 4 0,-1 1 0,-2-1 1,-8-4-1,2 5 1,-4-1 3,-2 0 1,-2 0 0,-2 4-1,-2-1 19,2 1 0,-3-4 1,-1 2-1,0 2 6,1 2 1,-5-4-1,4 1 1,-1-1-1,-5-2 0,5 6 0,-3-4 1,-1 4-9,-3 2 0,-7-6 1,0 1 16,1 1 1,1 2-1,-2 2 1,-6-2-1,-4-2 1,-2-2 0,-2 0 0,-3 6 0,-5 0 3,1 0 0,-9 0 0,1 0 1,-8 0-20,-2 0 1,43 0-1,-1 0 1,1 0 0,-1 0-1,-2 0 1,-2 0-87,-3 0 0,0 0 0,-5 0 0,0 0 1,-2 0-1,0 0 0,-2 0 0,-1 0 67,-1 0 0,0 0 0,-6 0 0,-1 0 0,4 0 0,1 0 0,-6 0 0,-1 0-534,-1 0 0,-1 0 0,-5 4 1,1 0 551,4 2 0,-1 0 0,0-1 0,0 1 0,3 1 0,1 0 0,-4 0 0</inkml:trace>
  <inkml:trace contextRef="#ctx0" brushRef="#br0" timeOffset="2639">14618 1126 7264,'-8'10'-303,"6"-2"0,-13-14 1,3-2-1,-3 0 346,-3 0 1,1 3-1,-1 3 1,1-2-47,-1-2 0,-5 0 0,0 6 1,0 0-7,-3 0 0,5-2 0,-6-2 0,0-1 4,-1 1 0,-1-4 0,-6 2 0,0 0 15,1-1 1,-3 5 0,-4-4-1,-6 2-1,-3-2 1,-8 4-1,-2-4 1,-1 4 57,1 2 0,0-5 0,4-1 1,-2 2-18,1 2 0,3-4 1,2 0-1,1 2-34,5 2 1,-11 2 0,5 2 0,-2 2-70,-1 2 1,-3 8-1,0-3 1,2 5 32,1 1 0,3-5 1,-1 0-1,1 1 1,0 3 1,1-1 0,5-1 0,5-5 15,4-1 0,4 6 0,2-4 0,4 1 36,2 1 0,-1-6 0,5 5 7,-2 3 0,-1 1-25,7 3 0,1-1 0,5 1 1,3-1-6,0 1 1,6-7 0,-5 1 0,1 2 13,0 1 0,-2 3 0,4-1 0,-3 0-8,-3 1 0,4 5 0,-6 1 0,1-3-16,1-2 0,-4 1 0,7 1 0,-3 2 2,-4-1 0,5 3 0,-3 0 0,-2 0-29,-1 1 0,-3 3 0,1-4 0,0 0 3,-1 0 1,6 1 0,1-5 0,-3 2 8,-1-1 1,3-3-1,2-2 1,1 1 5,-1-1 1,-2 3-1,-5 1 1,1 2 22,5-1 0,-5-3 1,6-1-1,-1-1-11,-1 1 1,8-7-1,-2 1 30,4 1 1,2 3 0,2-1 0,4-1-16,6-2 1,-2-7 0,3 5-1,5 0-27,3 0 0,4-1 1,-2 5-1,7-4-45,3-3 1,7 1 0,1-4-1,-2 4 15,-2 1 0,4-5 0,-1 4 0,-1-2 4,-2 0 1,4 5 0,-1-3-1,1 2 33,2 3 1,-6-3-1,3 0 1,-3 0 10,-2-1 0,0-3 0,0 6 5,0 1 0,-6-3 0,-2 0 1,1-1-1,-3-1 20,0 0 0,4 6 0,-4-3 0,2 5-3,5 1 1,-5-1 0,2-3-1,0-1-29,-2 1 1,6 3 0,-4 1 0,4 1-48,2-1 0,6 1 1,0-1-1,-1 1-8,3-1 1,0 1-1,7-1 1,-1-1 16,-1-5 0,7 5 0,-9-4 0,5 3 30,1 2 0,0 3 0,-1 1 0,-3 3 23,-1-3 0,-6-2 0,3-1 0,-1-1 19,-4 1 0,-2-7 1,-4 1-1,-2 0 30,-2-3 1,-6 5-1,4-8 1,-2 0-19,-3 1 1,-1-5-1,0 6 1,3-2-23,-3 0 1,4-1 0,-1-3 0,-1 2 0,0 2 0,2-2 0,1 0 0,-1 0-46,-4 2 1,6 1 0,2-3 9,4 2 1,2 6-1,0-7 1,2 1-1,2 0 0,2 0 0,7 6 0,-1-5 1,3 1-19,3 0 1,1 0 0,4-4 0,6 1 21,4-1 1,4 0 0,2 0 0,3 2 10,3-2 1,1-2 0,7 0 0,-1 1-5,0 3 1,1 2 0,-1-4-1,0 2-13,1-2 0,-3 3 1,-3-1-1,-5-2-13,1-2 1,-4-2 0,7 0-1,-1 0 28,-7 0 0,11-2 0,-9-2 0,7-4 31,-1-1 0,9-1 1,-7-4-1,1 5-9,1 1 0,0-4 1,1 5-1,-5-1-10,-5 0 0,2-4 0,-3 5 0,-3-1 17,-6 0 1,0-5 0,-8 1 0,0-2 2,3 3 1,-7-5 0,4 3 0,-4-7-24,-1-3 0,-1 0 0,-1 5 0,-3 1-19,-1-1 0,-3-5 0,5-2 0,-3-1 7,3 1 0,-4 0 0,-1 4 0,-1-3-26,-4 3 0,3 0 0,-1-1 0,-4-1 19,-6 2 1,0 1 0,-8 3-1,-1-3 29,-3-3 0,4 4 1,1-6-1,-3 1-25,-2 1 0,-1 0 0,-1 3 0,1-1-16,-1-2 0,5-6 1,-3 3-1,-3 1-43,-1 0 1,-1-6-1,-1 4 1,-3-2 28,-2-1 0,-2 7 0,-6-6 0,2 0 19,3 2 0,-3-6 0,4 6 0,-4-3 52,-2 1 1,0 6 0,-2-4 0,-2 0-10,-2 0 1,-5 3-1,3-3 1,0 0-2,0 0 1,-5 4 0,1-5 0,-3 1-33,-3 0 1,-7 4-1,-2-4 1,-2-1-48,0 1 1,0 0 0,-6-4 25,0 2 1,0 6 0,2-5 0,2 3-1,4 4 7,1 1 1,-3 3 0,4 0 0,0-1-7,0 1 1,-7 5 0,3 2 0,-4 1-1,-2-1 1,-1 4 0,-3-6 0,-4 1 26,-2 1 0,-1-4 0,-7 7 0,3-3 38,3-4 0,-5 5 0,4-3 0,-5-1 4,3-3 0,1 0 1,-1 3-1,1 1-17,3-1 1,-1 3 0,-3-2 0,1 1-10,3 1 1,5-4 0,-4 7 0,1-1-20,-1 0 0,6-4 1,-4 5-1,1-1-5,-5 0 1,3-3 0,-3 5 0,0 0-5,3-2 0,-7 4 1,5-5-1,-3 1-5,3 4 1,-9 0-1,7 0 1,-1-2 8,-1 2 1,5 2-1,1 2 1,-1-1 11,0-5 0,5 4 1,-5-4-1,0 4 9,1 2 0,3 0 0,-4 0 0,3 0-8,3 0 0,-4 0 0,2 0 1,3 0-1,1 0 0,-4 0 0,0 0 0,2 0-28,3 0 1,-5-6-1,0 0 6,2 3 1,0 1-1,1 2 1,-3 0 8,2 0 1,-4 0 0,3 0 0,1 0 9,2 0 0,2 0 0,0 0 0,0 0 1,0 0 27,0 0 1,0 5-1,0 1 1,0-2-10,1-2 1,-7-2-1,0 0 1,2 0-2,2 0 0,0 0 0,-1 0 1,-5 0-12,-2 0 1,5 0 0,-5-2 0,0-2-11,1-2 1,3 1 0,-6 5 0,1 0-19,1 0 1,-11 0 0,2 0-1,-5 0-57,-1 0 0,-6 7 1,2 5-1,-2 3-85,2 3 0,-4 7 0,4 6 157,-4 8 0,-2 6 0,1 7 0</inkml:trace>
  <inkml:trace contextRef="#ctx0" brushRef="#br0" timeOffset="13747">6218 1912 6078,'9'0'-7,"1"0"1,-6-2 50,2-4 1,2 4-45,-3-3 1,-1-3 7,8 2 0,-6 0 32,5 6 1,-5 0 241,6 0-86,-8 0 1,4-2-124,-8-4 0,-2 4-74,-4-3 1,2 3 0,-8 2-23,-1 0 0,3 0 0,-2 0 0,-1 0 19,-3 0 1,-1 0 0,-1 0 0,1 2 33,-1 3 0,7-1 0,-1 6 0,-1 0-3,-3-1 0,-1-5 0,-1 4 0,3 0-3,3 3 1,-2-1 0,7 2-21,-3 1 1,6 3-1,-2 1 1,4 1-5,2-1 1,0 1-1,0 1 1,0 2-18,0 3 1,6-1 0,2-5 0,0-1 9,-1 0 0,5 1 0,-4-1 5,1 1 0,1-7 0,4-1 1,-3-2 0,-5-2-48,6-6 1,-6 0-1,3-2 31,-1-4 0,4 2 0,-4-6 1,-1 1 30,1-1 1,0 4 0,-2-5 94,5-3 1,5-2-1,1 1-84,1 3 0,-3-3 0,-1 5 0,-3-2 5,3 1 1,2 7-1,-1-4 1,-1 2 48,-3 0 0,1-5 0,5 5-15,1 2 1,-1 2-68,1 2 0,-1 0 0,1 0 23,-1 0 1,1 0 0,-1 0 0,-1 2 0,-5 4 0,5-2 0,-5 6 0,3-1-17,-2 1 1,1-4-1,-7 5-49,-2 3 0,4-4 0,-2 1-191,-3 3 1,-1 1-694,-2 3 930,-7-1 0,5 1 0,-6-1 0</inkml:trace>
  <inkml:trace contextRef="#ctx0" brushRef="#br0" timeOffset="13981">6829 2034 7265,'10'-2'-771,"-3"-2"1796,1-1-1265,-6-1 290,6 6 1,-8 8 0,0 3 0,0 5-1,0 1 0,0 1 1,0-1-192,0 1 0,0-1 0,0 1-645,0-1 786,0-7 0,8 5 0,1-5 0</inkml:trace>
  <inkml:trace contextRef="#ctx0" brushRef="#br0" timeOffset="14135">6864 1877 7569,'-10'-17'-82,"4"-1"31,4 8 0,2-5 1,2 5-356,4 1 1,-4-1 405,4 4 0,4 4 0,-1-6 0</inkml:trace>
  <inkml:trace contextRef="#ctx0" brushRef="#br0" timeOffset="14524">7021 1947 7526,'12'0'206,"-1"0"0,1 0 0,6-2-302,-1-4 0,0 4 1,3-4-1,1 4 113,2 2 1,1 0 0,-5 2-1,3 2-26,1 2 0,0 8 0,-5-3 0,-1 5-2,0 1 1,-5 1 0,-2-1 0,0 1-36,-1-1 1,-5 1 0,2-1 3,-4 1 0,-2-1 0,0 1-18,0-1 0,-8-5 0,-4-3 13,-3-1 1,-3-2 37,1-6 0,1-2 1,3-2-1,3-4 56,2-1 0,3-3 1,5-7-1,0-3-71,0-1 0,2 0 0,1 3 0,5-1-76,2-2 1,2-1-1,5 7 1,0 1-12,1 5 0,-1-5 1,1 6-1,-1-1 111,1-1 0,7 1 0,2-7 0</inkml:trace>
  <inkml:trace contextRef="#ctx0" brushRef="#br0" timeOffset="14806">7650 1668 6666,'0'-12'-405,"0"0"942,0-1 1,-2 3-552,-4-2 104,4 8 1,-6-1-3,8 10 1,0 5-1,0 10-18,0 3 1,0-4 0,0 6 0,0 1-26,0 3 0,0-2 1,0 2-1,0 2 10,0 2 1,0 2 0,0-2 0,0-2-99,0-2 1,0-6 0,0 5 0,2-3-63,4-4 0,-4-1 1,6-3-1,-2 1-285,-1-1 0,9-5 0,-2-3 390,3-1 0,3 6 0,-1-5 0</inkml:trace>
  <inkml:trace contextRef="#ctx0" brushRef="#br0" timeOffset="15277">8191 1929 7569,'16'-1'-552,"-5"-5"0,-1 4 1,-6-6 626,2 0 1,2-1 350,-3-9 1,-3 6-245,4 1 0,-6-1-115,-6-5 0,-3 7 1,-9 4-1,1 4-29,-1 2 0,-5 0 1,0 0-1,-1 0 31,-1 0 0,6 2 0,-5 2 1,5 4 3,2 2 1,5-5 0,2 7-183,2 2 0,-3 1-49,5 3 1,2-1 195,10 0 1,4-1 0,7-2 0,1-5-19,-1-1 1,1 0-1,-1-4 1,0 2 0,1-3 1,1 5-1,3 0 1,3 0 10,2-1 1,-4 1 0,5-2 0,-3 4 24,-4-1 1,-2 5-1,-1-6-29,-1 1 1,-1 3 40,-4 6 1,-7-1-6,-10 1 1,-5-7 0,-8-1 0,1-2 122,-1-4 0,1-1 0,0 1 0,-3 2-117,-3-2 1,3-2-1,-3-2 1,2 0-180,-2 0 1,3 0 0,-5 0-1,2-2-82,-1-4 0,1 2 1,4-5-1,-3 1 191,-1 4 0,-8-14 0,4-1 0</inkml:trace>
  <inkml:trace contextRef="#ctx0" brushRef="#br0" timeOffset="16001">14531 1825 7322,'9'-2'564,"-3"-4"-524,-4 4-49,-2-6 0,0 10 0,0 4 0,0 6 57,0 3 0,0 3 0,0 1 0,0 2-86,0 3 1,0 5 0,0-6 0,0 0-203,0 3 1,0-7 0,0 6 61,0 0 0,0-5 0,2 1 1,2-5-366,2-5 543,0-7 0,-6 4 0,0-8 0</inkml:trace>
  <inkml:trace contextRef="#ctx0" brushRef="#br0" timeOffset="16520">14513 1912 7569,'0'-17'-100,"6"-1"0,0 1 0,-2-1 379,-2 1 1,6-1-292,3 1 0,5 7 0,1 2 0,1 2-29,-1 1 0,1-1 1,1 6-1,2 0 3,3 0 0,7 0 1,-2 0-1,4 0 14,2 0 0,-6 0 0,-2 0 0,-2 2-31,-4 4 0,-3 3 0,-6 9 40,-7-1 0,-3 1 1,-4-1-1,-1 1 3,-3-1 0,-14-1 0,3-3 0,-3-1 9,1 1 0,0-3 0,-3 0 0,-1 0-6,2-1 0,1-5 0,3 2-15,-1-4 5,9-2 0,3 0 58,12 0 1,5 0 0,11 0-1,3 0 26,2 0 1,-4 0 0,4 0-1,1 0-10,-1 0 1,-6 0-1,4 0 1,-1 2-25,-1 4 0,0-2 0,-5 7 0,-1 1-57,1-2 1,-7 5 0,-1-3 0,-2 3 3,-4 3 0,-2-7 0,-2 1 0,0 2 43,0 1 1,-2 1 0,-4-3 0,-4-1 104,0 1 1,-11-3-1,4 0 1,-3-2-65,1-5 0,-5-1 0,-1-2 1,0 0-51,0 0 1,-4 0 0,3 0-1,1 0-100,0 0 0,-6 0 1,4 0-1,0-2-25,3-3 0,1 1 0,4-6 1,5 0-213,4 1 0,5-3 1,5-5-65,0-1 1,7 6 388,5 1 0,19-1 0,6-5 0</inkml:trace>
  <inkml:trace contextRef="#ctx0" brushRef="#br0" timeOffset="16873">15299 1929 7272,'18'0'-178,"-1"0"0,-7-1 552,-4-5 0,-12 4 0,-8-4-423,-7 4 0,1 4 0,-3 4 0,4 5 104,1 5 1,1-1 0,-1 1-64,1 1 1,7-3-1,4 9 1,4-3-48,2-3 0,2-1 1,4-3-1,6-3 73,3-2 1,9 0 0,1-5 0,0 3-50,0-2 1,6-2-1,-1-2 1,1-2 19,-2-4 1,2 2-1,-8-7 1,0-3 44,3-1 1,-13 3-1,5 0 1,-5-1 34,-3-3 1,3-1 0,-7-1-1,-2 1-24,-2-1 1,-2 1-200,0-1 119,-8 1 0,-1 2 0,-9 3 0,1 6-8,-1 4 1,-5 2 0,-2 0 0,-1 0-251,1 0 1,2 8 0,6 2 0,1 1 292,4 1 0,-3-1 0,5 7 0</inkml:trace>
  <inkml:trace contextRef="#ctx0" brushRef="#br0" timeOffset="17780">15788 1895 7386,'10'-8'-1191,"-4"6"1456,-12-4 0,2 4-20,-8 2 1,1 0-146,-7 0 0,9 2 0,3 4-33,4 6 0,2-3 0,0 3-29,0 1 1,8-3 0,3 2-64,5 1 0,1-5 0,1-2 0,-1-4-29,1-2 0,5 0 1,0 0-1,0 0 38,3 0 1,-7 0 0,6-2 0,-1-2 20,-1-2 1,2-5 0,-6 3 0,1 0 12,-5 0 1,-3-5 67,0 1 0,1-3-24,-7-3 0,-6 6 0,-8 3 140,-1 1-246,5 2 0,-6 6 0,6 2 41,-2 4 1,1 6-1,5 9 1,0 4 1,0 2 1,0 2 0,0 8 0,0 2-56,0 2 1,0 5 0,0-3 0,0 0 18,0-1 1,-8 5-1,-2-6 1,0-2 57,5-3 1,1-6 0,0-3 0,-4-2 77,-2-4 1,5-1-28,-7-3 1,6-7-68,-6-4 1,7-6-1,-5-6 1,2-6-19,4-3 1,2-9-1,2-3 1,0-4 15,0-6 1,0-1 0,2 1 0,2-2-8,2-2 1,13-7-1,1 3 1,3 0-39,2 5 1,0 3 0,-1 2 0,3 0-71,0 0 0,4 6 0,-8 2 0,1 1 106,1 5 1,-6 2-1,5 1 1,-5 1 28,-1-1 0,-7 7 0,-1-1-15,-2-2 1,3 5-31,-5-3-6,0 8 1,-14-4 0,-2 10 0,-1 4 49,-1 6 0,8 3-27,-2 3 0,5-1 1,1 1-1,0-1 0,0 1 0,0-1 0,1-1 0,5-3 0,6-1 32,3 2 1,3 1 0,-1 1 0,1-3 8,-1-1 0,1-1 0,-1 7 0,1-3 2,-1-3 0,1 4 1,-1-5-1,1 3 94,-1-3 0,-1 5 179,-5-4-252,-3 3 1,-16-3-1,-3-3 1,-5-1 217,-1-4 0,-1-2 0,1-4-108,-1-4 0,7 2 1,-1-5-79,-2 1 0,5-4 0,-1 5 0,0-1-433,0 0 0,7 0 0,-5 4-944,0-1 1286,6-1 0,-6-2 0,8-2 0</inkml:trace>
  <inkml:trace contextRef="#ctx0" brushRef="#br1" timeOffset="29748">5903 4759 7569,'-11'0'-343,"-1"0"147,-1 0 1,5-2 0,0-2-1,0-2 223,-3 2 1,1 2-71,-2 2 1,1-2 0,-7-2 0,1-1 54,-1 1 1,1-4-1,-1 2 1,1 0 5,-1-1 0,-5 5 0,0-6 0,0 2-11,-3 0 0,5 0 0,-8 6 0,-2 0-11,-2 0 0,-2 0 1,0 0-1,-2 0 1,-4 0 0,3 0 0,-9 2 0,0 2-4,3 2 0,-13 2 0,7-4 0,-2 3 3,-3 3 0,7-4 1,-10 4-1,5-1 2,7 1 1,-5-6 0,7 4 0,-1-2 6,4-1 1,-2 1-1,3-4 1,1 2 16,2 2 1,2 2 0,2-5 0,2 3 0,2-2 1,8 4 0,-3 0 0,5-1-23,1 1 1,1 6 0,1-3 0,5 5 1,3 1 0,8 1-1,0-1-8,0 1 0,0 5 0,0 0 0,0 1-5,0 1 1,2-6-1,2 7 1,4-1-1,1 4 0,-5-2 1,4 0-1,-2-2 3,0-3 0,5 3 0,-5 0 0,0 0 7,2 1 1,-4-3 0,5-4 0,1 1 3,0-3 1,-5 5 0,5-11 0,-2 5 1,-4 1 0,4 1 0,-3-1-11,-1 1 1,-2 5-1,-2 0 1,0-1-11,0-3 1,-2-2-1,-2 3 1,-1 1 12,1 2 0,0 1 0,0-7 0,-2 1 3,2-1 1,2 1-1,2-1 1,0 0-1,0 1 1,0 5 0,0 1 0,0-1 1,0 2 0,0 0 0,0 6 0,0-4-1,0-1 1,6 3-1,2-6 1,2 0-2,3 3 1,-3-7 0,2 4-1,1-3 12,3-3 1,1-1 0,3-3-1,-1-1-2,-2 1 0,11-3 0,-11 2 1,2-1 4,1-1 0,-3 4 0,1-6-4,-1 1 0,6 3 0,1 5-4,-3 1 0,-3-1 0,-5 1 0,-1-1 2,1 1 1,1 5-1,0 0 1,-3-1-3,3-3 0,-1-2 0,1 1 0,-2-1-7,1 1 0,-3 1 0,2 3 1,-1 1 2,-1-2 1,5-1 0,-3-1-1,4 2-1,1 3 0,-5 7 0,-3-4 0,1 2 0,0 0 1,-6 0 0,3 4-1,-1-2-12,0-2 1,2 0 0,-4 6 0,3-2-16,3-4 1,4 3-1,7-7 1,4 0-170,2 0 0,8 4 194,6-5 0,8-1 0,-5-6 0</inkml:trace>
  <inkml:trace contextRef="#ctx0" brushRef="#br1" timeOffset="31003">5467 4933 7449,'0'-17'0,"-2"1"0,-2 3-273,-2 1 0,0 0 0,6-5 284,0 0 0,0-1 0,2 3 0,2 1 5,2 2 1,8 3-1,-5-5 1,5 4 13,3 3 0,-1-5 0,13 6 1,2 0-60,2-1 1,2 5 0,2-4 0,4 2-51,5-2 1,5 4 0,1-4 0,0 2 2,1-1 1,-1 3 0,1-6 0,-1 2 62,0 0 0,1-5 0,-3 3 0,-1-2 53,-3-3 0,-1 3 0,3-2 0,-3 1-9,-2 1 1,3 2 0,-5 6 0,-2-2 2,-2-2 0,2 1 0,-3 5 1,-5 0-24,-3 0 1,-5 0-1,-6 0-28,1 0 46,-8 0-74,-3 0 49,-7 0 0,8 0-95,4 0 1,3-6-1,3-2 79,-1-2 0,-1 5 0,-3-5 1,-1 0 4,1 0 1,3 1-1,1-5 1,1 3 123,-1-3 1,7 0 0,1 3 0,4 3-80,8 0 0,-2 6 0,9-4 0,1 4-32,2 2 1,7 0 0,-7 0 0,3 0-22,2 0 1,-1 0 0,-3 0 0,-1 0 14,1 0 1,-3 6-1,0 0 1,-1-2 14,1-2 0,-4-2 1,3 2-1,-1 2 6,-4 2 0,4 5 1,-3-3-1,-1 2-22,-2 3 1,-2 5-1,0 3 1,0 4-4,0 2 0,-6 3 0,0 5 0,2-1-17,2 1 1,0 0-1,-4 0 1,-4 0-5,0 0 0,-5 0 1,3 0-1,-3 0 5,-3 0 0,0-6 0,-1-2 0,-2-2 20,-3-3 1,-5-1-1,4 0 1,-2 3 0,-5-3 1,5-2 0,-2 1-1,-2 1-4,-2 2 0,-2 3 0,0-5 0,0 4 2,0 2 0,-6-3 1,0 3-1,0 0-13,-1 0 0,-1-4 0,-6 7 1,5 1 26,1 2 1,-4-4 0,4 0 0,1 2-6,-1 2 0,2 0 0,6-2 1,0-2-5,0 2 0,2 2 0,2 2 0,4 0-19,1 0 0,3 0 1,7 0-1,3 0-11,1 0 0,0-6 0,-3 0 0,1 0 33,2-2 1,1 4-1,-7-8 1,1-1 19,-1-3 0,-5 4 0,-1 1 0,1-1-22,-2 2 0,-3-3 0,-7 7 1,0 2-11,0 2 0,0 2 0,-2 0 0,-1-1-13,-3 1 1,-8 0 0,3 0 0,-5-2 25,-1-4 0,1 4 1,2-6-1,3 3-1,-3-1 1,-1-6-1,-3 4 1,3-2-5,3-3 1,-3 3 0,3-2 0,-4-1 0,-1-3 0,-1 4 0,-1 1 1,-2-1-8,-3 2 0,-5-6 1,4 7-1,-2-3 15,-4 0 1,-2 1 0,-4-5 0,-2 2 0,-2 3 0,-1-1 1,3-8-1,-2-1-4,2-2 0,-5-1 0,-1 5 1,-1-3 16,-1-1 0,6-2 1,-5 3-1,-1-3 15,2-2 1,-11 3 0,4-5 0,-3 0-29,1 2 1,-6-6 0,-4 6 0,-2-3-47,2 1 0,-10 0 0,2-4 0,-1 4-93,1 5 0,-6-1 0,10 0 126,-4-2 0,12 5 0,-8-3 0</inkml:trace>
  <inkml:trace contextRef="#ctx0" brushRef="#br1" timeOffset="40248">5275 5300 7322,'-12'0'-758,"0"0"795,9 0 0,-7-2-25,4-4 0,2 4 1,-6-5 72,3-1 1,1 4-57,6-8 0,-6 1-4,0-7 0,0 7-33,6-1 0,2 2 0,4-1 1,-2 3-1,8 8 8,1 0 0,3 0 0,1 0 1,1 0 2,-1 0 0,1 0 0,-1 0 0,1 0-1,-1 0 0,0 8 0,1 1-1,-1 1 1,1 4-1,-3-7-19,-3 3 0,2 2-3,-9 5 0,1 1 5,-6-1 0,0-5-1,0-1 34,0-7 1,0 2-11,0-12 0,0-3 0,0-9-20,0 1 1,6-1 0,0 1-3,-2-1 1,0 7 0,0-1-1,3-2 7,3-1 1,-4-1 0,4 3 9,-3 1 0,5 6 0,-4-3 0,1 1 27,5 4 1,-4 2 0,1 2 19,3 0 1,1 0-1,3 0 1,-1 0-11,1 0 0,-1 0 1,1 0-1,-1 0-14,1 0 0,-1 6 0,1 2-22,-1 1 0,-1 3 1,-5 5 12,-5 1 1,2-1 0,-2 1-101,-2-1 0,-3 1 2,-1-1 1,0 1 0,2-3-508,4-3 589,-4-4 0,14-1 0,-7 3 0</inkml:trace>
  <inkml:trace contextRef="#ctx0" brushRef="#br1" timeOffset="40483">6078 5178 7475,'10'0'-423,"-2"0"0,-8 2 473,0 4 1,0 3 0,0 9 0,0-1 0,0 1-29,0-1 0,5 1 0,1-1-58,-2 1 1,-2 5 0,-2 0-1,2-3-77,4-7 0,-4 3 0,5-5-132,1 5 0,-6-5 245,4 1 0,4-8 0,-1 4 0</inkml:trace>
  <inkml:trace contextRef="#ctx0" brushRef="#br1" timeOffset="40795">6480 5021 7103,'17'0'-217,"-5"0"1,-1-2 246,3-4 1,2 4 0,1-4-52,1 4 1,-1 0 0,0-2-225,1-1 1,-1-1-79,1 6 323,-8 0 0,5 7 0,-5 3 0</inkml:trace>
  <inkml:trace contextRef="#ctx0" brushRef="#br1" timeOffset="40957">6637 5143 7569,'-12'6'-232,"1"0"255,7-1-25,-4-5 0,10 0-214,4 0 1,3 0 4,9 0 1,-1 0 0,1 0 210,-1 0 0,1-7 0,-1-3 0</inkml:trace>
  <inkml:trace contextRef="#ctx0" brushRef="#br1" timeOffset="41462">7283 4829 6879,'-8'-10'378,"4"2"-510,-7 8 0,5 0 243,-6 0 0,7 0-143,-7 0 0,6 8 0,-4 3 1,3 5 0,-1 0 0,4-1 0,-4 1 22,-2 3 0,5 2 0,-5-3 0,0 1-10,1 4 0,5-3 1,-2 3-1,4-3 8,2-3 1,0 1 0,0-1 7,0 0 0,8-7 0,3-4 2,5-4 0,1-2 0,1 0 0,-1 0 8,1 0 1,-1-2 0,1-4-1,-1-4 6,1 1 1,-3-7 0,-1 5 0,-3-3 19,3 2 1,-4-3-1,-1 3 57,-1-3 0,-2 3-72,-6 0 0,-2 7 1,-4-5-16,-6 2 1,-3 2 0,-3 6-21,1 0 1,0 6 0,-1 0 0,3 0-209,3 1 0,-2-3 0,7 8-529,-3 2 754,6-7 0,-12 9 0,7-6 0</inkml:trace>
  <inkml:trace contextRef="#ctx0" brushRef="#br1" timeOffset="41837">7685 4898 7265,'17'0'-637,"-5"0"1,-2-2 789,-3-3 1,-1 1-3,-6-8 1,-2 8-66,-4-2 1,3 4 0,-7 4-44,2 4 1,0-4-1,4 6 1,-1 0 2,1 3 0,2-1 0,2 2 1,0 1-129,0 3 1,0-5-1,0 1 72,0 2 0,8-7 0,1 1 1,3-2 24,0 0 0,-1 0 0,7-6 1,-1 0 28,1 0 1,-1-6 0,0-2 0,1-2-12,-1-3 0,1 3 0,-1-2 0,-1-1 65,-4-3 1,1-1 0,-7-1-46,-2 1 0,-2-1 0,-4 1-129,-4 0 1,-4 7 0,-9 4 75,-4 4 0,-5 2 0,-7 0 0</inkml:trace>
  <inkml:trace contextRef="#ctx0" brushRef="#br1" timeOffset="48349">5537 6069 7439,'-10'0'-399,"0"0"0,6-2 212,-1-4 271,-1 4-131,6-6 157,0 8-26,0 0-74,0-8 1,0 4 8,0-7 0,8 5 0,3-4 0,5 1-19,1-1 0,1 4 0,-1-4 0,1 3 1,-1 3 1,0 2 0,1 2 0,-1 0 11,1 0 1,-1 0-10,1 0 1,-3 2 0,-3 3-18,-6 7 1,2-2 0,-3 1 0,-1 3-19,-2 2 0,-2 1 0,0 1 1,-2-3 9,-4-3 1,4 3 0,-5-3 20,-1 3 1,4 1 66,-8-4-28,9-5 0,-3-7 0,10-2-24,1-3 0,7 1 0,-4-8 0,2 0-16,3 3 0,-3-7 0,1 5 5,3-5 0,-6-1 0,-2-1 0,-2 3-6,1 3 0,-3-4 0,4 5 17,-4-5 0,-2 5 152,0-1-111,0 8 0,0-2-25,0 12 1,0-2 0,0 8-39,0 1 1,0 3 0,2-1 0,2-1-12,2-3 0,1-1 1,-1 4-128,6-3 1,3-1-1,3 4 1,-1-5-150,1-1 0,5 0 294,0-2 0,8-4 0,-3 5 0</inkml:trace>
  <inkml:trace contextRef="#ctx0" brushRef="#br1" timeOffset="48566">6200 6069 7569,'10'-18'-485,"6"1"482,-15 7 64,7 2 0,-8 10 0,0 4 2,0 6 1,0 3-64,0 3 1,0 5 0,0 0 0,2-2-214,4-1 0,-4-3 0,6 1 6,-1-1 1,-3 1 0,6-1-166,-2 1 372,-2-9 0,-6 7 0,0-6 0</inkml:trace>
  <inkml:trace contextRef="#ctx0" brushRef="#br1" timeOffset="49073">5624 5754 7440,'-12'0'-882,"1"0"925,7 0 0,-2 0 27,12 0 1,4-2-1,7-2-73,0-1 1,1-1-1,-1 6 1,1 0-66,-1 0 0,7 0 1,-1 0-1,-2 0-43,-1 0 0,3 0 1,2 0 110,2 0 0,2-8 0,6-2 0</inkml:trace>
  <inkml:trace contextRef="#ctx0" brushRef="#br1" timeOffset="49425">6619 5824 7252,'-9'0'-282,"3"0"337,12 0 1,-2 0-86,7 0 0,1 0 1,5 0-294,1 0 1,-1 2 322,1 4 0,-1 3 0,1 9 0</inkml:trace>
  <inkml:trace contextRef="#ctx0" brushRef="#br1" timeOffset="49584">6742 6034 7441,'2'9'-370,"3"-3"0,5-4 387,8-2 0,-1 0-17,1 0 0,-1-8 0,0-1 0</inkml:trace>
  <inkml:trace contextRef="#ctx0" brushRef="#br1" timeOffset="50132">7161 5702 6718,'11'0'11,"1"0"0,-6 0-93,6 0 0,-1 0 81,7 0 1,-1 0-1,1 0 6,-1 0 0,-5 0 0,-1 0 25,3 0 1,1 0 26,3 0 1,-6 0-57,-1 0 0,-7 2-2,2 4 0,-4-3 0,-2 9 34,0 2 0,0-5 0,0 3-19,0 2 1,0 1 0,-2 3 0,-2-1 20,-2 0 1,-5 1-1,5-1 1,0-1-32,-2-4 0,6 3 0,-4-3-112,4 3 1,2 3 0,0-1-95,0 1 1,2-9 0,4-1 201,6 0 0,3-6 0,3 6 0,-1-8 0</inkml:trace>
  <inkml:trace contextRef="#ctx0" brushRef="#br1" timeOffset="50550">7702 5719 7415,'8'0'-925,"-8"0"918,-8 0 0,-7 2 111,3 4 0,-2-2 11,9 8 1,-1-1-69,6 7 1,2-9-39,4-3 1,3-4-1,9-2 10,-1 0 0,1 0 0,-1 0 0,1 0 26,-1 0 1,6 0 0,1 2-42,-3 4 0,-2-4 0,-1 4 0,-3-3-13,-3 3 0,-2-2 0,-6 8 3,1 1 0,1-3-5,-6 2 0,-2-1 6,-3 7 0,-5-3 0,-6-1-29,5-2 1,-5-8-1,4 1-40,-3-3 1,-1 0 0,3 2 0,1 2-111,-1-2 1,-3-2 0,-1-2-197,-1 0 380,1 0 0,-1 0 0,1 0 0</inkml:trace>
  <inkml:trace contextRef="#ctx0" brushRef="#br1" timeOffset="50709">7667 5702 7423,'12'0'-157,"0"0"0,1-6 0,9 0 197,1 2 1,2-4 0,-4 3 0,5 1 15,1 2 1,2 2-57,6 0 0,0-8 0,0-2 0</inkml:trace>
  <inkml:trace contextRef="#ctx0" brushRef="#br1" timeOffset="55131">6008 6610 7269,'12'0'-230,"-1"0"0,-5 0 336,6 0-48,-8-8 0,4 4-57,-8-7-92,0 7 0,-2-4-12,-4 8 42,4 0 0,-14 0 53,5 0 0,1 0 0,-2 0-19,-1 0 0,-3 2 0,-1 2 0,-1 4 9,1 1 0,5-3 0,1 4 0,-1-1 3,2 1 1,2-4 24,8 6 0,0-7 1,2 5-1,4-2 4,6-4 0,3 4 0,3-3 0,-3 1 15,-3 2 0,4-4 0,-5 6 0,5-1 7,1 1 1,1-4-1,-1 4 28,1-3 1,-1 5 0,1-6 17,-1-2 0,0 3-63,1-1 1,-3 2 16,-3-2 1,-4-2-38,-8 7 1,0-5 4,0 6 1,-8-8 0,-4 1-6,-3-3 1,-3-2-1,1 2 1,0 2-114,-1 2 0,-5 0 0,-1-6 0,3 0-18,2 0 0,1 0-113,1 0 86,7 0 159,2 0 0,8 0 0</inkml:trace>
  <inkml:trace contextRef="#ctx0" brushRef="#br1" timeOffset="55438">6515 6767 7569,'9'0'-267,"-1"-2"273,-8-4 0,2 4 42,4-3 1,-4 5 35,4 5 1,-4 5-1,-2 8 1,0-1-129,0 0 0,0 3 1,2 1-1,1 3-26,3-3 1,0 4 0,-6-2 0,0-1-119,0-3 1,2-1 0,2-1-112,2 1 0,7-1 299,-1 0 0,3-7 0,3-2 0</inkml:trace>
  <inkml:trace contextRef="#ctx0" brushRef="#br1" timeOffset="55756">7074 6627 7272,'11'-5'-125,"1"-1"1,-6-2 200,5 2 0,1 4 0,5-4-70,1 4 0,-7 2 0,1 0-246,2 0 0,1 0-51,3 0 1,-1 0 290,1 0 0,-1 8 0,1 2 0</inkml:trace>
  <inkml:trace contextRef="#ctx0" brushRef="#br1" timeOffset="55924">7231 6732 7516,'0'10'-1,"7"0"0,5-7-80,4 3 1,-5 0-1,1-6-166,1 0 0,3 6 1,1 0-1,1-2 247,-1-2 0,1 5 0,-1 3 0</inkml:trace>
  <inkml:trace contextRef="#ctx0" brushRef="#br1" timeOffset="78426">8139 6435 7549,'0'-11'321,"0"-1"-243,0-2 1,0 5 0,0-3-125,0-2 0,-2 7 14,-4 1 0,2 4 0,-7 2-7,-3 0 1,-2 0 0,-1 0-1,0 2-6,-1 4 1,1 1 0,-1 7 0,1-4-86,-1-2 1,1 5-1,-1-1 64,1 3 1,7-3 74,4 0 1,6-3 0,6 3 107,6-6 0,-3 1 0,3-1-20,2-2 1,1-2-1,3 0-15,-1 4 1,-5-4 0,-1 4-32,3-4 0,2 3 0,1 1-44,0-2 1,1 4 0,-1-2-1,1 0-1,-1 1 0,1-3 1,-1 6-1,1 0 9,-1-1 1,-5-5-1,-1 4 26,3 0 0,2-1 1,1 7-68,0-2 0,-5-1 0,-2 7-45,-2-1 1,-3-5-1,-5 0 1,0 1 52,0 3 0,-7 1 0,-5 1 19,-4-1 1,1-5-1,1-3 1,3-1 25,-3-4 1,-1 0 0,-3 0 42,1 2 1,-1-1 0,1-7 81,-1-3 0,7-3 0,1-6 0,0 3-41,1-3 0,3-1 0,-4-3 0,2 1-21,4-1 1,1-5-1,-1 0 1,-2 1-53,2 3 1,2 1-1,2 1 1,2-2-150,4-5 0,3 5 1,9-4-1,1 3-242,5 3 1,1 5 0,8 0 0,0 1 352,4 1 0,17-5 0,0 5 0</inkml:trace>
  <inkml:trace contextRef="#ctx0" brushRef="#br1" timeOffset="32293">15212 4759 6598,'-18'0'-171,"1"0"1,-1 0-1,1 0 1,0-2 211,-1-4 1,-1 4-1,-3-6 1,-3 2-33,-2 1 0,-2-7 0,-8 4 0,-2 0 14,-2 1 1,-13-5-1,2 4 1,-5 0 1,-3 1 0,6-1 0,-6 4 0,2-2 39,-1 2 1,-1 2-1,6 2 1,0 0-18,3 0 0,4 0 0,-1 0 1,3 2-28,3 4 1,1 4-1,6 7 1,2 1-45,4-1 1,4 3-1,7 1 1,1 2 14,-1-1 1,3-3-1,1-1 1,4-1-50,3 0 0,1 1 0,6 1 0,-2 3 34,-4 1 0,4 0 0,-4-5 1,4-1 32,2 1 0,-2-1 0,-3 3 0,-7 1 6,-4 2 0,-1 6 0,-2-4 1,-3 1 10,-1-1 1,-6 4 0,4-4-1,-1 2-15,1 4 0,-4-3 0,6 1 0,1 2-9,3 2 1,-2 0 0,1-2 0,5-2-7,-1 2 0,7-4 0,-1 2 0,2 0 23,4-1 0,-4-1 0,3-6 0,1 2 7,2-1 0,0 3 0,-4-2 0,-4-1-9,1-3 1,-7 4 0,4 1-1,-3-1 0,-3 2 0,1-6 1,0 5-1,1-5-23,4-1 0,-3 5 0,5 2 1,-1 0-40,-1 1 1,2 3 0,-1-4 0,5 2-10,4 4 0,2 0 0,0 0 0,0-2 32,0 2 1,2 2 0,4 2 0,5 0-9,5 0 0,1 6 1,1 2-1,-1-1 62,1 1 0,-1 4 0,0-7 0,-1 1 68,-4 2 0,3-6 0,-5 3 0,2-5-42,-1-6 0,1 2 0,7-5 0,3-1-44,1 0 0,14 0 0,2-3 1,9 3-95,12 2 1,8-6-1,8 5 1,7-3-443,8 0 522,-43-7 0,1-1 0,7-5 0,1 0 0,0 2 0,0 1 0</inkml:trace>
  <inkml:trace contextRef="#ctx0" brushRef="#br1" timeOffset="34023">15055 4881 6167,'17'-12'11,"1"1"1,-1 7 0,1-2 11,-1 4 0,0-4 1,1-2-1,-1 1-16,1-1 0,5 0 0,2 4 0,1-3-14,-1-3 0,6 6 0,-2-4 0,4 2 5,2 1 0,2-1 0,2 6 0,1 0-1,-1 0 0,6 0 0,1 0 1,3 0 20,-3 0 0,3 6 1,-8-1-1,-3 1 32,-1 2 0,-2-6 1,2 6-1,0-3 2,-2 1 0,10 0 0,-9-6 0,7 0-22,6 0 1,1 0 0,3 0 0,-1 0-55,0 0 1,1 0 0,-1-2 0,-1-4 0,-5-5 1,3 1 0,-7-2-1,1-3 17,0-7 1,-3 3 0,-5-4-1,0 3-3,0 3 1,0 1-1,0 3 1,0 3-2,0 2 0,0-3 0,0 5 0,0 2-10,0 2 0,5 4 0,-1 2 0,-4 4-3,-4 1 0,-4 3 0,2 5 0,-5 1 62,-5-1 1,-1 3 0,-3 1 0,-1 2 18,-3-1 1,-5-1 0,6 0 0,1 5-31,3 1 1,3-4-1,3 4 1,3 0-27,2 1 0,10-5 0,8 4 0,1-2-12,1-3 1,-3 3 0,5-2 0,-3-1 15,3-3 1,-4-7-1,1-1 1,1 1 17,-3-2 0,11 5 0,-5-3 0,3 3 0,3 3 0,0 1 1,-5 2-1,-3 5-9,-1 1 0,-9-4 0,3 6 0,-4 2-17,-2 2 1,-6 0-1,-2-2 1,-2-2-25,-3 2 0,-3 1 1,-1-1-1,-1-4-28,1-2 0,-3 4 0,-1-6 1,-3-1 26,3-3 1,0 4-1,-1 1 1,-3-3-45,-2-2 1,-1 5 0,-3-1-1,2 0 51,-2 2 1,-4-3-1,-8 5 1,-7-2 20,-7-3 1,-9 3 0,2 0 0,-4 0 16,-2 0 1,-6-1 0,1-5 0,-1 3 18,-2 1 0,6 8 1,-3-2-1,5 4-56,6 2 1,-2 0-1,5 2 1,1 1 0,0 5 9,4 2 1,7-4 0,2 3-50,-1-1 1,3 3 0,-2-5 0,1-4 31,1-6 1,-4 0 0,7-8-1,-3-1 31,-4-3 1,-1-1 0,-3-1 0,1-1 1,-1-5 0,-7 5 0,-2-5 0,-2 5 6,0 1 1,0 1 0,-6-1-1,0-1-4,0-4 0,-6 7 0,1-4 0,-1 1 2,-2 0 0,6 3 0,-5-7 1,1 3 10,0 3 0,0-7 1,6-1-1,0 0-9,0-1 0,2-5 0,2 4 0,2-2 0,-2 0 0,6 5 0,0-3 0,2 0-22,-1 0 1,-1 5 0,2-1-1,-6 3-3,-4 3 1,4-1 0,-1 1 0,1-1 7,2 1 0,-4-3 1,8-1-1,0-3 8,-3 3 1,7-4 0,-4 1-1,3 3-10,3 1 0,-1-3 1,1-2-1,1-1-37,5 1 0,-5-4 0,4 4 1,-3-3-15,-2-3 0,1 0 0,2 0-6,3 2 88,-1 0 0,-5-6-21,-1 0 1,1 0 0,-1-2-3,1-4 1,-1 4 0,1-6 0,-1 0-2,1-3 0,-6 1 0,-1 0 0,1 1-1,-2-1 0,5 4 0,-3-4 0,2 1 4,-2-1 0,3 6 0,-3-2 0,1 3 10,-1-3 0,4 4 1,-6-4-1,1 4-1,1 2 1,-8-2 0,2-2-1,-4-2-11,-2 2 1,0-3 0,0 1 0,-2 0 15,-4-2 0,5 1 0,-7-7 0,2 4 1,0 2 0,-5-3 0,3 3 0,0 0 3,1 1 0,-5-1 0,6 4 0,1-2-2,-3 2 1,-2 2 0,-7 2-1,0 2-1,-1 4 0,1-4 0,-3 4 0,-3-4 1,-6-2 1,2 0 0,-4 0 0,-4 0-1,-3 0 1,-5 2 0,4 2 0,-1 1-76,1-1 1,-4-2-1,2 0 1,1 2 54,-3 2 0,6 7 0,-5-3 0</inkml:trace>
  <inkml:trace contextRef="#ctx0" brushRef="#br1" timeOffset="43282">14426 5283 6669,'10'0'80,"-3"0"-160,-22 0 0,9-2 82,-11-4 0,11 2 4,0-8 1,4 1 8,2-7 1,2 9 0,4 3-9,5 4 0,5 2 0,1 0 0,1 0 0,-6 6 0,-1-1 0,1 1-17,-2 2 0,5-6 1,-3 6-23,3-1 0,1 3 1,-3 6-5,-1-5 0,-8 5 28,2-5 1,-4-1-42,-2 2 1,0-6-29,0 5 0,-2-7 20,-4 2 1,4-6 69,-4-6 0,4-4 0,4-7 30,4 0 1,-4 5 0,4 0 0,-4-1-4,-2-3 1,5 5 0,1-1 59,-2-2 0,4 5 0,0-1-48,1 2 0,-3 2 1,6 4-1,1-2-19,3-1 0,3-1 0,3 6 1,1 0-35,-2 0 0,-1 0 0,-3 0 0,1 0 10,-1 0 0,1 0-52,-1 0 1,-5 8 0,-3 3-54,-1 5 1,-2 1-1,-6 1 1,0-1-193,0 1 0,-6-7 288,0 1 0,1 0 0,5 5 0</inkml:trace>
  <inkml:trace contextRef="#ctx0" brushRef="#br1" timeOffset="43687">15090 5335 7439,'9'-12'-721,"-3"1"600,-4-3 0,0 6 261,4 3 1,4-3-112,7 2 0,0 0-26,1 6 1,-6 2 0,-3 4-14,-1 6 0,-2-3 0,-6 3-58,0 1 1,0 3-1,0 1 1,-2 1-8,-4-1 1,2-5 0,-5 0 0,-1-1 74,0-1 1,4 4 0,-3-7 0,-1 1 18,0 0 1,4-2 0,-3-4 202,1 3 45,-6-3-164,12 6 1,-3-8-14,10 0 1,5 0 0,8 0-73,-1 0 0,0 0 0,1 0 0,-1 0-77,1 0 0,-1 0 1,1 0-1,-1 0-533,1 0 592,-1 0 0,1-8 0,-1-1 0</inkml:trace>
  <inkml:trace contextRef="#ctx0" brushRef="#br1" timeOffset="43962">15648 5178 7106,'8'-10'-13,"2"2"0,7 8-27,1 0 0,-1 0 0,1 0-145,-1 0 0,1 0 0,-1 2-357,1 4 542,-1-4 0,1 14 0,-1-7 0</inkml:trace>
  <inkml:trace contextRef="#ctx0" brushRef="#br1" timeOffset="44121">15736 5318 7569,'-10'0'-881,"2"0"768,24 0 0,-10 0 0,11 0 1,-1 0-32,-1 0 1,-3 0-1,-1 0 144,3 0 0,2 7 0,1 3 0</inkml:trace>
  <inkml:trace contextRef="#ctx0" brushRef="#br1" timeOffset="44387">16347 5143 7458,'-10'0'-94,"-3"2"1,7 4 110,2 5 1,2-1 0,2 2 0,0 1-27,0 3 1,0 1 0,0 1-1,0-1-115,0 1 0,0 5 1,0 0-1,2-1-96,4-3 0,-4-7 0,6-3 220,-1-1 0,3 6 0,8-5 0</inkml:trace>
  <inkml:trace contextRef="#ctx0" brushRef="#br1" timeOffset="44771">16626 5160 7569,'-17'0'-397,"0"0"1,5 0 291,0 0 0,1 0 124,-7 0 1,8 8 0,3 4 0,1 3 12,0 3 1,0-7-1,6 1 1,0 2-26,0 1 0,2 3-18,4-1 1,4-1 0,7-3-25,1-1 1,-1-8 0,1 2 25,-1-5 1,-5-1 0,-3-1 0,1-3 36,0-2 0,1-8 0,5 3 62,-4-5 0,-3-1 1,-5-1-58,2 1 0,0-1 1,-6 1-1,-2 1 45,-4 5 1,-2-5-1,-5 6 1,1-1-49,-2-1 1,-3 8-204,-6-2 0,-3 4 1,-3 4-55,6 4 0,6-2 0,3 6 227,2-2 0,9 5 0,-5-3 0</inkml:trace>
  <inkml:trace contextRef="#ctx0" brushRef="#br1" timeOffset="45143">16976 5178 7350,'0'-10'-246,"0"2"1,0 10 331,0 4 0,0-2 0,0 8-102,0 1 1,0 3 0,0 1 19,0 1 0,8-3 0,3-3 1,5-4 37,1-1 1,1-5 0,1 4 0,2-4-2,3-2 0,5-2 1,-6-2-1,0-3 6,3-3 0,-7 4 0,4-4 1,-5 1 69,-7-1 1,3-2-1,-6-5-62,1-1 0,-5 1 0,0-1-86,-8 1 1,-5 1 0,-9 3 0,1 3-211,-1 2 0,-7-3 0,-6 5 0,-6 2 241,-4 2 0,-15 10 0,2 2 0</inkml:trace>
  <inkml:trace contextRef="#ctx0" brushRef="#br1" timeOffset="51558">14286 5911 7032,'8'-9'0,"4"1"-93,3 0 0,3 6 1,-1-4 164,1 4 1,-1 2 0,1 0-66,-1 0 0,-5 0 1,-1 2 14,3 4 1,1 2-1,1 6 1,-3-5-89,-1-1 0,-8 6 43,2-3 0,-6 5 0,-6-1 1,-6-1-36,-3-3 0,-3-1 0,-1 4 0,-2-3-15,-3 3 0,1-4 0,6-1 0,-1-1-32,1-4 0,5-2 0,2 0 105,3 4 0,-7-4 0,4 5 0</inkml:trace>
  <inkml:trace contextRef="#ctx0" brushRef="#br1" timeOffset="51841">14601 5876 7465,'9'-7'-78,"-1"3"0,-10-6 172,-4 2 1,2 2-271,-7 6 0,5 0 202,-6 0 0,1 0 0,-5 2-16,5 4 1,-5 4 0,6 7-43,1 1 1,-5-1-1,8 1 1,2-1-21,2 1 1,2-1-1,0 1 2,0-1 1,2 1 0,4-3-83,6-3 0,3 1 0,5-7 0,1-2 132,2-2 0,8 6 0,-3 1 0</inkml:trace>
  <inkml:trace contextRef="#ctx0" brushRef="#br1" timeOffset="52209">14793 6051 7446,'0'-12'-288,"2"3"191,3 1 1,5 2 0,8 6-1,-1 0 1,1 0 71,-1 0 1,-1 2 11,-5 4 1,-3 4 6,-8 7 1,0 1-13,0-1 0,-8-1 0,-1-3 82,-1-1 1,-6-8 238,5 1-86,-5 5-149,6-8 0,5 6-55,10-8 1,5-2 0,8-2 0,-1-2-32,1 2 0,-1 2 1,2 2-1,1-2-90,-3-3 1,10 3 0,-9-4 8,1 4 1,1 2 98,-3 0 0,-7-8 0,-2-2 0</inkml:trace>
  <inkml:trace contextRef="#ctx0" brushRef="#br1" timeOffset="52592">14374 5684 7081,'17'0'281,"1"0"-345,-1 0 0,0 0 0,1 0 0,-1 0 79,1 0 0,1 0 0,3 0 1,1 0-34,-2 0 1,4 0 0,1 0-1,1 0-188,4 0 1,0 0 0,0 0 0,-2 0 205,2 0 0,10 8 0,4 2 0</inkml:trace>
  <inkml:trace contextRef="#ctx0" brushRef="#br1" timeOffset="52922">15701 5876 6346,'-10'0'1080,"4"0"-1076,12 0 0,4 0 0,7 0-64,1 0 0,-7 0 1,1 0-1,2 0-44,1 0 0,-3 0 0,-1 0 0,1 2-276,-2 4 0,3-2 380,-7 8 0,8-1 0,-4 7 0</inkml:trace>
  <inkml:trace contextRef="#ctx0" brushRef="#br1" timeOffset="53079">15788 6016 7493,'2'10'-291,"4"-4"-8,6-4 0,3 3 1,3 1-25,-1-2 323,1-2 0,7-2 0,2 0 0</inkml:trace>
  <inkml:trace contextRef="#ctx0" brushRef="#br1" timeOffset="53509">16399 5841 6657,'0'10'-245,"0"-2"1,8-8 237,4 0 1,-2 0 0,1 0 0,3 0 13,1 0 1,-1 2 0,1 2 0,5 2-2,-1-3 1,1-1-1,-3-2 1,1 0 25,-1 0 0,0 0 1,1 0 27,-1 0 1,1 0 179,-1 0 33,1 0-41,-9 0-166,-1 0 0,-8 8-46,0 4 0,-6 3 0,1 3-24,1-1 1,-4 1-1,2-1 1,0 1-1,-1-1 1,5 1-1,-4-1-208,4 1 1,2-1-401,0 0 612,0 1 0,0-1 0,0 1 0</inkml:trace>
  <inkml:trace contextRef="#ctx0" brushRef="#br1" timeOffset="53896">16958 5911 7569,'10'-17'-78,"4"5"60,-9 1 1,9 7 41,-2-2 1,3 4 0,3 2 0,-1 0-58,1 0 0,-1 0 0,0 0 1,1 0 0,-1 0 0,1 0 0,-1 0 80,1 0 0,-7 2 1,-1 4-173,-2 5 0,-2-1 1,-6 2 18,0 1 1,-8 1-1,-4-2 1,-3-5 91,-3 1 0,1-4 11,-1 8 0,7-9 0,1 5 49,2 0 1,4-6-1,8 6 3,2-1 1,8-5-1,-3 6 1,5-2 37,1 0 0,-5 5 0,0-3 0,1 0-24,3 0 1,-5 3 0,-1-3-1,-2 2-29,-4 3 0,-2-3 1,-4 2 11,-4 1 1,-6-3-1,-9 0 1,-4-3-122,-2-3 0,-3 4 0,-6-2 0,-3-2-518,-2-2 592,-8 6 0,5-7 0,-9 7 0</inkml:trace>
  <inkml:trace contextRef="#ctx0" brushRef="#br1" timeOffset="57413">14810 6697 7472,'10'-2'-382,"-4"-4"1,-2 5-1,-1-7 351,3 0 0,0 4 207,-6-8 1,-2 7-117,-4-7 1,2 8-1,-7-2-40,-3 4 0,-1 2 0,-3 0 16,1 0 0,-1 0-172,1 0 156,7 8 1,2 2 18,8 7 1,2-7 0,2-2-1,4-2 20,2-1 0,-4 1 0,5-6-21,3 0 0,1 6 0,3 2-9,-1 2 0,-5-7 0,-2 5 1,-1-2-47,1 0 0,-4 5 0,3-3 0,1 0 31,0 0 1,-6 5 0,4-3-10,-1 0 1,-5-1-12,4-3 0,-12 2 1,-5 4-17,-5-7 0,-1-1 0,-3 0 0,-1 2-85,-2-2 0,-1-2 0,7-2 0,-3 0-219,-3 0 0,10 0 326,-5 0 0,12 0 0,-2 0 0,8 0 0</inkml:trace>
  <inkml:trace contextRef="#ctx0" brushRef="#br1" timeOffset="57879">15090 6837 7266,'9'-2'-449,"-3"-4"1,-2-4 849,2 1 0,-4-1-442,4 4-80,-4-3 173,-2-1 1,1-4-1,5 8-1,6 3 0,-2 1 0,1 2 1,3 0-98,1 0 0,3 0 1,-3 2-1,-1 1 20,-2 3 0,-3 8 0,5-3-56,-2 5 1,-9-4 0,3-1 51,-4 3 0,-2 1 0,0 3 1,-2-3 4,-4-3 0,3 2 0,-9-7 36,-2 3 0,-1 0 0,-3 1 0,1-3 4,-1 0 1,7-6 0,-1 4 35,-1-4 112,5 5-101,0-5 0,16 6 1,3-8 25,5 0 1,1 0 0,1 0-16,-1 0 0,1 0 0,-1 0-53,1 0 1,-1 0 0,1 0-140,-1 0 1,1 0 0,-1 0-128,1 0 0,-1 0 0,0 0 246,1 0 0,7-8 0,2-1 0</inkml:trace>
  <inkml:trace contextRef="#ctx0" brushRef="#br1" timeOffset="79646">16207 6802 7569,'-17'0'-17,"-1"0"0,1 0 1,-1 0-238,1 0 0,5-6 1,1 0 253,-3 2 0,6-5 0,1-1 0</inkml:trace>
  <inkml:trace contextRef="#ctx0" brushRef="#br1" timeOffset="80065">15893 6697 7223,'17'0'78,"1"-6"1,-1 1-26,1 1 0,-1 2 0,1 2-93,-1 0 1,1 0-1,-1 2 1,1 2-236,-1 1 0,-5 1 0,-1-6-258,3 0 533,1 8 0,3 2 0,-1 7 0</inkml:trace>
  <inkml:trace contextRef="#ctx0" brushRef="#br1" timeOffset="80329">15963 6907 7168,'17'0'214,"1"0"-201,-1 0 0,1 0 0,-1 0 0,1 0-45,-1 0 0,1 0 1,-1 0-1,0 0-149,1 0 0,-1 0 0,1 0 0,-1 0 181,1 0 0,7 8 0,2 1 0</inkml:trace>
  <inkml:trace contextRef="#ctx0" brushRef="#br1" timeOffset="80744">16784 6627 6542,'-12'-2'972,"0"-3"-944,8 3 1,-3-4 53,7 12 1,-2 5 0,-2 11-140,-2 1 1,0 2-1,6-3 1,0 1-40,0-2 0,0-1 0,0-3 0,0 0-83,0 1 1,2-3 0,2-1-62,2-2 0,2-3 240,-3 3 0,5 4 0,8-7 0</inkml:trace>
  <inkml:trace contextRef="#ctx0" brushRef="#br1" timeOffset="81219">17046 6680 7091,'-8'-10'-284,"6"0"1,-6 6 286,0-1 1,5-3-6,-9 2 0,0 4 196,-5-4 0,-1 4-69,1 2 0,1 8-78,5 4 0,3 3 0,8 3-7,0-1 0,0 1 0,2-1-65,4 1 1,-2-1 0,7-1 0,1-3 64,-2-1 0,5-6 0,-3 3 0,3-1-6,3-4 0,-1-2 0,1-2 0,-1 0 14,1 0 0,-1 0 0,0 0 0,1 0-8,-1 0 0,1-6 0,-1-2 0,1-1 50,-1-5 1,-5 4 0,-2-1 0,-3-3-37,-3-1 0,-2-3 1,-2 1-1,0-1-38,0 1 1,0-3 0,0-1 0,-2-4-58,-4-2 1,3 5-1,-9-1 1,-2 4-24,-1 1 1,-3 1 0,-1 1-1,-4 4-19,-6 7 1,-4 3 0,-2 4 0,0 2-42,0 1 124,0 17 0,-8-11 0,-1 15 0</inkml:trace>
  <inkml:trace contextRef="#ctx0" brushRef="#br1" timeOffset="92098">6445 3274 6884,'11'-6'-244,"1"1"316,-8-9 148,4 12 1,-6-6-104,4 8 1,-3 0-81,9 0 0,0 2 0,5 2-27,1 2 1,-3 8-1,-1-3 1,-3 5-31,3 1 1,-4 1 0,1-1-1,1 1-32,-2-1 1,3 0 0,-5 1 74,2-1 1,-1 1 0,5-1 0,-4 1-3,-3-1 0,5 1 1,-6-1-1,-2 1-12,-2-1 1,4 6-1,-1 3 1,-1-1-3,-2 0 1,4 4 0,0-6 0,-2 1 0,-2 1 0,-2-6 0,0 5 0,2-5 18,3-1 1,-3-1 0,4 0 0,-4 1 7,-2-1 0,0-5 1,2 0-5,4 1 1,-4 3 0,4 1-24,-4 1 1,-2-7-1,1 1-11,5 2 0,-4 1 0,4 3 25,-4-1 1,0-1-1,2-3-9,2-1 0,-1-1 0,-3 7 34,4-1 0,-4-5 50,4 0-29,-4-1-45,-2 7 1,2-9 0,2-1 67,2 0 10,-1-6-91,-5 6 1,0-6-16,0 3 0,2-3 47,4 4 1,-4-2 132,4 2-164,-4-4 0,0 8-115,4-5-32,-4-3 0,5 8 116,-7-4 1,0-2 0,2 5 12,4-1 11,-4-2-701,14-6 43,-7 0 0,1 2 655,-4 4 0,-4-4 0,-2 5 0,0-7 0</inkml:trace>
  <inkml:trace contextRef="#ctx0" brushRef="#br1" timeOffset="92569">6689 4374 6917,'0'-9'219,"2"1"-69,4 8 1,-2 0-97,8 0 0,-3-2 0,5-2 0,-2-2 23,1 2 0,3 3 0,1 1-27,1 0 0,-1 0 0,0 0-18,1 0 0,-1 0 1,1 0-46,-1 0 1,-5 0 0,0 0-48,1 0 1,3 1-160,1 5 1,1-4-1,-1 4-180,1-4 0,-7 4-305,1 0 704,0-1 0,-3 3 0,-1 2 0</inkml:trace>
  <inkml:trace contextRef="#ctx0" brushRef="#br1" timeOffset="92915">7248 4165 6684,'0'-10'268,"0"2"0,-2 10-200,-4 4 0,4-2 1,-5 8-1,-1 1-26,-4 3 1,3 1 0,-3 1 0,0-1-86,3 1 0,-7-1 1,4 1-1,-3-1-139,-3 1 182,1 7 0,0 2 0,-1 8 0</inkml:trace>
  <inkml:trace contextRef="#ctx0" brushRef="#br1" timeOffset="94489">15387 3239 7569,'-10'0'-1255,"0"0"1315,4 0 151,4 0 113,-5 0-184,7 0 0,2 0-58,3 0 1,-1 0-94,8 0 1,-6 0-1,3 2 28,-1 4 0,0 2 0,-4 5 0,4-1 1,1 2 0,-5 1 0,4 3 0,-2-1 8,0 1 0,5 5 0,-5 0 1,-2-2 40,-2-1 0,0-3 0,2 3-43,1 3 0,1-4 0,-6 7 0,0-3 1,0 0-6,0-1 0,6 3 0,0 0 0,0 0-53,2 0 0,-5 1 0,7-5 0,-2 2 18,-4-1 1,4 3-1,-1-2 1,1-1 3,0-3 0,0 4 1,-5 1-1,5-3 7,2-2 1,-6-1 0,4-1 0,-3 1 6,1-1 1,0 1-1,-6-1 1,0 1-2,0-1 0,0 0 1,0 1-1,0-1 4,0 1 0,0-1 0,0 1 4,0-1 1,0 1 0,0-1-2,0 1 1,0-1 0,0 1 32,0-1 0,0 0 18,0 1 0,0-1 18,0 1 0,0-6 20,0-1 3,0-7-37,0 12 1,0-13-78,0 9 1,0-6 0,2 4-7,4-3 35,-4 7 24,5-4 1,-7 7 7,0 1 0,0-7-14,0 1 0,0-6-140,0 5-255,0-7 78,0 4-656,0 0-36,0-6 976,0 5 0,-7 1 0,-3 2 0</inkml:trace>
  <inkml:trace contextRef="#ctx0" brushRef="#br1" timeOffset="95329">15299 4567 7569,'10'0'-299,"-2"0"0,-6 0 438,3 0 1,-1 0-173,8 0 1,-6 0 0,5 0 100,3 0 1,-4 0-1,1 2 22,3 3 0,1-3-78,3 4 0,-3-2 0,-1 0 26,-2 2 1,-1 1-91,7-1 0,-1-4 44,1 4 1,-7 2 0,-1 0 9,-2 1 0,3-3-4,-5 6 1,2-8 0,-4 3 4,2 1 1,1-6-1,-3 6 4,2 0 8,0-6 0,-4 5 1,4-7-10,-4 0 10,5 0-14,-7 0 0,0 2 17,0 4 95,0-4 44,0 6-101,8-8 0,-6-2 1,6-2 108,0-2 0,-6-2-63,3 3 0,-1 3-58,2-4-83,-4 4 0,6 0 113,-8-4-64,8 4 1,-4-11 38,7 7 0,-7-8-37,2 3 1,-4-5 0,-2-1-2,0-1 0,2 1 1,2-1-98,1 1 0,3 1 0,-4 3-493,2 1 0,2 8 9,-3-2 0,-3 6 569,4 6 0,4 4 0,0 7 0</inkml:trace>
  <inkml:trace contextRef="#ctx0" brushRef="#br1" timeOffset="95785">15421 4584 6953,'-9'-2'326,"3"-4"-374,4 4 0,4-5 86,4 7 0,-2 0 0,7 0-41,3 0 0,1 0 1,3 0-1,-1 0 0,1 0 18,-1 0 1,7 0 0,-1 0 0,-2 0-36,-1 0 0,-3 0 1,0 0-1,-1-2-84,-4-4 1,3 4-1,-3-4 1,3 4-57,3 2 0,-7 0 0,1 0-184,2 0 344,-7 0 0,1 0 0,-8-8 0,0-1 0</inkml:trace>
  <inkml:trace contextRef="#ctx0" brushRef="#br1" timeOffset="96272">15509 4567 7391,'-18'0'-352,"9"0"0,3 0 0,12 0 375,5 0 0,-1 0 0,2 0 0,1 0-5,3 0 0,-5 0 0,1 0 1,2 0-20,1 0 1,3 0 0,-1 0 0,0 0-149,1 0 0,-1 0 24,1 0 0,-1 0 51,1 0 99,-9 0 1,-1 2 19,-8 3 1,-2 3-1,-2 6 53,-1-3 1,-9-7 0,4 4 42,1 0 1,-1-6-94,4 4 1,4-3-51,-4 3 0,6-4-36,6 4 1,4-6 22,7-6 1,-5 4 0,-2-6-4,-3 1 0,5 3 80,-6-8 105,0 8-111,-6-3 0,-2 7-231,-4 0 1,2 5 0,-6 3-248,3 2 422,1-6 0,-2 11 0,-2-5 0</inkml:trace>
  <inkml:trace contextRef="#ctx0" brushRef="#br1" timeOffset="97537">6654 4357 6203,'0'-10'113,"0"3"-82,0 7 1,2 0 0,2-2 48,2-4 1,2 4-28,-2-4 1,3 4 0,9 2-32,-1 0 1,-5 0 0,0-2 0,1-2-12,3-2 1,1 1-1,1 3 1,-1-2 9,0-2 0,1-2 0,-1 4 0,1-3-11,-1-3 0,1 6 0,-3-4 1,-1 2-17,-2 1 1,-3-3 0,5 4 0,-3-2-113,3 2 0,-4 2-349,1 2 288,1 0 1,0 0 178,-1 0 0,-7 0 0,-4 0 0,-9 0 0</inkml:trace>
  <inkml:trace contextRef="#ctx0" brushRef="#br1" timeOffset="98075">6916 4270 7569,'-7'9'-558,"5"-1"1,-4-8 507,12 0 1,-2 0 0,7 0 54,3 0 1,1 0 0,3 0 0,1 0-49,4 0 0,-3 0 0,3 0 1,-3 0 8,-3 0 1,-5-2-1,-1-2 1,3-1 32,1 1 0,-3 2 0,0 2-13,1 0 0,3 0 64,1 0 7,1 0-18,-9 0 0,-9 0 1,-11 0-1,-3 2 20,3 3 1,-5-3 0,4 6 0,-3-2-34,-3 0 1,1 5 0,-1-3-26,1 2 1,0-6-1,1 4-68,4-1 0,3-5-42,3 4 28,4-4 1,2-2 0,12-2 50,3-4 1,3 2-1,-1-5 1,0 1-16,1 4 0,-1-4 1,1 1 95,-1-3 177,-7 6-169,-2-4 1,-16 8 0,-4 2-30,-3 4 1,3-4-1,1 4 1,-3-4-19,-2-2 0,5 5 1,-1 1-138,-1-2 0,5 0 92,2 2 33,4-4 0,-6 13 0,-1-5 0</inkml:trace>
  <inkml:trace contextRef="#ctx0" brushRef="#br1" timeOffset="98236">7178 4252 6847,'-17'0'-86,"5"0"273,1 0-187,7 8 0,-12 2 0,6 7 0</inkml:trace>
  <inkml:trace contextRef="#ctx0" brushRef="#br1" timeOffset="118954">18 2663 7199,'0'12'128,"0"-1"1,2 3-1,2 1-86,2 3 0,5 5 1,-5 0-1,-2-1 1,4 3 0,-1-2 0,1-1-93,0-3 0,4 4 1,-7 1-1,1-3-49,2-2 1,-6-1 0,6-1-273,0 1 1,-5-7-285,9 1 655,-8-8 0,4 11 0,-8-5 0</inkml:trace>
  <inkml:trace contextRef="#ctx0" brushRef="#br1" timeOffset="119300">53 2733 7569,'-12'-6'-71,"1"0"1,7-2 0,-4 5-696,0-3 1221,6-8-455,-5 4 1,8-5 0,5 1-1,6 5 64,3 1 1,3 0 0,-1 4 0,1-2-31,-1 3 0,1-1 0,-1 0 0,1-2-55,-1 2 1,-5 2-1,-1 2 1,1 2-10,-2 4 1,3-2-1,-5 5 37,2-1 0,-6 6-33,2-3 1,-5 5 0,-2 0 90,-5-5 1,-4 3-1,-6-6 1,3-1-81,1 1 0,1 4-114,-7-7 1,1 7-686,-1-6 366,9 0 448,1-6 0,16-8 0,1-2 0</inkml:trace>
  <inkml:trace contextRef="#ctx0" brushRef="#br1" timeOffset="119692">437 2593 7486,'6'-12'-228,"0"1"1,0 5 294,-6-6 80,0 9 0,-2-5-46,-4 8 1,2 8-64,-8 3 1,8 5 0,-1 1-64,3 1 0,2-1 0,0 1 28,0-1 1,0-5 0,2-3 0,1 1-4,3 0 0,8-6 1,-2 1-21,3-3 0,3-2 0,-1 0 0,0-2 13,1-3 0,-6 1 0,-1-8 1,1-1 30,-2-3 1,3 4 0,-7 1 24,-2-3 0,-2-1 1,-4-3-42,-4 1 1,2 5 0,-8 2 0,-1 1-108,-3-1 0,5 6 0,-1-2 0,-2 4-92,-1 2 0,3 0 0,1 2 1,-1 4-125,2 6 1,1-3 314,3 3 0,4 0 0,-6 5 0</inkml:trace>
  <inkml:trace contextRef="#ctx0" brushRef="#br1" timeOffset="119975">717 2471 7453,'15'8'111,"-1"3"0,-5 5-63,-1 1 1,0 1 0,-4-1 0,2 1-51,-3-1 1,1 1 0,0-1-1,2 1-82,-2-1 0,0 0 0,0 1 0,3-1-166,3 1 1,-6-7 0,4-1-420,0-2 669,-7 6 0,7-13 0,-8 7 0</inkml:trace>
  <inkml:trace contextRef="#ctx0" brushRef="#br1" timeOffset="120261">734 2453 7569,'0'-17'-207,"8"7"508,-6-5 0,13 13-369,-3-4 1,3 4 0,3 2-134,-1 0 0,-5 0 0,0 0 179,1 0 1,3 0 18,1 0 0,-7 2 1,-4 4-12,-4 5 1,-2-1 0,0 2 24,0 1 1,-8 3 0,-4-1 0,-3-3-88,-3-6 1,1 2 0,-1-1-67,1 3 1,5-6-12,1 2 1,7-6 0,0-4 152,8-2 0,5-7 0,9 3 0</inkml:trace>
  <inkml:trace contextRef="#ctx0" brushRef="#br1" timeOffset="120691">1031 2349 7569,'15'-18'-216,"-3"1"236,-4 7 1,-6-6 269,4 5 1,-4 1-323,3-2 129,-3 9 1,0-3-93,4 12 0,-4-3 0,4 9 46,-4 2 0,0-1 0,2 1 0,3-4-124,3-3 1,-4 5 0,6-6 12,1-2 0,-3-2 0,1-2 16,3 0 1,-4 0-47,1 0 1,-1-2-1,2-4 39,-6-6 1,1-3 28,-1-3 0,0 1 0,-6-1 82,0 1 0,6 5 73,0 1-111,-1 7 0,-3-4 0,2 10-18,2 4 0,2 1 0,-4 7-77,1-2 1,9-3 0,-4 5-255,-1-2 0,7-9-35,-4 3 0,3-4 362,3-2 0,-1 0 0,1 0 0</inkml:trace>
  <inkml:trace contextRef="#ctx0" brushRef="#br1" timeOffset="120941">1450 1877 7569,'-17'-8'2,"-1"-3"96,8 3 56,3-8-214,7 7 192,0-1 1,7 2-161,5 8 1,4 8 0,1 4 0,-1 5-33,-5 6 0,5-3 0,-7 5 0,3-2-107,0 1 1,-3 1 0,5-4-1,-4 2-98,-3-1 0,5-3 1,-4 1 264,2 3 0,-7-4 0,5 7 0</inkml:trace>
  <inkml:trace contextRef="#ctx0" brushRef="#br1" timeOffset="121323">1834 2017 7505,'0'-18'-115,"0"1"1,-2 5-1,-4 3 1,-5 1 136,-5 4 0,5 2 0,-1 2 0,-2 0 18,-1 0 1,-3 6-1,3 2 1,1-1 3,3 1 1,5 6-1,-4-3-28,2 5 1,3 1-131,5 1 0,2-3-34,3-3 0,5-4 0,8-8 92,-1 0 0,-1-2 1,-3-2-1,-3-4 10,-2-2 1,-1-1 0,-3-7 93,2 1 0,0-1 92,-6 1 1,0 5 0,2 3-38,4 1-128,-4 2 0,7 12 1,-5 2 34,2 1 0,2 3-177,-2 5 0,-3-1 0,7-3-413,-2-1 580,-2-8 0,1 4 0,3-8 0</inkml:trace>
  <inkml:trace contextRef="#ctx0" brushRef="#br1" timeOffset="121541">1922 1702 7569,'0'-9'-392,"0"-1"429,0 4 0,0 6 6,0 0 1,0 8-1,0 9 1,0 1-89,0-1 1,5 7 0,3-1 0,0-2-7,0-1 1,3 3-1,-3 0 1,2-1-20,3-3 1,-3-2 0,2 1 0,1-3-410,3-3 479,1 4 0,1-7 0,-1 9 0</inkml:trace>
  <inkml:trace contextRef="#ctx0" brushRef="#br1" timeOffset="121812">1904 1842 7537,'18'0'-116,"-1"0"1,0-2 0,1-2 0,1-3 105,5-3 1,-5 6-1,4-4 1,-3 2 27,-3 1 1,1-1 0,-1 6 122,1 0 0,-1 0-151,1 0 1,-7 2-1,-1 4 5,-2 5 1,-3 5-1,-5 1-27,0 1 1,0-7 0,0 1-716,0 2 747,0-7 0,0 1 0,0-8 0</inkml:trace>
  <inkml:trace contextRef="#ctx0" brushRef="#br1" timeOffset="121986">2253 1668 7569,'-17'-18'-236,"-1"1"1,7 7 180,-1 4 0,6 4 1,-3 4-23,1 4 1,2-2 0,6 7 0,0 3-639,0 2 715,8 1 0,9 0 0,10 1 0</inkml:trace>
  <inkml:trace contextRef="#ctx0" brushRef="#br1" timeOffset="122262">2393 1772 7457,'10'0'-401,"-2"0"408,-8 0 0,-2 2 1,-2 4 74,-2 6 1,0-3-1,6 3-18,0 2 1,0 1 0,2 3-61,4-1 1,-2-7 0,7-4 55,3-4 1,1-2-1,3-2-36,-1-4 1,1-4-1,-3-7 1,-1 1 99,-2 4 1,-8-3 0,1 3-85,-3-3 1,-2-3 0,0 1 0,-2 1-55,-3 5 0,1-3 1,-8 8-178,-2 2 1,-1 2 0,-3 2-44,1 0 0,1 8 0,3 4 234,1 3 0,8 3 0,-3-1 0</inkml:trace>
  <inkml:trace contextRef="#ctx0" brushRef="#br1" timeOffset="122663">2638 1685 7569,'9'-8'-20,"1"6"1,-6-5 0,4 1-146,1 0 0,-3 0 171,6 6 0,-2 8 0,3 2 1,-3 1-28,-2 1 1,-1-1 0,-3 7 11,2-1 1,6 1 0,-7-1 0,1-1 0,2-5 1,-6-1-98,4-4 1,-4-2 97,-2 8 1,0-11-1,0-1-27,0-9 1,-6-7-1,-2-1 21,-2-1 1,7 1-1,-3-1 1,4 1 55,2-1 1,2 1-1,4 0 58,5-1 1,-1 6 0,2 3 3,1 1 1,-3 2 0,2 6-91,1 0 1,-3 2 0,1 4-93,3 6 1,-6 3 0,-2 3-91,-4-1 0,0-1 0,1-3-181,3-1 0,0-1 348,-6 7 0,8-8 0,3-5 0,5-3 0,1-9 0,1-3 0</inkml:trace>
  <inkml:trace contextRef="#ctx0" brushRef="#br1" timeOffset="122926">3162 1633 7530,'11'-18'0,"-1"1"-32,-2-1 1,-3 7 0,-5-1 139,0-2 1,-7 7-174,-5 1 0,-3 4 71,-3 2 1,1 0-1,1 2-56,4 4 1,5-3-1,7 9-1,0 2 0,0 1 0,2 3 39,3-1 0,5-1 0,8-3 0,-1-3 11,1-2 0,-1 3 0,-1-3 1,-3 0 22,-1 0 0,-1-1 0,7-3 91,-1 2 1,-7 8-45,-4-3 0,-4-1 0,-4 0 0,-4-1-200,-6 1 0,-11 2 0,-4 5 131,0 1 0,-14 7 0,4 2 0</inkml:trace>
  <inkml:trace contextRef="#ctx0" brushRef="#br1" timeOffset="124262">19718 1004 6151,'-16'-12'174,"4"1"1,3 7 0,5-4-29,-2 0 0,0 4-99,6-7 1,0 5 0,2-4 90,4 2 1,-2 3-63,8 5 1,-1 0-57,7 0 1,-7 7 0,-1 7 0,0 5-16,-1 5 1,-3 7 0,4-4 0,0 2-87,-1 0 0,-3-6 1,4 4-1,-2-1-51,-5-5 1,1-2 0,0-1-1,2-1-210,-2 1 1,-2-7 173,-2 1 1,0-10 167,0-2 0,0-8 0,0-9 0</inkml:trace>
  <inkml:trace contextRef="#ctx0" brushRef="#br1" timeOffset="124524">19718 1109 7267,'-18'-20'-303,"1"-3"0,-1 4 1,1-5-1,-1 5 577,1 1 1,1 1 0,5-1-224,5 1 0,6 0 1,6-1-1,5 3-40,5 3 0,1-2 0,1 7 1,1-1-92,4 0 0,-3 2 0,3 6 0,-3-2 32,-3-4 1,0 5 0,1-5 65,-1 4 0,-7 4 0,-2 2 0,-2 3 14,0 3 1,-1-4-1,-5 6 1,0 1-19,0 3 1,0 1-1,-2 1 3,-3-1 0,1-1 0,-6-3 0,0-3-36,1-2 1,3 3-1,-6-3-108,-1 2 0,-3-4-411,-1 5 538,7-7 0,2 4 0,8-8 0</inkml:trace>
  <inkml:trace contextRef="#ctx0" brushRef="#br1" timeOffset="124871">20172 899 7116,'0'-17'-691,"0"-1"939,0 1 0,-2 7 1,-2 2-1,-4 2-212,-2 1 0,5-1 0,-7 6-69,-2 0 0,-1 8 1,-1 3 119,5 5 1,3 1-1,8 1-151,0-1 1,2 1 0,4-3 0,7-1 6,9-3 0,-3-7 0,6 2 0,-1-4 33,-1-2 0,0 0 1,-3 0-1,1-2 28,2-4 0,-2 2 0,-7-7 0,-4-3 56,-2-1 1,3 3-1,-5 0 1,-2-1-23,-2-3 0,-4-1 0,-4 1 0,-6 3-71,-3 1 1,-3 6 0,-1-4-1,-2 3-103,-3 3 1,-7 4-1,4 4 1,-2 3 24,0 3 1,8-4 0,-3 6-1,5-1-336,1-1 447,9 5 0,1-5 0,8 8 0</inkml:trace>
  <inkml:trace contextRef="#ctx0" brushRef="#br1" timeOffset="125150">20399 742 7266,'9'-12'-311,"-3"1"569,-12 7-201,5-4 1,-7 10 0,8 4-1,0 5-36,0 5 1,0 7-1,0 2 1,2 3-40,4 3 1,3 2 0,7 2 0,-3-1-24,-1 1 1,0 0 0,3 0 0,-1 0-1,-3 0 0,-7-2 0,2-2 0,-4-4-185,-2-1 1,0 3-1,0-6-221,0-2 230,0-1 217,-8-11 0,-1-1 0,-9-8 0</inkml:trace>
  <inkml:trace contextRef="#ctx0" brushRef="#br1" timeOffset="125424">20294 986 7267,'0'-27'-239,"0"4"0,0 4 1,0 1-1,0 1 451,0-1 1,8 3 0,3 1 0,5 4-180,1 3 0,1-7 0,-1 4 0,1 1-202,-1 3 0,6-2 1,1 2 135,-3 2 0,-1 2 0,-3 2 39,0 0 0,1 0 36,-1 0 0,-7 2 1,-4 4-31,-4 6 0,-4-3 1,-4 3-1,-6 0-9,-3-3 0,-3 7 1,-1-6-1,-2 1-38,-3 1 0,1-6 0,6 4-322,-1-3-148,1 7 505,7-4 0,2-1 0,8-1 0</inkml:trace>
  <inkml:trace contextRef="#ctx0" brushRef="#br1" timeOffset="125784">20643 742 7569,'10'-18'-481,"-4"1"0,-4 5 1,-2 1 1125,0-3 0,-2 1-459,-4 1 1,2 4-228,-8 8 0,9 2 0,-3 4 0,6 6 83,6 3 0,3 3 0,7-1-55,-5 0 1,5-1 0,-4-2 0,3-5-47,3-1 0,-7 0 1,1-4-231,1 1 0,-3 1 201,2-6 1,-3-7 0,3-5 0,-4-2 46,0 3 0,-6-5 0,5 5 0,-1-5 245,0-1 1,0-1 177,-6 1-290,8 7 0,-5 4-93,9 12 1,-2 4-1,3 7 1,-3 1 2,-2-1 0,5 0 0,-3 1-255,0-1 0,5-5-361,-3 0 614,4-8 0,1 11 0,0-5 0</inkml:trace>
  <inkml:trace contextRef="#ctx0" brushRef="#br1" timeOffset="126037">21115 305 7490,'-12'-17'0,"2"-1"-192,3 1 0,-7 1 303,2 5 0,3-3 364,-3 8-491,8 1 1,-4 6 0,8 5 0,0 6-5,0 3 0,2 3 0,4 1 0,4 3-20,0 1 0,3 8 1,-5-2-1,0 4-92,-1 2 0,5 0 0,-4-2 1,0-2 40,-1-2 1,7-6 0,-4 5-1,1-5-92,1-8 0,0 3 183,5-7 0,1-3 0,-1 0 0</inkml:trace>
  <inkml:trace contextRef="#ctx0" brushRef="#br1" timeOffset="126367">21447 410 7536,'-8'-10'-21,"-4"5"1,-3 3 0,-3 4 23,1 3 0,-1-1 0,1 8 0,-1 2-46,1 1 0,-1 1 0,3-3 80,3-1 1,-1-1-219,7 7 1,2-8 0,10-5 45,5-3 0,5-2 0,1 0 1,1-2 88,-1-3 1,1 1 0,-1-6 0,1 0 81,-1 1 0,-5 5 0,-2-4 0,-1 2 324,1 0 1,-4 0-238,5 6 1,-5 0 0,6 0-134,1 0 1,-3 6 0,2 0-207,1-2 1,-3-2 0,2-2 56,1 0 0,-3 0 0,2 0 159,1 0 0,-5 0 0,8-16 0,-7-3 0</inkml:trace>
  <inkml:trace contextRef="#ctx0" brushRef="#br1" timeOffset="126595">21604 131 7569,'-10'-24'-19,"2"1"1,2 2-8,1 1 0,-1 9 1,6-1-45,0-2 0,0 9 59,0 5 1,0 7 0,0 11-10,0-1 0,8 7 0,1 1 0,3 0 38,0 0 0,-1 4 1,7-3-1,-3-1-59,-3 0 1,3 4 0,-3-6 0,2-1-116,-3-3 0,5 5 0,-7-1-30,1-2 0,-2-7 186,-8-3 0,8-7 0,1 4 0</inkml:trace>
  <inkml:trace contextRef="#ctx0" brushRef="#br1" timeOffset="126862">21516 323 7389,'-17'0'-215,"7"0"1,4 0 0,12-2 0,6-2 235,3-2 0,5-2 0,3 4 0,6-1-70,4 1 0,2-6 0,0 0 0,0 1 33,0 3 1,-2-2 0,-2 2 0,-4 0 27,-2-1 0,-1 5 1,-7-4 164,1 4 1,-3 4-9,-3 4 0,1 3 1,-7 9-151,-2-1 0,-2 1 0,-2-1 0,0 1-58,0-1 1,0 1-1,0-1 1,0 1 1,0-7-1,2-1 38,4-2 0,-4-2 0,5-6 0</inkml:trace>
  <inkml:trace contextRef="#ctx0" brushRef="#br1" timeOffset="127036">22023 96 7540,'-18'-8'44,"7"6"-328,-1-4 1,6 4 62,-5 2 1,7 8 220,-2 4 0,-4 11 0,1 4 0</inkml:trace>
  <inkml:trace contextRef="#ctx0" brushRef="#br1" timeOffset="127312">22250 218 7542,'-2'10'-267,"-2"-3"225,-2 1 1,-1 2-1,3 7 158,-2 1 0,0-1-138,6 1 0,2-3 1,2-1-1,4-4 54,1-3 1,3-1 0,5-6-16,1 0 1,-1-2 0,-1-4 0,-3-3 38,-1-1 0,-6-6 0,4 5 0,-3-5 14,-3-1 0,-2-3 0,-2-1 0,0-2-40,0 1 1,-2 3 0,-4 2-90,-5-1 0,1 8 0,-2 5 0,-1 3-447,-3 2 0,-1 2 506,-1 3 0,1 5 0,-1 8 0</inkml:trace>
  <inkml:trace contextRef="#ctx0" brushRef="#br1" timeOffset="127659">22407 166 7115,'16'-2'-35,"-5"-4"0,5 4 167,-5-4 1,5 4-85,1 2 1,-1 2 0,-2 2 0,-5 4 74,-1 1 0,6-3 0,-3 6-180,5 1 0,-7-3 1,-1 2 4,0 1-84,-6-5 0,4 0 0,-12-8 109,-6 0 1,3-2 26,-3-4 0,8-4 0,0-7 8,8 0 0,0-1 0,8 1-6,1-1 1,3 3 0,1 1 0,1 4 82,-1 3 0,1 1 1,-1 6-1,0 0 41,1 0 0,-6 2 0,-1 2 0,3 3-142,1 3 0,3 2 0,-1 7 0,-1 2-147,-5 3 0,3 5 0,-8-4 163,-2 2 0,-10 2 0,-4 6 0</inkml:trace>
  <inkml:trace contextRef="#ctx0" brushRef="#br1" timeOffset="129393">1642 2715 7569,'0'10'-756,"0"-2"1199,0-8-176,0 0-237,8-8 0,-6-2 1,6-5 26,-1 3 0,-5-3 1,6 5-1,-2-2-123,0 1 0,0-1 1,-5-3-1,3 1 59,2 2 1,0 1 223,-6-7-120,0 1-139,0 7 14,0 2 0,6 10 0,0 4 61,-2 6 1,-1-3-1,1 3-23,2 2 1,6 1 0,-4 3-5,1-1 0,3 1 1,3-1-1,-1 0-39,-2 1 1,-7-3-1,5-1 1,-2-2-123,-4 1 1,5 3 35,3 1 1,-2-1 0,0-3-241,-3-1 1,5-6 115,-6 5 1,0-5 149,-6 6 93,0-8 0,-2 4 0,-2-6 0,-2 3 0,-2-3 13,2 4 0,-3-4 222,-9-2 1,7 0 562,-1 0 20,8 0-428,-4 0 1,10 0-269,4 0 1,-2-2-1,8-2 1,1-4-151,3-1 1,3 3-1,4-6 1,6 1-396,4 1 0,10-4 0,4 7 423,3-3 0,3-2 0,-1-5 0</inkml:trace>
  <inkml:trace contextRef="#ctx0" brushRef="#br1" timeOffset="130685">21464 1248 6428,'8'-17'-128,"-6"5"-14,4 1 109,-4 7 1,-4-4-37,-4 8 0,2 0 1,-6 2 14,2 4 0,3-2 51,5 7 0,0-5 199,0 6 1,0-6-44,0 5 0,2-7 168,3 2-41,-3-4 1,8-2-215,-4 0 0,2-8 0,5-2 0,-3-1-49,-2-1 0,3 6 1,-5-5-1,0-1 20,2 2 0,-4-3 0,5 5 0,-1-2 33,-4-3 0,0 5 1,0 0 90,1 0-107,1 6-128,-6-5 1,0 9 0,0 3-1,0 7 73,0 4 0,0 1 0,0 1 0,2-1-34,4 0 0,-2 7 0,8 1 0,-1 0 11,-1 0 1,5 5 0,-3-5 0,4 0-27,1 0 1,-5 0-1,-1-3 1,1 1 20,-2-2 1,-1-7 0,-5-2-264,2 1 1,0-3-61,-6 2 231,0-9 1,-8 5 0,-3-8 113,-5 0 0,-1-6 1,-1 1 132,1 1 1,-1-4 0,1 2 193,-1 2 1,7 2 123,-1 2 0,6 0-446,-6 0 19,9 0 0,-3 0 43,12 0 0,3 0 1,9 0-1,-1 0-33,1 0 0,-1 0 1,1 0-1,-1 0-75,1 0 1,-1 0 0,0 0-1,1 0-65,-1 0 0,1 0 1,-1 0-475,1 0 1,-7 0-177,1 0 763,-8 0 0,4 8 0,-8 2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3:38:53.152"/>
    </inkml:context>
    <inkml:brush xml:id="br0">
      <inkml:brushProperty name="width" value="0.08571" units="cm"/>
      <inkml:brushProperty name="height" value="0.08571" units="cm"/>
      <inkml:brushProperty name="color" value="#E71224"/>
    </inkml:brush>
  </inkml:definitions>
  <inkml:trace contextRef="#ctx0" brushRef="#br0">18 70 6837,'-10'-7'519,"3"5"-110,7-6-366,0 8 1,0-2-1,1-2 1,5-2-1,6 1 39,3-3 0,3 6 0,-1-4 0,1 2-69,-1-2 1,7 4 0,-1-3-1,0 3-60,2 2 0,-5 0 1,3 0-1,-4 0 26,-1 0 0,-1 2 1,1 1-1,-1 5-15,1 2 1,-1 2 0,-1 5 17,-5 0 1,-3 1 0,-8-1 0,0 1 10,0-1 0,-2 1 0,-4-1 0,-5 1-23,-5-1 0,-1 1 0,-3-1 0,-1 1-16,-2-1 1,-6-1 0,5-3 0,3-1 28,2 1 1,1-5-1,1-2 1,1-2-34,5 2 25,3-4 1,8 3 0,2-8 17,4-3 1,3-2 0,9 4 0,-1-2 30,1 2 0,-1 2 0,1 2 0,-1 0 19,0 0 0,7 0 0,-1 0 1,-2 2-17,-1 4 1,-1-2 0,3 6 0,1-1-14,-2 1 1,4 2-1,1 5 1,-1 1-41,0-1 0,-2 1 0,-5-1 0,-3 1-41,-3-1 1,2 2 0,-9 3 0,-1 1 58,-2-2 0,-2-7 0,0-2 1,0 1 2,0 3 0,-8-1 1,-3-1-1,-5-2-1,-1 1 0,-1-3 0,-1-1 1,-2 1-1,-3 0 1,-1-6 0,4 2 0,-3-3-36,3 3 0,2-4 0,1 4 60,1-4 1,7-4-16,4-4 1,4-3 0,2-9-6,0 1 1,6-1 0,2 1 0,2-1 15,3 1 1,-3-1-1,2 1 1,1-1 32,3 1 0,1-6 0,1-3 0,-1 1-21,1 0 0,3 2 0,0 3 0,-3-1-17,-3-2 1,10-1 0,-7 5 0,-1-2 9,-3-3 0,1 1 0,-3 6 0,4-1-82,1 1 1,-5 5 0,-3 0-542,-1-1 326,6 5 1,-12 2 0,4 12 276,-5 6 0,-1 3 0,0 3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3:35:11.146"/>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008C3A"/>
    </inkml:brush>
    <inkml:brush xml:id="br2">
      <inkml:brushProperty name="width" value="0.17143" units="cm"/>
      <inkml:brushProperty name="height" value="0.17143" units="cm"/>
      <inkml:brushProperty name="color" value="#E71224"/>
    </inkml:brush>
    <inkml:brush xml:id="br3">
      <inkml:brushProperty name="width" value="0.08571" units="cm"/>
      <inkml:brushProperty name="height" value="0.08571" units="cm"/>
      <inkml:brushProperty name="color" value="#E71224"/>
    </inkml:brush>
  </inkml:definitions>
  <inkml:trace contextRef="#ctx0" brushRef="#br0">4698 839 7569,'0'18'-369,"0"-9"358,0 7-368,0-14-180,0 6 559,8-8 0,2 0 0,7 0 0</inkml:trace>
  <inkml:trace contextRef="#ctx0" brushRef="#br0" timeOffset="-146">4681 525 7555,'-10'-8'-259,"2"6"1,8-4-4,0 12 1,0 4-1,0 7 91,0 1 0,0-1 171,0 1 0,8-1 0,2 1 0</inkml:trace>
  <inkml:trace contextRef="#ctx0" brushRef="#br0" timeOffset="208">4978 700 7569,'9'0'65,"1"0"15,-4 0 0,-2 0 0,7 0-2,3 0 0,-4-6 0,1 0 1,3 2-1,1 2 52,3 2 1,-1 0 0,1 0-727,-1 0 1,1 0 595,-1 0 0,1 8 0,-1 2 0</inkml:trace>
  <inkml:trace contextRef="#ctx0" brushRef="#br0" timeOffset="-1118">1031 1084 7569,'-33'0'-31,"4"0"0,3 0 0,3 0-156,0 0 0,-1 0 1,5 0 4,-4 0 1,3 0 0,-5 0 129,0 0 0,5 6 1,-5-1-1,2-1-31,0-2 1,1 0 0,9 2 12,1 2 70,0 0 0,3 1 0,-7-5 0,7 6 0</inkml:trace>
  <inkml:trace contextRef="#ctx0" brushRef="#br0" timeOffset="-438">524 1189 7569,'-17'9'-497,"-1"-1"0,7-8 0,-1 0 487,-2 0 0,-1 0 1,-3 0-1,1 0 15,-1 0 1,1 0 0,-1 0 0,1 0 74,0 0 0,5 0 1,0 0 131,-1 0-61,5 0-83,0 0 1,22 0 0,3 0-17,3 0 1,1 0-1,0 0 1,5 0-23,1 0 1,0 0-1,4 0 1,-2 0-8,2 0 0,2 0 0,4 0 0,2 0 14,1 0 0,7 0 0,-4 0 1,-1 0-45,1 0 0,10 0 0,-5 0 0,1 0-20,1 0 1,6 0 0,2 0 0,-1 0-13,-3 0 0,0 0 0,5 0 0,3 0-1,0 0 0,4 0 1,-6 0-1,0 0 15,0 0 1,4 0-1,-4 0 1,1 0 46,-1 0 0,-6 0 1,-3 0-1,3 0 31,0 0 0,1-6 0,-3 0 0,2 2-25,5 3 0,-5 1 1,4 0-1,-6 0 1,-5 0 1,2 0 0,-9 0 0,1-2 5,2-4 1,-6 4-1,3-4 1,-3 4-7,-2 2 1,0 0-1,0 0 1,2 0-51,4 0 0,-5 0 0,5 0 1,-4 0 26,-2 0 1,0 0 0,2 0 0,2 0-35,1 0 1,1 0 0,-6 0 0,0 0 73,0 0 1,0 0-1,-2 0 1,-2 0 17,-2 0 1,-6 0-1,4 0-52,-1 0 0,5 0 1,-4 0-1,2 0 1,-2 0 22,-2 0 1,6 0 0,-1 0 0,1 0-38,-2 0 0,4 0 0,-6 0 0,2 0 16,0 0 0,-8 0 0,5 0 0,-3 0 6,0 0 1,0 0 0,-5 0 0,-1 0-56,1 0 0,-6 0 0,-1 0-65,3 0 1,-5 0-118,3 0 0,0 0-693,5 0 910,-7 0 0,5 0 0,-5 0 0</inkml:trace>
  <inkml:trace contextRef="#ctx0" brushRef="#br0" timeOffset="-4626">210 455 6588,'2'-15'172,"4"3"1,-5 2 0,7 4-148,0-5 1,-6 1 0,4-2 61,-4-1 1,-2 3 18,0-2 0,-2 9 0,-4-3-81,-6 4 1,-3 2 0,-3 0 0,1 0 13,-1 0 0,1 0 0,-1 2 1,1 4-50,0 5 1,-1-1 0,1 2 33,-1 1 0,7 1 1,1-1-1,2-1-33,4 2 1,2-5 0,4 1-1,2 0-7,2-1 1,7-3-1,-1 4 1,4 0 8,1-1 1,1-3-1,1 4 1,2-1 40,3 1 1,5-6 0,-4 4 0,0-2-10,0-1 1,4 7 0,-5-4 0,-3 0-8,-2-1 0,-1 5 0,-1-4-3,1 2 1,-6-1 0,-3 5-68,-1-3 0,-2 1 72,-6 6 1,-2-3-1,-4-3 1,-4-5 1,1 1 1,-7-6 0,4 4 0,-3-4 29,-3-2 1,1 0-1,0 0 1,-1 0-42,1 0 0,-7 0 1,1 0-1,2 0-92,1 0 0,3 0 0,-1 0-617,1 0-529,-1 0 1227,9 0 0,1 0 0,8 0 0</inkml:trace>
  <inkml:trace contextRef="#ctx0" brushRef="#br0" timeOffset="-4200">943 507 7569,'-9'-1'-59,"1"-3"34,0-2 1,-2 0-1,-7 6 65,-1 0 0,1 0 1,1 2-1,3 2-10,1 2 0,3 7 0,-5-1 36,2 3 0,8 3 0,-1-1 0,3 1-101,2-1 0,0 1 0,2-1 1,1 1-19,3-1 1,8-5 0,-2-1-1,3 1 46,2-2 1,1-1-1,-1-5 1,1 2-5,-1-2 1,1-2-1,-1-2 1,1-2-37,-1-4 0,1-2 0,-1-5 0,-1 1 54,-5-1 1,3-3-1,-8-1 1,-2-1 25,-2 1 1,-2-1 0,0-1 0,-2-3-46,-4-1 0,2 0 1,-8 7-1,-1 3-38,-3 1 1,-7 6-1,0-3 1,1 1 14,3 4 1,-4 2 0,-3 4 0,1 4-603,0 5 637,2 5 0,-3 1 0,-1 1 0</inkml:trace>
  <inkml:trace contextRef="#ctx0" brushRef="#br0" timeOffset="-3755">1293 1 7933,'0'17'68,"0"1"1,0-1-1,2 1 1,1 1 9,3 5 1,0-5 0,-4 4 0,2-1 0,2-1 4,-2 2 1,-3 0-1,-1-3 1,0 1-62,0 3 1,0 5 0,0-4 0,0 0-10,0 0 1,0 1 0,0-3-46,0 6 1,0-4 0,2-2 0,2-1 0,2-1-75,-2 2 1,0 1 0,0-7-70,2 1 1,5-1 0,-3-1 0,2-3-524,3-1 1,-3-6 697,2 5 0,-1-7 0,7 4 0</inkml:trace>
  <inkml:trace contextRef="#ctx0" brushRef="#br0" timeOffset="-3289">1729 455 7569,'-10'0'-1596,"-3"-2"2581,7-4-197,-8 4-516,13-5 1,-7 9-269,8 3 0,0-1 1,0 8-1,0 1 62,0 3 0,0 1 0,0 1-114,0-1 0,0-5 1,2 0 21,4 1 1,-3-3-1,9 0 9,2-3 0,1-1 0,3-6-3,-1 0 1,-5 0 0,-1 0 0,3-2-92,1-4 1,-3-1 0,0-7 0,-1 2 10,-1-1 0,-2-3 1,-6-1 27,4-1 1,-4 1 640,3 0-445,-3-1 1,-2 10-82,0 8 1,0 8-1,0 10-35,0-1 1,2 0 0,2 1 0,2-1-101,-2 1 0,6-1 1,-1 1-257,1-1 1,6-1 0,-5-3-396,5-1 743,1-8 0,8 11 0,3-5 0</inkml:trace>
  <inkml:trace contextRef="#ctx0" brushRef="#br0" timeOffset="-3038">2393 123 7547,'8'-17'9,"-6"5"-122,3 0 0,-3 7 201,-2-7-1,0 8 1,0 4 0,0 12 0,0 3-41,0 3 1,0 1-1,2 3 1,2 3-75,2 2 0,0 2 0,-6 6 0,0-2-29,0-4 1,0 4 0,0-6-1,0 2-158,0 0 1,0-7 0,0 1 0,0-4 63,0-1 0,0-1 1,0 1 149,0-1 0,0 1 0,0-1 0</inkml:trace>
  <inkml:trace contextRef="#ctx0" brushRef="#br0" timeOffset="-2625">2358 385 7115,'-18'0'314,"1"0"-42,7 0-212,2 0 0,10 0-21,4 0 1,4 0 0,7 0-46,1 0 0,1 0 1,3 2-1,3 2-20,2 2 1,-4 0 0,6-6 0,2 0 42,2 0 0,0 0 0,-2-2 0,-3-2-97,-3-2 0,4 0 0,-6 6 0,-1 0 36,-3 0 0,-2 0 7,1 0 27,-1 0 1,-7 2 0,-4 4 30,-4 6 1,-10 3 0,-2 3 44,1-1 1,-7 1 0,6-1 25,1 0 0,1-5 1,8 0 12,0 1 0,2 3-79,4 1 1,3-7 0,9-2-1,-1-2-183,1-1 1,-1 1-1,1-6 1,-1 0 23,1 0 0,1-2 0,2-2 133,3-1 0,-1-9 0,-5 4 0</inkml:trace>
  <inkml:trace contextRef="#ctx0" brushRef="#br0" timeOffset="-2467">3074 193 7551,'-18'0'0,"3"-2"0,1-2-118,3-2 1,5 1-192,-6 5 520,8 0-211,-11 7 0,5 3 0,-7 8 0</inkml:trace>
  <inkml:trace contextRef="#ctx0" brushRef="#br0" timeOffset="-2045">3371 385 5882,'-8'-15'158,"-4"3"0,-3 4 1,-1 6-1,3-2 148,1-1 1,0-1 0,-5 6-271,0 0 0,5 6 0,0 1 0,-1 3 20,-3 4 0,5 7 0,1 2-40,2-1 1,0-1-1,4 0 1,-1 3 0,3-3 25,6-2 1,-1-1 0,9-1 0,2 1-133,1-1 0,3-5 1,1-2-1,2-3 26,3-3 1,-1-2-1,-4-2 1,3 0 32,1 0 0,0 0 0,-5-2 0,-1-4 11,1-5 0,-1 1 0,1-2 1,-3-1 58,-3-3 1,-4-1 0,-8-1-1,0 1 42,0-1 1,0 1 0,0 0 0,0-1-78,0 1 0,-6 5 1,-2 0-217,-2-1 147,-1 5 0,-9 0 1,-1 8 5,-2 0 1,-1 0 0,7 0-716,-1 0 774,1 8 0,-1 2 0,1 7 0</inkml:trace>
  <inkml:trace contextRef="#ctx0" brushRef="#br0" timeOffset="-1532">3685 350 7112,'10'0'369,"-2"2"-414,-8 4 0,0-2 0,2 8 64,3 1 1,-3 3-1,6 1 3,0 1 0,-4-1 0,5 1 56,-1-1 1,-2 0-163,-6 1 1,0-1-11,0 1 0,0-7 56,0 1 25,0-8 0,2 4 0,2-10 11,2-4 1,-1 2-1,-5-8-12,0-1 1,0-3 0,2-1 0,2-1-24,2 1 1,0 0-1,-6-1 1,2 1 6,4-1 1,-2 1 0,7-1 13,3 1 0,1 1 0,3 5 0,-1 3 6,1 0 0,-1 6 0,1-4 1,-1 4 94,1 2 1,-1 0-1,1 0 1,-1 2-41,0 4 0,1-4 1,-1 6-1,1-2 148,-1-1 0,1 9 0,-1-2 0,-1 3-140,-5 3 1,3-1-1,-6 1 1,0-1-141,-1 1 1,-1 5 0,-6 2 0,-2 0 64,-4 0 0,-3 5 1,-11-5-1,-3 2 22,-6 4 0,-4-6 0,-2 0 0</inkml:trace>
  <inkml:trace contextRef="#ctx0" brushRef="#br1" timeOffset="58657">15945 7074 7569,'0'12'-677,"0"-1"0,-2-5 763,-4 6 1,4-6-9,-3 5-84,10-7 1,5 4 0,6-6 26,-5 4 1,5-4 10,-5 3 1,-1 3 0,2 0 3,1 2 0,-3-7 1,2 3-11,1-4 1,-3 4-1,2 0 2,1-2 0,3-2 1,1-2-1,1-2 13,-1-4 0,-1 2 0,-3-6 0,-1 1-11,1-1 0,-3 4 1,2-4-1,-1 1 14,-1-1 0,6-2 0,-5-3 0,5 1-14,1 3 0,-5-1 0,0-5-22,1-1 1,3 1-1,-1-1 1,-1 3-5,-3 3 0,-1-4 0,4 5 1,-3-3-3,3 3 1,0-5 0,-1 4 0,-1-3 13,1-3 1,1 1 0,0 0-1,-3-1 3,3 1 0,-1-1 0,1 1 0,-4-1 1,-3 1 1,7-7 0,-2 1 0,3 2-13,3 1 0,-7 3 1,1-1-1,1 1 0,3 0 1,1-1 0,-1 1 0,-2-1-60,-3 1 1,-5-1-1,4 1 1,-1-1 44,1 1 1,-4-1 0,4 1 0,-3-1-4,-3 1 1,4-2-1,-2-3 1,0-1 18,1 2 0,-3-5 0,6 3 0,0 2-1,-1 1 1,1-3 0,4 0 0,-5 1-15,-1 3 1,4 2 0,-4-1 0,-1 1-8,1-1 0,4-1 0,-4-3 0,-1-1-14,1 2 1,6-1 0,-5 1 0,1-2 11,-4 1 1,2 3-1,-1 0 1,1-3-2,0-1 1,-2 0 0,-6 5 0,0 1 16,0-1 0,6 1 0,-1-3 0,-1-1-3,-2-2 1,4-2 0,2 3-1,0-1 8,-1 2 0,5 1 0,-4 3 0,1-1-2,5 1 0,-4-3 0,1-1 0,1-2-5,-2 1 0,5 3 0,-3 2 1,1-1-18,-1 1 1,4-1 0,-7 1 0,3-1 16,0 1 0,-3-1 1,5 1-1,-4-1 2,-3 1 0,1-1 0,-4 1 1,2 0-8,-2-1 1,3 1 0,1-1-1,0 1 42,0-1 1,-1-5 0,-3 0-1,4 1 60,2 3 0,0 1 0,3 1 0,-3 0-89,-2-1 0,3 1 0,-3-1 0,0 1-11,-1-1 1,5 1 0,-4-1 6,2 1 1,-5-1 0,5 1-4,-2-1 0,0 1 0,-4-1 0,3 1-2,3 0 1,-4-1 0,4 1 0,-1-1 3,1 1 0,0-1 0,3 1 0,-3-1 1,-2 1 1,3-1 0,-5 1-1,0-1 26,2 1 1,-4 0 0,5-1-11,-1 1 0,0-1 0,-4 1 0,3-1-13,3 1 1,-4-1-1,6 1 1,-1-1-4,-1 1 0,4-1 0,-7 1 0,1-1 3,0 1 1,0 0 0,-5-1 0,3 1-14,-2-1 1,4 1 0,-2-1-1,0 1 17,1-1 1,-3-1 0,6-2 0,-2-3 13,-4 3 0,5-4 0,1 1 1,2 3-12,-1 2 0,-5-5 0,6 1 1,-1 2-28,-1 1 0,4 9 0,-7-1 0,1-2-6,0-1 1,-2 3-1,-4 1-25,4-3 0,-5 4 1,5-1 11,-4-3 0,4 4 0,0-1 0,0-3 26,1-1 0,-3 3 1,6 0-1,0-1 48,-1-3 0,-3-5 0,4 2 0,0 3-2,-1 0 0,-5 1 1,2-2-1,-2 1-22,2 4 0,-4-3 0,4 3-42,-5-3 1,1-3 0,2 1 0,2-1-19,-2 1 0,6-1 0,-1 1 16,1-1 1,0 3-1,-6 1 1,2 3 34,-3-3 0,5 4 1,-2-1-2,-2-3 1,4-1-1,-1-3 1,1 1 7,0-1 0,4 1 0,-5-1 0,1 1-13,0-1 1,5 1 0,-3-1 0,0 1-17,-4 0 0,-2 5 0,-1 0 17,3-1 0,0-3 7,-6-1 0,2 1 0,2 3 0,2 1-32,-2-2 1,5 5-1,1-3 1,2 0-27,-1 3 1,1-7 0,3 4 0,-1-1 15,-2 1 0,-1-3 1,7 5-1,-3-2 16,-3 1 1,3 7 0,-5-4 0,2 2 19,-1 0 0,1-1 0,6 3 31,-1-2 1,0-2 0,1 4-22,-1-1 0,1-1 1,-1 6-1,1-2-6,-1-4 1,-5 4-1,0-4-16,1 4 1,3 2 0,1 0 8,1 0 0,-1 0 0,1 0 10,-1 0 1,0 0 0,1 0 0,-1 0-1,1 0 0,-1 0 0,1 0 0,-1 2-11,1 4 0,-1-4 0,3 4 1,1-4-2,2-2 1,0 6 0,-5-1-11,-1-1 0,1 0 1,-1 0 13,1 2 1,-1 7-1,1-3 23,-1 0 1,-5 3 0,-1-7-1,3 0-9,2 2 0,3-4 0,2 5 0,3 1-13,-3 0 0,-2-1 0,-1 5 0,-1-4-5,1-2 0,-1 5 1,1-1-1,-1 3-7,1 3 0,-1-1 1,1 1-1,-3-1 2,-3 1 1,3-1-1,-3 1 1,3 1 3,3 4 0,-1-3 0,1 3 0,-1-4-3,1-1 0,-1-1 0,1 3 0,-1 1 3,1 2 0,-1 1 1,1-7-1,-1 0-8,0 1 0,1-1 0,-1 1 1,1-1-16,-1 1 0,1-1 0,-3 3 0,-1 1 21,-2 2 1,-3 1-1,5-7 1,-3 2 0,3 5 1,-4-5 0,1 6 0,1-1 6,-2-1 0,5 6 0,-3-4 0,1 0-3,-1 1 1,4 3-1,-5-6 1,5 0 8,1 3 0,1-7 0,1 6 0,1-1-7,-3-1 0,4 0 0,-9-3 0,2 1 15,-3 2 0,3 0 1,-6-3-1,-1 1 18,1 2 0,4 1 0,-4-5 1,-1 3-39,1 1 0,0 8 0,-4-4 0,3 2-1,3 0 1,-6 0 0,4 4 0,-2-2 3,-1-2 0,7-1 1,-4 3-1,2-2 15,3 2 1,-3-4 0,0 2 0,-1 0 14,1-2 1,-4 4 0,3-5 0,1-1-10,0 0 0,-4 6 0,3-4 1,-1 2-6,-4 1 1,4-7-1,0 6 1,-1 2-20,1 2 1,4-4 0,-5 0 0,1 0 2,0-2 0,4 6 1,-5-3-1,1 1-10,0-2 1,4 4 0,-5-4 0,3 2 18,4-2 0,-5 4 0,3-4 0,2 4 18,1 2 0,1-2 1,-3-2-1,-1-2 8,1 2 1,3 2 0,1 0 0,1-2-2,-1-2 1,1 0-1,-3 6 1,-1-2 1,-2-4 0,-1 4 1,7-5-1,-1 1-67,1 0 0,-1-2 0,0 4 0,-1-2 12,-4 2 0,3-4 0,-3 0 1,1 1 20,-1-1 1,4-4-1,-5 4 1,5 0 12,1 1 0,1-5 0,-1 4 0,1-2 20,-1-3 1,1 3 0,-1-2-1,0-2-3,1-1 1,-1-3 0,-1 1 0,-3-1-38,-1 1 1,-2-1 0,3 1-1,-3-1 20,-2 1 0,4-7 1,-5 1-24,3 1 0,0 3 0,3 0 0,-1-3 6,2-1 0,-5-3 0,3 5 0,1-4 24,3-2 0,-4 5 0,-1-3 1,3 1-29,1 1 1,3 0 0,-1 5 0,1 1-13,-1-1 0,-5 1 1,-1-1-1,3 1 23,2-1 1,1 0-1,1 1 1,-1-1 11,0 1 0,1-7 0,-1 1 1,1 2-15,-1 1 0,7-3 1,-1-2-1,-4-1-9,-5 1 0,1-6 0,-3 4 8,4-1 0,-1-3 1,-1 6 49,-3-2 0,1 5 3,5-1 0,-5-4 0,-2-1 1,-1-1-19,1 0 1,-4 0-1,4-4-20,-3 4 1,7-4-14,-2 3 0,3-3 11,3-2 1,-1 0 0,1 0 51,-1 0 0,-5 0 0,-1 0 0,3 0 0,1 0 0,3 0 1,-1 0-67,1 0 0,-1 0 1,1 0-1,-1 0 58,1 0 0,-1 0 0,1 0-278,-1 0 1,1 6 0,-1 0-262,0-2 1,-5-2-1,0 0-1090,1 4 1568,-5 3 0,0 17 0,-8 1 0</inkml:trace>
  <inkml:trace contextRef="#ctx0" brushRef="#br1" timeOffset="61112">15736 7615 6594,'-10'0'-653,"4"0"672,12 0 1,4 0 0,7 0 56,0 0 0,1-2 0,-1-1 0,1-3-65,-1 2 1,-5 2 0,0 0-8,1-4 1,3 4-28,1-4 0,1 4 20,-1 2 0,1 0 0,-1 0 0,0 0 32,1 0 1,-1 0 0,1 0-1,-1 0-23,1 0 0,-1-1 0,3-3 0,1-2 5,2 2 1,3 0 0,-5 0 0,4-2-10,2 2 1,-5 1 0,3-1 0,-2-2-1,0 2 1,1 2 0,-7 2 9,1 0 0,-1 0 0,1 0-7,-1 0 1,0 0 0,1 0 0,-1 0-7,1 0 1,1 0 0,5-2-1,3-2 0,0-2 1,4 1-1,-6 5 1,2 0 0,4 0 1,-3-6 0,1 0 0,0 2 56,-2 2 1,4 0 0,-6-2 0,0-1-7,1 1 0,5-4 0,-4 2 0,2 2-47,0 2 0,-2 2 0,4-2 0,-2-2-18,2-1 1,2-1 0,2 6 0,-2 0 4,-4 0 1,4 0 0,-3 0 0,1 0 20,-2 0 0,4 0 0,-6 0 0,2 0 39,0 0 1,0 0 0,4 0 0,-2 0 29,-2 0 92,8 0-150,0 0 0,8-2-20,-5-4 0,-3 4 0,6-4 0,-2 2 30,-1-1 1,7 3 0,-4-4 0,-2 4-106,-5 2 0,3 0 0,-12 0 0,2 0-74,1 0 141,-9 0 0,4 0 0,-7 0-1,-1 0 0,-5 0 0,-1 0 1,3 0 16,1 0 1,-3 6 0,0-1-1,1-1 34,3-2 1,3-2 30,5 0-26,-5 0 0,8 0 0,-4 0 1,5 0 52,-1 0-53,6 0 0,-8 0 0,8 0-44,2 0 1,-10-6-1,10 1 1,-2 1-10,0 2 0,2 2 0,0 0 1,-2 0 28,-4 0 0,4 0 0,-4 0-163,4 0 137,-6 0 1,6 0 0,-4 0 0,4 0-8,2 0 0,0-6 0,0 0 1,0 2 4,0 2 1,0 2 0,-2 0 0,-2 0 4,-2 0 0,-8 0 0,5 0 23,-1 0 1,0 0-1,4 0 0,-6 0 8,-3 0 0,-3 0 1,3 0-1,1 0-15,2 0 0,6 0 0,-3 0 0,1 0-18,4 0 1,-4 0-1,2 0 1,0 0-7,-2 0 1,10 0 0,-6 0 0,-2 0 8,-1 0 0,1 0 1,-4 0-1,0 0 4,0 0 0,-1 0 0,-5 0-1,4 0 0,3 6 1,3 0-1,-6-2-6,-4-2 0,-1-2 0,-1 2 0,3 2 11,3 1 1,-2 1 0,8-4 0,3 2 0,0 2 1,3 0 0,0-4 0,0 2-6,0 1 1,0 1-1,0-6 1,0 0-30,0 0 0,0 0 0,-2 0 0,-2 0 10,-2 0 1,-2 0 0,4 0-1,-4 0 13,-1 0 0,3 0 1,-4 0-1,0 0 17,0 0 0,4 0 1,-3 0-1,-1 0 13,0 0 1,6 0-1,-4 0 1,2 0-15,1 0 1,-1 0 0,4 0-1,-2 0 9,-2 0 1,-6 0-1,6 0 1,0 0-13,-1 0 0,5 0 0,-4 0 0,2 0 0,0 0 0,-4 0 0,0 0 1,-2 0-51,0 0 0,-1 0 1,-5 0-1,3 0 1,1 0-43,-2 0 1,-5 0-1,-3 2 70,1 4 1,5-4 0,-7 4 0,3-4 2,3-2 1,1 0 0,3 0 0,1 0 9,-2 0 1,1 0 0,-1 0-1,2-2 36,-1-4 0,-3 4 0,-2-4 0,1 2 8,-1-2 0,1 5 0,1-5 0,3 4-11,1 2 0,0-2 1,-5-2-39,-1-2 1,1 0 0,-1 6 11,0 0 1,1 0-1,-1 0-8,1 0 0,-1-6 0,1 1 0,-1 1-4,1 2 0,-1 2 1,-1-2-56,-5-4 1,5 4 3,-4-4 1,-3 4-426,3 2-787,-8 0 1262,4 0 0,-16 8 0,-2 2 0</inkml:trace>
  <inkml:trace contextRef="#ctx0" brushRef="#br1" timeOffset="62138">17325 5345 6163,'-10'10'-80,"-5"-2"1,5-8 0</inkml:trace>
  <inkml:trace contextRef="#ctx0" brushRef="#br1" timeOffset="62628">17290 5345 7569,'0'10'-444,"0"-2"637,0-8 0,0 1-313,0 5 1,0-2 0,0 8 0,0 1 119,0 3 1,-6 1-1,0 1 1,0-1 9,-1 1 0,5-1 0,-4 1 0,4-1 41,2 1 1,0 1 0,0 2 0,0 5-23,0 1 0,2-4 0,2 6 0,3 0-43,3-2 0,-4 6 0,6-3 0,1 4-7,3 7 0,-5-4 0,1 4 0,0-4 8,-3-2 0,7 5 0,-4 3 1,1 0 3,-1-1 0,1 5 1,-5-4-1,0 1 9,0 5 0,-1-5 0,-3 3 0,4 0-2,2-3 0,-4 5 0,3-8 0,1-3-7,0-1 1,-1 4 0,5 0 0,-2-3 15,1-1 0,1-8 0,-1 1 0,-3-1 38,-2-2 1,3 6 0,-3-6 0,0 0-4,0-4 0,0 3 0,-5-3 1,3-2 23,-2-1 1,-2-3 61,-2 1 1,0-1 39,0 1-237,0-9-177,0-1 113,0-8 1,0 2-190,0 4 1,-6-2-1,0 7 322,3 3 0,-7-6 0,0-1 0</inkml:trace>
  <inkml:trace contextRef="#ctx0" brushRef="#br1" timeOffset="63165">16644 8227 7569,'-10'0'-1205,"0"0"1295,4 0 246,4 0-248,-5 0 0,7-2 1,2-2-36,3-2 1,5 0 0,8 6-1,-1 0-49,1 0 1,-1 0 0,0 0 0,1 0-64,-1 0 1,1 0 0,-1 0 5,1 0 1,-1 2-1,1 2 1,-3 4 13,-3 1 0,3-3 0,-3 4-141,4-2 0,1 3 0,1-5 180,-1-2 0,0-2 0,1-2 0</inkml:trace>
  <inkml:trace contextRef="#ctx0" brushRef="#br1" timeOffset="63466">17220 8017 7569,'0'-12'-498,"0"1"464,0 7 60,8-4 0,-4 10 0,5 4 1,-1 6-12,-4 3 0,-2 4 0,0 3 0,2 3-16,2 2 0,-1-4 0,-5 5 0,2-1-13,4 0 0,-4-6 0,4 3 0,-4-5-16,-2-1 0,6-1 0,-1 0-405,-1 1 0,4-6 435,-2-1 0,0-7 0,-6 4 0</inkml:trace>
  <inkml:trace contextRef="#ctx0" brushRef="#br1" timeOffset="63603">17499 8262 7114,'10'-12'-378,"-4"0"435,-4-1 0,-2 3 1,2 0 20,4 3-173,-4-7 0,7 12 0,-3-4-268,6 4 0,-3 2 363,3 0 0,0 0 0,5 0 0,1 0 0</inkml:trace>
  <inkml:trace contextRef="#ctx0" brushRef="#br1" timeOffset="64152">18320 7982 7569,'0'-17'-703,"-8"5"0,-3 2 854,-5 3 1,-1-7 0,-1 4-1,1 1-117,-1 3 1,-1-2-1,-2 2 1,-5 2-13,-1 2 1,4 2-1,-6 0 1,0 0 38,2 0 0,-4 0 0,7 0 0,1 0 4,-2 0 0,5 8 1,-3 4-60,4 3 0,7 3 0,2-1 0,3 1-81,3-1 1,2 1-1,4-1 36,4 1 1,3-3 0,9-1-1,-1-5 18,1-1 1,-1-2 0,1-6 0,-1 0-30,0 0 1,1 0-1,1 0 67,5 0 1,1-6 0,4-2 23,-6-1 1,-3-1 0,-3-4 0,1 3 6,-1-3 0,-5 4 0,-1-1-3,3-3 1,-6 5 80,-3-3-182,-3 8 5,-2-4 107,8 8 1,-6 2 0,4 4 0,-2 4-17,2-1 0,-4 7 0,3-4 0,-3 3-1,-2 3 1,0-1 0,0 0-30,0 1 1,0-1 0,0 1-1,0-1-10,0 1-61,0-1 0,0-5 1,0 0-86,0 1 1,0 3-1,0 1-149,0 1 1,0-1 0,0 0 61,0 1 0,6-1 233,0 1 0,8-8 0,-5-3 0</inkml:trace>
  <inkml:trace contextRef="#ctx0" brushRef="#br1" timeOffset="64512">18757 7877 7569,'0'-9'-415,"-8"1"1,4 8 504,-7 0 0,-1 0 0,-6 0-136,1 0 1,-1 0 0,1 0 107,0 0 1,5 8 0,0 3 0,1 5-66,1 1 0,-4 3 0,9 3 0,1 4 23,2 0 0,2 6 1,0-4-1,0 2-4,0-1 0,2 1 0,3-6 1,5 0-2,0 0 0,5-1 0,-3-9 1,4-1-5,1-3 0,0-7 0,1 2 0,-1-4 25,1-2-23,-1 0 1,-7 0 1,6-8-9,-5-3 1,-1-5 0,0-1 0,-3-1 15,-3 1 1,-2-1-1,-2-1-54,0-5 1,-2 5-1,-4-2 1,-7 7-368,-8 8 0,-7 12 399,-7 6 0,-7 11 0,-3 4 0</inkml:trace>
  <inkml:trace contextRef="#ctx0" brushRef="#br1" timeOffset="66356">20940 5799 7221,'0'-12'-610,"0"1"488,0 7 89,0-4 1,2 2 64,4 1-14,-4-1 118,5 6 14,-7 0-112,8 0 0,-6 2 0,4 3-34,-4 7 1,-2 4 0,0 1 0,0 1 9,0-1 0,0 1 1,-2 1-1,-2 2-32,-2 3 1,0-1-1,6-6 1,0 1 14,0-1 1,0 7 0,0-1-1,0-2 6,0-1 1,2-1 0,2 2 0,2 3 12,-2-3 0,4 0 0,-3 1 0,-1 1 5,-2-2 1,4 6-1,0 1 1,0 1-7,1 0 1,-5 0 0,6 4 0,-2-2-13,0-2 0,5 0 1,-3 6-1,0-2 22,0-4 0,3 4 0,-3-6 0,0 2 2,0 1 1,5-7 0,-1 6 0,3 0-21,3-2 0,-6 4 0,-1-6 0,1 1 8,-2-1 1,3 4 0,-5-4 0,0 0-24,-1 1 1,-1 3 0,-4-4-1,2 0-48,2 1 0,0-1 0,-6-4 1,0 2 65,0-1 1,2-3-1,1-1 1,3-1 48,-2 1 0,6-1 0,0 0 40,-1 1 0,7-1 0,-6 1-82,-1-1 1,5-5 0,-8 0 0,-1 1-28,3 3 0,-6-5 0,4 1 19,-4 2 0,0-1 1,2 1 39,2-3 0,-1-5-20,-5 6 0,6-6 118,0 5-213,0-7-598,-6 4 18,0-8 646,0 0 0,8-8 0,1-2 0</inkml:trace>
  <inkml:trace contextRef="#ctx0" brushRef="#br1" timeOffset="66936">20765 8157 7492,'0'11'-127,"0"1"0,0 0 1,0 5-1,0 1 125,0-1 1,6 1 0,0-1 0,-2 0 8,-2 1 0,-2-1 1,0 3-1,0 1-1,0 2 1,0 1 0,0-7-1,0 1-281,0-1 1,0 1 174,0-1 0,5-5 0,3-3 0,2-1 100,4-4 0,-7-2 0,9-10 0,-6-1 0</inkml:trace>
  <inkml:trace contextRef="#ctx0" brushRef="#br1" timeOffset="67096">21080 8366 7578,'0'-17'131,"0"5"-716,0 1 127,0 7 0,0-2 458,0 12 0,7 3 0,3 9 0</inkml:trace>
  <inkml:trace contextRef="#ctx0" brushRef="#br1" timeOffset="67761">21621 8192 7569,'-10'-8'-348,"-5"6"1,7-8-1,-6 6 1,3-1 367,-3 1 0,4 2 0,-1 2 0,-3 0 16,-1 0 1,-3 0 0,1 0 0,-1 0-3,1 0 0,-1 0 1,1 0-1,-1 2 11,1 4 0,0-3 0,-1 9-27,1 2 0,5-1 0,2 1 1,2-3-57,5 3 0,3 2-5,5 1 0,5 0 29,8 1 1,-1-8 0,1-5 8,-1-3 0,-5-2 0,-1 0 6,3 0 1,-1-2 0,1-1 0,-2-3 0,-3-8 0,5 4 0,-2-1 2,1-1 1,-3 3 0,2-5 0,-1 2 10,-1-1 1,5 3-1,-5-2 1,2 1 34,-1 1 1,-5 0 16,6 4 0,-6 5-24,5-5-67,-7 4 45,4 2 1,-8 2 74,0 4 1,0 3-1,0 9-41,0-1 1,0 1-1,0-1 12,0 1 0,0-1 0,0 0-72,0 1 1,0-1 0,2 1-28,4-1 0,-4-5 0,3 0 0,-1-1-15,2-1 1,-4 6 0,4-5-1,-4 5-81,-2 1 0,0-5 0,0-1-237,0 3 0,6 2 365,0 1 0,-1-7 0,-12 5 0,-3-5 0</inkml:trace>
  <inkml:trace contextRef="#ctx0" brushRef="#br1" timeOffset="68313">22110 7982 6389,'0'-10'182,"-6"5"0,0 10 0,0 5-170,-1 0 0,3 5 0,-6-3 0,0 4 45,1 1 1,3 2-1,-4 3 1,1 1-53,-1-2 1,4 5 0,-4-1 0,3 2 16,3 4 0,-4-6 0,2 0 0,2-1-27,2-1 0,2 6 1,0-6-1,2-1 4,4-3 1,-2-3 0,8-3 0,1-1 0,3 2 0,3-7 1,2-1-1,3-4-2,-3-2 1,4 0-1,0-2 1,1-2-10,-1-2 1,-2-7 0,-7 1-1,-3-3 40,-1-3 0,-2 1 0,1-1 1,-3 1-14,0-1 1,-6 1-1,4-1 59,-4 1 0,-4 5 1,-4 3-1,-6 1-81,-3 4 1,-5 2 0,-3 4 0,-6 4-127,-4 5 0,-4 5 0,-2 1 0,-2 3-135,3 3 1,1-2 266,2 9 0,-8-1 0,-2 6 0</inkml:trace>
  <inkml:trace contextRef="#ctx0" brushRef="#br2" timeOffset="76971">16836 7126 7208,'0'-11'-529,"0"-1"0,0 6 456,0-5 0,6-1 320,-1-5 0,3-1 198,-2 1-266,-4-1-230,6 8 0,-10 5 1,-4 9 46,-6 1 1,3 9 0,-3-2 0,0 3-7,3 3 1,-7-1 0,6 0-10,1 1 0,-1-3-17,4-3 37,4 4 0,-4-16 0,12 2 0,6-8-4,3-4 1,3-2-1,-1-7 1,1-2 28,-1-3 1,6 1 0,1 6 0,-5-1-10,-5 1 1,-1-1 14,-7 1-27,0 7 1,-8 4-1,-4 12-13,-5 6 1,-5 3 0,-1 3-46,-1-1 1,1 1 0,-3-1 0,-1 1-3,-2-1 0,-1 0 1,7 1-1,-1-1 17,1 1 0,1-6 0,3-1-41,1 3 56,8 1 0,4 1 1,12-5 37,3-5 0,9-12 0,-1-5 0,-2-5-11,-1-1 0,3-1 0,0 1 0,-1-1 15,-3 1 1,-7-1 0,-3 1-1,1 1 76,0 5 0,-6-5-25,2 5 1,-6-3 0,-6 2-63,-6 7 1,-3 5 0,-3 4 0,1 3-11,-1 3 0,-3 2 1,1 3-1,5-1-119,-1-3 0,1 1 75,-3 5 1,9-5 0,5-2 23,8-2 0,7-3 0,11-5 35,1 0 0,2 0 1,-3 0-1,3-2 11,2-3 0,-4 1 0,4-6 0,-1 0 22,-5 1 1,-2 3-1,-1-6 54,-1-1-83,-7 5 1,-4 0-1,-12 8 1,-8 0 3,-7 0 1,0 6-1,-8 2 1,-2-1 33,-2 1 1,0 6 0,2-5-1,1 3-60,-1 0 0,4-3 1,0 5-113,2-2 75,2-8 0,5 11 0,1-5 0,1 1-40,4 1 0,-1 0-37,7 5 1,0-5 0,8-2-549,4-3 667,11-1 0,3-6 0,5 0 0</inkml:trace>
  <inkml:trace contextRef="#ctx0" brushRef="#br2" timeOffset="88217">16137 7423 7410,'-17'0'0,"-1"0"-402,1 0 1,5 0 0,2-2 415,3-3 0,-1 3 1,4-6-1,-2 0 84,2-4 0,2 3 17,2-3-35,0 0-69,0 3 8,0 1 20,0 8 1,8 0 0,4 0 3,3 0 1,3 0 0,-1 0 0,1 0-4,-1 0 1,1-6 0,-1 0-93,1 2 1,-1 3 2,1 1 0,-1 1 1,0 3-1,-1 4 8,-4 2 0,3-6-37,-3 1 94,-4-3 7,-1-2 1,-9 0 0,-3 0-21,-7 0 0,-4 2 1,-3 2-1,-2 2 0,-3-2 1,1 4 0,4-2-1,-3-1-14,-1 3 0,0-6 1,3 4-1,-1-2 6,-2 2 0,-1-4 0,7 3-7,-1-3 1,1-2 0,0 0 13,-1 0 1,6 0 46,1 0-45,7 0 1,10 0-1,13 0 0,6 0 0,-1 0 1,3 0-1,0-2-3,0-3 0,2 3 0,6-6 0,0 2-1,0 0 0,0-5 0,0 5 0,-2 0 72,-4-2 0,4 4 1,-6-5-1,2-1-43,0 0 0,-5 6 1,3-3-150,-2-1 1,-2 6 59,-5-4 1,-10 4 48,-8 2 1,-8 0 0,-10 2 0,1 2 20,-1 2 1,-1 0 0,-2-6 0,-3 0 14,3 0 1,-4 1 0,2 3 0,1 2-61,3-2 0,1 4 0,1 0-31,-1 1 0,3-3 0,1 6 41,3 1 1,7-3 0,0 0 28,8-3 0,0-1 1,7-6-1,5 0-1,5 0 1,0 0-1,9 0 1,1-2 5,2-3 1,2 3 0,1-6-1,3 2 0,2 0 0,0-5 0,-6 5 0,0 0-2,0-2 1,-1 6-1,-1-6 1,-2 3-8,-1-1 1,-9-6 0,4 6 0,-2 1-1,1-3 1,-7 4-1,-7-8-17,-2-1 1,-4 5-22,-10 2 0,-6 4 0,-11 2 0,-6 0 35,-4 0 0,-2 0 0,0 0 1,-2 2 58,-4 4 1,4-4 0,-5 6 0,1-3-47,0 1 1,2 0-1,8-4 1,2 2-34,-2 2 0,4 5 0,0-5 1,2 0-26,3 2 1,-3-6 0,4 5 0,3-1 24,5 0 1,9 2 31,-2-2 1,6-4 48,6 3 1,5-3 0,13-2 0,3 0-9,0 0 0,12 0 0,-4 0 0,4 0-18,3 0 1,-3-5 0,8-1 0,1 0 3,3-2 1,-5 6-1,-1-4 1,-3 2-53,-3-1 1,-2 3 0,-2-4 0,0 4 22,0 2 0,-6 0 0,-2 0 1,0 0-22,1 0 0,-7 0-165,2 0 159,-3 0 1,-13 0 27,-7 0 0,-7 0 1,-11 0-14,1 0 1,-3 0 0,-1 0 0,-2 0-44,1 0 0,1 0 0,-2 0-4,-6 0 0,-1 0 1,-3 0-1,-3 0 1,-1 0 45,0 0 0,0 0 0,0 0 1,0 0 54,4 0 0,2 0 0,-2 0 0,4 0 67,6 0 0,3 0-75,3 0-46,-1 0 1,17 0 0,6 0 6,9 0 0,3-2 0,3-2 0,1-2 29,2 2 0,8-3 1,-1 1-1,1 2-8,-2 2 1,4 2 0,-4-2 0,4-2-18,2-2 0,0 1 0,0 5 0,-2 0-9,-4 0 1,4 0-1,-4 0 1,2-2-3,-2-4 0,2 4 1,-6-4-1,0 4-5,1 2 1,3-2 0,-4-2 0,0-2 21,0 3 0,-1-5 1,-7 2-1,1 2-16,-1 2 1,1 0-2,-1-4 2,-7 4-25,-2-5-48,-8 7 24,0 0 36,0 7 1,0-3-65,0 8 1,1-8-104,5 2 213,-4-4-17,6-2 1,-8-8 1,0-4 1,-6-3-1,0-3 7,2 1 1,-3-1 0,-1 1 0,0-1 29,0 1 0,-5-6 0,3-1 0,-2 1-37,1-2 1,1 4-1,-3-7 1,1 1-23,-2 0 0,5 6 0,-1-5 0,0 3 8,1 0 0,5-6 0,-4 4 0,2-1-11,0 1 0,0 0 0,6 4 1,0-3-11,0 3 1,-2-4 0,-1 1 0,-3 3-6,2 2 1,2-5 0,2 1 0,0 2-7,0 1 1,0-3-1,0 0 1,0 1 37,0 3 1,0 2-1,0-1 1,2 3 46,4 3 1,-4-4 99,3 5-169,-3-5-28,-2-1 1,-2-1 17,-3 1 0,3 5 1,-4 1 47,4-3 1,2 4 38,0-1 0,-2 1-84,-4-2 0,2 4-69,-7 8 0,5 0 56,-6 0 0,6-1 9,-5-5 0,7 2 65,-2-8 0,4 1 0,2-7 9,0 1 0,0 5-45,0 0 0,0 1-2,0-7 0,-2 9-41,-4 3 1,2-2-28,-7 2 1,5-6-1,-4 5 1,1-1 72,-1 0 1,4 0 38,-6 3 1,3-5 211,-3-8-224,4 9-116,8 1-25,0 8 0,0 14 84,0 3 1,0-1-1,0-5 115,0 3 0,6 1 0,2 3-57,2-1 1,-5 3-1,5 1 1,0 4-45,0 2 1,-5-3 0,5 5-1,0 0-25,-1-2 0,-3 6 0,4-2 0,-2 6 23,-4 4 1,0-1 0,-1-3 0,3 2 7,-2 2 1,-2 5 0,-2-5 0,0-2 26,0-2 1,6-2 0,0 0 0,-2 0-13,-3 0 1,1-2 0,2-2 0,4-2-9,2 2 0,-6-4 1,3 2-1,-1 2 3,0 2 0,6-4 0,-5-2 0,1 1-44,0-1 1,0-6 0,-4 2-1,1-3 12,-1-3 0,-2 1 29,-2-1-2,0-7 0,0-4 0,0-12 1,0-4-1,0-7 1,-2-1 1,-3 1 0,3-1 0,-6 1 0,2-1 2,0 1 0,-5-1 0,3-1 1,0-2-4,0-3 0,-3 1 0,3 4 0,0-3-14,0-1 1,-3-6 0,5 4 0,0-1 8,-2 1 0,6-6 0,-3 4 0,3 0-3,2 4 1,0 3 0,0 3 102,0-1-69,0 9 1,0 3-11,0 12 0,-6 3 0,-2 11 0,0 1-29,0 2 1,1 6 0,3-3 0,-4-1-6,-2 0 0,5 4 0,-5-6 0,2-1-7,4-3 1,2-1-1,2-1-65,0 1-30,0-1 70,8 1 66,-6-9 0,4-1 11,-12-8 1,-4 0 0,-7 2 0,-3 2 1,-3 2 0,2 5 0,-6-3 0,1 2-25,5 3 0,-6-3 0,0 0 0,0-1 2,3 1 0,-1-4 0,2 4-18,1-3 5,3 7 0,11-12 0,8 4 16,10-4 0,5-4 0,5-2 0,3-4-8,6-2 1,2 1 0,0-5 0,-2 3-11,2-3 1,-3-2 0,-1-1-1,-2 1-13,-4 5 1,-1-5 0,-5 5 65,-3-5 0,-4 4 53,-8 1 1,-2 7 0,-4-2-84,-6 4 0,-3 2 0,-3 2 0,1 4-1,-1 6 0,-5-3 1,0 3-1,0 1-38,-3 3 0,9 1 0,-3 1 6,7-1 1,3 1 0,0-3-27,10-3 1,2 2 0,12-9 0,3-1 22,5-2 1,7-2 0,-4 0 0,2-2-12,4-4 1,0-1 0,-2-7 0,-3 4-8,-1 3 0,-6-1 0,5 4-23,-5-2 122,-9-7 1,-10 11 0,-12-4 0,-3 6 21,-3 6 0,1-4 0,1 5 0,3-1-54,1 0 1,6 0 0,-4-4-102,3 4 0,1-2 37,6 7 0,2-7 15,4 2 0,3-4 1,9-2 1,-1 0 0,1 0 0,-1-2-50,1-4 56,-1-4 0,-7-1 0,-6 1 0,-8 2 56,-8 4 0,-3 2 0,-3 2 0,1 0 55,-1 0 1,1 2 0,-1 2-55,1 2 1,5 2-113,0-2 1,9-2-42,-3 7 0,6-5 1,6 4 45,5-3 1,5-1 0,1-6-1,1 2-13,-1 4 1,1-4 20,-1 4 1,1-4 171,-1-2 168,-7 0-226,-3 0 1,-5 0-1,2 2-23,2 3 1,8-3-48,-3 4 1,5-4-1,-1 0 1,-1 2-14,-2 2 1,-1 0-1,7-6-33,-1 0 0,-5 0 0,-1 0-53,3 0 84,2 0 1,-1-2 14,-3-4 0,-4 2 0,-8-8 0,0-1 31,0-3 0,-2-1 0,-2-1 0,-2 1 31,2-1 0,-4 1 0,2-2 0,3-3-37,1-1 0,2 0 1,0 5-1,0 1 9,0-1 0,0 1 0,0-1-13,0 1 1,0-1 0,0 1-48,0-1 0,0 1 0,0 0 0,0-1 21,0 1 1,0 5 0,0 0-1,0-1 18,0-3 1,0-1-1,0-1 1,-2 3 21,-4 3 1,4-3 0,-4 3-18,4-4 0,2-1 0,0-1 0,0 1-4,0 0 1,0-1-1,-2 1 1,-2-1-13,-2 1 1,1-1 0,3 1 0,-2-1-2,-2 1 1,0-6 0,6-1 0,0 3 4,0 2 0,0 1 0,0 1 19,0-1 0,0 1 17,0-1-29,0 1 1,0-1-25,0 1 0,-2 5 5,-4 1 0,5-1 0,-5-6 3,4 1 1,2-1-1,0 1 6,0 0 0,0-1 0,0 1 29,0-1 0,0 1 0,0-1-11,0 1 0,0 5 0,0 0-8,0-1 1,-2 5-1,-2 0-2,-2 1 0,-2 5-1,3-4 0,3 2-17,-4-2 0,2-2-11,-2-3 23,4-5-11,-13 7-85,13-1 0,-8 0 40,4 4 0,2 2-38,-7-7 119,-1 7 81,-6-12 1,9 12 7,3-7-90,4 7 0,2-6-40,0 4-17,0 4 122,0-5 1,2 18 0,2 3-82,2 0 0,-1-1 0,-5 5 1,0-1-9,0 1 0,0-1 0,0 2 0,0 3 12,0 1 1,6 8-1,0-2 1,0 4-5,2 2 1,-6 0 0,3 0-1,-3 0-13,-2 0 1,0 0 0,2 0 0,2 0 10,2 0 0,0-6 0,-4-2 0,2 0-43,2 0 0,1-6 0,-3 3 24,2-5 0,0-1 1,-4-3-20,4-3 1,-4-3 21,3-3 1,-3-6 5,-2 0 1,-2-6 0,-2-7 0,-1 1-6,1-1 1,2-9-1,2-3 1,0 0 52,0 0 1,-6-4 0,0 3 0,2-1-59,2-4 0,-3 4 0,-3-2 0,0-2-31,0-2 0,-3-2 0,3 0 0,0 2 57,0 4 1,-3-2 0,3 6 0,0-1 29,0 1 1,3 2-1,5 5 1,0 1-32,0-1 1,0 1 4,0 0 0,0-1-72,0 1 24,-8 7 0,4 2 37,-8 8 0,8 8 1,-1 4-1,3 3 5,2 3 1,0-1 0,0 2 0,0 5-22,0 5 1,0-2-1,2 2 1,1 0-15,3-2 0,0 4 0,-4-7 1,2-3 19,2-2 0,2-3 1,-5-2-1,5-5 3,2-1 0,-4 4 0,5-7-22,3-1 19,-6-2 0,-1-4 1,-7-4-17,0-5 1,-2-5 0,-1-1 43,-3-1 1,-2-5 0,4-2 0,-2 0 21,2-1 1,-3-5 0,1 2 0,2-4-34,2-2 1,-4 6 0,0 0 0,1 0 8,-3 2 0,6 2 0,-6 9 0,2 3 73,0 1 1,1 6 36,5-6-49,-8 9-85,6-13 1,-4 14-67,12-4 31,-4 4 22,6-5 21,-8 5 0,2-6 0,3 8-10,-3-8 0,12 4-22,-8-7 1,7 7 8,-1-2 5,-4-4 32,-1 8 0,-7-7 77,0 3-31,0 4 8,0-6-60,0 24 0,0-5 1,0 12-1,0-1 8,0 1 1,0-2 0,0 9 0,0 1-6,0 2 0,0 2 0,0-1 0,0 1-9,0 0 1,6 6-1,2 0 1,0 0-27,0 1 0,-1-5 1,-3 6-1,4-2 9,2-1 1,-6 7 0,3-6 0,-1-1 10,0 3 0,2-6 0,-4 4 0,1-4-2,-1-3 1,4 1 0,0-2-1,0-2 19,-1-1 1,7-7 0,-2 6-1,3 0 3,3-2 1,-1 4-1,1-7 1,-1-1-4,0 2 1,1-4 0,-1 7 0,1-1-13,-1 0 1,-1-6 0,-3 3 0,-1-5 6,2-2 0,-5-1 0,1-2-20,-2-3 0,0-5 21,-3 6 1,-3-7 65,4 7-53,-4 0 0,-2 5-5,0 1 0,0-7-17,0 1 1,0-6 0,-2 3 3,-4-1 0,4 6-13,-3-3 1,3-1-52,2 2 32,0-8 7,0 3 1,-2-9-1,-2-3-57,-2-7 0,-8-5 78,3-7 1,-3-1 0,3-4-1,3 6 32,0 3 1,6 3-1,-6-1 2,1 1 1,5 5 103,-4 1-275,-4 7 118,8-4 1,-6 10-1,8 4 30,0 5 0,0 5 0,0 3 0,0 3-22,0 1 0,6 0 0,0-5 0,-2-1 30,-2 1 1,4-7-1,1-1-18,3-2 0,-6-1 0,4-3-3,0 2 0,-7-2-1,5-10 1,-4 2 6,-2-7 0,-2 5 0,-4-4 18,-5 2 1,-3 1-1,1 3 1,1-2-10,-2 2 1,-1 2-1,-3 2-49,1 0 1,1 2-1,3 2-94,1 2 1,1 5 61,-7-5 1,8 2-154,5-2 244,3-4 1,9 6-1,5-8 1,-2 0 40,1 0-53,-7 0 1,2 0 0,-12-2 15,-5-4 1,-5 4 0,-1-4-1,-3 4-11,-3 2 1,4 0-1,-7 0 1,1 0-27,-4 0 1,-4 0 0,-2 0 0,0 0-6,0 0 0,-4 0 1,3 2-1,3 2 20,0 2 1,7 0 0,3-6 0,4 0 17,1 0 1,7 0-72,-1 0 0,10-2 10,2-4 1,8 2-1,9-8 1,1-1 8,-1-3 0,1-7 0,1-2 0,2-1 13,3 1 0,-1 0 1,-8 4-1,-1-5 2,-2-1 0,-3 4 1,5-4-1,-4 2 50,-3 3 1,-1 3 0,-6 1 52,0 1 0,-8 7 0,-3 4-53,-5 4 1,-7 2 0,-2 2 0,0 4-12,-1 6 0,-5 3 1,2 3-1,-4 1-27,-2 4 0,-4 3 1,3 5-1,3-4-13,0-2 1,2 4 0,1-5 0,7-3-9,4-2 1,3-7 0,3-2-35,1-3 0,8 1 1,0-4 30,8 2 0,8-2 1,9-10-1,4-6-7,3-3 0,6-5 0,7-1 0,-2-2 3,-2 1 0,4-5 0,-1 0 0,-1-2 24,-2 0 1,-2 2 0,-2-4 0,-4 3 18,-6 3 1,-5 2 0,-5 5 105,-1 1-42,-8 0 0,-10 7 0,-11 4 0,-3 4-68,1 2 0,-6 6 1,-4 2-1,-4 1-13,-2 5 1,0-1-1,-2 1 1,-2-2-6,-2 1 0,0 3 1,7 1-1,-1 3 5,0 3 1,0-4 0,2 5 0,4-5-27,5-1 0,5-1 0,2 0-22,-1 1 0,10-6 0,8-3 5,10-1 1,7-4-1,7-10 1,5-4 7,4 1 1,4-13 0,2 5 0,3-3 16,3 1 1,-6 0-1,1-3 1,-3-3 30,-2-2 0,-2 4 0,-2-5 0,-6 3 35,-5 4 1,1 2 0,-11 1 75,0 1 0,-5 1 1,-10 4-79,-7 7 1,-5 5-1,-7 5 1,-5 7 2,-4 4 0,-2 7 1,0 0-1,0 0-16,0 3 0,2-5 0,2 6 0,4-2-34,2-3 0,8 1 1,7-4-1,2-3-46,4-1 1,2 1 12,2 1 1,8-7-1,4-4 1,3-4-11,3-2 1,-1-2-1,3-4 1,1-5 6,2-5 1,6-3-1,-4-3 1,1-1 43,-1 2 0,0-7 0,-4-1 0,3-4 32,-3-2 1,-1 1-1,-3-3 1,-1-2 19,-5-2 0,3 0 0,-8 8 0,-3 2-13,-1 2 0,-2 8 0,0-2 157,0 3 0,-2 5-209,-3 3 1,-5 6-1,-8 12 1,3 6-47,3 3 0,-3 5 0,3 3 1,-3 6 30,-3 4 1,1 2-1,1 0 1,5-2-31,5-4 1,-2-2-1,2-6 1,2 3 1,4-1 81,6-6 0,4-7 0,7-6 0,1-8 1,-1-6 0,1-7-32,-1 0 1,-1-3-1,-3-1 1,-3-4-19,-2-3 0,-1 5 1,-3-6-1,2-2 28,-2-2 0,4-4 0,-2-2 0,-1-1 20,3 1 0,-6 4 0,6 4 0,-2 4 62,-1 1 0,1 9-62,-6 5 0,0 10 0,-2 2 1,-3 12-48,-7 9 1,-4 1 0,-3 9 0,-2 4-35,-3 3 1,-1 3-1,4-6 1,-3 0 22,3 0 0,2-2 0,3-4 0,5-6-39,5-3 0,-2-3-44,2 1 93,0-1 0,8-7 0,4-4 0,4-6-3,0-6 0,5-4 0,-3-7 13,3-1 0,3 1 0,-1-3 0,1-1 11,-1-2 1,6-8 0,1 2 0,-3-4-8,-2-2 0,-3 0 0,-3 2 0,-1 4 62,2 5 0,-5-1 0,1 2 266,-2 1-283,-2 11 1,-8 3-1,-4 10 1,-4 4-74,1 5 0,-13 7 0,5 3 0,-3 4 1,1 3 0,1-1 1,1 2-1,0-4 11,-1 0 1,3-5 0,1 3-12,2-4 0,8-1 19,-1-1 1,5-7-1,5-6-5,7-8 0,4 0 0,1-7 1,1-3 9,-1-2 1,-5-7 0,-1-2 0,3 0-1,1 0 1,-3-5 0,-2 5-1,-3-2 13,-3-4 0,4-2 0,-2-2 1,-2 2 43,-2 4 0,-2 4 0,0 7 35,0 1 0,-2 1-59,-4 5 0,2 3 1,-6 10-1,1 2-5,-1 2 1,4 7-1,-3-1-26,1 3 1,-4 3 0,6-1 0,2 1-66,2-1 1,2 1 0,0-1-39,0 1 0,0-1 67,0 0 0,8-7 62,4-4 0,-2-4 1,-1-4-1,1-4-2,0-6 1,-5 3-1,5-3 1,-2-1-7,-4-3 1,0 1-1,0 1 1,1 2 74,-1-1 0,-2 3 194,-2-2-233,0 8 0,0 10 0,0 14-42,0 5 0,2 2 0,2 6 0,2-2-94,-2 0 0,-2 12 0,-2-8 45,0 2 1,0-6-1,0-4 1,0 0-67,0 0 0,0-11 1,0 1 92,0-1 1,2-3 29,3-1 1,3-12-1,6-12-11,-3-3 1,-7-3 0,2 1 0,-4-1-9,-2 1 0,0-1 1,0 1 14,0 0 0,-2 1 63,-4 4 1,2 5 0,-7 9-50,-3 3 1,5 7 0,-3 11 0,-2 6-12,-1 4 0,-3 4 1,1 2-16,-1 2 1,3 0 0,1-6 0,5-3 0,1 0-40,4-3 1,2-8 0,2 2-34,0-3 0,2-11 62,4-3 1,3-6 0,7-6-1,-2-5 5,-3-5 1,1-1 0,3-3 0,-1-1 10,-2-2 0,-7-8 0,5 4 0,-2-3-7,-4 1 1,4 2 0,-3-4 118,-1 2 1,-8 8 0,-3-1-43,-3 9 1,-2 5 0,-5 8-1,-1 2-60,1 4 0,5 3 0,1 11 0,-1 1-30,2 2 1,-3 1 0,5-7 0,0 1-29,0-1 1,3 1-301,5-1 326,0 1 1,1-9 0,5-5 7,6-8 0,-2 0 1,1-7-1,1-3 4,-2-1 0,5-9 0,-5 1 1,1 0-6,1-3 0,-6 1 0,4-6 1,-1 2 52,1-2 1,-6 4 0,2 0 124,-4 2 0,-4 3-115,-4 11 1,-4 3 0,-7 10 0,-1 4-26,1 5 0,-1 5 1,1 1-1,-1 3-26,1 3 0,0-4 0,-1 5 1,1-5-156,-1-2 1,8 1 41,5-1 93,3 1 1,4-9-1,3-5 1,7-6-11,4-3 1,1-9 0,1 2 0,-3-3-22,-3-3 0,1 1 1,-5-1-1,0 1 13,0 0 0,-1-1 0,-3 1 1,2-1 41,-2 1 0,-2-3 1,-2-1-1,0-2 15,0 1 1,2 1 0,2 0 0,1-3 16,-1 3 0,-2 0 1,0-1-1,2-1 22,2 2 0,0 1 0,-4 5-21,4 3 0,-5-3-61,5 3 0,-2 4 1,0 0 16,2 1 1,2 5 0,-4-6-12,1 0 1,7-2 10,-6-7 1,0 5 13,-6 1 1,0 5-1,0-6-6,0 8 1,-2-3-1,-4 7 0,2-6 0,-8 0 0,8-2 0,-1 2 0,3 3 0,2-9 0,0 6 0,0-6 24,7 9 1,-3-5 61,8 8 1,-6 0-45,5 0-29,-7 0 91,4 0-1,-8 0 0,-2 6-89,-4-1 1,4 9-11,-3-2 1,-3-3-1,0 3 40,-2 2-42,6-7 0,-3 9 1,7-5 0,-2 5 0,-2 1-2,-2 1 0,0-1 1,4 1-4,-4-1 0,5-5 1,-7 0-1,2 1 0,0 3 0,-5-5 1,3 1-1,0 2 3,0 1 0,-3 3 1,3-1-37,-2 1 1,6-1 0,-2 0 24,4 1 0,1-6 0,-3-1 9,-2 3 0,0-5 1,4 1-1,-2 0-5,-2 0 1,1-5 0,3 7-10,-4 2 1,2 1-1,-6 3 1,0-1 1,1 1 0,3-7 1,-4 1-1,3 1-12,3 3 1,-6 1 0,0 1 11,1-1 1,-5-5 0,6 0 0,-2 1 0,-1 3 0,-7 1 0,3 1 0,1-3 21,3-3 0,5 1 0,-4-5 1,0 2 2,1 3 1,3 1-1,-4 0 1,0-3-10,1 3 0,-3 1 1,-3 3-8,3-1 1,2-5 0,6 0-11,-1 1 0,-9 3 0,4 1-2,1 1 1,-1-1 0,4 1 6,-6-1 0,5 0 0,-1-1 1,2-2 7,0-3 1,-5 1 0,3 3-20,-2-3 0,4 2 0,-3-7 13,1 3 0,-4-4 0,4 4-8,-1-3 1,3 5 0,-4-4 17,2 1 0,1-5 29,1 2 1,2-4-14,-8-2 0,1 0-17,-7 0 0,7 6 0,-1 0-2,-2-2 1,5-2-2,-3-2 1,0 0-7,-5 0 1,5 0 18,1 0 1,5 2-2,-6 3 1,8-1 44,-2 8-56,5-8 1,1 5-3,0-3 1,-2-4-5,-4 4 0,2-4 4,-8-2 1,6 0-1,-5 0 7,-3 0 0,-1 0 1,-3 0 64,1 0 0,5 0-63,0 0 1,7 0 7,-7 0-56,8 0-61,-4 0 99,8 0 0,2 6 8,4 0 1,4-1-4,7-5 1,-5 6 0,0 0-2,1-2 1,-3-2-3,1-2 0,1 6 2,6 0 0,-7-1 0,-1-3 0,0 2-1,-1 2 0,-3 0 1,6-6-98,1 0-18,-5 0 128,0 0 0,-22 0-4,-3 0 1,-4 0 0,3 0-4,1 0 0,-1 0 0,-1 0 1,-3 0-13,-1 0 0,0 0 0,3 0 0,-1 0 53,-2 0 1,-1 0-1,7 0 56,0 0 0,5 0-136,0 0-83,8 0 90,-3 0 1,7 2 21,0 4 1,2 1-1,1 7 7,3-2 1,0-7 0,-6 7-18,0 2 0,2-5-93,4 3 109,-4 0 1,6-1 26,-8 1 0,-2-8 51,-4 2 67,4-4-218,-6-2 1,8-8 156,0-4 0,0 2-82,0-1 0,2 5-23,4-6 1,4 7 7,7-7 1,0 6 0,1-4 0,-1 1 11,1-1 1,-1 6-5,1-2-219,-1 4 152,-7 2 31,-2 0 1,-22 0 22,-3 0 0,-5 0 0,5 0 1,-1 0-5,1 0 1,-6 0-1,-1 0 1,3 0-20,2 0 1,-1 0-1,-1 0 1,-2 0 25,1 0 1,3 2 0,1 2-47,1 2 215,7 0 0,2-14-131,8-4 1,6 3-1,2-3 1,2 0-16,3 3 0,3-1 0,1 6-9,1-2 0,-7 0 0,-1 4-169,-2-3 111,5 3 44,-11-6 0,6 6 28,-8-4 0,0 2 1,-2-7 5,-4-3 1,4 4 7,-3-1-25,-5-1-6,0 2 0,1 5 0,3 10 1,4-1 0,2 8-3,0 2 0,0-5 0,2 3 4,4 1 0,-3 3 11,9 1 1,0-1 0,5-4-6,1-7 0,-1-3 1,1-2-17,-1 0 0,0 0-4,1 0 15,-8 0 21,-3-7 1,-14-3-20,-5-8 1,-4 3 0,-1 1 4,0 3 0,-1 7 0,1-2-8,-1 4 1,1 2-1,-1 0 2,1 0 1,-1 6 0,3 2-5,3 1 1,-1-3-1,7 6-21,2 1 0,4-5 1,6 0-5,5 0 0,13-1 1,3 7 1,0-2 1,-2-8-1,-7 1 1,-1-3-1,1-2 0,-1 0 0,0 0-46,1 0 0,-6 0-12,-1 0 1,-7-2 82,2-3 0,-4 3 0,-10-14 0,-2 6 0</inkml:trace>
  <inkml:trace contextRef="#ctx0" brushRef="#br2" timeOffset="88455">15945 7371 7387,'-17'-8'-500,"-1"-4"0,8 3 0,3-1 492,-1 2 1,4 3 291,-8 5-232,9 0 0,-3 0 0,12 0 18,5 0 1,5 0-1,1 0 1,1 0-8,-1 0 1,8 0 0,4 0 0,4 0-61,2 0 1,0 0 0,0 0-1,0 0-53,0 0 0,6 0 0,0 0 0,-3 0 12,-1 0 0,-4-6 0,-2 0 0,-2 0-17,2-2 1,0 4 0,-1-5-1,-7-1-43,-4 0 1,-1 4-181,-1-5 278,-7 7 0,-10-12 0,-10 7 0</inkml:trace>
  <inkml:trace contextRef="#ctx0" brushRef="#br2" timeOffset="88768">16032 7284 7113,'-9'0'-394,"1"0"0,10 0 0,2-2 461,2-4 0,1 4 0,-1-4-6,6 4 1,1 0 0,1-2 0,-2-2-13,1 3 1,9 1 0,1 2-1,0-2-33,2-4 0,-3 4 0,5-4 0,-2 4-160,-4 2 0,5 0 0,-3 0 144,-2 0 0,-1 0 0,-3 0 0</inkml:trace>
  <inkml:trace contextRef="#ctx0" brushRef="#br2" timeOffset="89068">15875 7266 6002,'18'0'110,"-1"-2"0,1-2 1,-1-2-54,1 3 1,-1 1 0,0 2 0,1-2-40,-1-4 0,7 4 0,1-4 1,0 4-96,0 2 1,4 0 0,-3 0-1,-1 0 9,0 0 0,0 0 0,-3 0 0,1 0 28,-2 0 0,-1 0 0,-3 0 40,1 0 0,-1 0 0,1 0 0</inkml:trace>
  <inkml:trace contextRef="#ctx0" brushRef="#br2" timeOffset="89385">15945 7179 7569,'-17'0'-1300,"7"2"1167,4 4 0,4-3 159,2 9 1,2-8-1,2 4 92,2-1 0,7-3-91,-1 8 1,4-6 0,1 4 0,0-3-12,1-3 0,1-2 0,3-2 0,3 0-21,2 0 1,0 0 0,4 0 0,-2 0-9,2 0 0,2 0 0,2 0 1,0 0-13,0 0 1,0 0-1,0-2 1,0-2 24,0-2 0,0 1 0,0 5 0</inkml:trace>
  <inkml:trace contextRef="#ctx0" brushRef="#br2" timeOffset="91040">16329 7266 7264,'2'10'-644,"2"-6"1,4-6 632,2-4 1,-1-2 0,5 4-1,-2-3 52,1-3 0,3 0 0,1-3 0,1 1 36,-1-2 1,0-1 0,1-3 0,-1 1-42,1-1 0,-3-1 0,-1-2 0,-2-3-29,1 3 1,-3 0 0,2-1 0,-1-1 25,-1 2 1,3-5 0,-5 1 0,0 0-70,0 0 1,3 2-1,-3 5 1,0-1 36,0-5 1,3 5 0,-3-4 0,0 3 32,0 3 1,5-1 0,-1 1 0,3-1 8,3 1 1,-7 5-96,1 1 22,0 7 0,-3-2-4,-3 12 0,-10 3 16,-1 9 0,-7-6 0,4-3 40,-2-1 0,5 6-20,-7-3 1,2 5 0,-3 1 0,3 1 2,2-1 0,-5 1 1,1 1-1,-4 2-42,-1 3 0,0 7 0,-3-4 0,-1 2-1,-2 0 1,-1-6 0,5 5 0,-2-3 16,-3-4 1,1-1 0,7-3 0,3-1 16,1-5 0,6 3 0,-3-6 0,-1-1-57,0 1 56,6 6 1,-3-10-5,7 7 0,0-9 0,2-2 20,3-10 1,3 1-1,6-3 1,-5-2-14,-1-1 1,4-3 0,-4 1 0,1 0 14,5-1 1,-4 1 0,-1-1 0,1-1-7,0-5 0,-1 5 0,5-6 1,-2 0 12,1-5 1,3 3-1,1-2 1,1 0 9,-1 2 1,1-4 0,-1 8 0,0-1-14,1-1 1,-3 12 0,-1-5 69,-2 3-27,-1-1-43,-1 6 7,-2 3 0,-8 5-23,0-4-26,0 4 0,6-8 16,-1 4 1,7 2 0,-6-7 7,-2-3 1,-2 5 0,-2-3 1,0-2 1,0 5-1,2-3 0,4-2 1,-5-1-1,7-3 1,-2 1 6,0-1 0,2 7 0,-5-1 0,5-1 6,2-3 1,-6-1 0,4-1-14,-1 1 1,-5-1-13,4 1 0,-4 5-19,-2 0 0,0 7 0,2-5-40,4 2 0,-2-5 63,7 1 1,1-2 0,4 1 11,-5 1 1,-1 8 0,-6-4 57,2 1 0,1 5-48,-1-4-53,-4 4 0,6 0 24,-8-4 1,0-3-21,0-9 1,0 6 47,0 1 1,0-1 42,0-5 0,0-1-24,0 1 1,2 7-35,4 4 1,-4 2-37,3-1 1,-1 3 28,2-4 0,-2-2-5,8 2 46,-9-7 124,5 11-191,-8-6 0,-8 8 1,7 2-82,-5 4 86,-4-4 1,8 7 66,-4-3-11,4-4 0,4 6 1,4-10-61,6-4 1,-3 4 19,3-4 1,-6 4-296,6 2 334,-9 0 0,5 2 123,-8 4 0,2-4-71,4 4 0,4 2 0,5-1 1,-3 3-29,-6 4 0,1 1 0,-1 3 1,0-1-51,2 1 1,-6 5-1,4 0 1,-5 0-21,-1 3 1,0-5-1,2 6 1,2-2 20,2-3 1,2 3 0,-4 0 0,2 0 2,-3 1 1,-1 5 0,-2-4 0,2 2 31,4 0 0,-4 0 0,4 6 0,-2 0-41,2 0 0,-4-6 0,5 0 1,-1 0-57,0-2 0,2 6 1,-4-5-1,1 1 41,-1 0 0,0-6 0,0 4 0,2-1-16,-2-5 1,-2 4 0,-2-2 0,0-1 35,0-3 0,-2-1 1,-2-1 49,-2 1-54,0-9 0,8 5-23,4-8 0,-2-1 1,8-6-583,1-5 609,3 4 0,1-14 0,1 7 0</inkml:trace>
  <inkml:trace contextRef="#ctx0" brushRef="#br2" timeOffset="91272">17307 6760 7569,'0'-18'-219,"0"1"570,0 7-648,0 2 1,0 10-1,0 4 268,0 6 0,6 3 1,2 3-1,0-1 5,-1 1 1,5 5 0,-4 0 0,0-2-70,-1-1 0,5 3 0,-6 0 0,0-1-90,1-3 0,-5-1 183,4-1 0,-4-7 0,6-2 0,2-8 0</inkml:trace>
  <inkml:trace contextRef="#ctx0" brushRef="#br2" timeOffset="91722">17325 6358 7569,'9'-8'-69,"1"6"1,-6-5-791,2-1 774,0 6 0,-6 2 1,2 11 89,3 5 0,-3-4 1,4-1-1,-4 3 17,-2 1 0,0 3 1,0-1-1,0 1 20,0-1 0,0 3 1,0 1-1,0 2 8,0-1 0,-2-3 1,-2 0-1,-2 3-33,3 1 1,1 0-1,2-5 1,0-1-15,0 1 1,0-1 0,2 1-1,1 1 5,3 4 0,6-1 0,-4 5 0,-1-2-52,1-4 1,4 1 0,-6-1 0,0 2 11,1-1 1,-5-3 0,4-1-27,-4-1 0,-2 1-73,0-1 0,0-5-141,0-1 272,0-7 0,-8-4 0,-1-10 0</inkml:trace>
  <inkml:trace contextRef="#ctx0" brushRef="#br2" timeOffset="92472">17464 6637 7569,'0'-17'-388,"-7"-1"-28,-5 1 1,4 5 406,2 1 0,-1 5 394,1-6-21,0 8-302,6-3 0,0 9 1,0 5-1,2 9-24,4 5 1,-4 10 0,4-2 0,-4 2-176,-2-2 1,0 4-1,0-5 1,1 1 86,5 0 0,-4-8 1,4 2-1,-4-3-104,-2-3 0,0 1 0,0-1 7,0 1 0,0-1 99,0 1 1,-8-3-1,-3-1 1,-5-5 53,-1-1 0,-1 0 0,1-4 0,-3 2-7,-3-2 1,4-2 0,-7-2 0,3 0 46,0 0 1,-6 1-1,3 3 1,1 2-9,0-2 1,-4-2 0,6-2 0,1 0 179,3 0 1,1 0-40,1 0-210,7 0 0,4 6-1,12 0 0,-2 5 0,8-5 1,1-2 19,3-2 1,1-2 0,1 0 0,-1 0 1,1 0 0,-1 0 0,1-2 0,-1-2 11,1-2 1,-1-5 0,-1 3 0,-3 0 29,-1 0 1,-6-5-28,5 1 0,-9 4 46,-2 3 1,-2 3 0,-9 2 0,-3 0 0,-2 0-48,-1 0 1,0 0-1,-1 0 1,1 2 5,-1 3 0,1-3-60,-1 4 1,9 4 2,3 1 1,4-1 0,2 2 0,0 1-17,0 3 1,8-1 0,1-1 0,3-2-21,0 1 1,-7 3 0,7 1 54,2 1 1,1-7 0,3 1 1,-1-8 0,0 0 187,1-8 0,-6-4 0,-3-5 0,-1 1-27,-4-2 0,0 1 0,0-1-192,2 3 1,-3 1 55,-8-2 1,1 4-439,-8 8 441,0 0 0,-5 8 0,-1 2 0</inkml:trace>
  <inkml:trace contextRef="#ctx0" brushRef="#br2" timeOffset="92712">17290 6795 7569,'8'17'-563,"-6"-7"1,7 5 484,-3-3 0,-4 9 0,4 3 1,-4-3 78,-2-2 0,6 5 0,-1 1 0,-1 0 6,-2 0 0,-2 0 1,0-3-1,0 1-51,0-2 1,2-1 0,2-3 0,2 1-17,-2-1 60,-2 1 0,-2-1 0,0 1 0</inkml:trace>
  <inkml:trace contextRef="#ctx0" brushRef="#br2" timeOffset="93305">17255 7196 7115,'-8'12'-629,"-4"0"0,3-9 848,-3 3 0,2-2 0,-3 0-233,1 2 0,6 0 0,-5-6-13,-3 0 0,-1 0 1,-3 0-1,1 0 13,-1 0 0,1 5 0,-1 1 0,1-2 13,-1-2 0,-1-2 0,-2 0 0,-3 2-8,3 4 0,2-2 1,-1 5 2,-3-1 1,4 4 0,-5-4-141,5 1 88,1-5 1,1 4 16,-1-8 0,1 0 0,-1 0 0,1 0 42,0 0 1,-1 0 0,1 0 0,-3 0-21,-3 0 1,2 0-1,-8 2 1,-1 2 19,3 2 0,-6-1 0,6-3 1,-2 2 39,0 2 1,8 0 0,-3-6 0,5 0 373,1 0-276,1 0-49,7 0 1,10 0-80,12 0 0,3 0-240,3 0 1,-8 2 181,-5 4 1,-1-4 85,2 3 0,-2-3 40,8-2 0,-7 0 0,7-2-52,2-3 1,1 1 0,3-6-22,-1 2 1,2-3 0,3 5-1,1 0 1,-2 0-23,-1 0 1,3-1 0,2 3 0,3-2-51,3 2 1,0 2 0,0 2-1,-2 0 27,2 0 0,-4 0 1,0 0-1,-2 0-19,-3 0 1,-3 0-1,-1 0 1,-1 0 57,1 0 0,-9 8 0,7-6 0,-7 6 0</inkml:trace>
  <inkml:trace contextRef="#ctx0" brushRef="#br2" timeOffset="93573">16417 7406 7569,'17'0'-801,"1"0"1,-7 2 723,1 4 1,-6-4 0,5 5 76,3 1 0,1-6 0,11 6 0,1-8 0</inkml:trace>
  <inkml:trace contextRef="#ctx0" brushRef="#br2" timeOffset="93671">16696 7441 7340,'35'0'0,"-2"0"-629,-4 0 0,2-6 629,-8 0 0,1 0 0,-7 6 0</inkml:trace>
  <inkml:trace contextRef="#ctx0" brushRef="#br2" timeOffset="93837">16486 7423 7569,'18'0'-744,"-1"0"1,1 2 699,-1 4 0,9-4 0,3 4 1,4-4 43,2-2 0,15-8 0,4-2 0</inkml:trace>
  <inkml:trace contextRef="#ctx0" brushRef="#br2" timeOffset="95457">21184 6672 7433,'0'12'-595,"2"-2"0,4-3 467,6-3 1,3-2-48,3-2 175,-1 0 0,-7 8 0,-2 2 0</inkml:trace>
  <inkml:trace contextRef="#ctx0" brushRef="#br2" timeOffset="96114">21272 6725 5986,'-12'-10'-226,"2"2"329,3 0 0,1 5 286,6-9-329,0 0-55,0-5 1,-2 1-18,-4 5 1,-4 3 50,-7 8 1,5-2 194,1-4-215,7 4 33,-4-6 1,8 10-44,0 4 0,0 4 0,0 7 0,0 3-41,0 3 0,6-4 0,0 7 0,-3-3-51,-1 0 0,-2 3 0,2-7 0,2 2-38,2 1 1,2-13 67,-2 9 1,1-10 86,5 3 1,2-9 0,-9-2 59,-1-10 0,-2 1 1,-2-3-144,0-2 1,-2 5-1,-2-3 35,-1-1 17,-1-3 0,0-1 0,0-1-8,2 1 0,2-1 0,2 1 0,0-1-5,0 1 0,0-1 0,0 1 14,0-1 0,0 1 1,0-1 42,0 1 0,0 5-69,0 1 5,0 7 0,0-2 0,-2 10-36,-3 2 1,3 7 34,-4-1 0,4 3 0,4 3-4,4-1 1,-4 1 0,3-1 3,-3 1 1,4-7 16,0 1 1,2-2-12,-2 1-9,-5-3 0,5-8 17,-12 0 49,-3-8 0,-1 5 0,2-9-8,1-2 0,5-1 0,-6-3-42,0 1 1,4-1 0,-6 1 0,1-1-100,-1 1 1,0-2 0,-3-3 103,1-1 0,-7-8 0,-8 4 0</inkml:trace>
  <inkml:trace contextRef="#ctx0" brushRef="#br2" timeOffset="104885">20975 6358 7512,'-16'-17'-242,"5"-1"1,5 3 146,12 3 0,3 4 0,9 8 0,-3 2-17,-3 4 0,3 4 0,-3 7 0,2 1 76,-3-1 1,3 2-1,-8 3 1,-2 1-24,-2-2 1,-2-1 0,0-3 0,0 1 55,0-1 1,0 1-1,2-1 26,3 1 0,-3-1 0,6-1 28,0-5-43,-6-3 1,7-8 14,-3 0-44,-4 0 1,6-8 0,-8-3 0,0 1 17,0-2 0,0 6 10,0-5 0,0 5 0,0-6 2,0-1 0,0 3 0,-2-2 0,-2-1 40,-2-3 1,-1 1 0,3 1 0,-2 2-11,2-1 0,-4-3 1,2-1-1,3-1-14,1 1 0,2 0 0,0-1 0,0 1 2,0-1 0,0 1 0,0-1 0,0 1-124,0-1 0,0 7-67,0-1 0,0 6 125,0-5 120,0 7 1,-2-2 7,-4 12 1,4-2 0,-4 7 0,4 3-13,2 1 1,0 9 0,0 1-60,0 2 0,0 2 0,0 6 0,0 0 0,0-2-26,0-4 1,0 2-1,0-8 1,2 1-47,4 1 0,-4-12 0,4 5 11,-4-3 128,-2-7 1,2 0 0,1-10-16,3-4 1,0-4 0,-6-7-128,0 0 0,0-1 0,-2 1 0,-2-1-17,-2 1 0,-1-1 0,3 1 0,-2-3 40,2-3 0,-4 4 0,2-7 0,3 3 20,1 0 1,2-6 0,0 4 0,0-1 28,0 1 0,0-4 0,0 6 0,0 1 93,0 3-102,0 1-4,0 9 0,-2 1 0,-2 10 0,-2 4-18,2 5 0,2 11 0,2 1 0,0-2 46,0-1 0,0 3 0,0 2 0,2 2-31,4 5 1,-2-5 0,6 0-1,-1-2-21,1-4 1,2 5 0,3-3 0,-1-2-17,-3-1 1,-5-5-1,4-1 1,0-5-13,-1-1 77,-5 6 1,4-14-31,-8 0 1,0-8 0,0-9 0,0-1 68,0 1 1,-6-3 0,0-1-1,0-2-38,-1 1 1,3-3-1,-6 0 1,2 0 40,4-1 1,-3-3-1,-1 4 1,0 0-36,0 0 0,3 1 0,5 7 0,0-1-14,0 1 1,0 5-139,0 1-15,0 7 26,0-4 135,0 8 0,-2 12 1,-2 1-1,-2 1 47,2 1 1,2 1 0,2 1 0,0 1-54,0-1 1,0 3 0,0 1 0,0 4-33,0 2 0,2-3 0,2 3 0,2-2-5,-2-4 0,-2 1 0,-2-1 0,2 2 1,3-1 1,-3-1-1,4 0 1,-2 3 12,2-3 1,-2 6 0,5 0 0,-1 3 9,-4-1 0,4-6 1,0 6-1,-1 0 31,1-2 1,-2 4 0,-4-5 0,2-1-4,2 0 1,1 4 0,-3-6 0,2-1 5,-2-3 1,4 1 0,-1 1 0,1 2-68,0-1 1,6-3-1,-5-2 1,1 3 32,-4 3 1,1-4-1,-1 7 1,-2-3-106,-2 0 1,-2 1 0,0-5 0,0 2 72,0 3 1,0-1 0,0-6 0,0 1 19,0-1 1,6 1 0,0-1 23,-2 1 0,-2-7-15,-2 1 0,0-6 8,0 5 79,0-7-49,0 4 150,0-8-237,7 0-3,-5 0 1,8-2 32,-4-4 0,-4 2 140,4-7 1,-4-1 22,-2-5 0,0 5-38,0 0 0,5 7 0,3-5-107,2 2 0,1 2 0,7 6 0,-1 0 29,1 0 1,-1-2-1,1-2 1,-1-1 63,1 1 0,5 2 0,2 2 0,2 0-90,4 0 1,0 0 0,1 0 0,-3 0-53,2 0 0,2 0 0,2 0 0,0 0-44,-1 0 0,-4 6 0,-1 1 0,0 1 33,-2 0 0,4 0 0,-6-4 1,0 1 14,1-1 1,3 0-1,-4 0 1,0 2 3,0-2 1,5-2-1,-7-2 1,0 0 55,2 0 1,-5 0-1,5 0 1,-2 0 9,1 0 1,-1 2-1,-4 2 1,3 1-24,1-1 1,0-2-1,-5-2-7,-1 0 0,-5 6-24,-1 0 0,-7 2 0,4-5-88,0 3 0,-6 2 72,4-2 1,-3-4 33,3 4 0,-2 1 133,8-1-121,-8 0 0,3-8 8,-7-4 0,0 2 3,0-7 1,0 5-11,0-6 1,-2 6-23,-3-5 1,-5 7-1,-8-2 1,1 4-77,0 2 0,-3 0 1,-1 0-1,-4 0-66,-3 0 1,-1 0 0,-8 0 0,-1 0 78,-3 0 1,-6 0 0,5 0 0,-1 0 66,0 0 0,-3-6 0,5 1 1,2 1-38,2 2 0,2 2 0,-2 0 0,-1 0 30,-3 0 0,0 0 1,8 0-1,2 0 91,2 0 1,8 0-1,-3 0 102,5 0 1,7 0-163,1 0 1,9 0-1,2 0 1,9 0 11,7 0 1,9 0-1,4 0 1,4 0 6,2 0 0,0-2 0,0-2 1,0-2 27,0 2 1,6 2-1,-1 0 1,-1-2 57,-2-1 0,4-3 0,2 4 0,-1-2-7,1 2 1,5-4 0,-1 3-95,3 1 0,-3-4 0,0 0 0,-1 0 1,-3 1-1,-8 3 1,0 0-1,-8 0-284,0-2 222,-2 0 1,-17 6 20,-8 0 1,-8 0 0,-11 0 0,-4 0-36,-7 0 0,-3 0 0,-3 0 0,-5 0-44,-6 0 1,-1 6 0,-1 0-1,3-2 37,-3-2 1,-7-2 0,-2 0-1,1 0 14,3 0 0,-4 0 0,0 0 0,1 0 58,3 0 1,4 0 0,3 0 0,6 0-8,4 0 1,4 0 0,2 0-1,4 0-17,2 0 1,8 0 65,5 0-25,8 0 1,10 0 0,13 0-22,6 0 0,-1 0 1,5 0-1,2 0 33,2 0 1,2 0 0,2-2-1,1-2 25,3-2 0,6-5 0,-4 3 0,-1 0-41,1 0 0,-2-3 0,-8 5 1,-4 2-8,-6 2 0,2 0 17,-1-4 0,-7 4-30,-5-3 1,-10 3 0,-2 2-47,-10 0 1,-6 0 0,-3 0 0,-4 0-21,-6 0 0,-4 0 0,-4 0 0,-4 0-26,-6 0 0,1 0 1,-5 0-1,-1 0 43,3 0 1,-5 0-1,6 0 1,-5 0-5,3 0 0,3 5 0,-1 1 1,3 0 75,2 2 1,3-6 0,7 4 0,4-4 28,5-2 1,5 5-10,1 1 1,11 0-1,7-6-36,9 0 0,13 0 0,3 0 1,2 0 18,4 0 1,4 0 0,4 0-1,4 0 41,1 0 1,-3 0-1,5 0 1,1 0-3,-2 0 1,5-6 0,-3 0 0,3 1 29,3-3 1,-1 6 0,0-4-1,-1 4-97,-5 2 1,3 0 0,-8 0 0,-3 0 50,-1 0 1,-10 0-1,-3 0-312,-5 0 357,-1 0 0,-9-2-19,-3-4-103,-4 4 0,-4-5 0,-4 7 0,-5 0-68,-5 0 0,-9 0 0,-4 0 0,-2 0 54,2 0 1,-10 0 0,4 0 0,-2 0 7,0 0 0,-2 0 1,2 0-1,5 0 63,-1 0 0,5 0 0,1 0 0,0 0-44,0 0 1,4 0-1,-5 2 1,1 1-44,0 3 1,0 0 0,-4-4 0,4 2 0,1 2 1,3 0-1,6-6 77,-1 0 0,7 0 0,-1 0 1,10 0 44,2 0 1,10 0 0,11 0-9,2 0 0,8 0 0,-2 0 0,4 0 6,2 0 0,2 0 0,2 0 1,2-2-30,-2-4 1,3 4 0,1-4 0,0 2 7,-1-2 0,1 2 0,-4-5-81,2 1 59,-1 2 0,1 4 0,0-2 1,-4-2-15,-6 3 1,-6 1 0,-7 2-305,-1 0 280,-7 0 0,-4 0 0,-12 0 0,-6 0-15,-3 0 1,-3 0-1,1 0 1,-3 0-40,-3 0 0,2 0 0,-9 0 1,-1 0-2,-2 0 1,-9 0 0,-5 0-1,-3 0 28,-3 0 0,-5 0 0,0 0 1,0 0 46,-2 0 0,11 0 0,-1 0 0,5 0 86,6 0 0,4 0 0,6 0-35,6 0 1,11 2-15,6 3 1,6-3-1,6 6-31,6 0 0,5-6 0,5 4-67,1-4 0,0 0 1,-3 1-1,1 3 56,2-2 1,6-2 0,-3-2 0,-1 0 16,0 0 1,6 0 0,-2 0 0,4 0 1,2 0 1,0 0-1,-2 0 1,-2 0 42,-2 0 0,6 0 0,6 0 0,-4 0-6,-6 0 0,2 0 0,-6 0 0,0 0-6,-4 0 1,3 0 0,-3 0 0,-4-2 0,-5-4 1,1 4 0,-3-3-23,4 3 0,-1 0 0,-1-2-60,-3-2 116,-7 0 1,10 4-7,-8-4-133,-1 4 0,-12-5 1,-5 7 6,-4 0 0,-1 0 1,-2 0-1,-3 0-16,-1 0 0,-6 0 0,4 0 0,-3 0 41,-3 0 0,0 0 1,0 0-1,2 0-7,-2 0 0,4 0 1,-2 0-1,0 0 1,2 0 1,-4 0 0,5 0 0,1 0-45,0 0 0,-6 0 0,2 0 0,-4 0 15,-2 0 0,8 0 0,1 0 1,3 0 64,0 0 1,5 0 0,7 2-56,-3 3 0,-1-3 45,-3 4 0,7-4 0,-1-2-18,-2 0 0,5 0-2,-3 0 0,0 0 22,-5 0 1,1-8 0,3-1-1,1-1 1,8-6 0,-4 7 42,1-1 0,5-6 1,-6 7 68,0-1 1,4 0-72,-7 5 1,1 1 0,-4-6-30,3 2 1,1-5 35,-2 1 0,-1-4-48,7-1 1,0 5-1,6 1 1,-2-3-11,-4-1 1,5 3-1,-7 2 1,0 3-23,-4 3 0,3-4 1,-3 2 23,-2 2 68,7 2-59,-1 2 0,10 0 13,4 0 0,-2 0 0,7 0-9,3 0 1,-6 8 0,-1 2-1,-1 1 1,0 1 1,2 0-1,-4 5 1,1 1-3,-1-1 0,4 0 0,-2 1 0,0-1 0,1 1 1,-3-3 0,6-1 0,0-4 25,-1-3 1,3-1 0,6-6 71,-1 0 1,-5 0 13,-1 0 1,-1-8 0,2-3-73,-7-5 1,3 5 0,-2-1 0,-2-2 7,-2-1 1,-2-3 0,-2 1 0,-2 0 0,-2-1 0,-2 1 0,5-1 0,-5 1-179,-2-1 1,6 1 0,-4-3 0,3-1 50,-1-2 1,-6-1-1,6 7 1,1-2 43,-3-5 1,4 5 0,-6-4 0,0 3-3,1 3 0,-3-1 49,-5 1 1,1 5-20,5 1 0,3 9-14,8 2 1,0 7 0,0 11 18,0-1 1,0 1 0,0 1 0,0 2-14,0 3 1,0 5 0,2-4 0,2 2 7,1 4 1,9-5 0,-4-1 0,1-2 3,1 0 0,0-1 0,5-9 0,1-1 6,-1 1 1,-5-3 0,-1 0-15,3-2 0,1 5-36,3-1 60,-8-4 15,-3-1 0,-9-7 1,-2-2-8,-1-3 0,-3-5 0,2-8-32,-6 1 1,3-6-1,-1-1 1,0 3 10,1 2 1,-1-5-1,-4-1 1,3 0-71,-3 0 0,1-1 1,-1 7-1,4 0 173,2 3-57,3 3 1,5 5-30,0 8 0,0 8 0,0 9 0,0 1 5,0-1 1,0 6 0,2 2-1,1 1-22,3-1 0,6 4 1,-4-6-1,1 1-11,5 1 0,2-6 0,1 5-1,0-5 0,1-4 0,-1-1 0,1-4 14,-1-2 1,-5-3 0,0-5 37,1 0 0,-3 0 2,2 0 0,-9-7 1,1-3-27,-8 0 1,1-5 0,-9 5 0,0-2-5,3 1 1,-7-1-1,4-5 1,-3-1-19,-3 1 1,1-3 0,-1-1 0,1-2 5,0 1 0,-1-5 0,1 0 0,-1-2-6,1 0 1,1 2-1,3-5 1,3 3-1,2-2 1,2 0 0,6 2-1,0 6 80,0 3 0,0 3-58,0 0-18,8 7 0,0 10 1,3 11-1,-3 5-5,0 1 1,-6 7 0,6 1 0,-3 0 2,1 0 1,8 5-1,-2-5 1,1 0-8,-1 0 1,3 4 0,-3-5 0,3-1 4,3 2 0,-1-5 1,1 3-1,-1-4 3,1-1 0,-1-7 0,1 1 3,-1 2 1,1-1 0,-3 1 0,-1-5 54,-3-1 0,-5-2 154,6-6-179,-8 0 0,3-2 0,-8-4-10,-5-5 1,2-5-1,-8-1 1,1-1-36,1 1 0,-6-1 0,5-1 0,-5-3-123,-1-1 1,-1-8-1,1 2 1,-1-2 110,1 2 1,-1-4 0,1 4 0,-1-4 21,1-2 1,5 0-1,1 2 1,-1 4 13,2 6 1,1 5-1,5 5 1,-4 3 104,-2 2-156,6 2 1,-3 8 0,7 4 19,0 6 1,0 9 0,0 4 0,0 2 10,0 4 1,2 2 0,1 2 0,5 0 2,2 0 0,-4 0 0,5-2 1,3-2 11,2-2 0,1-2 1,0 4-1,1-3-34,-1-3 0,7 4 0,-1-6 0,0-1-10,2-3 1,-5-7-1,3-3 1,-3 1 8,-3 0 0,0-6 69,1 1 0,-8-5 50,-5-5 1,-3 1-1,-4-8-71,-3-1 0,-3-3 1,-6-1-1,3-1 1,-3 1 0,-3-3 0,-5-1 0,-1-4-26,2-3 0,-5 1 0,1-4 0,0 2-86,0-2 0,-4-2 0,3-2 0,1 2 95,0 4 0,2 2 0,7 6 1,3-3 44,1 3 1,2 7 0,-1 3 192,5-3-93,4-1-104,2-3-105,0 8 1,6 5 42,-1 10 1,1 5 0,-6 8-1,0-1 6,0 1 1,6 5 0,0 0 0,-2-2 9,-2-1 0,6 3 0,1 0 0,3-1-3,-1-3 1,1-1 0,6-1 0,-1 1 9,1-1 1,-1-5-1,0-3 1,1-1-13,-1-4 1,-5-2-1,0-2 31,1 0 0,-3-2-16,2-4 0,-9-3 0,3-9 0,-4 1 23,-2-1 0,-2 1 0,-4-3 1,-5-1-27,-5-2 0,-1-3 0,-1 3 0,1-4 2,-1 0 0,-1-6 0,-2 4 0,-3-2-8,3 2 1,2-3 0,1 7 0,3 0-1,3 0 0,-2-4 1,7 3-1,-1 1 4,0 0 0,-3 2 0,5 5 1,2 1-3,-6-1-79,8 9 0,-8 1 20,5 8 0,1 0 3,-8 0 0,0 0 1,-5 0 31,0 0 1,5 0 0,0 0 48,-1 0 0,-3 0-18,-1 0 1,5 0-55,0 0-34,9 0 74,-5 0 0,8-2 129,0-4-47,0 4 0,0-8-54,0 5 1,0 1 0,0-8-11,0-1 1,0 3 0,0-2-29,0-1 1,0 3 15,0-2 14,0 1 1,2-5 0,2 3 26,1 1 0,7 6 9,-6-6 7,7 9-91,-11-13 1,6 12 4,-8-8 1,0 7 16,0-7 1,0 6 31,0-5 0,0 5-3,0-6 1,0 6-6,0-5 1,0 5-12,0-6 1,-8 8-27,-3-2 0,1 5 9,-2 1 0,1 0 22,-7 0 1,9 1-5,3 5 1,2-4 2,-2 4 48,4 4 1,-8-8 37,5 3 3,3-3-82,-6-2 11,23 0 0,-5 2 0,8 4 1,-9 6 10,-1 3 1,-6 3 0,6-1 0,-2 1-9,-1-1 1,7 1-1,-4-1 1,0 1-18,-1-1 0,7 1 0,-2-1 0,3 0 0,3 1 0,-1 1 0,-1 3 1,-1 1-15,3-2 1,-11 1-1,11-1 1,-1 2 44,5-1 0,-3-1 0,6 0 1,-2 5 20,1 1 1,5-6 0,-6 4-1,0-1-59,3-1 0,-7 6 0,2-4-3,-7 2 1,2-5 0,-7 3-1,1-2 1,-2 1 9,-1-3 0,-5-2 0,6-3 0,-2-3-5,0-1 1,2 0 27,-3 5 1,5-1-1,8-3 33,-1-1 0,6-2 0,1 3 0,-3-3-34,-2-2 1,5 3 0,-1-3 0,-2 2-89,-1 3 0,-3-3 0,1 2 1,-3 1 1,-3 3 1,1-5 0,-5-1 0,0 0 39,0 0 0,-3 1 10,-5 7 1,0-7-5,0 1 1,0-6-1,-1 3-38,-5-1 0,-4-2 0,-7-6-41,-1 0 1,-7-8 0,-2-3 41,0-5 1,1-1-1,9-1 1,-1 1 41,1-1 1,-1 1-1,1 1 1,1 3-24,5 1 1,-3 6-1,6-4 470,-1 3-379,5 1-139,-4 6 67,8 0 0,6 8 0,0 3 0,0 3 11,1-2 1,-3 9-1,6-4 1,0 3 19,-1-1 0,1 1 1,4 1-1,-3 2 2,3-1 0,7-3 0,2-2 0,-1 1-7,-3-1 1,4-5 0,1-2-1,-1-1-44,2 1 0,-5-4 1,3 4 12,-4-3 0,-1-1-9,-1-6 1,-5 0 20,0 0 1,-9-2 0,1-2-58,-8-1 0,1-7 1,-9 4-1,-2 0-14,-1 1 0,-8-7 1,-3 2-1,1-1 41,0 1 0,-4-3 0,5 3 0,1-2 59,-2 3 0,6-3 1,-5 8-23,5 2 0,1 3 98,1 1 1,7 1-98,4 5 1,6 2 0,6 6-1,4-3-1,0 3 1,5-4-1,-5 1 1,2 1-17,-1-2 1,1 3 0,5-5 0,1 0 25,-1-1 0,1-1 0,-1-6 0,1 2 0,-1 4 0,1-4 1,-1 4 38,0-4 1,-5-2 55,0 0 1,-3-2-30,3-4 0,-4 2-129,-8-8 1,-10 1 0,-5-5-63,-7 5 0,-7-5 1,4 6-1,-2-1 20,-4-1 0,4 0 1,-3-5-1,1 1 33,2 5 0,-4-5 0,8 7 467,2-1-333,1 2 0,12 10 1,8 2-68,10 2 1,6 7-1,3-1 1,2 4-13,3 1 1,1-1-1,-4-3 1,4-1 2,3 1 1,1 1 0,6 0 0,0-5 2,-1-1 1,-4 4 0,-3-7 0,0-1 15,0-2 0,-4-2 0,5 0 0,-3 0 42,-4 0 0,-2 0 1,-1 0-5,-1 0 0,1 0 189,-1 0-133,1 0-109,-8 0 0,-10 0 0,-12 0-97,-4 0 0,-1 0 1,-1-2-1,1-2-10,-1-1 1,1-3-1,-2 4 1,-3-4 19,-1-1 0,-8 3 0,4-4 1,-2 0 40,0 1 1,1 3-1,-3-4 1,4 0-16,2 1 1,2 5 0,3-4 215,-3 0 0,4 0 0,-5-3-71,5 5 0,7-2-111,1 2-141,7 1 125,-4 5 0,22 2 72,3 3 1,6-1-1,-1 8 1,1 1 19,-2 3 0,4-4 0,1-1 0,-1 3-28,0 1 1,6 3 0,-2-1 0,4-1-21,2-5 1,0 3 0,0-6 0,0 0 6,0-1 0,-2 1 1,-2-4-1,-2 2-22,2-2 0,-4-2 0,0 0 0,-1 1 27,-5 3 1,4 0-1,-1-6 1,-3 0-17,-2 0 1,-7 6-61,0 0 35,-9 0 0,-3-6 0,-11 0 0,-5-2-38,-1-4 1,-3 4-1,-1-6 1,-4 2-58,-2 0 0,-2-5 0,-6 3 0,0 0 73,0 1 1,0-7-1,2 4 1,2-1 44,2-1 0,5 2 1,-3-3-1,2 3 10,4 2 1,-1-3 0,1 5 0,-2 2-3,1 2 1,3-4 0,2 0 0,-1 2 8,1 2 1,-1-3 0,1-1 17,-1 2 0,1 2 0,-1 2 0,7 0-1,-1 0 0,10 0 38,2 0 1,8 0-1,9 0 4,1 0 1,1 0-1,2 0 1,3 0-24,-3 0 1,6 0-1,0 0 1,3 2 29,-1 4 0,-2 2 1,4 5-1,-2-1-37,2 1 0,0-3 0,2 0 1,-2-1-12,0 1 0,12 0 0,-8 1 0,2-5-13,0-4 1,-1 4-1,3 0 1,2-2-35,-2-2 0,0-2 0,-1 0 1,3 0 0,-2 0 1,-8 0 0,-4 0 0,0 0-5,0 0 1,-5 0 0,1 0-195,-3 0 183,-11 0-8,-1 7 0,-10-5 0,-4 4-12,-5-4 0,-5-2 0,-1 0-3,-1 0 1,6 0-1,1 0 1,-3 0-25,-1 0 0,-3 0 0,1 0 30,-1 0 1,1 0 0,-1 0-1,-1-2 34,-4-4 0,3 4 0,-3-5 1,4 1 25,1 0 1,1 0-1,-1 6 1,1 0-63,-1 0 0,1 0 1,-1 0-14,1 0-3,-1 0 45,1 0 44,7 0 0,10 0-1,12 0 1,2 2-1,-1 2 1,-1 4-21,1 2 0,3-7 1,3 5-1,3-2 3,1 0 0,0 5 0,-5-5 0,-1-2-37,1-2 0,-1-2 0,0 0 42,1 0 1,-1 0 0,1 0 55,-1 0 0,-5 0 157,0 0-193,-8 0 0,3-2 0,-9-2 1,-3-2-18,-7 3 1,-4 1 0,-1 2 0,-1 0-15,1 0 1,-1 0 0,1 0 0,0 0 23,-1 0 1,1 2-75,-1 3 0,7 3 0,1 6 0,2-3 36,4 3 1,2-4-1,4-1 1,2 1-1,2 0 1,2-4 0,-3 5 8,7 3 0,-2-6 1,0-1-1,-1-1 7,1 0 0,-4 0 0,5-4 25,3 4 0,-4-4 0,1 3 47,3-3 0,-4-2 205,1 0-257,-7-7 1,2 5 0,-12-4-67,-6 4 0,-5 2 0,-4 0 1,-3 0 46,3 0 1,7 6-1,3-1-82,-3-1 0,6 0 83,3 2 6,3-4 0,9 6 1,5-8-1,4 0-8,1 0 1,1 0 0,-1 0-19,0 0 1,1 0 0,-1 0-1,1 0-13,-1 0 1,-5 0 0,0 0 5,1 0 1,-3 0 40,2 0 13,-9 0 0,3 0-30,-12 0 1,-9 0 0,-8 0 0,1 0-9,3 0 1,1 0 0,1 0 0,-1 0-41,1 0 0,5 6 0,1-1-43,-3-1 1,6 0-18,3 2 1,5-4 0,5 4-1,7-4-7,4-2 0,1 0 0,0 0 111,1 0 0,7 0 0,2 0 0</inkml:trace>
  <inkml:trace contextRef="#ctx0" brushRef="#br2" timeOffset="105677">22494 7231 7111,'0'-10'-1076,"2"3"1438,4 7 0,4 0-329,7 0 1,1 2 0,-1 2-1,0 1-10,1-1 1,-1-2 0,1-2 0,1 0-15,5 0 0,-5 0 1,6 0-1,-2 0 10,1 0 0,5 0 0,-6 0-112,-1 0 1,-3 0-17,-2 0 87,-7 0 1,-4 0-32,-12 0 0,-4 6-13,-7 0 1,1 2 0,3-5-59,1 3 0,1 6 0,-5-4 0,2-1 66,3 1 1,-1 6 0,-5-4 62,-1-1 0,8 1 0,3-6-6,-1 2 1,4 5-1,-6-3 56,3 2 1,-1-6 155,2 1 0,4-1 170,-4 2-240,4-4 1,4 6-64,4-8 1,-2 0 0,6 2 0,-1 2-52,1 1 1,2 1-107,5-6 1,1 6-71,-1 0 1,-5 6-112,-1-7 239,-7 1 1,-2-4 0,-10 2 0,-1 2 9,-5-2 0,-1-2 0,-3-2 1,1 0 50,-1 0 0,1 0 0,-3 0-2,-3 0 0,4 0 0,-5 0-16,5 0 1,7 6 11,1-1-96,7 1 1,4-6 0,11 0-86,5 0 1,1 0 0,1 0 0,-1 0 146,1 0 0,-8 0 0,13 0 0,-4 0 0</inkml:trace>
  <inkml:trace contextRef="#ctx0" brushRef="#br2" timeOffset="107256">22092 7144 7569,'-11'0'-338,"-1"0"0,1 0 0,-7 0 0,1 0 0,-1 0 292,1 0 1,-1 0-1,1 0 46,-1 0 0,1 0 0,-1 0 97,1 0 1,5 0 0,1-2-61,-3-4 1,4 4-1,-1-4-38,-3 4 0,-1-3 1,-3-1-1,1 0-11,-1-2 1,-5 0 0,-2-7 0,-1-1 6,1-3 1,-4-2-1,4 3 1,0 1-2,-1-1 1,-5 1 0,2-1 0,-2 3-8,2 3 1,-8-3 0,6 5 0,0-2 10,-2 1 0,2 7 0,0-2 0,4 2 112,2-2 0,7 4-80,7-4 0,9 5-23,2 1 0,7 0 1,11 0 5,-1 0 1,7 0 0,-1 1 0,-2 3-7,-1 2 0,-1 2 1,2-4-1,5 4-3,1 1 0,-4-3 0,4 6 0,-2-1-5,-3-1 0,3 4 0,-2-9 0,-1 1-10,-3 2 0,-1-6 1,-1 4 23,0-4 0,1-2 155,-1 0 1,-7-2-91,-4-4 1,2 2-34,-2-8 1,-1 1-128,-5-7 1,-5 1-1,-3-1 1,-2 1 10,-4 0 1,-1 1 0,-3 2 0,3 3 68,3-3 0,-3-1 0,5-3 0,-2 3 74,1 3 1,5-2-32,-6 9 1,7-7-32,-7 6 0,8 2-19,-2 10 1,6 4 0,4 7 9,2 1 0,0-1 0,-4 1 0,2-1 1,1 1 1,7-1-1,-4 1 1,0-1 26,-1 0 0,7 1 0,-2-1-19,3 1 0,-3-3 0,-1-1-12,3-2 1,1-9 0,3 3 1,-6-4-1,-1-2 0,-1-8-13,2-3 1,-5-5 0,-9-1 8,-3-1 0,-3 1 1,-6-1-1,3 1 4,-3 0 0,0 5 0,1 2 0,1 0 1,-1 1 0,-3 5-3,-1-2 1,1 6 0,2 6 6,3 6 0,7 3 0,-2 3 1,4-1-11,2 0 1,-6 7-1,1 1 1,1 0-11,2 0 0,4 5 0,2-5 0,3 0-12,3 0 1,-2 0 0,5-3-1,3 1 19,-3-2 1,7 5 0,3-3-1,-2-2 14,-1-1 0,-3-3 0,1 1 0,-1-3-3,1-3 1,-7 3 0,1-5-75,2 0 0,-7-1 77,-1-3 0,-6-6-6,-6 0 1,-3-8 0,-9-9 3,1 0 0,-1 5 0,1 0 0,-1-1 46,1-3 1,5-1-1,1-1 59,-3 1 1,4 5 0,-1 2-138,-3 3 0,4 1 1,-1 8-63,-3 4 0,4-3 0,-1 9 80,-3 2 0,5 1 0,-1 3-52,2-1 0,4 1 53,10-1 0,-2-7 0,8-4 48,1-4 0,3-4 0,1-4-16,1-6 0,-1-3 0,-1-3 0,-3 3 43,-1 3 0,-8-4 144,1 5-169,-3-5 1,-9 7-1,-5 3 1,-4 4-16,-1 2 1,0 2-1,-1 2-29,1 1 0,1 9 1,3-4-1,3 1 1,2 1 0,-4 0-219,7 5 173,-1 1 1,8-3 0,4-3 22,5-6 0,-1-4 1,2-2-10,1 0 0,-3 0 3,1 0 41,-7-8 38,4 6 0,-16-6 18,-3 8 1,-5 0-62,-1 0 1,7 2 0,2 2-1,0 2 1,7 1-56,-5-1 0,6-4 0,6 4-67,5-4 1,5-2 0,1 0 117,1 0 0,-1 0 0,1 0 0</inkml:trace>
  <inkml:trace contextRef="#ctx0" brushRef="#br2" timeOffset="108011">21638 6917 7569,'12'15'-249,"0"-3"1,-6 2 237,5-9 1,1 3-10,5-2 1,-5-2 0,0 6 0,3-3 6,6-3 0,-1 4 1,5-2-1,-2-2 35,1-2 1,5 3-1,-6 1 1,0 0-2,3 2 0,-7-4 1,4 5-1,-3 1-20,-3 0 0,-1-4 0,-3 5-15,-1 3 0,-6 1 7,5 3 1,1-3 0,3-1-7,-3-2 1,4-9-1,-5 3 0,5-4 0,1-2 1,1 0-69,-1 0 119,-7 0 1,-4-8-44,-12-3 1,-4-3-1,-9 1 1,-3 1-42,-1-2 0,-2 5 0,2-3 0,-5 0 7,1 3 1,-6-5 0,6 6 0,-2 1 40,0-1 0,8 0 1,-3 4 193,5-2-201,1 1 0,11 12 6,7 5 1,7 4-1,11 1 4,-1 0 0,1-1 0,-1-2 0,1-3-33,-1 3 0,1-1 0,-3 1 0,-1-4 29,-3-3 0,1 7 1,6-4-1,-1-1 38,0-3 1,-5-2-1,0 0 1,1 2 32,3-2 0,1-2 0,1-2-13,-1 0 0,1 0 0,-1 0 94,1 0-142,-9 0 1,-3 0 0,-12 0-43,-5 0 0,-7 5 0,-3 1 0,-2-2-9,1-2 1,3 4-1,1 0 1,1-2 14,-1-2 1,7 3-127,-1 1 51,8 8 0,4-6 1,12 3-1,3-3-39,3 0 1,-6-6 0,-1 5 0,3-1 138,1 0 0,3 0 0,-1 2 0,1 1 0</inkml:trace>
  <inkml:trace contextRef="#ctx0" brushRef="#br2" timeOffset="108639">21743 7161 6471,'0'-17'-91,"-2"-1"0,-2 1 138,-1-1 1,-1 7-1,6-1 1,-2 1-31,-4 1 1,4-6-1,-6 7 1,2-3-16,1 0 1,-9 7-1,2-7 1,-3 0-41,-3 3 0,1-5 0,-1 6 0,-1 0-22,-4 1 1,3-7-1,-3 4 1,6-1 31,5-1 0,-4 2 0,7-3 0,-3 1 16,0-1 1,9-3 0,-5-1 0,2-1 27,0 1 0,0-1 0,6-1 0,0-3-2,0-1 1,0 0-1,-2 3 1,-1-1-33,-3-2 0,-2 0 0,4 5 0,-6 1-60,-5-1 0,-1 7 0,-13 1 1,-4 0 77,-6 0 0,3 5 0,-5-5 0,4 2 5,2 4 1,8-4-1,4 3 1,5-1 15,6-2 1,-1 4-7,7-7 1,0 5 0,6-6 13,0-2 1,6 5-48,0-3 1,0 6 0,-4-3-28,3 1 1,-3 0 24,4 2 0,-4-3 27,-2-9 1,0 6 2,0 1 0,2 1 17,4-2-36,-4 5 0,4 7 6,-12 0 1,-4 0-1</inkml:trace>
  <inkml:trace contextRef="#ctx0" brushRef="#br2" timeOffset="109157">21027 6201 7569,'-6'-12'-911,"1"1"570,-1 7 0,4-6 265,-4 4 0,4 2 0,-4-7 90,4-3 1,2 4 0,0-1 35,0-3 0,0-1-25,0-3 1,0 1-66,0-1 21,0 1 0,-8 1 8,-3 5 1,-3 1-1,1 6 19,1-2 0,8-2 142,-2 3-34,4 3-65,2-14 0,2 12-21,4-7-17,-4 7 0,8-4 47,-4 8 104,-4 0-94,5 0 1,-1 8 0,2 1-1,0 3-48,-1 0 0,7-1 0,-4 7 0,1-1-50,1 1 1,-6-1-1,5 1 1,1-1 19,-2 1 0,5-1 0,-3 2 0,2 3 1,-3 1 0,5 0 1,-7-3-1,3 1 2,0 2 1,-3 1-1,5-7-8,-2 1 0,-8-1 1,1 1-1,-1-3-89,2-3-31,-4 3-41,6-13 1,-8 8 173,0-4 0,-8-4 0,-2 5 0</inkml:trace>
  <inkml:trace contextRef="#ctx0" brushRef="#br2" timeOffset="109339">21097 6306 7415,'8'9'-654,"-4"7"481,7-5 1,-5-1-1,4 2 1,-2 1 171,-5 3 0,5 1 0,0 1 0,0-1-31,0 1 0,3-1 1,-3 3-1,0 1-63,-1 2 95,7 1 0,-4-7 0,7 0 0</inkml:trace>
  <inkml:trace contextRef="#ctx0" brushRef="#br0" timeOffset="122800">1869 1643 7140,'-10'0'-261,"-5"7"0,5 3 0</inkml:trace>
  <inkml:trace contextRef="#ctx0" brushRef="#br0" timeOffset="122928">1886 1782 6684,'18'18'0</inkml:trace>
  <inkml:trace contextRef="#ctx0" brushRef="#br0" timeOffset="121525">454 1503 6920,'0'-10'40,"0"-5"240,0 13 253,0-6-299,0 8-159,0 0 1,0 8 0,0 3-63,0 5 0,0 1 1,0 3-1,2 1 1,2 2 18,2-1 0,0-3 0,-4-1 0,2-1-73,1 1 1,1-1 0,-6 0-1,2-1-88,4-4 1,-4 3 0,4-3-189,-4 3 0,0 1 1,1-3-207,3-1 523,0 0 0,2 5 0,2 1 0</inkml:trace>
  <inkml:trace contextRef="#ctx0" brushRef="#br0" timeOffset="121868">926 1520 7569,'0'-17'0,"0"-1"-330,0 1 491,0 7 0,0 1 125,0 3-347,0 4 253,0-6-175,0 8 0,0 2 0,0 4 1,0 5-13,0 5 0,2 1 1,2 1-1,1-1-36,-1 1 1,-2-1-1,-2 1 1,0-1-37,0 1 0,2-1 0,2 1 0,2-1-195,-2 1 0,-2-1 0,-2 0 93,0 1 1,0-1 168,0 1 0,8-1 0,1 1 0</inkml:trace>
  <inkml:trace contextRef="#ctx0" brushRef="#br0" timeOffset="122129">437 1765 7501,'17'0'-104,"1"-2"0,-1-2 0,1-2 185,-1 2 0,1 2 1,1 0-1,2-1-96,3-3 0,5 0 1,-4 6-1,0-2-95,0-4 0,5 4 0,-5-4 0,0 4-96,0 2 1,-2 0 205,-5 0 0,7 0 0,2 0 0</inkml:trace>
  <inkml:trace contextRef="#ctx0" brushRef="#br0" timeOffset="122563">1223 1712 7569,'0'10'-275,"-2"-2"392,-4-8 0,2 2 1,-6 4-128,3 5 0,-5-1 1,4 2 10,-2 1 0,5 3 0,-5 1-15,2 1 1,2-7 0,6 1-1,0 2 1,0 1 10,0 3 1,0-1 0,2 1-8,4-1 1,-2-1-1,8-3 10,1-1 1,3-8-1,1 1 7,1-3 0,-1-2 0,1 0 0,-1 0-6,1 0 0,-3-2 0,-1-1 1,-3-5 2,3-2 1,-4 0 0,-1-3 0,1 1 11,0-1 0,-6-3 0,1-1 0,-1 1-8,2 4 0,-4-3 1,4 3-1,-4-3-16,-2-3 1,-2 1 0,-2-1 0,-4 1-11,-1-1 0,3 9 1,-4 1-1,0 2-66,1 0 1,-3 0 0,-6 8-128,1 4 1,0-4 0,1 6 0,2 0-372,3 3 582,7-3 0,-12 8 0,7-7 0</inkml:trace>
  <inkml:trace contextRef="#ctx0" brushRef="#br0" timeOffset="126549">4174 1555 6804,'-10'0'-156,"3"0"367,7 0 313,0 0-503,7 0 0,-3 0 22,8 0 1,-6 0-1,5 0 21,3 0 1,2-6-50,1 1 1,0-3 0,1 4-1,-1-2-23,1 2 0,-1 2 0,1 2-157,-1 0 1,-5 0-53,0 0 0,-7 0-380,7 0 314,-8 0 1,2 2 282,-12 4 0,-4-4 0,-7 6 0</inkml:trace>
  <inkml:trace contextRef="#ctx0" brushRef="#br0" timeOffset="126887">4157 1678 7569,'0'9'-121,"0"-1"1,7-8 270,5 0 1,-2 0 0,1 0-79,3 0 0,2 0 0,1 0-73,0 0 0,-5 0 1,0 0-244,1 0 0,3 0 1,1 0-116,1 0 1,-1 0 358,1 0 0,-1 8 0,1 1 0</inkml:trace>
  <inkml:trace contextRef="#ctx0" brushRef="#br0" timeOffset="129987">1851 2795 7415,'0'-17'-1387,"0"7"1387,0 2 0,-7 8 0,-3 0 0</inkml:trace>
  <inkml:trace contextRef="#ctx0" brushRef="#br0" timeOffset="130108">1816 2952 7569,'0'10'-393,"2"0"393,4-4 0,4-4 0,7 5 0</inkml:trace>
  <inkml:trace contextRef="#ctx0" brushRef="#br0" timeOffset="133033">5257 3040 7321,'8'9'-115,"-4"-1"1,7-8 504,3 0 1,1-2-403,3-4 1,-1-3 1,1-9 1,-1 1 0,-1-1 0,-3 1 3,-1-1 0,-6 1 1,5 0-1,3-1-38,2 1 1,-5-9 0,1-1 0,-1-2 10,-1 0 1,6 0 0,-5-6 0,3 0 18,-2 0 0,1 0 0,-5 0 0,0 0 16,-1 0 0,5 6 1,-6 0-1,-2 0 23,-2 2 1,0 4 0,2 9 0,1 2-129,-1-1 91,-2 5 1,-4 0-127,-4 8 1,4 2 0,-3 4 121,3 6 0,2 5 0,-2 4 1,-2 3 40,-2-3 0,0 4 0,6 1 0,0-1 38,0 0 1,0 4 0,0-6-1,0 1-10,0 1 0,0-6 0,0 5 1,0-5 10,0-2 0,2-5 1,2 0-1,4-1 20,2-1 1,1-2-1,7-8-70,-1 0 0,6 0 0,1 0 0,-3 0-18,-2 0 1,-1-2 0,-1-2-1,1-4 17,-1-1 1,1 3-1,-1-6 1,1 0-114,-1 3 1,-5-7-1,-1 5 1,3-5 31,2-1 0,-7-1 0,-1 1 0,-2-1 35,0 1 1,-1-1-1,-5 1 1,0-1 58,0 1 0,0-1 0,0 1 43,0 0 1,0 5 31,0 0 0,0 6-55,0-5 0,-1 9 1,-3 2 20,-2 10 1,-2 5-1,4 3-45,-2-1-2,1 0 1,5 1 0,0 1-1,0 3-1,0 1 1,0 0-1,0-5-175,0-1 1,7 1 0,3-1 0,2-1-133,-1-5 1,1 3-1,5-8 288,1-2 0,-1 5 0,1 1 0</inkml:trace>
  <inkml:trace contextRef="#ctx0" brushRef="#br0" timeOffset="133675">6340 2638 7569,'-2'10'-641,"-4"-4"0,2-4 803,-8-2 21,1 0 0,-5-2-69,5-4 1,3-4-81,8-7 0,8 1 0,1 3-64,1 1 1,6 8 14,-5-2 1,5 4 0,1 2-1,1 0 39,-1 0 1,-5 0 0,-1 2 0,3 2 71,2 2 1,1 7-42,0-1 0,-1 4 0,-4 1-8,-7 1 0,3-1 1,-2 0-39,-2 1 0,-4-1 0,-4 1 0,-2-1-16,2 1 1,-3-1 0,-1 1 0,0-1-13,0 1 1,1-7-1,3 1 1,-4 0 9,-2-3 0,4 7 0,-5-6 4,-3-1 0,-1 5 0,-3-8 26,1-3 1,-1-1-1,1-2-24,-1 0 1,1 0-1,-1 0 1,3-2-96,3-3 1,-3 1 54,3-8 19,4 1 0,0-1 0,10 2 22,4 2 0,4 3 73,7 5 1,1 0 0,-1 0 92,1 0 0,-1 0 0,1 0-39,-1 0 1,1 2 0,-1 1-4,1 3 0,-7 0 0,1-4 1,0 4-38,-3 5 1,7-1-1,-5 0 1,5 0-40,1-1 0,-5 1 0,0 4-38,1-3 0,-3-1 0,0 3 0,-1-3-315,1-2 0,-6 0-397,2-2 704,3 3 0,-7 9 0,6-1 0</inkml:trace>
  <inkml:trace contextRef="#ctx0" brushRef="#br0" timeOffset="131622">4349 2656 7168,'17'0'100,"1"0"0,-1 0 0,1 0-72,-1 0 1,3 0 0,1 0 0,4 0-47,2 0 0,-3 0 1,5 0-1,0 0-63,-2 0 0,4 0 1,-8 0-1,-1 0-102,-3 0 0,-2 0 0,1 0-402,-1 0 585,1 0 0,-1 7 0,1 3 0</inkml:trace>
  <inkml:trace contextRef="#ctx0" brushRef="#br0" timeOffset="131918">4436 2830 7467,'12'0'-160,"-1"0"1,-5 0 0,6 0 214,1 0 0,3-6 1,1 1-1,1 1 8,-1 2 0,1 2 0,-1 0 0,1 0-8,-1 0 1,7 0-1,-1 0 1,0 0-71,2 0 1,-5 0 0,3 0-1,-4 0-265,-1 0 1,-1 0 0,1 0-528,-1 0 807,-7 0 0,-2 0 0,-8 0 0</inkml:trace>
  <inkml:trace contextRef="#ctx0" brushRef="#br0" timeOffset="132246">4681 2394 7501,'0'11'-53,"2"-1"1,1 0 0,3-1 73,-2 5 1,-2 3 0,-2 7 0,0 3 46,0 0 0,0 8 1,0-2-1,-2 6-55,-4 0 1,4-3 0,-5 1-1,1 2-90,0 2 0,-6 0 0,7-6 0,-1-1 26,-2 1 0,6-2 0,-4-2-178,4-1 150,2-9 0,0 4 0,0-6-18,0 5 97,8-5 0,9 6 0,11-7 0</inkml:trace>
  <inkml:trace contextRef="#ctx0" brushRef="#br0" timeOffset="130989">2882 3197 7359,'11'6'-260,"1"0"0,-8 1 0,4-3 480,0 2 1,-5 0 0,9-6-99,2 0 1,-5 0 0,1-2 0,0-2-118,-1-2 1,-3-5-1,4 3 1,0 0-17,-1 0 1,3-5 0,4 1 0,-3-2-20,-1 3 0,-3-5 0,5 3 0,-2-7 0,1-3 1,-3 0 0,2 3-1,1-3-32,3-6 1,-5-4-1,1-2 1,2 0-20,1 0 0,-3-6 1,-3 1-1,1 1 72,0 2 0,-6-4 0,2 1 0,-3 3 46,3 6 0,-4 0 0,4 7 1,-4 3-27,-2 2 0,0 7 1,-2 2 169,-4 2-202,4 3 0,-7 12 1,5 5-1,-2 4 26,2 1 1,2 0-1,2 3 1,0 1 24,0 2 1,0 7 0,0-5 0,0 2-7,0 4 1,0 0 0,0-2 0,2-4 28,4 1 0,-4-7 1,5 4-1,-1-3-28,0-3 1,8 1 0,-3-3-8,5-3 1,-4-4 0,-1-8 21,3 0 1,1 0 0,3-2-42,-1-4 1,1-4 0,-1-5 0,-1 1-30,-5 2 0,5 1 1,-6-7-1,1 1-55,1-1 0,-2-1 0,1-2 0,-3-3 49,0 3 0,-4-4 0,5 1 1,-1 3 34,-4 2 1,-2 1-60,-2 1 434,0-1-27,0 9-252,0 1 1,0 10-1,0 4-26,0 5 0,0 5 1,0 1-1,0 3-43,0 3 0,0-4 1,0 5-1,0-5 12,0-2 1,2 5 0,2-3 0,1-3-232,-1-1 1,0-1-1,0-1 1,2-1-288,-2 2 1,0-7 0,0 1 479,1 0 0,9-6 0,-4 6 0</inkml:trace>
  <inkml:trace contextRef="#ctx0" brushRef="#br0" timeOffset="131213">3842 2760 7756,'0'18'-4,"0"-1"0,0 1 0,0-1 0,0 1-45,0-1 0,0 6 0,0 1 0,0-3 62,0-2 1,0 5 0,0-1 0,0-2-243,0-1 1,0-3 0,0 1-500,0-1 728,8 1 0,-6-1 0,6 1 0</inkml:trace>
  <inkml:trace contextRef="#ctx0" brushRef="#br0" timeOffset="129070">611 2656 6804,'10'-12'137,"-4"0"180,-4 8 140,-2-11-474,0 13 0,2-6 0,2 10 58,2 4 1,-1 4 0,-5 9 0,0 2-23,0 3 1,0 7 0,0-2 0,2 2-88,4-2 0,-4 4 0,4-4 0,-4 2 34,-2-2 0,0 2 1,0-7-1,0-3-323,0-2 0,0-1-381,0-1 738,0-7 0,8-2 0,1-8 0</inkml:trace>
  <inkml:trace contextRef="#ctx0" brushRef="#br0" timeOffset="129367">908 2638 7439,'10'-8'-163,"-2"6"1,-6-7 138,4 3 0,-3 4 56,9-4 1,-6 4 15,6 2 1,-9 8 0,3 4 0,-4 3-6,-2 3 1,2 5 0,2 2-1,2 0-57,-2 1 1,-2-1 0,-2-4 0,0 2-52,0-1 1,2 3 0,1-2-1,3-1-151,-2-3 1,-2-7-1,-2-1 88,0 3 0,0 1 128,0 3 0,-8-1 0,-1 1 0</inkml:trace>
  <inkml:trace contextRef="#ctx0" brushRef="#br0" timeOffset="129575">664 2970 7029,'17'0'-202,"1"-2"262,-1-4 0,7 4 0,-1-4 0,0 2-43,2-1 0,-3 3 0,5-4 0,0 4-121,0 2 0,-5 0 0,3 0 0,-2 0-436,0 0 540,1 0 0,1 0 0,2 0 0</inkml:trace>
  <inkml:trace contextRef="#ctx0" brushRef="#br0" timeOffset="129796">1293 2900 7371,'0'18'45,"0"1"0,0 2-31,0 3 1,0 1 0,0-4 0,0 2-56,0-1 1,0 3 0,-2-2 0,-2 1-11,-2 1 1,0-6-1,4 4 1,-2-3-645,-2-3 695,1 1 0,5-1 0,0 1 0</inkml:trace>
  <inkml:trace contextRef="#ctx0" brushRef="#br0" timeOffset="127725">4978 1800 7001,'1'10'-245,"5"-5"0,-2-3 432,8-2 1,-1-7-118,7-5 0,-6 4 1,-3 0-1,1 3 12,0-1 1,-5-2 0,5 2-43,-2-6 0,4 3 0,-5-1 1,1 0 32,0 1 1,0 3 0,-4-6-84,1-1 1,3-3-1,-4-1 1,2-1-78,-2 1 1,-2-1 0,-2-1 0,2-3 28,3-1 0,-3-6 1,6 4-1,-2 0 28,0-1 1,0-3-1,-6 6 1,0 2-38,0 1 0,0 3-57,0-1 1,-2 9 15,-4 3 0,2 4 82,-8 2 1,8 8 0,-1 3 54,3 5 0,2 1 1,0 1-1,0-1-20,0 1 0,0-1 1,0 3-1,0 1 69,0 2 0,0 6 0,0-5 0,0-1-54,0 2 0,0-6 1,0 5-1,0-5-21,0-1 0,0-1 1,2-1-1,1-3 11,3-1 1,8-2 0,-2 1-1,3-5-12,2-4 1,1 4 0,-1 0 0,1-3-2,-1-1 0,3-2 0,1 0 0,2-2-8,-1-3 0,-1 3 1,0-6-1,1 0-4,-7-3 0,3-3 1,-7 0-1,3 3-5,-2-3 1,1-1 0,-7-3 0,0-1 5,2-5 0,-6 5 1,3-4-1,-3 3 2,-2 3 1,6-1 0,0 1 110,-2 0 1,-2-1-31,-2 1 1,0 5 2,0 0 1,0 6-7,0-5 0,0 9-45,0 2 0,0 2 0,0 9 0,0 5 1,0 5 0,0-1 0,0 5 0,0-2-41,0 1 0,0 1 1,0-4-1,2 2-168,4-1 1,-3-3-1,9-1 98,2-1 0,1 1 1,3-3 84,-1-3 0,8-5 0,2-7 0</inkml:trace>
  <inkml:trace contextRef="#ctx0" brushRef="#br0" timeOffset="128140">5903 1695 7569,'2'-12'-165,"4"1"0,-4 5 0,6-4 0,-3 1 339,1-1 1,8 6-138,-3-2 0,5 4 1,1 2-18,1 0 0,-1 0 0,1 0 0,-3 2-28,-3 4 1,2-2 0,-9 7-1,1 1-44,2-2 1,-6 5 0,4-3-1,-4 3-12,-2 3 0,-2-1 1,-4-1-1,-4-2-4,1-3 0,-11 1 0,5 5 0,-3-1 56,-3-5 0,-1 3 0,3-6 0,-2 0 97,-3-1 1,1 5 108,6-6-99,-1 0 1,8-4 53,5 3-29,3-3 0,4 6 0,3-8-54,7 0 0,4 0 0,1 0 0,1 0-1,-1 0 1,1 0 0,-1 0 0,0 0-36,1 0 1,-1 0 0,1 0 0,-1 0-92,1 0 0,-1 0 1,1 2 60,-1 4 0,8 4 0,3 7 0</inkml:trace>
  <inkml:trace contextRef="#ctx0" brushRef="#br0" timeOffset="125416">2533 2027 7569,'1'10'-238,"5"-5"1,2-1 0,6 0 0,-3 2 324,3-2 1,-4-2-27,1-2 0,1 0 0,5 0 80,1 0 1,-1-6 0,-1-2-61,-5-2 0,3 5 0,-6-7-57,1-2 1,1-1 0,4-3-1,-5 1-52,-1 0 1,0-1 0,-4-1 0,4-3-28,1-1 1,-5-2 0,4 2 0,0-7-21,3-3 0,-1-2 0,0 1 0,-1-1 64,1 0 1,-6 0 0,2 0 0,-2 2 55,2 4 0,-4 4 1,3 7-62,-3 1 1,-4 1-16,-3 4 0,1 5-10,-8 7 0,6 0 44,-5 0 0,7 7 1,-2 5 52,4 4 1,2 1 0,0 1-1,0 1-18,0 4 0,0-1 1,0 5-1,0 0-23,0 0 1,6-4-1,0 5 1,-3-3-17,-1-4 0,0-2 0,2-1-4,2-1 1,8 1-1,-3-3 21,5-3 0,-5-4 0,1-8 1,2 0 11,1 0 1,3 0-1,-1 0 1,1-2 8,-1-4 1,0 2 0,1-6 0,-1 1-14,1-1 0,-7 4 0,1-5-68,2-3 0,-5 0 0,1 1 1,-2 1-38,-4-1 0,4 3 0,-1-2 0,1-1 43,0-3 0,0 1 0,-5 1 0,3 2-2,-2-1 0,0-3 0,0-1 49,2-1 0,0 7 1,-6-1 14,0-1 0,0 3 64,0-2-76,0 1 0,-2 1 0,-2 2 24,-2 0-45,0 6 54,6-5 137,0 7-53,0 0-114,-8 0 1,6 2 30,-3 3 0,-3-1 0,2 8-12,2 1 1,2-3 0,2 2 9,0 1 0,2 3 1,2 1 10,2 1 0,0-7 1,-4 1-1,1 2-8,3 1 0,0-3 0,-6 0 0,2 1 15,4 3 0,-4-5 0,4 1-44,-4 1 1,-2-3 0,2 0 60,3-2 0,-1 3 26,8-5 1,-6 0-108,5-6 1,1 0 0,5 0-148,1 0 1,-6 0 0,-1 0-195,3 0 1,1 0 12,3 0 1,-7 0 329,1 0 0,-8-8 0,4-2 0</inkml:trace>
  <inkml:trace contextRef="#ctx0" brushRef="#br0" timeOffset="125937">3615 1590 6701,'10'0'121,"-2"2"-27,-8 4 1,0-2-65,0 8 0,0-1 1,0 7-1,0-1-14,0 1 1,0-1 0,0 0 0,0 1-15,0-1 1,0 1 0,0-1-8,0 1 0,0-1 1,0 1 20,0-1 0,0 1-221,0-1 1,0 1 46,0-1 0,6-5 158,-1-1 0,9-7 0,-4 4 0</inkml:trace>
  <inkml:trace contextRef="#ctx0" brushRef="#br0" timeOffset="152047">1275 3861 6760,'10'-8'614,"-2"6"-538,-8-6-45,7 8 1,-5 8 25,4 4 0,-4 3 1,-2 3-27,0-1 0,-2 0 0,-2 1 1,-2-1 28,3 1 1,-5-1 0,0-1-3,-2-5 1,4 5 0,-5-6-52,-3-1 1,-1 5-1,-3-8 1,1 0-16,-1 1 1,1-5-1,-3 4 1,-1-2-62,-2 2 1,-8-4-1,2 4 1,-2-4 22,2-2 1,-4 5 0,5 1 0,1-2-6,4-2 1,-2-2-1,1 0-3,3 0 1,2 0 85,1 0 1,3-8 21,3-3 1,4-5-38,8-1 0,0 5 1,0 0-21,0-1 1,0 3-1,0-2 1,2 1-106,4 1 0,-4 0 0,6 6 0,-1-1 84,5 1 1,-2-4 0,1 2 0,3 2 31,2 2 0,1-3 0,0-1 45,1 2 0,-1-4 0,1 2 8,-1 2 1,1-3-10,-1 1 0,1 0-17,-1 6 0,-5 0 0,-1 0-27,3 0 1,-4 0-5,1 0 1,-5 2 14,6 4 1,-2 3 0,3 7 20,-1-4 0,-8 3 0,3-5-2,1 0 1,-4 3-1,6-5 1,0 0 10,-1-1 0,-3 1 0,6-2 13,1 6 1,-3-5-1,2 1-20,1 0 1,3 0 0,1 3-30,1-5 0,-3-2 0,-1 0 0,-3 2-68,3-2 0,-4-2 0,1-1-61,3 5 0,1-4 1,3 4-124,-1-4 0,1-2 0,-1 0-792,1 0 1031,-1 0 0,8 0 0,3 0 0</inkml:trace>
  <inkml:trace contextRef="#ctx0" brushRef="#br0" timeOffset="152356">2253 3913 7491,'18'0'213,"-7"-2"0,1-2-219,1-2 0,3 1 0,1 5 0,1 0-96,-1 0 0,-5 0 1,0 0-1,1 0-54,3 0 0,-5 1 0,1 3 156,2 2 0,1 8 0,3-5 0</inkml:trace>
  <inkml:trace contextRef="#ctx0" brushRef="#br0" timeOffset="152488">2463 4053 6626,'-10'7'35,"2"-5"1,8 8 0,2-6-1,4 2-247,6-2 212,3-2 0,10-2 0,3 0 0</inkml:trace>
  <inkml:trace contextRef="#ctx0" brushRef="#br0" timeOffset="154282">4296 3599 7439,'12'-6'0,"0"-2"-233,1-2 1,-3 6 0,0-3 456,-3-1-66,-1 6 1,-6-4-126,0 12 0,-2 2 0,-2 5 0,-1-1-19,1 2 0,-4 7 0,2 2 1,2 0-21,2 3 1,-3-5 0,-1 8 0,2 0-3,2-2 1,2 10 0,0-6 0,-2 0 18,-4 2 0,2 0 0,-5 2 0,1 0-13,4 0 0,-4 0 0,0 0 0,1-2-21,-1-4 1,0 2 0,4-8 0,-2 1-100,3 1 1,1-6 0,2 5-180,0-5 151,0-1 1,-6-7 60,0 1 1,0-6 88,6 5 0,0-7 0,0 4 0</inkml:trace>
  <inkml:trace contextRef="#ctx0" brushRef="#br0" timeOffset="154464">4087 4035 7276,'0'-11'-511,"0"-1"609,0 8 1,0-6 41,0 5 1,2 3-182,4-4 1,-3 4-1,7 4-313,-2 4 1,6-4 353,-3 3 0,5 5 0,1 0 0</inkml:trace>
  <inkml:trace contextRef="#ctx0" brushRef="#br0" timeOffset="154610">4576 4123 7869,'10'7'144,"5"-5"1,-5 6 0</inkml:trace>
  <inkml:trace contextRef="#ctx0" brushRef="#br0" timeOffset="153177">3371 3930 7569,'0'-9'-746,"0"-1"1,-2 4 745,-4-5 0,4 3 0,-6-8 0,8 7 0</inkml:trace>
  <inkml:trace contextRef="#ctx0" brushRef="#br0" timeOffset="153693">3353 3843 7263,'10'-8'-1113,"-2"4"1283,-8-7 0,0-1 19,0-5 0,0-1 11,0 1 0,0 5 190,0 1-345,-8 7 0,4-2-75,-7 12 1,7 3 0,-2 9-110,4-1 109,2 1 1,0-1-1,0 1 1,0-1 9,0 1 0,0-1-6,0 1 0,2-3 0,2-1-1,2-3 0,7-7 14,-1 2 0,-3-4 1,1-4 0,-2-4 1,4 2 0,-5-5 41,3 1 1,-4 2 0,4 4-1,-1-2 32,1-2 1,-4 1 0,5 5-32,3 0 0,2 0 1,1 0 34,0 0-52,-7 0 1,6 0 0,-5 0 0,5 0 15,1 0 0,1 0 0,-1 1-44,1 5 0,-7-2 1,1 6-1,0 0-27,-3-1 0,5-3 0,-8 6 1,0-1-32,1-1 1,-5 6 0,4-5 63,-4 5 1,-2-5-1,-2 1 15,-4 2 1,2-5-1,-7 1 1,-3-2 1,-1-4 0,-3 3 0,1-1 0,-1-2-84,1-2 1,-1 4-1,1 0-42,-1-2 1,1-2-1,-1-2-72,1 0 0,0 0 1,-1 0 188,1 0 0,7 0 0,2 0 0</inkml:trace>
  <inkml:trace contextRef="#ctx0" brushRef="#br0" timeOffset="153952">3353 3738 7240,'18'0'17,"-1"0"0,1 0 1,1-2-1,2-1-22,3-3 1,1 0 0,-4 6 0,5 0-146,1 0 1,-4 0-1,4 2 1,0 2 100,1 2 0,-5-1 0,6-5 49,2 0 0,-6 0 0,0 0 0</inkml:trace>
  <inkml:trace contextRef="#ctx0" brushRef="#br0" timeOffset="156047">7178 2708 6333,'-10'0'-162,"1"0"235,3 0 0,2 0 0,-6-2 30,2-4 0,3 2-91,5-7 1,0 5 0,0-6-20,0-1 0,2 3 1,3-2-10,7-1 0,4 3 0,1 0 0,0 1 15,1-1 0,-1 6 1,1-4 43,-1 0 1,7 5-1,-1-7 1,-2 2-22,-1 4 0,-3 0 1,3 0-21,3-1 1,-2-1 0,6 6 0,0 0 0,1-2 9,3-4 1,-4 4 0,0-4 0,0 4-41,0 2 1,-3 0-1,3 0 1,-2 0 15,-4 0 0,5 0 0,-1 0 0,0 0-25,0 0 1,-1 0 0,-5 0 0,2 0-14,3 0 0,-7 0 0,-5 0 0,1 0-3,3 0 0,-5 0 0,1 0-91,2 0 0,-5 0 144,3 0 0,-8 0 0,4 0 0</inkml:trace>
  <inkml:trace contextRef="#ctx0" brushRef="#br0" timeOffset="156268">8016 2394 7569,'18'0'-428,"-1"0"0,1 0 588,-1 0 0,1 0 0,-1 2-61,1 3 1,-1-1 0,-1 8 0,-3 0-33,-1-3 0,-8 13 0,1-5 0,-3 2-135,-2 1 1,-2 3 0,-3 2 67,-7 3 0,-11 1 0,-4 6 0</inkml:trace>
  <inkml:trace contextRef="#ctx0" brushRef="#br0" timeOffset="157318">9064 2062 7133,'0'-8'12,"0"8"0,0 8 1,0 9 34,0 1 0,0-1 1,0 1-1,0-1 3,0 1 0,0 1 0,0 4 0,2 4-72,4 1 0,-4 5 1,4-4-1,-4 2-44,-2-2 0,5 8 0,1-6 0,0-2-4,2-2 1,-6-2-1,6-3 1,-3 1-325,1-2 1,0-1 393,-6-3 0,0 1 0,0-1 0</inkml:trace>
  <inkml:trace contextRef="#ctx0" brushRef="#br0" timeOffset="158106">8628 2411 6873,'17'-6'-96,"0"0"0,1 1 1,1 3-1,5-2 116,5-2 1,-2 0 0,2 4 164,2-4-158,2 4 1,-4-5-1,0 7 1,2-2-2,2-4 1,2 4-1,-2-4 1,-2 4-17,-2 2 0,-1-2 0,3-2 0,-4-1-1,-2 1 0,4 0 0,-6 0 0,-1-2-16,-3 2 1,4 2-1,1 0 4,-3-3 0,-2 3 9,-1-4 32,-1 4 11,-7 2 1,-10 8-30,-12 3 1,5-1 0,-1 2-9,0 1 0,6 3 1,-4 1-1,4 1-29,2-1 0,0 1 0,0-1-5,0 0 1,0 1 0,0-1 13,0 1 1,8-3-1,4-3 4,3-6 1,3 2-1,-1-3-26,1-1 0,1-4 0,3-4 0,1-3-1,-2-3 0,-7 4 0,-3-6 29,3-1 1,0-3 0,-1 1 0,-3 1 18,-2 3 0,-3 5 0,-5-6-6,0-1 0,-2 5 44,-3 2 1,-5 4 0,-6 4-49,5 4 1,-3-2-1,8 7-5,2 3 1,4 1 0,6 3-8,6-1 0,-2-7 0,1-2 0,3-2 42,1-1 0,3 1 0,-1-6 0,1 0 27,-1 0 0,1 0 1,-1 0-1,1 0-33,-1 0 0,4-2 0,1-2 0,-5-3 11,-1-3 1,3 4 0,-9-5 0,0-3 0,-5-2 1,-3-1 0,-2 0 0,0-1-8,0 1 0,0-1 0,-2 3 0,-3 1-128,-7 2 0,2 3 0,-1-5 1,-3 4-88,-1 3 1,-3 1 0,1 6 0,-1 0-214,1 0 1,1 2 391,4 4 0,-3 3 0,5 9 0</inkml:trace>
  <inkml:trace contextRef="#ctx0" brushRef="#br0" timeOffset="158461">10287 2306 7527,'-8'-9'-174,"4"1"1,-8 8 139,-1 0 0,-3 6 0,-1 1 50,-1 3 0,3 2 1,1 5-1,5 3 1,-1 1-1,0 2 1,6 1 0,-2-7 0,6 0-24,6 1 1,4-3 0,7-1 0,1-2 23,-1 1 0,7-5 1,1-2-1,0-2 21,0 2 1,6-5 0,-3 5 0,1-4 2,0-2 0,-8-8 0,2-1 0,-3-3 27,-3 0 0,-1 1 0,-3-7-32,-1 1 1,-8-3 0,0-1 0,-8-2-47,-8 2 0,-5 1 0,-7 5 0,-5 1-990,-4 2 1000,-9 8 0,-3-3 0,-7 7 0</inkml:trace>
  <inkml:trace contextRef="#ctx0" brushRef="#br3" timeOffset="-199187.73">2044 6166 7725,'-10'0'157,"18"0"0,9 0 0,12 0 0,-6 0-136,-3 0 1,-3 0 0,1 0-13,-1 0 0,1 0 0,1 0 0,2 0 1,3 0-101,-3 0 0,-2 0 0,-1 0 1,-1 0-66,1 0 1,-6 0-1,-1 0 37,3 0 1,-1 2 0,1 2-426,-2 2 0,-9 1 544,3-1 0,-4 4 0,-2 7 0</inkml:trace>
  <inkml:trace contextRef="#ctx0" brushRef="#br3" timeOffset="-198894.73">2148 6358 7249,'0'12'-725,"2"-3"1035,4-1 1,-2-2-117,8-6 0,-7 0 0,7 0-22,2 0 0,-5 0 0,3 0-79,2 0 1,1 0 0,3 0 0,-1 0-31,0 0 0,-5 0 1,0 0-111,1 0 1,-3 0-1,2 0 1,1 0 38,3 0 0,-1 2 1,-1 2-534,-2 2 1,-1 1 540,7-1 0,-1-4 0,1 6 0</inkml:trace>
  <inkml:trace contextRef="#ctx0" brushRef="#br3" timeOffset="-192451.73">7265 5467 6541,'8'-9'708,"2"1"-673,7 8 1,1 0 0,-1 0 0,1 0-58,-1 0 0,1-6 0,-1 0 1,1 2-22,-1 2 1,6 2 0,1 0 0,-3 0 42,-2 0 0,7-7 0,1-3 0</inkml:trace>
  <inkml:trace contextRef="#ctx0" brushRef="#br3" timeOffset="-189891.73">10601 5590 7569,'0'9'-98,"2"-1"1,4-10 161,5-4 0,-1-2 0,2-5-138,1 1 1,3 1-1,1-7 1,1 1 127,-1-1 0,1 3 0,-1 1 0,1 2-13,-1-1 1,-5-5 0,-3-3 0,1-2-3,0 1 0,-6-3 0,2 0 0,-4 0-74,-2 0 1,0-7 0,0 5 0,0-2-78,0 0 0,0 6 1,0-4 72,0 1 0,0 3 52,0 6 1,0 5-4,0 0-50,-8 9 1,-2 3-20,-7 11 0,7-1 1,2 0-1,2-1 35,0 1 1,1 2 0,5 7 19,0 4 0,0-3 1,0 5-1,0-2 1,0 1-7,0-3 1,0 4 0,0 0-1,2 1 25,3-1 1,-1-2-1,6-5 1,0-1 0,-1 0 0,3-5 1,4 0-1,-3-1 12,-1-1 0,-1-2 1,7-8-1,-1 2-21,1 4 1,5-4 0,0 3 0,-1-3-1,-3-2 1,-1-2-1,-1-2 1,1-3 1,-1-3 0,0 0 0,1-3 0,-3 1-15,-3-2 1,4-1 0,-5-2-1,3-1-1,-2 1 1,1-1 0,-5 1 0,0-1 18,-1 1 1,-1-1 0,-6 1 3,0-1 1,0 1-1,-2 1 108,-4 5 1,4 1 238,-3 4-293,3 4 12,2-6 1,0 16 0,0 4-65,0 3 0,0 3 1,0-1-1,0 1-30,0-1 1,0 1 0,0-1 0,2 1-9,3-1 0,-1-1 0,6-3 0,0-3-203,-1-2 1,3 3 0,6-3-245,-1 2 0,1-6 467,-1 1 0,8 5 0,2 0 0</inkml:trace>
  <inkml:trace contextRef="#ctx0" brushRef="#br3" timeOffset="-189348.73">11649 5450 6312,'-18'-8'286,"7"6"1,1-6-167,2 1 1,2 3-49,6-8 0,0 6-87,0-5 0,2 7 0,2-4 0,4 2 6,2 0 0,-4 1 0,5 5-10,3 0 0,1 0 0,3 0 38,-1 0 1,1 5 0,-1 3 15,1 2 0,-7-4 0,-1 5-31,-2 3 1,3-4 0,-5 1-13,-2 3 0,-2-5 0,-2 3 0,0 2 2,0 1 1,-6-3-1,-2 0 1,-1 1-51,-5 3 1,-1-5-1,-1 1 1,3 0-39,1-3 0,0 1 1,-5-6 112,-1 2 0,7 5 141,-1-5 207,8 0-214,-4-6-143,8 0 1,8 0 0,4 0 18,3 0 0,3 0 1,-1 0-1,1 0 21,-1 0 0,1 0 0,-1 0 1,1 0-19,-1 0 1,2 0 0,3 0 0,1 0-71,-2 0 0,-7 0 0,-2 0 0,1 0-337,3 0 1,-5 0 374,1 0 0,0-8 0,5-2 0</inkml:trace>
  <inkml:trace contextRef="#ctx0" brushRef="#br3" timeOffset="-188940.73">12051 4891 7377,'17'0'-132,"0"0"0,1 0 0,-1 0 0,1 0 1,1 0 230,5 0 1,-5 6 0,4 0 0,-3-1 71,-3 3 0,6-6 0,3 6 0,-1-2-58,0 0 1,4 7 0,-4-1 0,1 3-27,-1 3 0,0 1 1,-4 3-1,3 3-49,-3 2 0,-2 2 0,-3 6 1,-2 2-28,-3 4 0,-7-3 0,2 7 0,-4 0-27,-2-1 1,-8-3 0,-5 4 0,-7-3-212,-3-3 0,-8 4 0,2-2 0,-4-3-169,-2-1 0,-8-2 396,-4 0 0,-18 8 0,-7 1 0</inkml:trace>
  <inkml:trace contextRef="#ctx0" brushRef="#br3" timeOffset="-186996.73">3091 6480 7401,'8'-9'-822,"-6"-1"713,4 4 172,-4 4 0,0-6-20,4 8 0,-3-6 0,9 1 0,2 1-22,1 2 0,-3 2 0,0 0 1,1 0-20,3 0 0,1 0 0,1 0 0,-1 0 20,0 0 1,1 0 0,1 0-1,3 0-38,1 0 1,2 0 0,-3 0 0,3 0 50,2 0 1,-4 0 0,6 0 0,2 0-7,2 0 0,2 0 0,0-2 0,0-2 1,0-2 1,2 0 0,2 6 0,3 0 1,3 0 1,-4 0 0,3 0 0,-1 0-45,-4 0 1,4 0 0,-1 0 0,1 0 12,0 0 1,3 0 0,-5 0 0,0 0-29,2 0 0,-5 0 0,7 0 0,0 0-2,-1 0 1,1 0 0,3 0-1,-1 0 27,1 0 0,-3 0 0,0 0 1,-1 0-5,1 0 1,-6 0-1,3 0 1,-1 0 60,0 0 1,0 0 0,-4 0 0,1 0-51,3 0 1,0 0 0,-4 0 0,2 0-17,1 0 0,1 0 1,-6 0-1,2-2 4,4-3 0,-3 3 0,7-4 0,0 4-9,-1 2 1,-3 0-1,4 0 1,-1 0 22,1 0 0,-4 0 0,3-2 0,1-2-2,0-2 1,-1 0 0,5 6 0,-3 0-26,3 0 0,-5 0 0,1 0 0,-2 0 13,-4 0 0,3 0 0,1 0 0,2 0 25,3 0 1,-3 0 0,-1 0 0,1 0 23,0 0 0,-1 0 0,5 0 0,-3 0-18,3 0 0,-1 0 0,1 0 0,-3 0-15,3 0 1,-1 0 0,1 0-1,-2 0-17,1 0 1,3 0-1,1 0 1,-2 0-5,-3 0 1,1 0 0,-7 0 0,-2 0 40,-2 0 0,4 0 1,-1 0-1,-1 0-12,-2 0 1,0 0-1,2 0 1,1 0-25,-1 0 0,4 0 1,-2 0-1,-1 0 10,3 0 0,-6-2 0,6-1 0,-3-3-33,1 2 0,6 2 1,-5 2-1,1 0 72,0 0 1,-2 0 0,-5 0 0,3 0-22,2 0 0,2-6 0,-4 0 0,3 2 4,3 3 0,-4 1 0,3 0 0,1 0-9,0 0 1,-7-2 0,5-2-1,-2-2-24,0 2 1,1 2 0,-3 2 0,2 0-9,-2 0 0,-1 0 1,1 0-1,2 0 6,-2 0 1,3 0 0,-1 0 0,0 0 0,2 0 0,-6 0 0,5 0 1,-1 0-3,0 0 1,5 0-1,-3 0 1,0 0-22,-1 0 1,7 0-1,-3 0 1,3 0 10,-2 0 0,1 0 0,-5 0 0,-1 2 6,1 4 0,-2-4 1,-6 4-1,0-4 57,0-2 0,5 0 0,1 0 0,-4 0 12,-6 0 1,2 0 0,-4 0 0,4 0-25,2 0 1,0 0-1,0 0 1,-2 1 0,-4 5 0,4-4 0,-2 4 1,4-4 17,0-2 1,10 0-1,-12 0 1,0 0 1,-2 0 1,-2 0 0,6 0 0,-2 0-8,-4 0 1,2 0 0,-6 0 0,0 0-28,0 0 1,6 6 0,-3 0 0,1-3-21,0-1 0,-6-2 0,6 0 0,0 2 23,-2 4 1,6-4-1,-3 4 1,3-4-2,2-2 0,-1 0 1,1 0-1,0 2-4,0 4 0,-6-4 0,0 3 0,1-3-9,-3-2 1,4 0 0,-6 0 0,0 0-6,0 0 1,1 0 0,-5 0-1,2 0 11,-1 0 1,-3 0 0,-1 0-24,-1 0 0,0 0 0,1 0 0,-1 0-4,1 0 0,-1 0 0,1 0-93,-1 0 0,1 0 0,-1 0-802,1 0 299,-9 0 611,-1 0 0,-8 0 0</inkml:trace>
  <inkml:trace contextRef="#ctx0" brushRef="#br3" timeOffset="-190669.73">9937 5415 7339,'18'0'0,"-1"0"0,1 0 0,-1 0 0,1 0-149,-1 0 0,1 0 0,1 0 0,2 0 149,3 0 0,7 0 0,-4 0 0</inkml:trace>
  <inkml:trace contextRef="#ctx0" brushRef="#br3" timeOffset="-192018.73">8505 4978 7491,'-17'0'0,"-1"0"-101,1 0 0,-6 0 0,-1 0 0,1 0 166,-2 0 0,3 8 0,-5 4 1,0 5 20,0 6 0,0-1 0,-4 5 0,4 0 12,1 0 0,-3 2 0,6 6 0,2 2-26,1 4 1,3-2 0,-1 5 0,3 1-46,3 0 1,4-7 0,8 5 0,0-2-128,0 0 0,2-1 1,2-7-1,6-2 56,5-1 0,-1-7 0,11 4 0,-1-2-232,-1-3 0,8-9 1,-2-3-1,4-2 276,2-5 0,8-1 0,1-2 0</inkml:trace>
  <inkml:trace contextRef="#ctx0" brushRef="#br3" timeOffset="-191165.73">8715 5624 7569,'0'10'-1265,"8"-2"1360,3-8 0,-1 0 0,2-2 168,1-4 1,-3 2-139,2-7 1,-3 5-1,3-6-71,-6-1 0,1 3 0,1-2 0,0-1 4,0-3 0,3-1 0,-5-1 1,0 3-122,2 3 0,-6-3 0,4 3 0,-4-4 41,-2-1 0,5-3 0,1-1 1,-2-2-20,-2 2 1,-2-1 0,-2 1 0,-2-2 38,-2 1 1,-1-3 0,3 2 39,-2 1 1,0 9 68,6 1-115,0 8-10,0-4 1,-2 10 0,-2 4-4,-2 6 0,1 3 1,5 3-1,0-1 3,0 1 0,0 5 0,0 0 1,0 1 18,0 1 0,0-4 0,0 6 0,0-1 35,0-5 0,5-2 0,3-1 0,0-1-23,0 1 0,5-3 0,-1-1 0,3-4-9,3-3 1,-1-1-1,1-6 1,1 0 4,5 0 0,-5 0 0,6 0 0,-2 0-35,1 0 1,-1-2 0,-6-2 0,1-3 4,-1-3 1,1-2 0,-3-5 20,-3-1 1,2 7 0,-7-1 0,1-2-18,0-1 0,4-3 1,-5 1-1,1 0-13,0-1 1,0 1 0,-5-1 15,3 1 0,0-1 10,-6 1 1,0-1-10,0 1 1,-2 7 0,-2 2-35,-2 1 53,1 5 30,-3-6 0,4 10 0,-6 4 6,3 5 0,1 5 0,6 1 1,0 1 5,0-1 0,0 1 1,0-1-1,0 1 8,0-1 0,2 1 0,2-1-46,1 0 1,3-1-1,-4-2 1,4-5-201,1-1 1,-3 6-87,6-3 1,-6 3-1,5-3 276,3-5 0,2 4 0,1 0 0</inkml:trace>
  <inkml:trace contextRef="#ctx0" brushRef="#br3" timeOffset="-190940.73">9606 5450 7569,'7'10'-142,"-5"-3"1,6-5 195,-8 4 0,0 4 0,0 7 14,0 1 0,0-7 0,0 1-81,0 2 0,0 1 1,0 3-1,0-1-77,0 0 1,0 1-1,0-1-259,0 1 0,2-6 349,4-1 0,-4 1 0,5 5 0</inkml:trace>
  <inkml:trace contextRef="#ctx0" brushRef="#br3" timeOffset="-195490.73">5239 5363 7428,'0'-12'66,"0"0"1,8 8-1,4-1-112,3 3 1,3-4-1,-1 0 44,1 2 0,-7 2 1,1 2-1,2 2 0,1 2 15,3 2 0,-7 2 1,1-3-58,2 7 1,-5 2-1,1-1 1,-2-1 6,-4 1 0,-2 3 0,-2 1 15,0 1 1,0-7 0,0 1 0,-2 2 6,-4 1 1,-4 1 0,-7-3-1,-1-1-11,1 2 0,-1-1 0,1 1 0,-1-5-75,1-1 0,-1-2 0,1-4-469,-1 4 570,9-4 0,1-2 0,8-10 0</inkml:trace>
  <inkml:trace contextRef="#ctx0" brushRef="#br3" timeOffset="-195178.73">5676 5328 7569,'-12'0'99,"1"0"-221,-1 0 1,2 2 0,3 1 0,1 5 135,0 2 0,-2 0 1,4 3-1,-1-1 43,1 1 1,0-3 0,0 2-1,-2 1 11,2 3 0,2 1 0,2 1-14,0-1 0,0 1 0,0-1-95,0 1 0,2-1 0,4 1 8,6-1 1,3-7 0,3-3 0,-1-1-535,1 0 1,-1 0 566,1-6 0,7 0 0,2 0 0</inkml:trace>
  <inkml:trace contextRef="#ctx0" brushRef="#br3" timeOffset="-194686.73">5903 5590 7569,'-10'0'-559,"3"-2"736,7-4 0,0 2-80,0-8 0,0 6 0,2-3-53,3 1 1,-1 2-1,8 6-90,2 0 1,1 0-1,3 0 41,-1 0 0,0 0 0,1 2-23,-1 4 1,-5-2 0,0 5-93,1-1 1,-5 6-1,-2-3 5,-4 5 0,-4 1 0,-2 1 81,-2-1 0,-6-5 0,5-2 0,-3-1-10,-4 1 1,-1 0 0,-3 3 98,1-1 0,5-8 1,3 4 29,1-1 0,-4-3 206,6 8-107,1-8-68,5 11-72,0-13 0,7 6 1,5-8-1,4 0-33,1 0 0,6 0 0,1 0 0,-3 0-17,-2 0 1,5 0 0,-1 0 0,-2 0-58,-1 0 1,-3 0 0,1 0 0,-3-2-524,-3-4 0,1 2 586,-7-7 0,8-1 0,-5-5 0</inkml:trace>
  <inkml:trace contextRef="#ctx0" brushRef="#br3" timeOffset="-194206.73">5117 5135 7569,'12'0'-266,"0"0"1,-7 0-1,7 0 433,2 0 1,-5 0-111,3 0 1,-6-5-1,5-1 1,3 2 23,1 2 0,-3 0 0,0-2 0,1-2 9,3 2 0,3 3 1,3-1-1,1-2-118,-2-2 0,4 0 0,-1 6 1,-1 0-125,2 0 0,-5 0 0,5 0 0,-2 0-239,0 0 0,7 0 391,-7 0 0,8 0 0,-4 0 0</inkml:trace>
  <inkml:trace contextRef="#ctx0" brushRef="#br3" timeOffset="-193747.73">6445 5048 7569,'17'0'9,"-5"0"61,-1 0 0,-5 0 0,6 0 1,1 0-15,3 0 0,-1 2 1,-1 4-1,-2 4-7,1-1 0,3 7 0,3-5 0,2 5-33,3 1 1,-1 7 0,-6-1-1,1 0-26,-1 3 0,1 1 1,-3 8-1,-1 0 0,-2 0 1,-3-1 0,5 1 0,-4 2 12,-3 4 0,-1-4 0,-6 6 0,0-3-13,0 1 1,-2 0 0,-4-6-1,-5 0-63,-5 0 1,-1-2 0,-1-2 0,1-4 3,-1-2 0,-1 4 0,-2-6 0,-3-1-198,3-3 0,-6-3 0,-2-3 0,-2-1 267,2 1 0,-12 3 0,4 1 0</inkml:trace>
  <inkml:trace contextRef="#ctx0" brushRef="#br3" timeOffset="-195953.73">4611 5467 7416,'-18'8'-827,"9"-6"1006,1 6 1,10-8-80,4 0 1,3 0-1,9 0-97,-1 0 1,1 0 0,-1 0-171,1 0 0,-1 0 0,1 0 0,1 0 167,4 0 0,-3 0 0,5 0 0</inkml:trace>
  <inkml:trace contextRef="#ctx0" brushRef="#br3" timeOffset="-197240.73">3545 5555 7569,'-9'-8'-164,"1"6"0,8-8 118,0 4 68,0 4 1,0-7 0,2 5 50,4-2 1,3-6 0,7 5 20,-4-3 0,3 6 0,-3-4-50,3 1 1,3 5 0,-1-4 0,1 4-22,-1 2 1,1 0-1,-1 0 1,1 0-44,-1 0 0,0 0 0,1 0 0,-1 0-32,1 0 1,-1 8 16,1 3 1,-8 5-1,-5 1-89,-3 1 0,-2-1 0,0 1 78,0-1 0,-7-1 1,-3-3-1,-2-3-25,1-2 0,-1 3 1,-6-5-1,1 0 33,-1 2 0,1-6 0,0 3 34,-1-3 1,1-2 5,-1 0 0,8-2-63,5-3 1,3 1 0,2-8 7,0-1 1,6 3 0,1 0 0,1 0 28,0 1 1,5 3-1,-1-6 1,4 1 44,1 1 0,0 0 1,1 6-1,-1-3 23,1-3 0,-6 6 0,-1-4 0,3 2-19,1 1 1,-3-7 0,0 4-18,1-2 0,1-1 1,-1-5-1,-3 3-9,-2 1 0,3 0 0,-3-3 0,0 1 51,0 3 0,-2 5 42,-6-6 1,0 6-63,0-5 1,-2 7-8,-4-2 1,-4 4 0,-5 4 0,1 2-122,2 2 1,6 2 136,-5-3 0,5-1 1,-4 8 22,3 1 0,1 3 0,4 1 0,-2 1 0,-2-1 0,0 1 0,6-1 0,0 1 47,0-1 1,0 1 0,0-1-34,0 1 0,0-1 0,2-1 0,2-3-56,2-1 1,2-6-103,-2 5 52,3 1 1,9-2 0,-1-5 6,1-3 1,-1-2 0,1 0 0,-1 0-412,0 0 1,1 0 0,-1 0 433,1 0 0,-1-7 0,1-3 0</inkml:trace>
  <inkml:trace contextRef="#ctx0" brushRef="#br3" timeOffset="-196991.73">4279 5520 7569,'10'-2'13,"-5"0"0,-3 2 0,-2 8 0,0 5 0,0 5 308,0-1 1,0 1-252,0-1 1,0 2 0,2 3-159,4 1 1,-4 0 0,4-5 0,-4-1-117,-2 1 0,2 5 0,2 0-649,2-1 853,-1-3 0,-5-1 0,0-1 0</inkml:trace>
  <inkml:trace contextRef="#ctx0" brushRef="#br3" timeOffset="-196421.73">3476 5223 6271,'-10'-10'782,"2"2"-742,8 8 44,0 0 0,2-5-45,4-1 1,-2 0 0,7 6 0,3 0 25,2 0 0,-5 0 0,1 0 1,1 0-33,3 0 1,3 0-1,3 0 1,1-2-72,-2-4 0,5 4 0,-3-4 0,0 4 0,0 2-1,1 0 0,-1 0-283,-6 0 1,1 0 321,-1 0 0,9-7 0,1-3 0</inkml:trace>
  <inkml:trace contextRef="#ctx0" brushRef="#br3" timeOffset="-193095.73">3493 4943 7569,'-12'0'-484,"1"0"0,-3 0 390,-1 0 1,-3 0 181,1 0 0,-1 0 1,3 2-1,1 2 1,3 2-20,-3-2 1,-2 4-1,-1-1 1,-1 3 18,1 4 1,0-5 0,1 3 0,2 2-12,3 1 1,-1 5-1,-5 1 1,1 2-19,5-1 0,-5 5 1,4 2-1,-1 4 4,1 2 0,-1 2 0,5 1 0,0 3-31,0-2 1,2 4-1,6-3 1,0-1-48,0-2 1,14 4 0,5 0 0,9-5-72,8-5 1,7 2 0,12-5 0,3-1-339,6-4 0,6-2 424,5 3 0,13-5 0,-40-6 0,1-1 0</inkml:trace>
  <inkml:trace contextRef="#ctx0" brushRef="#br3" timeOffset="-184043.73">3668 8174 7569,'9'8'-318,"-1"-4"203,-8 8 1,6-7 0,0 7 0,0 2 0,-1 1 0,3 3 151,2-1 0,-6 2 1,4 3-1,-3 1 1,1-2 1,8 5 0,-5-1 0,3 0 17,0 0 0,-1 1 0,5-5 0,-2 2-28,-3-1 0,-1-3 0,2-2 0,-5 1-36,1-1 0,-6 1 0,4-1 36,-4 1 0,-2-7 134,0 1-50,0-8 1,6 2-98,-1-12 0,7-4 0,-6-9 0,-2-3-20,-2-1 0,-2-2 0,2 4 0,1-5-11,3-1 0,0-2 0,-6-6 1,0 0 9,0 0 0,0-5 1,0-3-1,0 0-3,0 0 1,0-3 0,2 3 0,2-1 20,2-5 1,5 1 0,-5 1 0,-2 6 35,-2 4 1,4-1 0,0 1 0,-2 4-5,-2 0 0,-2 2 1,0 0-1,0 3-46,0 3 1,0-4 0,0 4 0,0 0-31,0-1 0,0-3 1,0 4-1,0 0 14,0 0 1,0-4 0,0 5-1,0 1-28,0-2 1,0 5 0,0-3 0,1 4-10,5 1 0,-4 7 0,6-1 30,0-2 1,-6 5 38,4-3 0,-5 0-73,-1-5 0,0 5-27,0 1 1,0-1 101,0-6 1,0 1 4,0 0 1,0 5 56,0 0 1,2 6-160,4-5-170,-4 7 242,6-4 1,-6 6 18,4-4 0,3 4 1,7-5 34,-4-1 1,3 6 0,-3-6 55,3 0 1,-3 7-1,0-5-86,1 4 0,-3 2 0,0-2 0,-1-2-27,1-2 1,2 0 0,5 6 12,0 0 1,-5 0 0,0 0-1,1 0-9,3 0 0,7-2 0,2-2 0,1-1 27,-1 1 0,4 2 0,-4 2 0,0-2 1,1-4 1,3 4 0,-6-4-9,-2 4 0,5-3 0,-3-1 1,-2 2-1,-1 2-16,-3 2 1,1-2 0,-1-2-1,0-2-41,1 2 0,-1 2 0,1 2 1,-1 0 23,1 0 1,1 0 0,3-2 0,3-1 20,2-3 0,-4 0 0,6 6 0,0 0 13,-1 0 1,5 0-1,-4 0 1,4 0-15,2 0 0,-2-2 0,-2-2-27,-2-2 0,-2 1 1,4 5-1,-4 0 1,0 0-11,0 0 0,-3 0 0,3 0 37,-2 0 0,0 0 0,-3 0 0,1 0 0,0 0 1,3 0 0,-7 0 0,6 0 0,-2 0 5,1 0 0,5 0 0,-6 0 1,0 0-3,3 0 1,-7 0 0,4 0 0,-1 0-4,1 0 1,-4 0 0,5 0 0,-5 0-1,-1 0 0,-1 0 0,2 0 0,3 0-4,1 0 1,2 0 0,-3 0 0,3 0-9,2 0 1,-4 0-1,6 0 1,2 0-40,2 0 0,2 0 0,0 0 53,0 0 1,0 0-1,0 0 1,0 0-1,0 0 21,0 0 1,0 0-1,-2 0 1,-2 0-10,-2 0 1,-6 5-1,4 1 1,1-2-9,-1-2 1,-4-2 0,4 0 0,0 0 31,0 0 1,3 0 0,3 0 28,-4 0 0,4 0 0,-4 0 1,4 0 3,2 0 1,2 0 0,1-2 0,3-2 0,-2-2-15,-2 2 1,0 3-1,1 1 1,3 0-109,-2 0 0,-2 0 0,-2 0 47,0 0 0,0 0 1,0-2-1,0-2 1,-2-2 21,-4 2 0,4 2 1,-4 2-24,4 0 1,2 0 0,-2 0 0,-2-2 0,-2-2-5,2-2 0,0 1 1,0 5 12,-2 0 1,-6 0 0,6 0 0,1 0 0,-1 0 25,0 0 0,-2-6 0,4 0 0,-4 2-27,-2 2 0,6 2 0,-1 0 0,3-2-7,1-4 0,1 4 1,0-3-1,-2 3-4,-4 2 0,4 0 1,-4 0-1,4 0 2,2 0 1,-2 0 0,-2-2 0,-3-2 3,-3-2 1,4 0 0,-4 6-1,0 0 15,1 0 0,3 0 0,-4 0 1,0 0-20,0 0 0,5 0 0,-5-2 2,2-4 0,2 4 0,6-3 1,0 3 1,0 2 1,-2 0 0,-2 0 0,-2 0-1,2 0 12,2 0 0,0 0 0,-2 0 1,-4 0 10,-2 0 1,5 0 0,-7 0 0,0 0-9,2 0 0,-5 0 0,5 0 1,-2 0 5,1 0 0,-1 0 0,-4 0 0,3 0-17,1 0 0,6 0 0,-4 0 0,0 0-11,1 0 1,5 0-1,-4 0 1,2 0 8,0 0 1,-2 0 0,2 0 0,-3 0 27,-1 0 0,-6 0 0,6 0 0,-1 0-13,-1 0 0,6 6 0,-6-1 0,1-1-18,1-2 1,-6-2-1,7 0 1,-3 0-12,0 0 0,6 6 0,-4 0 0,1-2-9,-1-2 0,4-2 0,-4 0 0,0 0 32,1 0 0,3 0 0,-4 0 0,0 0 2,0 0 1,1 0 0,-5 0 0,2 0 16,-1 0 1,-3 0 0,-1 0 0,-1 0 10,0 0 0,7 0 1,-1 0-1,0 0-25,3 0 1,-5 0 0,6 0 0,0 0-7,0 0 0,1 0 0,3 0 0,-4 0-9,-2 0 1,6 0 0,-4 0 0,0 0-4,-3 0 0,1 2 0,-2 1 0,-2 3-173,-1-2 1,-3-2 0,1-2-177,-1 0 1,1 2 352,-1 4 0,1-4 0,-1 6 0</inkml:trace>
  <inkml:trace contextRef="#ctx0" brushRef="#br3" timeOffset="-182876.73">5170 7284 6256,'2'-10'228,"3"4"1,-3 2-115,4-2 0,-4 2 141,-2-7 0,0 7-254,0-4 1,-8 8 0,-3 0-63,-5 0 1,-1 0-1,-1 0 1,1 0 27,-1 0 0,1 0 1,-1 2-1,1 2 22,-1 2 1,3 2 0,1-5 0,3 5-17,-3 2 1,6-4 0,1 5-50,-1 3 0,6-4 59,-4 1 0,6-1 0,4 4 29,2-3 0,5-5 0,-3 4 12,2-2 0,-4-3 1,5-3-13,3 4 1,1-2 0,3 6 19,-1-3 0,1 5 1,-1-4-1,1 0-28,-1-1 0,-1 7 0,-3-4 0,-1 1 5,2 1 1,1-6-1,3 5-27,-1 3 0,-7-4 1,-3-1-1,-1 1 28,0 0 1,0-4 32,-6 5 1,-8-7 0,-3 2 3,-5-4 0,4-2 1,1 0-1,-3 2-36,-1 4 0,-3-4 1,-1 3-1,-3-3-25,-1-2 0,-2 2 1,4 2-1,-3 2 15,3-2 0,2-2 0,1-2-128,1 0 0,-1 0-335,1 0-149,7 0 611,2 0 0,8 0 0</inkml:trace>
  <inkml:trace contextRef="#ctx0" brushRef="#br3" timeOffset="-182597.73">5379 7598 7508,'-9'0'142,"1"8"0,8 3-99,0 5 1,0 1 0,0 1 0,0-1-149,0 1 1,0 5 0,0 0-1,0-1-127,0-3 0,0-1 0,0-1 38,0 0 194,0 1 0,0-8 0,0-3 0</inkml:trace>
  <inkml:trace contextRef="#ctx0" brushRef="#br3" timeOffset="-182089.73">5484 7196 7569,'0'-11'-280,"0"-1"1,0 6-1,2-4 1,2 1 410,2-1 1,-1 4 0,-3-3-43,4 1 0,4-4 0,5 4-32,-3-1 1,4 5-1,-5-2-21,5 4 1,-5 4-27,1 4 0,-8 3 1,2 9-115,-4-1 0,-2 1 1,0-1-1,0 1 58,0-1 0,0 1 0,0-1 0,0 1 58,0-1 1,-6-5 0,-2-3 138,-2-1 0,5 4 195,-7-6-273,8 0 0,-2-6 1,12 0-22,6 0 0,3 0 1,5-2-1,1-2-11,2-2 0,6-2 0,-3 4 0,-1-2-88,0 3 0,0 1 0,-3 2 0,1 0-132,-2 0 0,-1 0 0,-5 2 179,-3 3 0,3 5 0,-5 8 0</inkml:trace>
  <inkml:trace contextRef="#ctx0" brushRef="#br3" timeOffset="-181510.73">4471 8227 7569,'10'0'-1121,"-1"0"1104,-3 0 0,-2 0 64,8 0 0,-1 0 0,7 0-1,-1 0 1,-5 0 0,0 0 0,3 0 37,7 0 0,-1 0 0,8 0 1,2 0 17,2 0 0,2 0 1,0 0-1,0-2-6,0-4 0,5 4 0,3-4 0,0 2 7,0-2 0,5 4 0,-1-5 1,3 1-11,2 0 1,1-2-1,-1 4 1,-1-1-53,-5 1 0,3 0 0,-8 0 0,-3-2-62,-1 2 1,-2 2-1,-2 2 1,-2 0 27,-2 0 1,-7 0 0,1 0 0,-4 0-287,-1 0 0,-7 2 0,-1 4-224,-2 6 1,-2-3 502,-6 3 0,-8 0 0,-2 5 0</inkml:trace>
  <inkml:trace contextRef="#ctx0" brushRef="#br3" timeOffset="-180915.73">5065 8663 7569,'0'-17'-262,"0"7"1,2-4-1,2 7 1,3-1 298,3 0 0,2 0 0,5 5 82,1-3 0,-1 0 0,1 6-91,-1 0 0,1 0-7,-1 0 1,0 2 0,1 4-9,-1 5 1,-7 5 0,-2 1 0,-2 1-84,0-1 0,1 1 1,-3 1-1,2 2-25,-2 3 1,-2-1 0,-2-6-1,0 1 51,0-1 0,0 1 1,0-1 42,0 1 0,-8-3 93,-4-3 1,3-4-43,-3-8 0,8-2 1,-2-4-30,4-6 0,2-3 0,2-3 0,4 1-41,6-1 0,3 1 0,3-1 0,-1 1 11,1 0 1,-1-1 0,1 3 0,-3 1-10,-3 2 1,9 8 0,-3-1 39,1 3 0,0 2 1,-1 0-9,-1 0 1,-5 0-1,0 2 1,1 2 5,3 1 1,-5 3-1,1-4 1,0 4 38,-3 1 0,5-3 0,-6 4-115,1-2 51,-5 5 0,4-3 0,-8 7-54,0 1 0,0-1 1,0 1-1,0-1-500,0 1 559,0-1 0,-8 1 0,-1-1 0</inkml:trace>
  <inkml:trace contextRef="#ctx0" brushRef="#br3" timeOffset="-180731.73">5868 8785 7275,'10'0'345,"-2"2"0,-8 4-368,0 6 1,0 5 0,0 5 0,0 1-106,0-2 1,0 5-1,0-1 1,-2 0-452,-4 0 579,4 6 0,-14-11 0,7 5 0</inkml:trace>
  <inkml:trace contextRef="#ctx0" brushRef="#br3" timeOffset="-180048.73">6986 7877 7569,'6'-11'-147,"1"1"7,3 2 0,-4 2 1,4 4-1,-1-1 250,1-3 1,2 0-1,5 6 1,1 0-35,-1 0 1,1 0 0,-1 0 0,1 0-53,-1 0 0,0 0 0,1 0 0,1 0-78,5 0 1,-5 0 0,4 0-37,-3 0 0,-3 0 0,1 0 0,-1 0-197,1 0 1,-7-2-1,1-2-162,1-2 449,-5 1 0,0 5 0,-8 0 0</inkml:trace>
  <inkml:trace contextRef="#ctx0" brushRef="#br3" timeOffset="-179819.73">7161 7650 7352,'9'18'73,"-1"-1"0,-6 1 1,2-1-75,2 1 0,-1 5 1,-5 2-1,0 0-41,0 1 1,0 3 0,2-4 0,2 0-191,2 0 0,0-1 0,-4-7 0,2 1 232,2-1 0,7 1 0,-3-1 0</inkml:trace>
  <inkml:trace contextRef="#ctx0" brushRef="#br3" timeOffset="-179206.73">8802 7301 7205,'-2'-10'-498,"-4"5"1,-5 3 482,-5 2 0,-7 0 0,0 0 0,1 2 70,3 3 0,1-3 1,1 4-1,1-2-9,5 2 0,-5-2 0,5 7-8,-5 3 0,6-4 0,5 1 12,3 3 0,2-4 0,0 1 2,0 3 1,0 1-38,0 3 1,7-3-1,3-1 1,2-4 10,-1-3 0,1-1 0,6-6 0,-1 0 26,0 0 1,1 6-1,-1 2-13,1 1 0,-1-5 0,-1 4 21,-4 0 1,1-4-71,-7 7 0,0-5 3,-6 6 0,0-6 0,-2 5 0,-4 1 26,-6-2 1,-3-3-1,-3-5-6,1 4 0,-1-4 0,-1 4 1,-2-4-42,-3-2 1,1 0 0,6 0 0,-1 0-196,1 0 1,5 0-189,0 0 1,9-2 410,-3-4 0,19-4 0,7-7 0</inkml:trace>
  <inkml:trace contextRef="#ctx0" brushRef="#br3" timeOffset="-178702.73">8994 7633 7389,'2'-16'-13,"4"5"0,-2-3 0,8 8 16,1 2 1,3 2-1,1 2-9,1 0 1,-1 0-1,1 2 3,-1 4 0,-5-4 0,-3 6-73,-1 0 0,4 1 0,-6 9-1,-3-1 1,-1 1 0,-2-1 48,0 1 1,-5-7-1,-3-1 1,0 0 23,0-1 1,-5-3-1,1 4 4,-3-2 0,-3 3 140,1-5 1,5 0 24,0-6-163,8 0 1,-1 0 20,10 0 1,5 0 7,8 0 0,-1 0 0,1 0 47,-1 0 0,0-2 1,1-2-48,-1-2 1,1 1 0,-1 3 0,1-2-210,-1-2 1,1 0-1,-1 6-112,1 0 0,-1-6 0,1 0 290,-1 3 0,1-7 0,-1 0 0</inkml:trace>
  <inkml:trace contextRef="#ctx0" brushRef="#br3" timeOffset="-178269.73">9291 7126 7569,'0'-17'-169,"0"-1"-321,0 1 1,0 0 488,0-1 0,8 3 0,4 3 24,3 6 0,3 4 0,-1 2 6,1 0 0,-1 2 0,0 4 0,1 4-12,-1-1 1,-7 7-1,-2-5 1,-2 5-51,-1 1 1,1 1-1,-6-1 1,-2 1-6,-3-1 1,1 1 0,-8-1 0,-2 1 64,-1-1 0,-3-5 1,1-1 183,0 3 1,-1-6 265,1-2-363,7-4 1,10-2 0,12 0 0,3 0-54,3 0 1,7 0 0,4 0 0,4 0-63,2 0 1,0 0 0,-2 0 0,-2 0-149,-2 0 1,-8 2 0,2 1 0,-3 5-179,-3 2 0,-1 2 1,-4 5 326,-7 0 0,-10 1 0,-5-1 0</inkml:trace>
  <inkml:trace contextRef="#ctx0" brushRef="#br3" timeOffset="-177885.73">8453 8069 7569,'-10'0'-279,"4"6"0,12 0 362,6-2 1,5-2-1,5 0 1,1 2 26,-2 2 0,5-1 0,-1-5 0,2 0-5,4 0 0,2 0 1,4 0-1,2 0-42,1 0 1,9 0 0,-1 0 0,7 0-65,3 0 1,2-5 0,-4-1-1,5 0 19,1-2 1,-6 4 0,4-5 0,-4 1-4,-3 4 1,3-4-1,-9 2 1,1 1-69,-1-3 0,-5 6 1,-7-4-1,-2 4-462,-4 2 1,-3 2 0,-11 4 514,-3 5 0,-4 5 0,-8 1 0</inkml:trace>
  <inkml:trace contextRef="#ctx0" brushRef="#br3" timeOffset="-177321.73">8697 8698 7569,'-9'-8'44,"1"-1"18,8-9 0,2 1 1,4-1-77,5 1 0,1 1 0,4 3 1,3 3 50,0 2 0,1-3 0,-3 5 0,1 2 45,-1 2 0,1 2 0,-1 0 1,1 0-151,-1 0 0,0 2 1,-1 4-1,-2 3 5,-3 1 1,-1 6-1,3-5 1,-3 5-37,-2 1 0,4 1 0,-7-1 0,-1 1 43,-2-1 0,4 1 0,0-1 0,-2 1 11,-2-1 1,-4-1-1,-2-3 1,-4-1-16,-2 1 0,5-3 93,-7 2 0,0-8 0,3 1 1,3-10-1,4-7 35,2-4 1,0-1 0,2-2 0,4-3-44,5-1 1,5-6-1,1 6 1,1 1 18,-1 3 0,1 1 0,-1 1 0,1 1-17,-1 5 1,6-3 0,1 6-1,-3 1-20,-2-1 0,-1 2 1,-1 6-1,1 0 1,-1 0 1,1 0 0,-3 2-1,-1 2 15,-3 2 1,-1 7 0,4-1-61,-3 3 0,-7 3 0,2-1-72,-4 1 0,-2-1 0,0 1 0,0-1 67,0 1 1,0-1 0,0 1 41,0-1 0,-8 0 0,-1 1 0</inkml:trace>
  <inkml:trace contextRef="#ctx0" brushRef="#br3" timeOffset="-176856.73">9588 8873 7569,'-6'-12'-50,"0"1"13,3-3 0,1 4 0,4 1 0,1-1 142,3 0 1,8-2-1,-3-3-46,5 3 1,1-1 0,1 7-30,-1 2 0,1 2 1,-1 2-1,1 0-36,-1 0 0,1 0 0,-1 0 1,1 0-36,-1 0 1,-1 2-1,-3 2 1,-3 4-42,-2 1 1,-2 3 0,-6 5 0,0 1 49,0-1 1,0 1 0,-2-1-1,-4 1-68,-6-1 1,-3 1 0,-3-1 0,1 1 74,-1-1 1,1-1-1,-1-3 1,1-3 91,-1-2 1,7 3 431,-1-5-360,8 0 0,-2-6 0,12 0-47,6 0 0,3 0 1,3 0-1,1 0-38,4 0 0,-1 0 1,5-2-1,-2-2 33,-3-2 1,3 1 0,-2 5-47,-2 0 0,-1 0 0,-3 0 0,1 0-26,-1 0 0,1 0-1025,-1 0 1010,-7 0 0,5 7 0,-5 3 0</inkml:trace>
  <inkml:trace contextRef="#ctx0" brushRef="#br3" timeOffset="-171622.73">2690 9991 7325,'7'9'-983,"5"-3"1151,4-4 1,-5-2-85,1 0 0,0 0 0,5 0-12,0 0 0,1 0 1,-1 0-35,1 0 0,-6 0-38,-1 0 0,1 8 0,5 1 0</inkml:trace>
  <inkml:trace contextRef="#ctx0" brushRef="#br3" timeOffset="-171472.73">2742 10218 7452,'16'2'159,"-5"3"0,5-3-159,-5 4 0,5 4 0,1-1 0</inkml:trace>
  <inkml:trace contextRef="#ctx0" brushRef="#br3" timeOffset="-167118.74">3563 10480 7569,'12'0'-580,"-1"0"1,-5 0 748,6 0 0,-7 0 0,7 0-80,2 0 1,1 0 0,3 0 0,-1 0-3,1 0 0,1 0 1,2 0-1,5 0-56,1 0 1,2-2 0,4-2 0,-2-2-37,-2 2 0,0 2 1,6 2-1,0 0-5,0 0 0,0 0 0,2 0 0,2 0 15,1 0 1,3-2-1,-2-2 1,3-2 7,1 3 1,3-1 0,-5 0 0,2-2 11,3 2 0,1 2 0,-3 2 1,-3 0 8,0 0 1,-1 0-1,5 0 1,-4 0-3,-1 0 1,-3 0 0,8 0 0,-1 0-36,-1 0 0,5 0 0,-5 0 0,2 0-6,-1 0 1,-7 0 0,4 0 0,-3 0-16,1 0 1,0 0 0,-4 0 0,2 0 5,1 0 1,3 0 0,-4 0 0,4 0 13,1 0 0,-3 0 1,4 0-17,-3 0 1,7 0 0,-5 0-1,3 0 1,-2 0 2,-3 0 1,5 0-1,-6 0 1,-3 0 13,-1 0 1,4 0 0,0 0 0,-4 0 3,-6 0 0,2 0 0,-4 0 0,2 0 5,-2 0 0,8 0 1,-6 0-1,0 0 37,2 0 1,0 0 0,2 0 0,-2 0 23,-4 0 0,8 0 0,-6 0 0,0 0 49,2 0 0,0 0 0,2 0 1,-2 2-81,-4 4 0,2-4 1,-6 4-1,0-4-29,1-2 0,-3 0 0,-4 0 1,3 0-22,1 0 1,6 0-1,-4 0 1,1 0 14,-1 0 1,6 0 0,-2 0 0,4 0 5,2 0 1,0 0 0,0 0 0,-2 0 15,-4 0 0,4 5 0,-6 1 1,2-2 35,0-2 1,-2-2-1,2 0 1,-3 0 15,-1 0 1,-6 0 0,7 0 0,-3 0 0,0 0 0,6 0 1,-6 0-1,-1 0-33,-3 0 0,-1 0 0,-1 0-169,1 0 1,-7 0-1197,1 0 1322,-8 0 0,-4 8 0,-10 2 0</inkml:trace>
  <inkml:trace contextRef="#ctx0" brushRef="#br3" timeOffset="-169447.73">5868 9851 7051,'-2'-10'145,"-4"4"1,3 4 0,-7 0 174,2-3-79,2 3-280,6-6 1,2 8 60,4 0 1,-2 0 0,8 0 29,1 0 1,3 0-1,1 0 1,1 0-19,-1 0 1,6 0 0,1 0 0,-3 0-123,-2 0 1,5 0-1,-1 0-438,-2 0 1,-1 0 525,-3 0 0,1 8 0,-1 1 0</inkml:trace>
  <inkml:trace contextRef="#ctx0" brushRef="#br3" timeOffset="-168873.73">6479 9589 6885,'12'0'212,"0"0"0,-6 0 0,5 0 0,3 0-172,1 0 0,-3 0 0,0 0 0,1 0-26,3 0 1,-5 0-1,1 0 1,2 0 0,1 0 1,3 0 0,-1 0-35,0 0 0,1 0 0,-1 0-7,1 0 1,-6 0 0,-1 0-4,3 0 0,-5 0-39,3 0 86,-8 0 0,6 0 194,-5 0-117,-3 0-31,6 0 0,-8 2 29,0 4 1,0 3 0,0 9 0,0-1-95,0 1 0,0-1 1,0 1-1,-2-1 25,-4 1 0,4 5 0,-3 0 0,1-2-4,-2-1 1,4-3 0,-4 1-85,4-1 0,0 1 0,-2-1-366,-1 1 0,-1-1-615,6 1 1045,0-9 0,0-1 0,0-8 0</inkml:trace>
  <inkml:trace contextRef="#ctx0" brushRef="#br3" timeOffset="-168308.73">7230 9624 6459,'18'-10'281,"-1"4"1,1-2 0,-1 3 0,1 1-117,-1 2 1,1 2 0,-1 0 0,1 0-58,-1 0 0,1 0 0,-1 0 0,0 0-88,1 0 1,-1 0 0,1 0 0,-3 2-59,-3 4 0,2-3 0,-9 9-91,-1 2 1,-2 1 0,-4 3 53,-4-1 1,3-1-1,-9-3 1,-2-3-71,-1-2 1,-3 3 0,1-5 0,-1 0 57,1 2 1,0-6 0,1 5-102,4 1 321,-3-6 1,15 6-37,0-8 0,8 0 1,9 0-1,1 0 5,-1 0 1,0 0-1,1 2-54,-1 4 0,-1-2 1,-3 5-1,-3 1-12,-2 0 0,4-4 1,-7 5-33,-1 3 0,4 1 1,-2 3 4,-2-1 0,-4-5 0,-6-1 70,-6 3 0,-3-4 0,-3-1 0,1-1 30,-1-4 0,-5-2 0,-2 0 1,0 2-57,-1 2 1,-3 0-1,6-6 1,0 0-152,-2 0 1,5 0-1,-3 0 1,3 0-864,3 0 961,-1 0 0,1 0 0,0 0 0</inkml:trace>
  <inkml:trace contextRef="#ctx0" brushRef="#br3" timeOffset="-170614.73">4401 9641 6497,'18'-9'227,"-3"1"19,-3 0 1,3 6 0,-3-4-190,4 4 0,1 2 1,0 0-1,1 0-24,-1 0 0,1 0 1,-1 0-1,1 0-38,-1 0 0,1-2 1,-1-2-86,1-1 1,-1-1 8,1 6 1,-7 0 91,1 0 1,-6 0-22,5 0 91,-7 0 1,4 8-7,-8 3 1,0 5-1,0 1-50,0 1 0,0-1 1,-2 1-1,-2-1 13,-2 1 0,-1-1 1,3 0-1,-2 1 0,0-1 1,4 1-156,-4-1 1,4 1-316,-3-1 0,3 1-402,2-1 834,7-7 0,3-2 0,7-8 0</inkml:trace>
  <inkml:trace contextRef="#ctx0" brushRef="#br3" timeOffset="-170138.73">5082 9659 7569,'10'-10'301,"-2"2"-123,-8 8 1,0 2-18,0 4 1,-6-2-1,0 8-196,2 1 1,2 3 0,2 1-186,0 1 0,0-7 94,0 1 1,2-8 0,2 3 133,2 1 0,8-6 0,-3 4 0,5-4 70,1-2 0,-5 0 0,-1 0 0,3 0-16,2 0 0,1 0 1,0 0-1,1 0 18,-1 0 0,1 0 0,1 0-50,5 0 1,-5 0 0,4 2 0,-3 2 4,-3 2 1,-5 1-1,-1-1-114,3 6 1,-6-2 0,-2 1 25,-4 3 1,-2 1 13,0 3 0,0-1 1,-2-1-1,-4-3 32,-6-1 1,2-6 0,-1 3 13,-3-1 0,1 0 0,-1-4 0,2 2-134,-1-2 1,-3-2 0,-1-2-91,-1 0 1,7 0-1,-1 0-278,-2 0 1,7-2 494,1-4 0,4-4 0,2-7 0</inkml:trace>
  <inkml:trace contextRef="#ctx0" brushRef="#br3" timeOffset="-169897.73">5187 9641 7213,'12'0'-686,"-1"0"838,3 0 1,-4-2-1,1-2-142,3-1 1,1-1 0,3 4 0,-1-2-56,1-2 1,-1 0-1,1 6 1,-1 0-500,1 0 544,-1 0 0,1-7 0,-1-3 0</inkml:trace>
  <inkml:trace contextRef="#ctx0" brushRef="#br3" timeOffset="-155217.74">9186 10427 7431,'-9'0'87,"1"0"11,23 0 1,-3 0 0,11 0 11,-3 0 1,-9 0 0,1 0-184,2 0 1,-5 0-219,3 0 1,-6 0 0,4 2 290,-3 4 0,7-4 0,-4 6 0</inkml:trace>
  <inkml:trace contextRef="#ctx0" brushRef="#br3" timeOffset="-155058.74">9099 10689 7569,'18'10'-78,"-1"-2"-6,0-8 1,-3 0 0,2 0-1,3 0 84,0 0 0,9 0 0,-1 0 0</inkml:trace>
  <inkml:trace contextRef="#ctx0" brushRef="#br3" timeOffset="-164444.74">3790 11877 7463,'2'9'-126,"4"-3"1,-2 4 0,7 0 0,1 1 0,0 1 245,-1 1 0,-5 3 0,6 1-70,1 1 0,-3-1 0,2 3 0,-1 1 40,-1 2 0,5 3 0,-5-3 0,2 4 0,-3 0-4,-1-3 0,6 1 0,-4-2 0,1-2-93,1-1 1,-6-3 0,3 1 0,-1-1-21,-4 1 0,4-7 0,0-1-7,1-2 0,-3-2 57,6-6 1,-8-2-1,1-4-20,-3-6 0,0-3 1,2-5-1,2-1 6,-2-2 1,-2-3-1,-2 5 1,0-4-14,0-2 0,2 3 0,2-5 0,1-2-44,-1-2 0,4-2 0,-2 0 0,0 0-4,1 1 1,-5-7 0,4 0 0,-4 2 3,-2 2 1,0 2 0,0 0 0,0 3 35,0 2 1,0-3 0,0 6 0,0-2-9,0 0 0,0 2 1,0-4-1,0 4 42,0 1 0,0-3 0,0 4 0,0 0-23,0 0 1,0-1 0,0 5 0,2-4-39,4-2 1,-4 5 0,4-1 0,-4 4-41,-2 1 0,0 1 0,0-1 19,0 1 0,0 5 1,0 0-25,0-1 0,0 3 84,0-1 1,0 5 0,0-6 12,0-1 0,5 3 0,3 0-1,2 2 0,-4 1 0,5 1-15,3-6 1,-4 4 0,-1 1 31,-1-1 1,0 6-2,-2-4 0,-2 2-46,7-2 1,1 4-54,5-3 1,1 1 48,-1-2 0,1 4 77,-1-4 1,1-2 0,-1 3 36,1 1 1,-7 0 0,1 0-35,1-2 1,-3 0-58,2 6 1,-1-6 0,7 1 0,-1 1 0,1 2-9,-1 2 1,1 0-1,-1 0 1,3-2-14,3-4 1,2 4 0,6-4 0,-2 4 30,2 2 1,-3-2 0,1-1 0,2-3 28,2 2 0,0 2 0,-2 0 0,-2-2-27,2-2 1,0 0 0,-2 6-1,-4 0-2,0 0 0,-3 0 0,5 0 0,0-2-15,0-3 0,-3 3 0,5-4 0,0 4 59,-2 2 0,6 0 0,-4 0 0,4 0-11,2 0 0,0 0 0,0 0 0,0 0-12,0 0 0,0 0 0,0 0-12,-1 0 1,1 0 0,-2 0 0,-2 0-34,-1 0 1,-3 0-1,4 0 1,-2 0 0,2 0-5,2 0 1,-4 0-1,0 0 1,2 0 10,2 0 0,0 0 0,-2 2 0,-2 2 4,2 2 0,-3-1 0,1-5 1,0 0 0,-2 0 1,6 0 0,-4 0-1,2 0 21,-2 0 0,4 0 0,-6 0 0,2 0-15,1 0 0,-3 0 1,4 0-1,-4 0 7,-2 0 1,6 0 0,-4-2-1,2-1 21,1-3 1,-7 0 0,4 6 0,0 0 0,0 0 0,-3 0 1,3 0-1,0 0-7,0 0 0,-4 0 0,7 0 0,-1 0-20,-2 0 0,6 0 0,-6 0 0,2 2-10,0 4 0,-6-4 1,7 3-1,-1-3 13,-2-2 0,4 0 1,-6 0-1,2 0 14,4 0 1,-4 0 0,3 0 0,1 0 0,2 0 0,-4 0 0,-2 0 0,0 0-2,0 0 0,-3 0 1,3 0-5,-2 0 1,4 0 0,-6 0 0,1 0 0,-1 0 41,0 0 0,0 0 0,-5 0 0,-1 0 65,1 0 1,5 0 0,0 0 0,-1 0-53,-3 0 0,-1 0 0,-1 0 0,1 0-44,-1 0 1,0 0 0,-1-2 0,-2-1-308,-3-3 0,-5 0-380,6 6 0,-8 2 657,1 4 0,-10-4 0,-5 5 0</inkml:trace>
  <inkml:trace contextRef="#ctx0" brushRef="#br3" timeOffset="-162858.74">5065 11353 7569,'10'-8'-422,"-1"4"450,-3-8 0,-4 1 0,4-7 1,-4 1 0,-2 5 1,0 1 19,0-3 0,-8 0 0,-2 1-28,1 1 0,-1 6 0,4-3 1,-6 1 0,3 2 0,-3 6-37,-1 0 0,-5 0 1,-3 0 23,-3 0 1,1 2 0,6 4 0,-1 4-47,1-1 1,-1 7-1,1-7 1,1 3 0,5 0 1,1-3 0,6 5 7,-2-2 0,0-1 38,6 7 1,2-8 30,4-5 0,-2 3 0,8-2 63,1-2 0,-3 0 0,2 0-40,1 1 1,3 1 0,3-4-24,4 4 1,-3-4 0,3 4 0,-3-4-14,-3-2 1,0 0 0,1 0 0,-1 0 6,1 0 1,-1 2 0,1 1-59,-1 3 0,-7 8 1,-2-4-41,-1-1 1,-5 7 0,4-5 14,-4 5 1,-2 1 0,0 1-38,0-1 0,-2-1 0,-2-3 67,-1-1 0,-3-2 1,4 3-1,-4-3 16,-2-2 0,5-2 0,-5-4 0,0 2-69,0 1 1,-1 1 0,-7-6 10,1 0 0,5 0 0,1 0-21,-3 0 1,4 0 256,-1 0 1,7-2-1,-2-4-89,4-5 0,2-5 0,0-1-46,0-1 0,0 1 0,0-1-25,0 1 0,0-1 0,0 1-65,0 0 0,0 5 0,0 0-198,0-1 0,8 3 19,3-2 0,5 8 228,1-1 0,1-5 0,-1 0 0</inkml:trace>
  <inkml:trace contextRef="#ctx0" brushRef="#br3" timeOffset="-162416.74">5205 11038 7569,'11'-9'-363,"1"3"0,-6 4 503,5 2 0,-5 0 0,6 0-62,1 0 0,3 0 0,1 0 0,1 0-22,-1 0 0,-5 0 0,0 0 1,-1 2-92,-1 4 1,3-2-1,-5 7 12,2 3 0,-6 1 0,2 3-122,-4-1 1,-10 1 0,-4-1 81,-3 1 1,-1-7-1,3-1 1,1-2 1,-2-4 1,5 3 0,-3-1 192,-2-2 0,7 0 372,1 2-377,4-4 1,10 4-1,3-10-32,5-2 0,1 0 0,1 6 0,-1 0-33,1 0 0,-1-6 0,1 0 1,-1 3-63,1 1 0,-1 2 1,0 0-1,1 0-137,-1 0 0,-5 0 1,0 0-1,1 2-305,3 3 0,-1-1 0,-1 6 442,-2-2 0,-1 5 0,7-3 0</inkml:trace>
  <inkml:trace contextRef="#ctx0" brushRef="#br3" timeOffset="-162085.74">5746 11545 7569,'-6'11'0,"-2"-1"-64,-1-2 0,3 4 47,-6-7 1,1 9 0,-7-4 0,1 1 0,-3 1 71,-3 2 1,4-5 0,-7 3 0,3 2-25,0 1 1,-6 2 0,3 1 0,1-1 38,0 1 1,-6 1-1,2 3 1,-4 1-97,-2-2 1,0 1 0,0-1 0,0 2-15,0-1 0,2 3 0,2-2 0,4-2 24,2-1 0,-4 3 0,5 0 1,3-1-6,2-3 0,1-1 0,3-1-18,3 1 0,-2-7 1,7-1-131,-3-2 1,6-1-266,-2-1 1,-2-2 433,3 8 0,7-8 0,7 3 0</inkml:trace>
  <inkml:trace contextRef="#ctx0" brushRef="#br3" timeOffset="-161596.74">5432 12069 7740,'-18'6'340,"1"-1"1,-1 9 0,1-4-392,-1-1 1,1 7-1,-1-4 1,1 3-97,-1 3 0,1-1 0,1 0 0,3 1 134,1-1 1,8 1-1,-1-1 1,3 1-12,2-1 0,0 1 1,0-1-30,0 1 1,7-3 0,5-1 0,3-5 44,3-1 0,-1 4 0,3-6 0,1 0 2,2 1 1,3-5 0,-5 4 0,2-4 1,-1-2 0,-3-2 1,-1-2 62,-1-2 0,-1-7 0,-5 1 86,-5-3 1,-4 3-1,-2 0-137,0-1 0,-8-3-147,-3-1 1,-5 7-1,-1 4 1,-1 4 19,1 2 0,-3 2 0,-1 2 0,-2 4-180,1 2 1,3 1 0,-1 7 298,-3-1 0,-4 8 0,-8 3 0</inkml:trace>
  <inkml:trace contextRef="#ctx0" brushRef="#br3" timeOffset="-161192.74">5833 12226 6578,'-7'-10'450,"-5"4"1,-4 4-366,-1 2 0,5 0 0,3 2-79,1 4 0,-4 4 0,4 7 1,1 1-93,-1-1 0,-4 3 38,6 3 0,1-4 0,5 5 38,0-5 0,7-1 0,5-3 41,3-3 0,3-4 0,-1-8 0,3 0-12,3 0 1,-3 0 0,3-2 0,-4-2 23,-1-2 0,-1-6 0,-1 4 0,-3-1 39,-1-5 1,-6-1 0,3-3 0,-1 1-48,-4-1 0,-2 1 0,-2-1 0,0 1-145,0-1 0,-8 1 0,-3 1 0,-5 3-54,-1 1 1,-1 8-1,-1-1 1,-3 3-137,-1 2 300,-8 0 0,4 7 0,-8 3 0</inkml:trace>
  <inkml:trace contextRef="#ctx0" brushRef="#br3" timeOffset="-160553.74">6445 11632 7459,'-6'-11'-752,"0"-1"885,0 8 1,6-6 174,0 4-76,0 5-156,0-7 1,2 8-36,4 0 1,4 0 0,7 0 0,0 0-9,1 0 1,1 0 0,3 0 0,1 0-2,-2 0 0,5 2 1,-1 2-1,0 1-10,0-1 1,4-2-1,-3-2 1,-1 0-50,0 0 1,-2 0 0,-5 0 0,-1 0-136,1 0 1,-1 6-1,1 0-515,-1-2 298,-7-2 379,-2-2 0,-8 0 0</inkml:trace>
  <inkml:trace contextRef="#ctx0" brushRef="#br3" timeOffset="-160305.74">6619 11388 7555,'0'17'118,"0"1"0,0 1 28,0 4 0,6-1 0,2 5 0,0 0-81,-1 0 0,5 0 0,-6 2 0,0-3-140,1-1 1,-5 0 0,6 4 0,-2-4 10,0 1 1,-1-7 0,-5 4 63,0-3 0,0 5 0,0 2 0</inkml:trace>
  <inkml:trace contextRef="#ctx0" brushRef="#br3" timeOffset="-159500.74">7440 11213 7569,'0'-12'9,"0"1"218,0 7 0,0-2-201,0 12 1,-6 4 0,0 7-34,2 0 1,3 1-1,1-1 1,0 1 9,0-1 0,0 1 0,0-1 0,0 3-102,0 3 1,0-4-1,0 5 1,-2-5-126,-4-1 0,4-7 0,-4 1-83,4 1 0,2 3 0,2-1 307,4-3 0,4-4 0,7-8 0</inkml:trace>
  <inkml:trace contextRef="#ctx0" brushRef="#br3" timeOffset="-159046.74">7702 11283 7414,'0'-10'-20,"0"2"0,-8 8 85,-3 0 0,1 2 0,0 4 0,0 6-26,1 3 1,3-3 0,-4 0 0,2 1-74,5 3 1,-5 1 0,2 1 0,2-1 26,2 1 0,2-7 0,2 1 7,4 1 0,4 1 0,5 0 0,-1-5 5,-3-1 1,1-2 0,5-6 0,1 0 6,-1 0 0,1 0 1,-1 0 35,1 0 0,-1 0 1,-1-2-1,-3-4 24,-1-5 1,-6 1-1,4-2 1,-3-1 37,-3-3 0,4-1 0,-2-1-57,-2 1 1,-2-1-1,-2 1 1,0-1-107,0 1 1,-2 1 0,-4 3-1,-6 1-135,-3-2 1,-3 7 0,1 1 0,-3 4 42,-3 2 0,4 0 0,-7 0 0,3 0-977,0 0 1122,7 0 0,-7 8 0,4 1 0</inkml:trace>
  <inkml:trace contextRef="#ctx0" brushRef="#br3" timeOffset="-158468.74">8034 11073 6620,'-12'0'76,"0"0"-13,9 0 1,-5-2-11,8-3 0,0 1 0,2-6 53,4 2 1,3-3-61,9 5 1,-3-2 0,-1 4 0,-2-2-15,1 2 1,-3 2-1,1 2-28,3 0 0,2 6 0,-1 2-43,-3 2 1,-3-4-1,-5 5-8,2 3 1,0-5-1,-8 3 34,-4 2 0,2 1 0,-7 3 7,-3-1 0,-1 1 0,-3-3 5,1-3 1,5 1 0,0-5-2,-1 2 1,3-6-1,0 3 112,3 1-22,1-6 0,8 6 0,4-8-51,5 0 0,5-6 1,1 0-1,1 2 3,-1 2 0,1 2 0,-1 0-152,0 0 1,1 0 0,-1 0-1,1 0 1,-1 0-949,1 0 1060,-1 0 0,1 0 0,-1 0 0</inkml:trace>
  <inkml:trace contextRef="#ctx0" brushRef="#br3" timeOffset="-158071.74">8610 11440 7482,'-12'6'-46,"1"0"1,5 1-1,-6-3 1,-1 4 115,-3 2 1,-1-4-1,-1 3 1,-1 1-91,-4 0 0,1 1 0,-7 7 0,-2-1-8,-2 1 1,-2-1 0,-2 1 0,-3-1 10,-7 1 1,2 5 0,-1 0 0,-1-1 30,3-3 0,-7 0 0,5 3 0,-3-1-3,2-5 1,5 5-1,7-7 1,2-1 18,4 3 0,4-7 0,7 3-64,1 2 1,5-5 0,2 3-268,3 1 0,1-3-108,6 2 409,0-8 0,0 11 0,0-5 0</inkml:trace>
  <inkml:trace contextRef="#ctx0" brushRef="#br3" timeOffset="-156643.74">7684 12208 6469,'10'0'514,"-2"8"1,-8 4-326,0 3 0,0 3 0,0-1-305,0 1 1,0-1-1,0 1 90,0-1 0,2-5 0,2-1-1130,2 3 1156,7 2 0,5 1 0,9 1 0</inkml:trace>
  <inkml:trace contextRef="#ctx0" brushRef="#br3" timeOffset="-156275.74">8104 12243 7569,'9'-7'-1,"-1"3"0,-10-6-106,-4 2 1,-3 2 0,-9 6 174,1 0 0,-1 0 0,3 2-6,3 4 1,-2-2 0,7 6 0,-1 0-31,0-1 1,-3-3-1,5 6 1,2 1-61,2 3 1,2-5 0,0 1-1,2 0-29,4-3 0,-2 1 0,7-6 0,3 2 70,1-2 0,3-2 0,-1-2 12,1 0 1,-1 0 0,1 0 0,-1 0 0,1 0 0,-1-6 0,0-2 81,1-2 1,-6-1-1,-3-7-46,-1 1 1,-2-1-1,-6 1 1,0-1-63,0 1 1,-2 1-1,-2 3 1,-4 1-92,-1-1 0,3 3 0,-6 0 0,-1 2-108,-3 5 1,-1 1 0,-1 2 0,1 2-231,-1 3 0,1 3 430,-1 4 0,1 11 0,-1-4 0</inkml:trace>
  <inkml:trace contextRef="#ctx0" brushRef="#br3" timeOffset="-155929.74">8540 12174 6745,'-2'7'119,"-4"5"0,-9-2 1,9 1-1,2 3-79,2 1 1,2 3 0,0-1-1,0 1-93,0-1 0,8-5 0,4-2 0,3-1 96,3 1 1,-1-6-1,1 2 1,-1-4 23,1-2 0,-1-2 0,-1-4 0,-3-4 22,-1 1 1,-8-7-1,3 4 1,-1-3 25,0-3 0,0 1 0,-6-1 0,0 1-95,0-1 1,-6 1-1,-2 0 1,-1-1-241,-5 1 0,-3-1 0,-5 1 0,-3 1-823,-2 5 1043,-2-5 0,2 14 0,1-6 0</inkml:trace>
  <inkml:trace contextRef="#ctx0" brushRef="#br3" timeOffset="-154384.74">10252 10252 7663,'-10'0'476,"2"0"1,8 2-388,0 4 0,0-2 1,0 8-1,0 1-100,0 3 1,0 3 0,0 3 0,0 1 52,0-2 0,0 4 0,0 1 0,0-1-251,0 0 0,0-2 0,0-5 0,2-1-2,4 1 1,-4-1-1,4 1 211,-4-1 0,5 1 0,3-1 0</inkml:trace>
  <inkml:trace contextRef="#ctx0" brushRef="#br3" timeOffset="-154213.74">10409 10497 7473,'15'-2'-1023,"-3"-4"331,-4 4 692,-8-5 0,0 7 0,0 0 0</inkml:trace>
  <inkml:trace contextRef="#ctx0" brushRef="#br3" timeOffset="-153546.74">10915 10270 7569,'10'0'-982,"-4"0"1459,-12 0-245,4 0 0,-11-2 132,7-4-205,0 4 1,14-11-148,3 7 0,5-2 0,1 4-24,1-2 1,-1 1-1,1 5 1,-1 0 28,1 0 1,-1 0-1,1 0-43,-1 0 0,0 5 0,-1 3 0,-2 0-69,-3 0 0,-5 5 0,4-1 31,-2 3 1,-3-3 0,-7 0 0,-3-1-24,-7-1 0,-4 6 0,-1-7 1,-1 3 17,1 0 0,0-7 1,-3 5-1,1 0-28,1-1 1,-3-5 361,9 2-192,5-4 1,1-2 0,12 0 4,5 0 1,5 0 0,1 0 0,1 0 52,-1 0 1,1 0-1,-1 0 1,0 0-22,1 0 1,-1 8 0,1 2-2,-1-1 1,1 7-75,-1-5 1,-1 5-1,-3 1-100,-1 1 1,-8-6 62,2-1 0,-12 1 1,-6 3-40,-3-3 0,-3 2 1,1-9-1,-3-1-5,-3-2 1,4 4 0,-7 0 0,3-2-54,0-2 1,-8 0 0,2 2-1,-2 1-49,2-1 0,-2-2 0,7-2-124,3 0 0,2 0-488,1 0 760,8-8 0,10-1 0,10-9 0</inkml:trace>
  <inkml:trace contextRef="#ctx0" brushRef="#br3" timeOffset="-152871.74">11631 10375 7231,'12'-12'-344,"0"0"0,-1 1 615,7-7-209,-9 9 1,5-1-1,-8 4 105,-2-6 0,-2 3 275,-2-3-337,0 0 0,-2-3-201,-4 3 1,-4 5 0,-7 7 5,-1 0 1,1 2-1,-1 1 1,1 5 31,-1 2 0,1-4 0,0 3 0,1 1-3,4 0 1,-3 1 0,5 7 51,0-1 1,3-5 0,7 0 10,0 1 0,0-3 1,2 0-4,3-3 1,-1 5 0,8-6 48,2-2 1,1 0 0,3-1-1,-1 3-22,0-2 1,1-2-1,-1-2 1,1 0-25,-1 0 1,1 0 0,1 0 0,3 0-3,1 0 1,0 0 7,-5 0 1,-3-2-1,-1-2-3,-3-2 1,-7-7-38,2 1 1,-4 3 29,-2-3 1,0 6 11,0-6 417,0 9-324,0-5 0,0 10-17,0 4 1,0-3 0,0 9 0,0 2-26,0 1 1,0 5 0,0 1-52,0 2 0,0 1 1,0-7-1,0 0-26,0 1 0,0 1 0,0 3 0,0 1-25,0-2 0,0-1 1,0-3-1,2 1-100,4-1 0,-4 1 0,3-1-37,-3 0 0,0-5-1020,4 0 1198,-4-8 0,14 3 0,-7-7 0</inkml:trace>
  <inkml:trace contextRef="#ctx0" brushRef="#br3" timeOffset="-152554.74">12085 10340 7475,'8'-10'2,"-4"-3"456,8 7-399,-1 0 0,-1 8 0,-4 4 78,-4 5 1,4 5 0,0 1-50,-3 1 1,-1 5 0,-2 0-71,0-1-1,0-3 0,0 0 1,0 3-1,0 1 47,0-2 0,0-1 1,2-3-1,2 1-271,2-1 1,0 1 0,-6-1-118,0 1 1,6-7 0,1-1 323,3-2 0,2-2 0,5-6 0</inkml:trace>
  <inkml:trace contextRef="#ctx0" brushRef="#br3" timeOffset="-151774.74">12697 10392 6743,'-12'10'61,"0"-4"0,1-4-116,-7-2 0,9-2 87,3-4 0,2-2 0,0-5 52,-2 1 0,0 0-50,6-5 0,2 1 0,2 3 20,2 1 0,8 8 1,-3-2-30,5 4 1,1 2-1,1 0 1,-1 0 9,1 0 0,-1 0 1,1 0 0,-1 0 1,1 6 0,-1 2-1,0 0-5,1 0 1,-1 5 0,1-3 0,-1 1 29,1 1 1,-3 0 0,-1 5-35,-2 1 1,-9 5 0,3 0 0,-4-1-86,-2-3 1,0-2 0,0 1 0,-2-1 45,-4 1 1,3-1-1,-9 1 1,0-1-1,3 1 0,-7-7 0,4 1 41,-3 2 1,-3-1 0,1 1 0,-1-5-14,1-1 1,0-2 0,-1-4 0,1 2-19,-1 2 0,1-1 1,-1-5-1,1 0-98,-1 0 0,-5 0 1,0 0 8,1 0 1,5-1 0,3-3-24,3-2 1,7-8 92,-2 3 1,4-5-1,4 1 46,4 3 0,3 4 1,9 6 54,-1-4 0,-5 4 0,0-3-11,1 3 0,-3 2 1,2 0-3,1 0 0,3 6 1,1-1-1,1-1 49,-1-2 0,-5-2 1,-1 2-1,3 2 50,2 2 0,1 2 0,0-5-81,1 3 0,-3 2 0,-1-4 0,-2 4 0,-1 1 44,-1 5 0,4-4 0,-7 1-228,3 3 1,-6 1 0,4 3-82,-1-1 1,-5 1-201,4-1 1,-4-5-14,-2 0 0,0-7 393,0 7 0,8-8 0,2 4 0</inkml:trace>
  <inkml:trace contextRef="#ctx0" brushRef="#br1" timeOffset="-135082.74">12085 9571 7569,'-7'-9'-315,"5"-1"0,-6 6 1,0-4 413,-3-1 1,1 5 0,-2-2-303,-1 4 1,3 0 0,-2-2 180,-1-2 0,-3-1 0,-1 3 0,-1-2 88,1 2 1,1 0 0,3 0-1,1-2 45,-2 3 0,-1-5 0,-2 2-63,-1 2 0,-5 2 1,-1 2-1,3 0-117,2 0 1,-5 0-1,-1 0 1,0 0 58,0 0 0,-6 0 0,2 0 0,-2 0-8,1 0 1,-3 0 0,4 2-1,-4 2 10,-2 2 1,1 0 0,-1-4 0,2 1 20,3 3 1,-2 0-1,4-6 1,-1 2 10,0 4 0,6-4 0,-4 4 0,1-4-19,5-2 1,0 5-1,-1 1 1,-3-2-18,-2-2 0,-2 6 0,-6 1 0,0 3-16,0 0 1,0-6 0,0 3 0,0 1 39,0 0 0,2-6 0,2 3 0,4-1 29,2 0 1,-4 2 0,4-4 0,-1 1 27,1-1 1,4 0-1,7 0 4,3 2 0,-1 2 0,-5-3-50,-1 7 1,6-2 0,1 1-48,-3 3 1,4 0 0,1-1-1,-1-3-20,0-2 1,5 5 0,-7-1 36,-2 3 1,-1 3 0,-3-3 11,1-3 1,-1 2-1,1-7 16,-1 3 1,7-6-1,1 4 1,0-2 58,1-1 1,3 3 0,-6-4-73,-1 2 0,3 5 0,0-3 1,1 0-8,-1 0 1,4 3 0,-4-3 0,3 2-8,3 3 1,-4-3 0,2 2 6,2 1 1,-4 3-1,3 1-14,1 1 0,0-1 1,0 1-1,-2-1-14,2 1 0,-3-1 0,-1 1 0,0-1 16,0 1 0,-3-1 0,5 0 1,0 1-12,-2-1 1,6-5 0,-4 0-1,5 1 17,1 3 0,0 1 0,0 1 2,0-1 1,0 1-1,0-1 74,0 1 1,0-7 0,0 1-6,0 1 0,0-3 0,0 2-59,0 1 1,0 3 0,0 1-23,0 1 0,0-7 0,0 1 0,0 2-6,0 1 1,0 3 0,0-1 12,0 1 1,0-1 0,0 1 0,0-1-5,0 0 0,0 1 25,0-1 0,0 1 1,1-1-1,3 1-19,2-1 1,2-1 0,-4-3 0,2-1-7,-2 2 0,3-5 1,1 3 39,2 2 1,-1 1 0,5 1 0,-2-3-16,1-1 1,-3-1-1,2 7 1,-1-1-21,-1 1 0,4-1 0,-7 1 1,1-1-25,0 1 0,3-1 0,-3 1 0,0-1 20,0 1 0,5-1 0,-3 0 0,2 1 0,-1-1 0,1 1 1,5-1 16,1 1 0,-1-1 0,-1 1 22,-4-1 1,3-1 0,-3-3 0,3-3 1,3-2 0,-1 3 0,1-3 0,1 0-7,4 0 0,-1 3 1,7-3-1,2 0-9,2 0 1,2 3-1,0-3 1,-2 0-3,-4 0 1,4 5-1,-4-3-17,4 0 1,0 5-1,-2-3 1,-2 1 8,2-1 1,-4 3 0,2-3 0,0 4-1,0 1-2,1 1 0,-1-1 0,6 2-2,0 5 1,-1-5 0,1 4-1,0-3 1,0-3-1,0 1 1,6-1-1,0 1 1,-3-1-7,-1 1 0,4-3 0,0-1 0,-2-5 20,-2-1 1,3 4-1,1-6 1,0-2-6,1-3 0,3 5 0,6 0 0,-1-2-32,2-2 0,-3 0 0,9 2 0,-2 2-4,3-3 1,-9 1 0,6 0-1,-1 2 20,-7-2 1,5-2-1,-9-2 1,3 0 86,-1 0 0,1 0 1,5 0-1,1-2-48,-1-4 0,1-2 0,1-5 0,2 1-14,2-1 1,8-3-1,-4-1 1,0-1-83,-3 1 1,-1-1 0,-4 1 0,-3-1-41,-1 1 0,-7-3 1,-2-1-1,-5-2 133,-1 1 1,-2-3-1,-2 0 1,-3 0 11,-3-1 0,6-3 1,-4 4-1,2 0-49,0 0 1,-2-6-1,4 2 1,-1-4-8,1-2 0,-6 0 0,-2 2 0,-3 2-24,-3 2 1,-1-1 0,-5-5 44,-5 1 1,-4 4 0,-2 1 0,0-2 0,0-2 56,0-2 0,-6 0 0,-2 1 0,1-1-21,-1 0 0,-4 0 0,4 0-39,-1 0 0,3-6 1,-6 0-1,1 1-37,1-3 0,-6 4 1,5-5-1,-5-1 1,-1 0-19,-1-3 0,-5 5 0,0 0 0,-1 3 35,-1-1 1,4 0-1,-8 6 1,-2 0 97,-2 0 0,-2 2 0,0 2 0,0 4-21,0 2 1,0 0-1,-2 3-57,-4-1 1,5 0 0,-7 3 0,2-1-1,0-2-7,3 1 0,-5-5 1,0 0-1,1-2-3,-1 0 1,-6 6 0,3-5-1,-5 3 5,-1 4 1,-6 1-1,-2 5 1,-3 1-109,-3 3 1,-1 7 0,-5-2-1,-4 4-276,-5 2 1,-5 8-1,-1 3 386,0 5 0,-9 9 0,48-11 0,-1-1 0</inkml:trace>
  <inkml:trace contextRef="#ctx0" brushRef="#br1" timeOffset="-133354.74">14094 11073 7569,'17'18'-380,"-5"-7"1,0-1 217,1-2 1,3 5-1,1-3 1,1 2 0,-1-1 219,1 3 1,-1 2 0,1 1-1,-1-1 41,0-5 1,7 5-1,-1-5 1,0 5-22,3 1 0,-7-1 0,6-3 0,-2-1-16,1 2 0,5-5 1,-4 3-1,2 0-27,4-3 0,2 7 0,2-6 0,2 1-53,4 1 0,1-8 1,7 4-1,-2-3-20,1 1 1,4 2-1,5-4 1,1 2 24,-2-2 1,-1 3-1,-3-1 1,0-2 7,1-2 0,3-2 0,-2 0 0,-1 0 4,3 0 1,-4 0 0,9 0 0,-3 0 113,0 0 1,8-8-1,-2-3 1,4-3-95,2 2 1,4-3-1,-3 3 1,-1-3-124,4-3 1,-10 1-1,6-1 1,-4 1 37,-4-1 1,4-5 0,-8-2 0,-2-2 56,-1-4 1,-3-2-1,0-2 1,3-2 72,3-4 1,-4 4-1,6-6 1,-1 3 18,-1-1 0,6-6 0,-4 5 0,0 1-15,0 4 1,4-8 0,-5 11 0,-3-1-29,-2 4 0,-3-2 0,-3 3 0,-3-3-94,-2-1 1,-1-3 0,-3-2-1,2-2 28,-2 2 1,-1-3 0,1-1-1,4-2 50,2-3 1,1-1 0,7-1-1,-3 1 43,-3 1 0,1-5 1,-5 11-1,-2-1-49,-5 0 0,7-3 1,-12 5-1,-2 2-40,-2 2 0,-3-3 0,-5-3 0,0 0-12,-1 0 1,3-3 0,-11 1 0,2-1 63,-1-3 1,-5-5 0,6 7 0,-1-3-40,-1-3 0,11-1 0,-3-2 0,1-2 104,1 1 1,3-3 0,0 2-1,-1 4 84,-3 5 1,2-1 0,-1 3 0,-5-1-84,1 1 1,-1-1 0,1 5-1,-3 0-100,-1 0 1,-2-3-1,3 3 1,-3-1-78,-2-5 1,5 1 0,-1-1 0,2 2-14,-3-1 0,5-1 0,-5 1 0,5 1 76,1-1 1,1-3-1,-1-1 1,1 0 103,-1-1 0,1 1 0,-1-1 0,1 3 5,-1 3 0,1-7 1,-3 8-1,-1 3-53,-3 4 0,-5 6 1,4 2-1,-2 4-6,-4 2 0,3-5 1,-1 5-1,-2 0-168,-2 0 0,-2 0 0,0 3 0,0-1 117,0 2 0,0-5 1,0 3-1,0 2 113,0 1 0,-6 3-190,0-1-99,0 1-248,6 7 441,0 2 128,0 8-191,0 0 58,0 8 1,-5-4 0,-3 8 0,-2 1 13,-3 3 1,-5-3 0,-3 3 0,-2 3-1,1 1-57,3-1 1,1-3 0,1-3-1,1-1-55,5 2 0,1 1 0,6 3-354,-2-1 0,-1 0 459,1 1 0,-4-1 0,-7 1 0</inkml:trace>
  <inkml:trace contextRef="#ctx0" brushRef="#br1" timeOffset="-132687.74">19578 6620 6281,'11'0'137,"1"0"-85,-8-8 33,4 6 0,-6-7 0,3 5-52,7-2 1,-2 0 0,1 6 0,3 0 38,1 0 0,-3 0 0,0 0 2,1 0 0,3 0 0,1 0-61,1 0 1,-1 0 0,1 2 0,-1 2-39,1 2 1,1 5-1,2-3 1,3 2-169,-3 3 0,6 3 1,2 1 192,4 1 0,2-1 0,0 1 0</inkml:trace>
  <inkml:trace contextRef="#ctx0" brushRef="#br1" timeOffset="-128594.73">18111 4227 6078,'0'-11'564,"0"-1"-477,0 8 1,2-4 8,3 8 1,-1 0-28,8 0 1,0 2-1,3 4-22,-3 6 1,1-2 0,-5 1-1,0 3-11,0 1 1,-1 3-1,-3-1 1,2 1-98,-2-1 0,-2 1 0,-2-1 0,0 1-81,0-1 0,0-5 0,0-1-161,0 3 303,0-6 0,0-1 0,0-7 0</inkml:trace>
  <inkml:trace contextRef="#ctx0" brushRef="#br1" timeOffset="-128182.73">18146 4140 7569,'0'-17'-549,"0"-1"0,0 1 0,0-1 998,0 1 1,0 5 0,0 0-309,0-1 0,2 5 1,1 0-1,5 2-159,2 1 1,1-7 0,7 6-1,-3 0 16,-3-1 0,4 5 0,-5-4 0,5 4-24,1 2 0,1 0 0,-1 0-11,1 0 0,-3 8 0,-1 1 0,-5 3-32,-1 0 0,-2-1 0,-6 7 0,0-1 23,0 1 1,0-7 0,-2 1 0,-4 2-40,-5 1 0,1 3 1,-2-1-1,-1-1-13,-3-5 0,-1 5 1,-1-5 578,1-3-339,7 0 1,4-8-1,12 0 1,6 0 1,-3 0 0,3 0-1,2 0-23,1 0 0,-3 0 0,-1 0-79,3 0 1,2 0-381,1 0 0,1 6-5,-1 0 0,-5-1 1,-1-5 343,3 0 0,1 8 0,3 2 0</inkml:trace>
  <inkml:trace contextRef="#ctx0" brushRef="#br1" timeOffset="-127818.73">18565 4018 7569,'17'0'-164,"-7"0"339,5 0 0,-7-2 1,6-2-354,-3-2 1,-5 0-30,6 6 0,-8-7 125,2-5 0,-5-4 133,-1-1 0,-1 7 9,-5 4 1,-4 4-40,-7 2 0,-1 8 1,3 4 4,3 3 1,4 3 0,8-1-70,0 1 0,0-7 0,0 1 21,0 2 1,2-5 0,4 1-100,6-2 0,3 3 1,3-5 41,-1-2 0,0-2 0,1-2 79,-1 0 0,9 0 0,1 0 0</inkml:trace>
  <inkml:trace contextRef="#ctx0" brushRef="#br1" timeOffset="-127252.73">19036 3791 7569,'-6'-12'-45,"1"0"1,-7 1 0,4-7-188,-2 1 1,7 5 0,-5 3 211,0 1 1,4 2-1,-7 6 5,-3 0 1,4 6 0,1 2 0,-1 1 25,0 5 0,4 1 0,-3 3 1,1-1-15,4 1 1,-4-7-1,2 1-15,3 2 47,1 1 1,9-5-23,5-4 0,2-6 0,-1-4 0,-3-4-9,-2-2 1,3 4 0,-3-3 0,0-1-130,0 0 1,3 5 297,-5-7 177,0 0-170,-6 3-130,0 1 0,0 10 0,0 4 21,0 5 1,2 5 0,2 1 0,3 1-38,3-1 0,0 6 1,3 3-1,-1-1-9,2 0 1,-1 4 0,1-6 0,-4-1 19,-3-3 0,5 5 0,-6-1-182,-2-2 1,3-1 108,-1-3 1,-2-5-1,-10-3 1,-5-1 1,-5-2-1,-1-6 1,-1 0-34,1 0 0,-3 0 1,-1 0-1,-2 0-14,1 0 0,3 0-7,1 0 0,9-2 19,3-4 0,12 2 0,5-7 1,5-1 2,1 2 0,1-5 0,-1 3 1,1-1 6,-1 1 1,1-4 0,-1 5 57,1-5 0,-1-1 0,1-1 0</inkml:trace>
  <inkml:trace contextRef="#ctx0" brushRef="#br1" timeOffset="-127024.73">19176 3721 7452,'0'-18'-252,"0"9"1,0-1 704,0 4 238,0 4-548,0-6 1,6 10-377,0 4 0,5-2 0,-5 8-150,-2 1 1,0 3-347,2 1 729,-4 1 0,5-9 0,-7-1 0</inkml:trace>
  <inkml:trace contextRef="#ctx0" brushRef="#br1" timeOffset="-126853.73">19141 3546 7569,'-6'-17'0,"-2"1"0,1 3-155,-1 1 1,0 8-554,2-2 465,4 4 243,-5 2 0,7 16 0,0 3 0</inkml:trace>
  <inkml:trace contextRef="#ctx0" brushRef="#br1" timeOffset="-126549.73">19298 3599 7569,'10'0'-78,"-2"0"1,-8 7 69,0 5 1,7 2 0,3-1 28,0-1 0,3-6 0,-5 3-37,2-1 0,-4-2 69,5-6 1,-5 0-24,6 0 0,-8-8 0,2-3 0,-5-5 29,-1-1 1,0-1 0,0 1 0,0-1-41,0 1 0,0-1 0,-1 1 0,-3-1 13,-2 1 0,-6 5 0,4 2-211,-1 3 1,3 1 0,-6 6-156,-1 0 0,3 12 0,0 3 1,1 3 333,-1 3 0,-2 0 0,-5-3 0</inkml:trace>
  <inkml:trace contextRef="#ctx0" brushRef="#br1" timeOffset="-126195.73">19455 3546 7428,'8'-9'-242,"-6"-7"296,4 4 0,-2 5-65,2 1 1,3 4 37,9 2 0,-7 2 1,-1 4 11,-2 5 1,4 5 103,-7 1-395,9 1 297,-12-1-38,6-7 0,-10-8 0,-2-10 0,-2-2 2,2-3 0,2 3 1,2-2-1,0-1 38,0-3 1,0-1-1,0-1 1,0 1 1,8-1 82,4 1 1,-3 7 0,3 4-109,2 5 0,-1 2 0,1 5 1,-3 6-33,3 3 0,1 3 0,3 1 1,-3 3-1145,-3 1 1153,4 8 0,-7-4 0,9 8 0</inkml:trace>
  <inkml:trace contextRef="#ctx0" brushRef="#br1" timeOffset="-125574.73">18949 4577 7569,'-8'17'-261,"6"1"1,-4-9 0,10-1 0,4-2 243,2 0 1,1-2 0,7-8 0,-1-4 83,1-2 1,-7 0 0,1-3 0,0 1 1,-3-1 1,5-3-1,-8-1-4,-2-1 1,-2 1 0,-2-1 8,0 1 0,-2 1 0,-2 3-56,-2 1 1,-8 8 0,3-2-19,-5 4 1,5 4 0,-1 4-266,-2 6 1,-1 3 0,-1 3 0,5-1-183,5 1 447,-4-1 0,8 1 0,-6-1 0</inkml:trace>
  <inkml:trace contextRef="#ctx0" brushRef="#br1" timeOffset="-125270.73">19263 4280 7381,'-7'-10'-638,"-5"4"737,4 4 1,0 4 0,8 4-16,0 6 1,0-3 0,2 3 0,2 2-7,2 1 0,8 3 1,-5-1-1,3 2-19,0 5 1,-7 1 0,5 6 0,0-2 7,-1 2 1,1 2-1,4 2 1,-5 0-127,-1 0 1,-2-2-1,-4-4 1,2-6-9,2-3 1,0 3 0,-6 0-488,0-1 1,0-9 172,0-1 1,-8-8 380,-4 2 0,-11-20 0,-4-5 0</inkml:trace>
  <inkml:trace contextRef="#ctx0" brushRef="#br1" timeOffset="-125093.73">19246 4594 7569,'0'-27'-369,"0"4"328,0 3 1,0 3 80,0-1 1,8 3 0,5 1 0,7 4 88,3 3 0,2 1 0,-4 6 0,5 0-165,1 0 36,2 0 0,6 0 0,0 0 0</inkml:trace>
  <inkml:trace contextRef="#ctx0" brushRef="#br1" timeOffset="-124111.73">17884 5956 7263,'0'-11'-299,"0"-1"1,2 6-1,1-5 569,3-3 1,0 4-187,-6-1 0,0 5 72,0-6 1,-8 8-66,-3-2 1,1 6-154,-2 6 0,3 4 1,-5 9-1,4 3 15,3 1 0,-7 2 1,4-3-1,1 1 25,3-2 1,-2-1 0,2-3 0,2 1 55,2-1 0,2-5 0,0-1 74,0 3 0,8-6 44,4-3 1,3-3-134,3-2 0,-3-2 0,-1-1 0,-4-5-49,-3-2 0,5-2 1,-4-5 33,1 0 1,-3-1 0,4 1 0,-2-1-14,-4 1 1,-2-1 0,-2 1 219,0-1-103,0 9-103,0 1 3,7 8 0,-3 0 0,6 2-187,-2 4 0,5 3-29,-1 9 1,-2-9 0,-1-1-200,-1 0 1,6-6 63,-3 4 343,-3-4 0,8-10 0,-7-2 0</inkml:trace>
  <inkml:trace contextRef="#ctx0" brushRef="#br1" timeOffset="-123861.73">18128 5869 7569,'10'-8'-184,"-4"-3"1,1 1 0,-1-2-104,-2-1 1,-2-3 386,-2-1 1,0 5 32,0 0 1,-2 3 48,-4-3 0,2 4 1,-5 10-134,1 4 1,0-2-1,4 8 1,-2 1-126,3 3 0,1 1 0,2 1 72,0-1 1,0 1 0,0-1-125,0 0 0,7 1 27,5-1 1,4-7 0,1-4 0,0-4-100,1-2 1,-1 0 0,1 0 199,-1 0 0,1-8 0,-1-2 0</inkml:trace>
  <inkml:trace contextRef="#ctx0" brushRef="#br1" timeOffset="-123631.73">18338 5659 7569,'0'-9'-206,"-8"1"1,4 8 154,-8 0 1,7 0 82,-7 0 1,6 6-1,-4 2 60,3 1 0,1 3 0,6 5-58,0 1 0,0-7 0,0 1-4,0 2 0,0-5 0,2 1 1,4-2-43,5-4 1,-1 3-1,2-1 1,1-2-258,3-2 1,1-2 0,1-2 0,-1-2 268,1-2 0,-1-7 0,0 3 0</inkml:trace>
  <inkml:trace contextRef="#ctx0" brushRef="#br1" timeOffset="-123019.73">18582 5590 7569,'10'7'77,"-4"-7"-314,-4 0 1,-2-15 80,0 3 1,5-3 123,1-3 0,0 1 180,-6-1-159,0 1 1,-8 9-22,-3 8 0,1 2 0,0 10 25,3 1 0,1 3 0,6 1 0,0 1-2,0-1 1,7 1-1,5-1-35,4 0 1,1 1-1,1-3 23,-1-3 0,0-4 0,1-8-85,-1 0 1,1-2-1,-1-4 9,1-6 1,-7-3 0,-1-3 86,-2 1 0,-2 0 0,-6-1 0,0 1 51,0-1 0,0 1 1,-2 1-1,-2 3 141,-2 1 1,-2 8 53,3-2-166,3 4 1,0 10 0,9 4 0,1 3-5,0 3 0,6 5 0,-3 2 0,5 2-42,1 4 0,-5 0 0,-1 1 0,3-3 20,2 2 0,1 2 1,-1 0-1,-3-2-134,-1-2 1,-8-6-1,1 4 1,-3-2-139,-2-3 1,0-9 90,0-1 1,0-4-5,0-2 1,-5-8-1,-3-18 1,0-1 140,0-2 0,-5-8 0,3 1 0,0-2 0,-13-11 0,4-2 0</inkml:trace>
  <inkml:trace contextRef="#ctx0" brushRef="#br1" timeOffset="-122819.73">18774 5432 7569,'8'-17'-100,"4"1"1,3 3 0,3 3 298,-1 2 1,-5-3-1,-1 5-151,3 2 1,2 2 11,1 2 0,0 0 0,-1 2 0,-4 4-279,-7 5 0,-3 5 0,-2 3 88,0 5 0,-2-7 1,-3 4 30,-7-1 0,-4-7 1,-1 9-1,1-7-505,5-3 605,-5-8 0,7 4 0,-9-8 0</inkml:trace>
  <inkml:trace contextRef="#ctx0" brushRef="#br1" timeOffset="-122604.73">18966 5135 6906,'10'8'96,"6"2"0,-5 7-34,5 1 1,1-1 0,1 1 0,-3-1-88,-3 1 0,3 1 1,-5 2-1,0 3-123,-4-3 1,1-1-1,-1-3 1,-2 0-203,-2 1 0,-2-6 350,0-1 0,0 1 0,0 5 0</inkml:trace>
  <inkml:trace contextRef="#ctx0" brushRef="#br1" timeOffset="-122402.73">18984 5328 6521,'8'-10'0,"3"4"37,5 4 1,1-4-1,1 0 1,1 1-117,4-3 0,-3 4 1,3-6-1,-4 1-160,-1-1 0,-1 4 239,1-6 0,-1 1 0,1-7 0</inkml:trace>
  <inkml:trace contextRef="#ctx0" brushRef="#br1" timeOffset="-122157.73">19298 5135 7385,'-2'-9'-78,"-4"3"0,3 4 165,-9 2 1,0 0 0,-3 2-24,3 4 0,-3 3 0,5 9-37,0-1 0,0 1 0,7-1-38,-3 1 0,0-1-83,6 1 0,2-9 0,4-3-59,5-4 0,-1-2 0,2-2 105,1-4 1,-3 3 0,0-9-1,-1-2 104,1-1 0,-6 3 1,4 2 150,0 3 1,-5-5-138,9 6 1,-6 0 0,5 6-330,3 0 0,-4 2 45,1 4 1,-1-2 213,2 8 0,-4-8 0,-8 3 0</inkml:trace>
  <inkml:trace contextRef="#ctx0" brushRef="#br1" timeOffset="-121845.73">19386 5031 7569,'0'-18'427,"0"9"-424,0 1 0,1 8 136,5 0 0,2 8 0,6 3-236,-3 5 1,-7-5-1,4-1 1,-2 0 31,0-1 1,-1-3-1,-3 4-383,4-2 197,-4-2 0,4-6 103,-12 0 1,4-2 128,-4-4 0,4-4 0,2-7 20,0-1 1,0 1 0,0-1 126,0 1 0,2 5 0,4 2 143,6 3 0,-3 1 1,3 6-205,2 0 1,1 0-1,3 2-154,-1 4 0,-5-3 0,-2 9 0,-1 0-29,1-3 1,-6 7-1,4-6 1,-3 1-666,1 1 781,0-8 0,2 11 0,1-5 0</inkml:trace>
  <inkml:trace contextRef="#ctx0" brushRef="#br1" timeOffset="-121494.73">19717 4786 7569,'-9'0'-372,"-7"0"0,12 0 792,-7 0-378,7 0 0,-4 8 1,8 4-1,0 3-40,0 3 1,2-1 0,4 1 30,5-1 1,5 0 0,1-1-25,1-4 1,-1-5 0,1-7-3,-1 0 0,1-2 0,-1-1-7,1-3 1,-7-8 0,-1 2 0,-2-3-36,-4-2 0,3-1 1,-1 1-1,-2-1-11,-2 1 0,-4-1 0,-2 1-17,-2-1 0,-7 9 0,1 3 28,-3 4 1,-1 4 38,4 4 1,5 3 0,7 11 0,0 1-42,0 2 0,7 6 1,7-3-1,7 1-97,8 4 134,4-6 0,10 8 0,2-6 0</inkml:trace>
  <inkml:trace contextRef="#ctx0" brushRef="#br1" timeOffset="-119687.73">16015 6079 5963,'-8'0'307,"8"0"1,2 5 0,10 3 0,-1 2-315,-1 3 1,6-3 0,-3 2 0,7 1 23,3 3 1,0 1 0,-3 1 0,1-1-6,2 1 1,2-1-1,-3 3 1,1 1 28,-2 2 0,5 2 0,-3-3 0,0 1-13,2-2 0,-5 5 0,3-3 0,-3-2-53,-3-1 1,0 3 0,1 0 0,-1-1-94,1-3 1,-3-2-1,-1-1 1,-4-2-37,-3-3 0,1-1 1,-4 4 153,2-3 0,0-7 0,-6 4 0</inkml:trace>
  <inkml:trace contextRef="#ctx0" brushRef="#br1" timeOffset="-118670.73">14740 5677 7424,'-2'-12'-571,"-4"1"0,4 5 614,-3-6 0,3 6 38,2-5 0,2-1 21,3-5 0,-1 1-70,8 4 1,-6-1-26,5 7 0,-5 0 0,6 6 22,1 0 0,3 0 0,1 0 0,1 0-11,-1 0 1,1 0-1,-1 2-56,1 4 0,-1 4 1,-1 7-35,-5 1 1,-1-7 0,-6 1 11,2 1 1,0-3 28,-6 2 0,-2-3 0,-2 5 19,-2-2 1,-8-8 0,5 3 139,-1 1 45,-6-6 1,14 4-108,-3-12 1,3-4 0,2-7 0,2-1-30,3 1 1,3-1 0,6-1 0,-3-2-44,3-3 0,-6 1 0,0 6 0,-3-1-141,1 1 1,0 5 0,-6 0-536,0-1 682,0-3 0,0-1 0,0-1 0</inkml:trace>
  <inkml:trace contextRef="#ctx0" brushRef="#br1" timeOffset="-118307.73">15177 5363 7362,'0'9'-1101,"0"-3"1114,0-12 1,2 2-1,1-7-41,3-3 0,6 4 0,-6-1 6,-2-3 0,-2 4 2,-2-1 1,-2 7 0,-4-2 53,-6 4 1,2 2 0,-1 0-1,-1 2 27,2 4 0,-3 4 0,5 7 0,0 1-43,1-1 0,1 2 1,6 3-1,0 1 4,0-2 1,0-7-1,0-2-35,0 1 1,8 1 0,3-3 1,5-5 0,1-4 1,1-2-1,-1-2 8,1-4 0,-1-1 0,1-7 0,-1 2-138,0-1 0,1-8 141,-1-3 0,9-7 0,1 4 0</inkml:trace>
  <inkml:trace contextRef="#ctx0" brushRef="#br1" timeOffset="-117977.73">15404 5153 7416,'-6'-12'-965,"0"1"1102,-8 7-101,13-12 0,-7 16 22,8 0 1,6 8-1,1 9 1,1 1-43,0-1 1,5 1 0,-1-1-1,2 3 13,-3 3 1,5-4-1,-6 7 1,1-3-24,1 0 1,-6 1 0,3-7 0,-1 0-5,-4 1 0,4 5 0,-2 0 0,-1-1-26,3-3 1,-6-1 0,4 1 0,-4 2 1,-2 3 0,0-1 1,0-6-1,0 1 10,0-1 1,0-5 0,-2 0-39,-4 1 0,2-5-59,-7-2 0,5-4 0,-4-4 0,0-2-14,1-2 0,-3-7 0,-5 1 0,-1-6 123,1-5 0,-1 4 0,-7-14 0,-2 6 0</inkml:trace>
  <inkml:trace contextRef="#ctx0" brushRef="#br1" timeOffset="-117792.73">15089 4786 7569,'0'-27'42,"0"10"137,0 9 0,8 8 0,4 0-179,3 0 0,3-8 0,-1-2 0</inkml:trace>
  <inkml:trace contextRef="#ctx0" brushRef="#br1" timeOffset="-117477.73">15543 4978 7483,'10'-7'-319,"0"-1"0,-6-6 170,2 3 0,1-1 1,-3-6 40,2 1 1,0 5 170,-6 1 1,0 5 67,0-6 0,-6 10 0,-2 0-48,-1 6 1,5 10-1,-2-3 1,4 5-14,2 1 1,0 3 0,0 1-1,0 2-149,0-1 1,0 3-1,2-2-31,4-1 1,-2-9 0,7-3 77,3-2 1,1-2 0,3-8 0,-1-4-45,1-6 1,5-3-1,2-3 1,0 1-418,1-1 493,5 1 0,-12-1 0,6 1 0</inkml:trace>
  <inkml:trace contextRef="#ctx0" brushRef="#br1" timeOffset="-117232.73">15963 4734 7242,'0'-18'-409,"-2"3"1,-2 1 386,-2 3 1,-2 7 0,4-4-1,-4 2 330,-1 0 0,3 0-318,-6 6 0,3 8 0,-5 4 32,2 3 1,3 5 0,-3 1 0,6 2 19,4-1 1,2-3 0,0-1-8,0-1 1,8 1 0,4-3-43,3-3 0,3 1 1,-1-7-1,1-2-38,-1-2 1,1-2 0,1 0 0,2-2-83,3-4 0,-1-2 1,-6-5-1,1 1-22,-1-1 0,1-5 0,-3-3 0,-3-2 149,-6 1 0,3-5 0,1 0 0</inkml:trace>
  <inkml:trace contextRef="#ctx0" brushRef="#br1" timeOffset="-117044.73">15997 4367 7569,'-17'0'-452,"0"8"1,7-4 0,4 7 509,4 3 0,8 1 0,2 3 0,1-1-12,5 1 0,7 7 0,3 2 1,-3 2-44,-2 0 1,-1-7-1,-1 3 1,1-2-39,-1 1 1,-5-1 0,-1-6-449,3 1 483,2-1 0,1 1 0,1-1 0</inkml:trace>
  <inkml:trace contextRef="#ctx0" brushRef="#br1" timeOffset="-116749.73">16050 4594 7511,'-8'0'-22,"8"0"0,8-6 0,9-2 0,1-1-229,-1-5 1,3-1 0,1-3-1,4 1 270,2-1 1,-5-3-1,1 2 1,-4 3 1,-1 0 1,-1 3-4,1 1-7,-1 5 1,-5 14 0,-2 5 0,-3 3-23,-3 3 1,-2-1-1,-2 1-18,0-1 0,0-5-379,0 0 408,8-9 0,2 5 0,7-8 0</inkml:trace>
  <inkml:trace contextRef="#ctx0" brushRef="#br1" timeOffset="-116564.73">16347 4227 7569,'-10'-17'-458,"-5"-1"1,11 9 212,-8 3 80,8 4 0,4 10 1,12 3 164,3 5 0,-5 1 0,13 1 0,-3-1 0</inkml:trace>
  <inkml:trace contextRef="#ctx0" brushRef="#br1" timeOffset="-116147.73">16679 4175 7569,'-8'10'-730,"-4"-5"547,-3 5 0,-3-8 0,1 6 149,-1 0 0,7-1 0,1 7 1,0-2 71,0 1 0,7 3 1,-3 1-1,4 1-32,2-1 1,0 1 0,0-1 0,2 1 7,4-1 1,3 0-10,9 1 1,-1-6 0,1-3-3,-1-1 0,1-4 1,-3-10-1,-1-4-6,-3 1 0,-5-7 1,4 4-1,-2-3-18,-4-2 1,-3-1 0,-2 1 0,-3-1 26,-2 1 0,-6-7 0,4 1 1,1 2 24,-1 1 0,-4 3 0,6-1 0,3 1 48,1-1 0,2 7 0,2 1 4,3 2 0,5 3 1,8 5-46,-1 0 0,0 1 1,1 5-53,-1 6 0,-5 3 1,-2 3-1,-2-1-28,-5 1 0,5-6-12,-2-1 106,0-7 0,0 2 1,1-12-1,1-8 3,0-7 0,4 2 0,-5-7 1,3 3 13,4 0 1,1 0 0,3 5 0,-1 3-148,1 3 1,1 4 0,2 8 0,5 2 77,1 4 0,10 19 0,7 12 0</inkml:trace>
  <inkml:trace contextRef="#ctx0" brushRef="#br1" timeOffset="-114873.73">21202 6288 7339,'8'-17'-356,"-5"5"0,9 0 377,2-1 0,-5-3 1,3 1-1,2 1 42,1 3 0,-3-7 1,-1-5-1,3 1-28,2 3 1,1-4 0,-1-3 0,-3-1-18,-1-4 0,-1 4 0,5-2 0,-3 0 20,-1 2 0,-6-6 0,4 4 1,-1-2 9,1 1 0,-4-1 0,4 6 0,-1 0 9,1 0 0,2-6 0,5 2 0,1-2-13,-1 1 0,2-3 0,3 4 0,1-2-5,-2 2 0,5-4 0,-3 6 0,-2 0-74,-1 4 0,-3 3 0,1 5-505,-1 3 288,-7-4 1,-4 16-171,-12 0 1,2 8 421,-8 10 0,-7-1 0,-8 1 0</inkml:trace>
  <inkml:trace contextRef="#ctx0" brushRef="#br1" timeOffset="-114065.73">21307 4454 7569,'-12'-17'-26,"0"-1"1,8 1 91,-1 0-110,3 7 0,2 4 0,2 12 42,3 5 1,3 11-1,6 1 1,-3-2-7,3-1 0,-6-1 1,0 3-1,-3 1-119,1-2 0,0-1 0,-6-3 0,0 1-226,0-1 240,0 0 0,-2-1 46,-4-4 1,2-7 0,-5-10 0,-1-7 30,0-4 1,6-1 0,-3 0 0,-1-3 43,-4-3 0,2 2 0,1-9 0,-1 1 57,0 2 0,7-6 1,-5 4-1,2-4 0,0-2 0,0 6 0,6 2 0,2 2-2,4 3 1,-2 3 0,8 1 0,1 3 64,3 3 1,1-1-1,1 7-57,-1 2 1,1 2-1,-1 2-79,0 0 1,1 0 0,-3 2-8,-3 4 0,-4 3 0,-8 9 1,0-1-3,0 1 0,0-1 0,-2 1 0,-2-1-52,-2 1 1,-5-1 0,3 1 0,0-1 10,0 1 1,-5-7 8,1 1 14,4-8 188,1 11-60,7-13 1,7 6 0,3-6 0,2 2 97,-1 2 0,1-1 0,5-5-194,1 0 1,-1 6-1,1 2-142,-1 2 0,-5-6 0,-2 3 1,-1-1-34,1 0 178,2 0 0,5 2 0,1 1 0</inkml:trace>
  <inkml:trace contextRef="#ctx0" brushRef="#br1" timeOffset="-113472.73">21621 4315 7395,'10'0'-1271,"3"2"1180,-7 3 1,2-3 254,-2 4 0,3-4 0,7-4-100,-4-4 0,-3 2 1,-5-7-1,4-1-62,2 2 1,-5-5 0,5 3-87,-2-3 0,-2-3 43,-6 1 1,-8 7 0,-4 4 19,-3 4 1,-3 8-1,1 2 1,-1 2 28,1 3 0,5 3 0,3 1 1,-1-1 64,0-5 0,6 5 0,-2-4-28,4 3 0,10 1 1,4-3 0,3-1 1,3-8-1,-1 2 1,1-4-3,-1-2 0,1 0 0,-1 0 1,1 0 2,-1 0 1,1-8 0,-1-4-1,1-1-30,-1 1 1,0-4 0,1 5 0,-3-5-62,-3-1 0,4-1 0,-7 1 0,1-1 74,-4 1 1,-4-3-1,0-1 1,2-2-10,1 1 1,1 9-1,-6 1 111,0-1 1,0 3-66,0-2 0,0 10-97,0 2 1,0 2 0,0 10 0,2 3 44,4 7 1,-2-1-1,6 8 1,-1 0 9,1-1 1,0 5-1,3-4 1,-1 4 34,2 2 1,-5-6 0,1 0 0,0 0-17,-1-2 1,-3-2 0,4-7 0,-2-1-102,-5 1 0,-1-1-113,-2 1 1,-2-1 36,-3 1 0,1-9 0,-8-3 0,-1-4-294,-3-2 1,4 0 426,1 0 0,-9-16 0,-7-3 0</inkml:trace>
  <inkml:trace contextRef="#ctx0" brushRef="#br1" timeOffset="-113290.73">21726 3826 7511,'6'-12'-517,"-1"0"1,1 10 516,-6 2 0,0 0 0,0 8 0</inkml:trace>
  <inkml:trace contextRef="#ctx0" brushRef="#br1" timeOffset="-112947.73">22058 4088 7569,'17'0'-45,"-5"0"1,-3-2 0,1-2-108,0-2 0,-4-6 0,5 5 0,1-3 218,-2-4 1,3 5 0,-5-3-68,2-2 1,-5-1 0,5-3 10,-2 1 1,-2-1-1,-8 1 26,-4 0 1,2 7 0,-8 4-25,-1 4 1,-3 2 0,-1 2-1,-1 2-14,1 2 1,5 9 0,1 1 0,-1 5-7,2 0 0,3-1 1,7-3-1,0 1 18,0-1 1,2-5 0,1 0-1,5-1 3,2-1 0,1 0 0,7-7-46,-1 3 0,1 0 1,-1-6-1,1 0-95,-1 0 1,1 0 0,1-2 0,2-2-40,3-2 1,-1-5 0,-7 3 0,-3-2 166,-1-3 0,-1-11 0,7-3 0</inkml:trace>
  <inkml:trace contextRef="#ctx0" brushRef="#br1" timeOffset="-112738.73">22424 3948 7569,'12'-18'-420,"0"1"347,-9 0 0,5-1 242,-8 1 0,0 5-230,0 0 1,-2 8 106,-4-1 0,3 5 0,-9 3 0,0 5-25,3 2 0,-1 4 0,6 7 0,-2 2 13,2-2 0,2-1 0,2-3-101,0 1 1,0-7 0,2-1-4,4-2 1,4 4 0,7-7 0,1-1 19,-1-2 0,8-8 0,3-1 0,1-3 22,0-4 0,-6 3 0,4-5 0,-1-3-336,-5-1 0,-2 1 364,-1 2 0,-1-9 0,1-1 0</inkml:trace>
  <inkml:trace contextRef="#ctx0" brushRef="#br1" timeOffset="-112553.73">22634 3529 7569,'-18'-18'-312,"1"1"1,-1 7 414,1 4 1,7 6 0,4 6-117,5 6 0,2 3 0,3 5 0,4 3 28,2 6 1,-4-2 0,5 2 0,3 0-6,1-1 1,-3 5 0,0-6 0,-1 2-137,-1 0 0,6-8 1,-7 3-1,1-5-133,-4-1 0,2-1 259,-3 0 0,9 1 0,-4-1 0</inkml:trace>
  <inkml:trace contextRef="#ctx0" brushRef="#br1" timeOffset="-112319.73">22581 3808 7569,'0'-17'-26,"0"5"1,2 0-37,4-1 0,4 3 1,9-1-1,3-3 32,1-2 0,6 5 0,-4-1 0,1 0 77,-1 3 0,-2-5 0,-5 8 0,-1 2-4,0 3 0,1 1 0,-3 1 0,-1 3-90,-2 2 1,-7 8 0,5-3 0,-2 5-44,-4 1 1,4 1-1,-3-1 1,-1 1-279,-2-1 1,-2-5 367,0 0 0,8-1 0,2 7 0</inkml:trace>
  <inkml:trace contextRef="#ctx0" brushRef="#br1" timeOffset="-112111.73">22861 3616 7474,'-12'-23'0,"1"0"-120,-3 1 0,0 3 0,3 1 0,3 3-282,0 3 0,4 6 402,-7 12 0,7 4 0,-4 7 0</inkml:trace>
  <inkml:trace contextRef="#ctx0" brushRef="#br1" timeOffset="-111662.73">23105 3581 7569,'-7'-10'-47,"-3"-3"1,-8 7 0,1 2 0,0 2 0,1 4 0,2 2 0,3 4 0,-3 2 0,-1 3 0,-1 3 0,5 1-88,5 1 0,4-7 0,2 1 111,0 1 1,2 3-1,4 1 1,5 1 0,5-3-80,1-3 1,-5-4-1,-1-8 48,3 0 0,0-2 27,-3-4 1,-1-4 0,-6-7 32,2-1 0,-1 1 0,-5-1 1,-1 1 57,-5 0 0,4-1 0,-4 1 162,4-1 0,2 1-83,0-1 0,8 9-77,3 3 0,-1 6 1,0 6-105,-2 5 0,-1 5 1,-3 1-1,2 1 7,-2-1 1,-2-5 0,-2-1 8,0 3 0,0-4 50,0 1 0,2-7 1,2 0 42,2-8 1,1-6 0,-3-7-16,2 0 1,8-7 0,-3 1 0,3 2 55,-3 1 1,5 5 0,-6 1-1,1 4-67,1 3 0,-6 1 1,5 6-105,3 0 1,0 8-1,-3 3 1,-3 7 57,0 5 1,-6 6 0,4 12 0,-5 3 0,-1 9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1:19.182"/>
    </inkml:context>
    <inkml:brush xml:id="br0">
      <inkml:brushProperty name="width" value="0.08571" units="cm"/>
      <inkml:brushProperty name="height" value="0.08571" units="cm"/>
      <inkml:brushProperty name="color" value="#F6630D"/>
    </inkml:brush>
  </inkml:definitions>
  <inkml:trace contextRef="#ctx0" brushRef="#br0">507 594 5963,'0'-17'0</inkml:trace>
  <inkml:trace contextRef="#ctx0" brushRef="#br0" timeOffset="1787">507 542 7569,'-17'-6'-144,"-1"0"0,7 0-509,-1 6 1,6 0 610,-5 0 1,7 2-1,-4 2 42,0 2 0,6 2 22,-3-3 1,-3-1 13,2 8-22,0-8-17,6 11 20,0-13-15,0 6 1,2-6 9,4 4 0,4-4 2,7 4 1,1 1-10,-1-1 1,0 2 0,1-4 0,-1 2-5,1-3 1,-1-1-1,1-2 1,-1 0 3,1 0 0,1 0 1,2 0-1,3 0-3,-3 0 0,4 0 0,1 0 0,-1 0-2,0 0 1,4 0-1,-4 0 1,1 0 0,-1 0 1,0 0-1,-4 0 1,5 0-14,1 0 1,-4 0-1,4 0 1,-2 0 4,-3 0 0,-1 0 1,0 0-1,3 0 5,-3 0 1,0-2 0,1-1 0,1-3 1,-2 2 1,5 2 0,-3 2 0,-2 0-2,-1 0 0,-3-6 1,1 0-1,-1 2 3,1 2 1,-1 2 0,2-1 0,3-3-3,1-2 0,0 0 0,-5 4 1,1-2 13,4-2 0,-3-5 0,3 5 0,-3 2-11,-3 2 1,0-4 0,1 0 0,-1 3 1,1 1 0,-6-4 0,-1 0-4,3 2 1,1 2 0,3 2-6,-1 0 1,-5-6 0,-1 0 2,3 3 1,2 1 0,-1 0 0,-3-4 1,3 4-1,-3-4 0,3 4 1,-5 0 0,-2-2 22,0-1 0,-6-9 20,3 2 1,-3 3-31,-2-3 1,0 0-23,0-5 0,0-1 9,0 1 0,0-1 0,0 1-3,0 0 0,0-1 0,0 1 2,0-1 0,-2 3 1,-1 1-1,-3 2 6,2-1 1,0-1-1,0 1 1,-2 1-4,2-2 1,-3 5-1,-1-3 0,-2-1 0,4 3 0,-5 0-16,-3 2 0,-1-3 1,-3 3 11,1-2 0,5 6 0,2-3 0,1 1-6,-1 0 1,-2 0-1,-5 6 1,-1 0 0,1 0-3,-1 0 1,1 0-1,-1 0 3,1 0 1,0 0 0,-1 0 3,1 0 1,-1 0 0,3 2 0,1 2 4,2 2 0,1 0 1,-7-6-1,1 0 0,5 0 0,1 0-1,-3 0 1,-2 0-2,-1 0 1,0 0 0,-1 0-1,1 0 0,5 0 0,0 0 0,1 2 0,1 3 0,-6-3 0,5 4 0,-5-4 0,-1-2 0,-1 0 1,1 0 0,-1 0 0,1 0 1,-1 0-2,1 0 1,0 0-1,-1 0 1,1 0-1,-1 0 0,1 2 0,-1 2 0,1 2 0,-1 0-1,1-6 1,-1 0 5,1 0 1,5-6-1,1-2 21,-3-2 0,4 4 0,-1-3-17,-3 1 1,4 2-1,1 4 1,-1-2-8,0-2 1,-1 1 0,-5 3-7,4-4 1,-3 4 0,3-4 2,-3 4 1,3 2 0,1 0 0,-3 0-3,-2 0 0,5 0 0,-1 0 0,-1 0 2,-3 0 1,-7 0-1,-1 0 1,3 0-1,2 0 1,1 0 0,1 0 0,-1 0 1,1 0 0,-1 0 0,1 0 0,-1 0 6,1 0 0,0 0 1,-1 0-3,1 0 0,5 0 0,0 0 0,-1 0 0,-3 0-3,-1 0 0,5 0 1,0 0-4,-1 0 0,-3 0 0,1 2 0,1 2 1,3 2 1,1 2 0,-4-5-49,3 3 0,5 2 0,-6-4 40,-1 2 1,-3 7 0,1-1 7,3 4 0,-2-5 0,7 1-4,-3 1 0,6-3 1,-4 2 23,0 1 0,5 3-19,-9 1 0,8 1 0,-4-1-2,1 1 0,3-1-1,-8 1 0,6-1 2,-5 1 0,7-7-1,-2 1 0,4-1-4,2 7 0,0-6-4,0-1 1,0-5 0,2 6 1,4 1 1,-2-3 8,7 2 1,-7-7 0,4 5-3,0-2 0,-5 4 0,7-5 0,-2 3 1,0-4 0,-2 4-1,5-1 1,5 1 0,-5-6 0,1 2 0,2-4-1,1-2 0,3 5 0,-1 1 0,0-2 23,1-2 0,1-2 0,3 0 1,1 0-20,-2 0 1,1 0 0,-1 0-1,2 0 15,-1 0 1,-3 0 0,0 0-1,3 0-4,1 0 0,6 0 0,-4 0-14,3 0 1,-1 0 0,4 0-1,-2 0-20,2 0 1,2 0 0,2 2-1,0 2 1,2 2-38,3-2 1,3 3 0,8 1 0,-1 0 55,4 0 0,10 5 0,-2-3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1:19.182"/>
    </inkml:context>
    <inkml:brush xml:id="br0">
      <inkml:brushProperty name="width" value="0.08571" units="cm"/>
      <inkml:brushProperty name="height" value="0.08571" units="cm"/>
      <inkml:brushProperty name="color" value="#F6630D"/>
    </inkml:brush>
  </inkml:definitions>
  <inkml:trace contextRef="#ctx0" brushRef="#br0">507 594 5963,'0'-17'0</inkml:trace>
  <inkml:trace contextRef="#ctx0" brushRef="#br0" timeOffset="1787">507 542 7569,'-17'-6'-144,"-1"0"0,7 0-509,-1 6 1,6 0 610,-5 0 1,7 2-1,-4 2 42,0 2 0,6 2 22,-3-3 1,-3-1 13,2 8-22,0-8-17,6 11 20,0-13-15,0 6 1,2-6 9,4 4 0,4-4 2,7 4 1,1 1-10,-1-1 1,0 2 0,1-4 0,-1 2-5,1-3 1,-1-1-1,1-2 1,-1 0 3,1 0 0,1 0 1,2 0-1,3 0-3,-3 0 0,4 0 0,1 0 0,-1 0-2,0 0 1,4 0-1,-4 0 1,1 0 0,-1 0 1,0 0-1,-4 0 1,5 0-14,1 0 1,-4 0-1,4 0 1,-2 0 4,-3 0 0,-1 0 1,0 0-1,3 0 5,-3 0 1,0-2 0,1-1 0,1-3 1,-2 2 1,5 2 0,-3 2 0,-2 0-2,-1 0 0,-3-6 1,1 0-1,-1 2 3,1 2 1,-1 2 0,2-1 0,3-3-3,1-2 0,0 0 0,-5 4 1,1-2 13,4-2 0,-3-5 0,3 5 0,-3 2-11,-3 2 1,0-4 0,1 0 0,-1 3 1,1 1 0,-6-4 0,-1 0-4,3 2 1,1 2 0,3 2-6,-1 0 1,-5-6 0,-1 0 2,3 3 1,2 1 0,-1 0 0,-3-4 1,3 4-1,-3-4 0,3 4 1,-5 0 0,-2-2 22,0-1 0,-6-9 20,3 2 1,-3 3-31,-2-3 1,0 0-23,0-5 0,0-1 9,0 1 0,0-1 0,0 1-3,0 0 0,0-1 0,0 1 2,0-1 0,-2 3 1,-1 1-1,-3 2 6,2-1 1,0-1-1,0 1 1,-2 1-4,2-2 1,-3 5-1,-1-3 0,-2-1 0,4 3 0,-5 0-16,-3 2 0,-1-3 1,-3 3 11,1-2 0,5 6 0,2-3 0,1 1-6,-1 0 1,-2 0-1,-5 6 1,-1 0 0,1 0-3,-1 0 1,1 0-1,-1 0 3,1 0 1,0 0 0,-1 0 3,1 0 1,-1 0 0,3 2 0,1 2 4,2 2 0,1 0 1,-7-6-1,1 0 0,5 0 0,1 0-1,-3 0 1,-2 0-2,-1 0 1,0 0 0,-1 0-1,1 0 0,5 0 0,0 0 0,1 2 0,1 3 0,-6-3 0,5 4 0,-5-4 0,-1-2 0,-1 0 1,1 0 0,-1 0 0,1 0 1,-1 0-2,1 0 1,0 0-1,-1 0 1,1 0-1,-1 0 0,1 2 0,-1 2 0,1 2 0,-1 0-1,1-6 1,-1 0 5,1 0 1,5-6-1,1-2 21,-3-2 0,4 4 0,-1-3-17,-3 1 1,4 2-1,1 4 1,-1-2-8,0-2 1,-1 1 0,-5 3-7,4-4 1,-3 4 0,3-4 2,-3 4 1,3 2 0,1 0 0,-3 0-3,-2 0 0,5 0 0,-1 0 0,-1 0 2,-3 0 1,-7 0-1,-1 0 1,3 0-1,2 0 1,1 0 0,1 0 0,-1 0 1,1 0 0,-1 0 0,1 0 0,-1 0 6,1 0 0,0 0 1,-1 0-3,1 0 0,5 0 0,0 0 0,-1 0 0,-3 0-3,-1 0 0,5 0 1,0 0-4,-1 0 0,-3 0 0,1 2 0,1 2 1,3 2 1,1 2 0,-4-5-49,3 3 0,5 2 0,-6-4 40,-1 2 1,-3 7 0,1-1 7,3 4 0,-2-5 0,7 1-4,-3 1 0,6-3 1,-4 2 23,0 1 0,5 3-19,-9 1 0,8 1 0,-4-1-2,1 1 0,3-1-1,-8 1 0,6-1 2,-5 1 0,7-7-1,-2 1 0,4-1-4,2 7 0,0-6-4,0-1 1,0-5 0,2 6 1,4 1 1,-2-3 8,7 2 1,-7-7 0,4 5-3,0-2 0,-5 4 0,7-5 0,-2 3 1,0-4 0,-2 4-1,5-1 1,5 1 0,-5-6 0,1 2 0,2-4-1,1-2 0,3 5 0,-1 1 0,0-2 23,1-2 0,1-2 0,3 0 1,1 0-20,-2 0 1,1 0 0,-1 0-1,2 0 15,-1 0 1,-3 0 0,0 0-1,3 0-4,1 0 0,6 0 0,-4 0-14,3 0 1,-1 0 0,4 0-1,-2 0-20,2 0 1,2 0 0,2 2-1,0 2 1,2 2-38,3-2 1,3 3 0,8 1 0,-1 0 55,4 0 0,10 5 0,-2-3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8:45.486"/>
    </inkml:context>
    <inkml:brush xml:id="br0">
      <inkml:brushProperty name="width" value="0.08571" units="cm"/>
      <inkml:brushProperty name="height" value="0.08571" units="cm"/>
      <inkml:brushProperty name="color" value="#E71224"/>
    </inkml:brush>
  </inkml:definitions>
  <inkml:trace contextRef="#ctx0" brushRef="#br0">0 0 6389,'12'0'6,"-3"2"-121,-1 4 1,0-4 114,-2 4 0,3 3 0,9 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32.358"/>
    </inkml:context>
    <inkml:brush xml:id="br0">
      <inkml:brushProperty name="width" value="0.08571" units="cm"/>
      <inkml:brushProperty name="height" value="0.08571" units="cm"/>
    </inkml:brush>
  </inkml:definitions>
  <inkml:trace contextRef="#ctx0" brushRef="#br0">1 689 6617,'0'-17'23,"0"-1"1,7 8 0,5 3 17,4-1 1,1 6 0,0-4-1,1 4-29,-1 2 1,1 0 0,-1 0-1,1 0-28,-1 0 1,1 0 0,-1 0-1,1 0-12,-1 0 0,1 0 0,-1 2 1,1 2 3,-1 2 0,0 5 0,-1-3 0,-2 0-3,-3 0 0,-5 3 1,4-3-1,-1 2-12,1 3 1,-6-3-1,2 2 43,-4 1 0,-2-3 94,0 2-8,0-8 1,-8 1 27,-4-10 1,-3-5 0,-1-8-54,5 1 0,-3-1 1,8 1-1,2 0-42,2-1 1,2 1 0,2-1 0,2 1-19,2-1 1,8 1-1,-3 1 1,5 3-80,1 1 1,7 8-1,-1-4 1,-2 3-51,-1-1 1,-3 0-1,1 6 1,-1 0-29,0 0 1,1 6 0,-1 1 0,1 1 151,-1 0 0,1 6 0,-1-5 0</inkml:trace>
  <inkml:trace contextRef="#ctx0" brushRef="#br0" timeOffset="411">996 637 7495,'-6'-12'-156,"0"0"1,-7 7 0,1-5 258,-3 2 1,-3 2 0,1 6-12,-1 0 1,1 0 0,-1 0 0,1 0-75,-1 0 0,7 8 0,-1 2 1,1 1-99,1 1 1,-4 0 0,8 5-66,3 1 0,1-1 38,2 0 1,2-1 0,3-2 48,7-3 0,4-7 0,1 2 1,0-4 25,1-2 0,-6 0 0,-1-2 1,3-2 74,1-2 1,-3-7-1,0 1 126,1-4 0,-5 5 176,-2-1-115,-4 8-221,-2-3 0,0 8-138,0 5 1,2-2 0,2 8-234,1 1 1,9 3-176,-2 1 537,3-7 0,10 6 0,2-7 0</inkml:trace>
  <inkml:trace contextRef="#ctx0" brushRef="#br0" timeOffset="857">1206 672 7569,'9'-10'-979,"1"2"1129,-4 8 1,-2-6-64,7 0 0,1 3-75,6 8 0,-3-1 1,-1 6-1,-5 0-21,-1-1 0,4-3 1,-6 6-1,-3 1 1,-1-3-1,-2 2-72,0 1 28,0-5 214,0 0-114,0-8 0,0-8 0,2-2-43,4 1 1,-4-7-1,6 6 1,-2-1-46,-1-1 1,7 1-1,-4-5 1,2 2 19,3 3 1,3 5 0,1-6 27,1-1 0,5 5 1,0 2 15,-1 4 1,-3 2-1,-2 0 1,1 0 0,-1 0 7,1 0 0,-1 0 0,1 2 1,-1 2-24,1 2 0,-3 7 1,-1-1-80,-3 4 0,-1 1 0,2 1-162,-6-1 1,-4 0-384,-2 1 616,0-1 0,0 1 0,0-1 0</inkml:trace>
  <inkml:trace contextRef="#ctx0" brushRef="#br0" timeOffset="1380">2201 619 7316,'-10'-17'-537,"-3"5"0,5 2 579,-2 3 0,5-5 0,-7 6 13,-2 2 1,-1-4 0,-3 3 0,1 1-23,-1 2 0,1 2 1,-1 0-1,1 0-29,0 0 1,1 8 0,2 1 0,3 3-2,-3 0 1,6-1 0,3 7-1,3-1-30,2 1 0,0-1 0,0 1-10,0-1 1,2 0 0,3-1 6,7-4 0,-2-5 0,1-5 0,3 2-28,2 2 1,1 0-1,0-6 1,1 0 46,-1 0 0,1-8 14,-1-4 0,-1-3 1,-3-3-1,-3 1 1,0-2-10,0-5 1,-7 3 0,5-8 0,-2 0 13,0 2 0,0-4 0,-6 5 0,0-1 17,0-4 1,0 4-1,0 0 1,0 2 33,0 3 1,0 3 0,-2 3 0,-2 3 99,-2 1 0,0 6-105,6-5 0,-2 7-65,-4-2 1,5 6 67,-5 6 0,-2 3 0,2 9-54,2-1 0,2 3 0,2 1 0,0 4 9,0 2 0,0-3 1,0 3-1,0 0-18,0 0 0,0-5 1,0 1-1,0-4-81,0-1 1,6-1 0,2-1-1,0-3 1,1-1-398,1 2 484,2-7 0,5 9 0,1-6 0</inkml:trace>
  <inkml:trace contextRef="#ctx0" brushRef="#br0" timeOffset="1767">2498 532 7234,'-2'-12'-80,"-4"1"1,2 7 165,-7-2 0,7 6 0,-4 6-60,0 5 0,4 5 0,-5 1 1,1 3 28,4 3 0,2-4 0,2 5-158,0-5 1,0-1 0,2-3 24,4-3 1,-2 1-1,7-7 1,3-2 33,2-2 1,1-2-1,0 0 1,1 0 32,-1 0 0,1-8 0,-1-2 0,1-1 39,-1-1 1,1-1 0,-3-9-1,-1-1 26,-3 2 0,-1 1 1,2 3-1,-6-1-17,-4 1 0,-2-1 1,0 1-67,0-1 0,-8 7 0,-4 1 0,-3 2-77,-3 4 0,1 3 0,-1 1 1,1 0 37,-1 0 1,7 0 0,-1 0-409,-2 0 476,7 7 0,-9 3 0,6 7 0</inkml:trace>
  <inkml:trace contextRef="#ctx0" brushRef="#br0" timeOffset="2501">2882 532 7212,'18'-2'-332,"-1"-4"1,-5 4 0,-1-4 525,3 4 1,-4 2-1,1 2-166,3 4 1,-4-4 0,-1 6-34,-1 0 1,4 1 0,-4 9-26,1-1 0,-5-5 0,2 0 15,-4 1 0,4-3-15,0 1 1,-1-5 6,-5 6 25,0-8-1,0 4 1,-5-10-16,-1-4 0,0 2-10,6-8 1,2 1-1,2-7 50,2 1 0,5 5 1,-3 2-1,2 1 32,3-1 0,-3 6 0,2-4-10,1 1 1,3 3-1,1-6-16,1 2 0,-1 2 0,1 6-38,-1 0 0,0 0 0,1 0 19,-1 0 1,1 2-1,-1 2-63,1 2 1,-1 8 37,1-3 0,-3 5-43,-3 1 0,-2-1 1,-7-3-42,3-1 0,0 0-31,-6 5 121,0-7 1,-2-2 40,-4-8 1,4-2 0,-3-4-28,3-6 0,4-1 0,1-1 0,5 4 26,2 3 0,-4-7 0,5 2 1,3-1-29,1 1 0,3-3 0,-1 5 0,1-2-5,-1 1 0,7 5 0,-1-4 1,-2 2 20,-1 4 1,3-3 0,0 1 0,-1 2 19,-3 2 1,0 2-1,1 2 1,1 2-12,0 2 1,-5 5 0,5-3 0,-5 2-96,-4 3 1,-7-3 0,5 2-66,-2 1 1,3 3 0,-5 1 13,-2 1 1,-4-1-1,-4 1-62,-2-1 1,-5-5 176,5-1 0,-8 1 0,5 5 0</inkml:trace>
  <inkml:trace contextRef="#ctx0" brushRef="#br0" timeOffset="3619">4052 741 7569,'18'-7'-255,"-3"3"132,-3-8 0,2 6 1,-7-5-1,3-3 0,2-1 178,-3-3 0,7 1 0,-6-1 0,1 1-14,1-1 1,-6 1 0,5-1 0,1-1-24,-2-4 0,-1 3 0,-5-5 0,4 2-1,2-1 1,-4-5-1,3 4 1,-1 0-18,-4 0 0,-2-4 0,0 3 0,2 1-36,1 0 1,1 2 0,-6 5 0,-2 1 28,-3-1 1,1 1 0,-6-1 0,0 3-31,1 3 1,-3-3-42,-6 3 0,1-2 57,0 3 0,5 1 4,0 4 0,8 6 75,-1 0 1,1 8 0,0 9 0,-2 1-9,2-1 0,2 1 0,2 1-29,0 4 0,0-3 0,0 5 0,0-2 0,0 1-10,0-3 0,0 4 0,0-1 0,2-1-10,4 2 0,-4-6 0,6 7 0,-3-3-5,1 0 1,6 1-1,-4-7-2,1 0 0,1 1 0,4-1 0,-3 1-14,3-1 0,-4 1 0,1-1 0,3-1-13,1-5 1,3 3 0,1-8 20,4-2 0,-7 3 0,5-1 1,1-2-1,-3-2 7,0-2 1,-1-2 0,-1-2 0,1-4 0,-1-1 0,1-1 0,-3-3 0,1 1-4,1-2 0,-9-1 1,10-3 31,-3 1 0,1-1 32,1 1 1,-7 5 232,-4 1-241,-4 7 0,-4-4 1,-2 10-38,-2 4 0,0 3 1,6 9 9,0-1 1,2-1-1,2-3 1,4-1-53,1 2 0,3-5 1,4 3-1,-3 0 12,-1-3 0,-1 5 0,9-8 0,1 0-13,2 1 1,1-5-1,-7 4 1,1-4 16,-1-2 1,1 0 0,-1 0 0,0-2 36,1-4 1,-3 2 0,-1-5 0,-4-1 38,-2 0 1,3-1 0,-3-7-38,2 1 0,-5-1 1,5 1-6,-2-1 1,-2 1-25,-6-1 0,0 7-98,0-1 54,0 8 0,0-2 1,0 12 49,0 6 1,0 3-1,0 3 1,0-1-11,0 1 0,0 5 0,0 0 1,0 1-4,0 1 0,0-4 1,0 8-1,0 0 39,0-1 0,0 5 1,0-4-1,0 4 12,0 2 1,0 0 0,0 1 0,0 3-34,0 2 1,0 6-1,0-5 160,0 3 0,0-6-74,0 1 1,0-3-214,0-2 174,-8 0-65,6 0 0,-13-2 3,3-4 1,-2-4 15,3-7 0,-5-1 4,4 1 0,-3-7 0,-3-1 1,-1-2-1,-2-4 72,-3-2 1,1-2 0,6-2 0,-1-4-49,1-6 1,-1-5 0,1-4 0,1-5-42,5-1 1,-3-2 0,8-6 0,2-2 38,2-4 0,4 3 1,4-9-1,8-1-146,7-3 0,6-1 0,8-1 0,0 3 42,0 3 0,6 1 0,0 9 0,-3 4-53,-1 0 1,-2 8-1,0 1 1,-2 5-47,-4 2 0,2 1 1,-7 2 169,-3 3 0,6-1 0,0-5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3:39.426"/>
    </inkml:context>
    <inkml:brush xml:id="br0">
      <inkml:brushProperty name="width" value="0.08571" units="cm"/>
      <inkml:brushProperty name="height" value="0.08571" units="cm"/>
      <inkml:brushProperty name="color" value="#E71224"/>
    </inkml:brush>
  </inkml:definitions>
  <inkml:trace contextRef="#ctx0" brushRef="#br0">559 629 6034,'0'-10'81,"0"4"0,2 10-90,4 2 0,-2 8 0,8-3-9,1 5 0,3-1 1,1-1-1,3-4 30,3-3 0,-2-1 0,7-4 0,-1 2 27,0 2 0,2 0 0,6-6 0,0 0-22,0 0 0,0-6 1,0 0-1,0 2 4,-1 2 0,1-4 1,0 1-1,0 1-22,0 2 1,0 2 0,0 0-1,-2 0-9,-4 0 0,4 0 1,-6 0-1,2 0 22,0 0 0,1 0 1,3 0-1,-2 0-5,-2 0 1,0 0 0,8 0 0,0-2 2,-2-4 1,7-2 0,-11-5-1,0 1-10,2-2 1,-7 5 0,-3-3 0,-4-2 11,-1-1 1,-1-1 0,1 3 0,-1 1-4,1-1 1,-1-3 0,-1-1 0,-3-1-8,-1 1 0,-1-1 0,5 1 0,-3-1-8,-1 1 1,-6-1 0,6 1 0,-1-1-9,-1 1 0,-2 0 0,-8-3 1,2 1 37,3 1 1,-3-9 0,2 10-7,-8-3 0,-5 3 0,-9 3 0,1 4-1,-1 3 0,1 1 0,-3 4-54,-3-4 0,-2 4 0,-4-4 7,6 4 1,3 0 0,3-1 0,-1-3 19,1 2 0,-3-4 0,-1 0 0,-4 1 10,-2-1 1,3 0 0,-5 4-1,-2-2-5,-2 3 0,-8 1 0,-1 2 1,-1 0-5,0 0 1,-3 0-1,3 0 1,0 0-2,1 0 1,-1 0 0,4 0 0,-2 0 2,3 0 0,-7 0 0,-2 0 0,-1 0 8,1 0 0,-3-6 0,5 0 0,-1 0-6,-1-2 1,6 6-1,-3-5 1,1 1 35,4 0 1,-3 0 0,-1 6 0,0 0-27,0 0 1,-3 6 0,3 0 0,1 0 0,-1 1 0,2 1 0,6 6 0,2-3 9,4 3 0,-2 1 0,8 3 0,1-1 3,3 1 0,2-1 0,1 3 0,4 1 9,7 2 1,3 8 0,2-3-1,0 1 9,0 0 0,0-2 0,2 4 0,3-4-20,7-2 1,9 5 0,5-7 0,1-2 0,4-1 0,10-9 0,7-1 1,6-2-10,5-4 1,9-3-1,1-2 1,11-3-21,5-2 1,-35-1 0,1 0 0,2 2 0,1 1 0,2-2-1,0 0 12,3 0 0,1 0 0,0 1 0,0-1 0,1-3 0,0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49:45.919"/>
    </inkml:context>
    <inkml:brush xml:id="br0">
      <inkml:brushProperty name="width" value="0.08571" units="cm"/>
      <inkml:brushProperty name="height" value="0.08571" units="cm"/>
      <inkml:brushProperty name="color" value="#E71224"/>
    </inkml:brush>
  </inkml:definitions>
  <inkml:trace contextRef="#ctx0" brushRef="#br0">2059 315 7569,'-18'0'-167,"1"0"1,-2 2 0,-3 2 0,-3 2-1,0 0 74,0 2 0,-1-5 0,5 7 0,-2 0 1,1-2-1,3 1 0,1-1 0,1 0 0,0-2 155,-1 1 1,6-5-14,1 4 0,7-2-34,-2 2 0,6-4 0,6 6 0,6-3-10,3 1 1,-3 0 0,-1-4-1,3 2-17,1 2 0,1 1 0,-2-3 9,-3 2 12,-7 8 0,6-10 0,-6 7 10,2 3 0,-1 1 1,-5 3-1,0-1 19,0 1 0,0-1 0,-2 1 1,-1-1-15,-3 1 0,-8-1 0,4 2 0,-1 3-18,-1 1 0,0 0 0,-3-5 0,1-1-9,3 1 1,7-1-1,-2 1 1,4-1 1,2 1 0,0-1 0,0 1-19,0-1 1,0 0 8,0 1 0,0-1 1,0 1-26,0-1 1,2-5 0,2 0 0,2 1 17,-2 3 0,-2-5 1,-2 1-1,0 4 12,0 5 1,0-2 0,0 6 0,0-1 2,0-1 0,0 2 0,-2-3 1,-2 1 12,-2-2 1,0 1-1,6-1 1,0 2 9,0-1 1,0-3 0,-2-2 0,-2 1 6,-2-1 0,1 1 0,3-1 1,-2 1-14,-2-1 0,0 1 1,6-1-1,0 1-20,0-1 0,0 1 0,0-1 0,0 0-21,0 1 1,0-6-1,0-1 1,0 3 3,0 1 0,0 3 0,0-1 0,2-1 20,4-5 1,-4 5-1,4-4 1,-4 3 3,-2 3 1,0-1-1,0 2 1,0 3 23,0 1 1,0 2-1,0-3 1,0 3-3,0 2 1,0 0 0,0 4 0,0-4-11,0-1 0,0 5 0,0-2 0,0 2 5,0-2 1,-6 4 0,0-4-1,0 4-12,-2 2 0,6 0 0,-5-2 1,1-2-14,0-2 1,0-6 0,6 5 0,0-3-17,0-4 1,6 4 0,2-1-1,0-3-20,-1-2 0,5 5 0,-6-1 0,0-2 25,1-1 0,-5-3 0,4 1 24,-4-1 0,-2 1 0,0-1-15,0 0 0,0 1 0,0-1 0,0 3 83,0 3 1,0 2 0,0 8 0,0 0-46,0 4 0,0 4 0,0-2 0,0 3-28,0 3 0,0-4 0,0 3 0,0-1 7,0-4 1,0-2-1,0-2 1,0 0-25,0 0 1,0-2 0,0-2-1,0-4 9,0-2 1,2 4-1,2-6 1,4-1-8,1-3 0,-3 1 1,6 1-1,-1 2-10,-1-1 1,6-3-1,-7-2 1,3 1 9,0-1 0,-6 7 0,3-1 1,-1-2-2,-4-1 1,-2 3 0,-2 0 0,2-1 15,4-3 0,-4-2 1,3 1-1,-3-1 38,-2 1 0,0-1 1,0 1-1,0-1-19,0 1 0,6-1 0,0 1 0,0-1-12,2 1 0,-1-1 0,7 0 0,-3 1-9,3-1 0,2 1 0,1 1 0,1 3-2,-1 1 0,-5 2 0,-1-2 0,3 5 12,1-1 1,-3 6 0,0-6-1,-1 2 10,-1 0 0,6 0 1,-5 6-1,3 0-5,-3 0 0,5-2 0,-4-2 0,1-2-4,-1 2 1,3 0 0,-3 0-1,2-4 11,-3-1 0,5 3 1,-5-6-1,5-2 8,1-1 0,1-3 1,-1 1-1,1-1-16,-1 1 1,8-1 0,3 1 0,1-3-9,0-3 0,0 3 0,6-3 0,0 3-11,0 3 0,0-1 1,0 3-1,-1 1 19,1 2 0,0 1 0,0-5 0,0 2-9,0 3 0,6 5 0,0-6 0,-3 0-5,-1 3 1,-2-7 0,2 4 0,2-3 0,2-3 1,1 1-1,-3-1 1,2 1-6,-2-1 1,0-1-1,-1-3 1,3-1 1,-2 1 1,-2 3 0,-2 1 0,-2-1 1,-4-4 1,4 3-1,-4-3 1,2 1-2,-2-1 0,4 3 1,-4-5-1,2 2 1,-2-1 1,4-7 0,-4 2 0,4-4-6,2-2 1,0 6-1,2 0 1,2-2-14,2-2 0,-1-8 0,-3-2 1,2-2 16,2-3 0,0-3 1,-6-1-1,-1-1 1,1 1-1,0-1 1,-2 1-1,-2-1 48,-2 1 1,-7-1-1,1 1 1,-4-2-17,-1-5 0,-1 5 1,1-6-1,-3 1-77,-3 1 0,4-8 0,-3 2 0,7-4-43,3-2 0,0-6 1,-5 1-1,-1-1 31,1-2 0,-3 0 0,-1-5 0,-5 1 50,-1-1 0,-2 3 0,-6-1 0,0-1 40,0 2 0,0-3 1,0 5-1,0-1 33,0-5 1,0 4-1,0-1 1,0-1-51,0 3 1,0-13 0,2 5 0,2-2-92,2-1 1,7-3 0,-1 0 0,3 0 26,3-2 1,-1 5 0,1-5 0,-3 2 22,-3 0 1,3-3 0,-5 5-1,0-2 86,-4 2 1,1 1-1,-1 3 1,-2 1-24,-2 5 1,-2-3 0,0 7 0,0-1-46,0 0 1,0-3-1,0 3 1,0 0-3,0 1 0,0-13 0,0 3 0,0-2-1,0-1 0,0-3 0,0 0 0,0 2 48,0 1 0,0 1 1,0-2-1,0-3 37,0 3 1,0 2 0,0 1 23,0 1-82,0 0 0,-6-1 1,0 3-1,3 1 6,1 3 0,2 5 1,0-4-1,0 1-45,0-1 1,0 4 0,0-3 0,0-1-20,0 0 1,-2 5 0,-2-7 0,-2-1 55,2-3 1,0-1 0,0-1 0,-2 3 28,3 3 1,1-7 0,0 6-1,-2-1 1,-2-1 0,-2 7 0,4 2 0,-1 4-25,1 2 0,-4 0 1,0 0-1,0 2-79,1 4 0,-7-2 0,2 8 0,-3 2-8,-3 1 1,1 3 0,-2-1 0,-3 1 29,-1-1 0,-6 1 1,4-2-1,-3-3 27,-3-1 1,-2 0 0,-2 5 0,0-1 64,1-5 1,-1 5 0,0-6-1,0 2-22,0-1 0,6-1 0,0 4 0,-2-3-25,-2 3 1,0 2 0,2 3-1,1 3-7,-1 1 1,4 2 0,-2-3-1,-2 3-2,-2 2 0,4 0 0,0 5 0,-2-3-17,-2 2 0,-2-4 0,0 2 0,0 0 15,0-1 1,0 3 0,0-6 0,2 0 3,4 1 0,-2 3 0,8-4 0,0 0 0,-3 1 0,7 3 1,-4-6-1,1 1-2,-1 1 0,4 0 1,-5 6-1,5-3-2,1-3 0,1 6 1,0-4-1,-1 2-21,1 1 1,-3-3 0,-1 4 0,-2-2 14,1 2 0,-3-4 0,2 3 0,-1 1-11,-1 2 1,6-4 0,-6 0 0,1 2 10,1 2 1,0 2 0,3-2 0,-1-1-2,-2-3 1,-1 0 0,5 6 0,-2 0 5,-3 0 1,-7 0 0,2 0 0,-4 0-3,-2 0 1,0 0-1,2 0 1,2 0 4,2 0 0,6 0 0,-4 0 0,2 0 7,3 0 0,3 0 0,1 0 1,1 0 0,-1 0 0,1 0 0,-2 0 0,-3 0-9,-1 0 1,0 0 0,5 0 0,-1 0 1,-5 0 1,5 0 0,-6 2 0,2 2 1,-1 2 0,-7-1 0,4-3 0,-2 2 5,0 2 0,7 0 0,-3-6 0,2 2 23,0 4 0,-1-4 0,7 5-20,-1 1 1,7-4 0,-1 8 0,1 1-3,1 3 0,-4 3 1,6 4-1,1 7-2,-1 2 1,-4 3-1,6 2 1,1 4-86,-3 6 0,6 9 0,-4 4 81,4 2 0,-13 10 0,-5 7 0</inkml:trace>
  <inkml:trace contextRef="#ctx0" brushRef="#br0" timeOffset="3924">1186 6358 7569,'9'-2'-666,"-3"-4"0,-4 2 613,-2-7 85,0 7 0,0-2 0,0 12 17,0 5 0,6 5 0,0 1 0,-2 1-11,-2-1 0,-2 3 0,0 3 0,2 4-29,3 0 1,-3 4-1,4-5 1,-2-1-22,2 0 1,-4 6 0,4-4 0,-4 0 0,-2-3 1,5 1-1,1-2 1,0-1-71,2-3 1,-6-2 0,5-1-362,1-4 442,-6 3 0,6-13 0,-8 6 0,0-8 0</inkml:trace>
  <inkml:trace contextRef="#ctx0" brushRef="#br0" timeOffset="4242">1151 6410 7569,'8'-17'-294,"-7"-1"0,9 9 0,-6 1 165,2 0 0,7 6 0,-1-4 0,4 4 136,1 2 0,6 0 0,1 0 0,-1 0 14,2 0 1,-3 0 0,5 0-1,-2 0-24,-4 0 0,-1 6 0,-3 2 0,-1 2 8,-5 3 0,5 3 0,-6 1-8,-1 1 0,-1-1 0,-8 1 29,0-1 0,-6 1 1,-2-1-1,-1-1 0,-5-5 0,-1 3 0,-3-6 0,1-1-38,-1 1 1,1-2 0,-1-4 0,1 2-38,-1 2 0,1-1 0,-1-5-184,1 0 233,7 8 0,-5-6 0,5 6 0</inkml:trace>
  <inkml:trace contextRef="#ctx0" brushRef="#br0" timeOffset="4704">1710 6428 7015,'9'-2'-652,"-1"-2"462,0-2 1,-4 0 0,7 6 242,3 0 0,1 0 13,3 0 1,-3 2-23,-3 4 1,2-2-1,-8 8-7,-3 1 0,1 3 1,0 1-37,2 1 0,0-1 1,-6 1-1,0-1 2,0 0 0,0 1 0,0-1 1,0 1 1,-2-3 126,-4-3-57,-4 4 0,-5-16 0,3 0-45,6-10 1,-1-6 0,1-1-1,2-3-27,2-3 1,4 4 0,2-6-1,4 1-37,1 1 1,-3-6 0,4 6 0,-1 1-111,1 3 0,-4 7 1,6 2-3,1 3 1,-3 1 146,2 6 0,-1-8 0,7-2 0</inkml:trace>
  <inkml:trace contextRef="#ctx0" brushRef="#br0" timeOffset="5123">2303 6410 7446,'-17'0'-478,"-1"0"258,1 0 0,0 0 1,-1 0 183,1 0 1,-1 6-1,3 2 1,1 0 65,2-1 0,7 7 0,-5-2 0,0 3-13,0 3 0,7-1 0,-5 2 12,0 5 0,6-11 1,-4 5-33,4-3 0,10-1-10,4-2 0,3 1 0,5-7 1,1-2-37,2-2 1,1-4-1,-7-2 1,1-4 21,-1-1 1,0-1 0,1-4-1,-3 3 14,-3-3 0,2-2 0,-8-1 18,-3 0 0,-1 5 0,-4 0-34,-3-1 0,1 3 0,-8 0-26,-2 3 0,-1 1 1,-3 6 54,1 0 0,0-8 0,-1-2 0</inkml:trace>
  <inkml:trace contextRef="#ctx0" brushRef="#br0" timeOffset="5700">2845 6428 7263,'17'0'-648,"-7"-8"0,-2 4 684,-8-8 1,-2 9 0,-4-3-22,-6 4 0,-3 2 1,-3 0 41,1 0 0,-1 0 0,1 0 0,-1 2-42,1 4 1,0-3 0,-1 9 0,1 2-10,-1 1 0,3 3 1,1-1-11,2 1 0,7-1 1,-5 1-8,2-1 0,2 0 1,8-1 0,4-4 0,-2-3 1,8-5-1,1 2 19,3-2 1,1-2 0,1-4 0,1-2-10,4-2 1,-3-5 0,3 3 0,-4-2 0,-1-3 1,-1 3-1,1-2 1,-3-3-22,-3-7 1,-2 3 0,-6-4 0,1 3-17,-1 3 1,-2-3 0,-2-1-1,0-4-8,0-2 1,0 3 0,-2-3 0,-2 0 17,-1 0 1,-7-2-1,4-4 1,0 2 11,1 2 1,-1 5-1,4-3 1,-4 2 74,-1 4 1,5 7 0,-2 2 61,4-1 1,0 5-117,-4 2 1,4 6 0,-4 6 0,4 6-1,2 3 0,0 3 0,0 1 0,0 4 14,0 6 0,6 4 0,0 2 0,-2-2-7,-2-4 0,4 4 0,1-5 0,1 1-11,0 0 1,0-8 0,-2 4 0,3-1-70,1-1 0,4 0 0,-7-3-47,3 3 0,-4 0 1,5 2 112,3-7 0,2-5 0,1 5 0</inkml:trace>
  <inkml:trace contextRef="#ctx0" brushRef="#br0" timeOffset="6206">3142 6410 7110,'0'10'-874,"0"-2"936,0-8 0,0 2-14,0 4 1,0-3 0,0 9-35,0 2 0,7 1 1,5 1 27,4-5 1,-5 3-1,1-6-81,2 1 1,1-5-1,2 2 1,1-4 11,-1-2 0,-5 0 0,0 0 0,1 0-12,3 0 1,1-2 0,1-4 19,-1-5 0,-7 1 0,-2-2 5,-1-1 0,1-3 8,4-1 0,-4 5 2,-8 0 0,-2 9-3,-4-3 1,2 6 0,-8 6-64,-1 5 1,5-1 0,2 2-162,4 1 231,2 3 0,0 1 0,0 1 0</inkml:trace>
  <inkml:trace contextRef="#ctx0" brushRef="#br0" timeOffset="6680">3770 6428 7263,'-17'0'-393,"-1"0"1,1 0 0,0 2 516,-1 4 1,6-5 0,3 7-122,1 0 0,2 2 1,6 7-11,0 1 1,2-1-1,2 1-13,2-1 1,7-5 0,-1-3 0,4-1 18,1-4 0,0 0 1,1 0-16,-1 2 0,1-1 0,-1-5 0,1 0-2,-1 0 1,-5-2 0,0-1 0,-1-5-6,-1-2 1,5 4-1,-5-5 1,2-3 3,-1-1 0,-5-3 0,6-1 1,0-3 2,-3-1 1,1 0-1,-6 5 1,2 1-3,-2-1 0,-3 1 61,-1-1 1,-1 7 290,-5-1-278,-4 8 0,0 4 1,4 12-26,5 3 0,1-3 1,0 0-1,0 1-16,0 3 1,0 1 0,1 1 0,3-1-53,2 1 1,2-7-1,-4 1 1,4 2-76,1 1 1,-5 3 0,4-3 0,-2-1-313,0-3 424,7-7 0,-3 12 0,7-7 0</inkml:trace>
  <inkml:trace contextRef="#ctx0" brushRef="#br0" timeOffset="6826">3963 6463 7569,'-10'-10'-1509,"2"0"1509,8 4 0,0 3 0,2-7 0,4 2 0,-2 2 0,9 6 0,5 0 0,3 0 0,2 0 0,3 0 0,1 0 0</inkml:trace>
  <inkml:trace contextRef="#ctx0" brushRef="#br0" timeOffset="7398">4521 6707 7569,'-9'0'-1491,"1"-2"1696,8-4-190,0 4 83,0-5-36,0-1 1,0 4 37,0-8 0,0 1-55,0-7 1,0 1 0,2-1-52,4 1 1,-4-1 0,3 1 0,-1 0-11,2-1 1,-4 1 0,4-1 0,-2 1 3,2-1 1,-4 1 0,5-1 0,-1 1 1,0-1 0,6 7 0,-7-1 0,1 0 39,2 3 0,-4-5-61,8 8 0,-1 1 1,7 5 20,-1 0 0,-5 0 0,-1 0 0,3 0 27,1 0 1,-3 0 0,0 1 11,1 5 1,3 2 0,1 6 0,-1-3-9,-4 3 0,1 1 1,-5 3-1,2-1-43,3 1 0,-3-1 1,1 1-1,1-1-56,-2 1 0,3-1 1,-5 1-1,0-1 2,0 0 1,-2 1-1,-6-1 1,0 1-183,0-1 259,0 1 0,-16-1 0,-3 1 0</inkml:trace>
  <inkml:trace contextRef="#ctx0" brushRef="#br0" timeOffset="7620">4486 6550 7451,'16'-2'-352,"-2"-2"1,-1-2 259,7 2 1,-1 1-1,10-1 1,0-2 46,-2 2 0,8 2 0,-2 2 0,6-2 45,0-4 0,6 4 0,-1-5 0</inkml:trace>
  <inkml:trace contextRef="#ctx0" brushRef="#br0" timeOffset="22775">2129 1136 7385,'17'0'0,"1"0"0,-1 0-467,1 0 0,-1-6 0,1 0 425,-1 3 0,0 1 0,1 2 0,-1 0 61,1 0 1,-1 5 0,1 3-2,-1 2 0,-1-4 0,-3 3 0,-3 1 9,-2 0 0,5 0 0,-3 3-14,0-1 0,3-1-13,-7 7 0,0-6 16,-6-1 0,-2-7 16,-4 2 0,2-4 0,-7-2-16,-3 0 1,4-2 4,-1-4 0,1-4-9,-1-7 1,3-1 0,6 3 0,-2 1-9,-2 3 1,0-1 0,6-5-10,0-1 0,6 1 1,2 1-1,0 3 3,-1 1 0,7 6 0,-2-4 0,3 1-3,3-1 1,-1 6-1,1-2 1,-1 4 1,0 2 0,7 0 1,-1 0-1,-2 0 2,-1 0 1,-3 0-1,1 0 1,-1 0 0,1 0 0,-1 0 0,1 0 0,-1 0 0,-5 6 1,-3 2-1,1 0-11,0-1 1,-4 7 0,3-2-13,-1 3 1,-2-3-1,-6-1-43,0 3 0,0 2 1,0 1-21,0 0 86,0-7 0,0 6 0,0-7 0</inkml:trace>
  <inkml:trace contextRef="#ctx0" brushRef="#br0" timeOffset="23014">3037 1154 7353,'0'9'-312,"8"-1"1,-6 0-1,5 3 242,1 5 1,-6 3 0,4 3 63,-4 1 0,-2 0 0,0-3-165,0 3 168,0-4 0,6 9 1,-1-7-1,-1 2-35,-2-1 0,4-3 38,0-2 0,8 1 0,-5-1 0</inkml:trace>
  <inkml:trace contextRef="#ctx0" brushRef="#br0" timeOffset="23402">3264 1031 5927,'12'-2'46,"-1"-3"0,-5 3 1,6-4-60,1 4 1,3 0 0,1-2-59,1-2 0,-1 0 1,1 6 70,-1 0 0,1 0 0,-1 0 0</inkml:trace>
  <inkml:trace contextRef="#ctx0" brushRef="#br0" timeOffset="23610">3351 1188 7365,'-7'10'-1186,"5"-2"1144,-6-8 0,10 0 0,4 0 17,5 0 1,-1 0-8,2 0 1,-1 0-1,7 0-86,-1 0 118,1 0 0,-1 0 0,1 0 0</inkml:trace>
  <inkml:trace contextRef="#ctx0" brushRef="#br0" timeOffset="23950">3875 944 6092,'0'17'44,"0"1"-28,0-1 1,0 1 0,0-1 0,0 1-7,0-1 1,0-5 0,0 0-1,0 1-42,0 3 0,0-5 0,2 1-6,4 2 1,-2-1 0,7-1 37,3-6 0,2 3 0,1 1 0</inkml:trace>
  <inkml:trace contextRef="#ctx0" brushRef="#br0" timeOffset="24297">4172 979 7021,'-17'0'-539,"-1"0"1,1 2 571,-1 4 0,3 3 0,3 9 11,6-1 0,4 1 1,2-1-15,0 1 0,0-1 0,2 1 0,2-1-7,2 1 0,8-7 0,-3-1 0,5 0-13,1-1 1,1-5-1,-1 2 1,1-4-21,-1-2 1,0 0 0,1 0 0,-1 0 7,1 0 1,-3-2 0,-1-4 12,-2-5 0,-3-5 0,3-1 0,-6-1 0,-4 1 1,-2-1 0,0-1 0,0-3-19,0-1 0,0 0 1,-2 5-1,-4 1-52,-6-1 1,3 7-1,-3 1 1,-4 2-136,-5 4 1,0 4 193,-8 6 0,0 4 0,-6 7 0</inkml:trace>
  <inkml:trace contextRef="#ctx0" brushRef="#br0" timeOffset="36806">1937 2079 6078,'-12'0'-14,"0"0"1,9-2 123,-3-4-86,4 4 0,2-7 25,0 3 0,0 2-59,0-8 0,2 9 0,4-5 13,5 0 0,-1 6 0,1-4 0,3 4-6,2 2 0,1-6 1,2 1-1,3 1 8,1 2 0,2 2 0,-3 0 0,1 0-21,-2 0 1,-7 0-1,-2 0 1,-1 2 2,-1 4 1,3-3 0,-5 7 0,0 0-5,0 0 1,3 1-1,-3 7 5,2-1 0,-6 1 0,2-1 0,-5 1 8,-1-1 1,-1-1 0,-5-3 0,-6-1-4,-3 1 0,-3-3 1,1 0-1,-1-1 40,1 1 1,-3-4 0,-1 4 0,-2-3-16,1-3 1,3 0-1,1 0-35,1 2 17,7 0 0,-5-6 0,5 0 0</inkml:trace>
  <inkml:trace contextRef="#ctx0" brushRef="#br0" timeOffset="37383">2321 1992 5754,'-18'0'56,"7"0"63,-1 0 138,0 0-205,-5 0 0,5 2-10,1 4 1,7-3 0,-4 7-43,0-2 0,6 6 12,-3-3 1,3-1-1,2 2 15,0 1 1,0-3-7,0 1 0,0-5 0,0 6-18,0 2 1,7-5-33,5 3 1,-2-6 1,1 5 1,1-7-1,5 4-114,1 0 0,-1-6 141,1 3 0,7 5 0,2 0 0</inkml:trace>
  <inkml:trace contextRef="#ctx0" brushRef="#br0" timeOffset="37722">2548 2166 5958,'10'-7'50,"-3"5"0,-9-6 83,-3 8 0,3 2-96,-4 4 0,4 3 0,2 9-38,0-1 1,6 1 0,0-1-1,-3 1 20,-1-1 0,4 1 1,0-1-1,-2 1-138,-2-1 0,-2 1 0,0-1 0,0 1 119,0-1 0,0 0 0,0 1 0</inkml:trace>
  <inkml:trace contextRef="#ctx0" brushRef="#br0" timeOffset="38260">1884 1817 7113,'-9'8'-1140,"-1"-6"1269,4 4 32,4-4-127,-6-10 1,10 6-67,4-4 0,-4 2 1,6 0 54,0-1 0,1-1 0,9 4-14,-1-4 0,1 4 1,-1-4-1,1 4-2,-1 2 0,2-6 0,5 1 0,3 1-7,0 2 0,12-4 0,-4 0 0,4 2-56,3 2 1,-5 2-1,4 0 1,-4 0-178,-2 0 233,0 0 0,0 0 0,0 0 0</inkml:trace>
  <inkml:trace contextRef="#ctx0" brushRef="#br0" timeOffset="38827">2810 2027 5953,'17'-6'327,"1"-2"-283,-1-2 0,-5 7 1,0-3-104,1 4 1,3 2-70,1 0 1,1 0-24,-1 0 151,-7 0 0,5 8 0,-5 1 0</inkml:trace>
  <inkml:trace contextRef="#ctx0" brushRef="#br0" timeOffset="39199">2880 2236 5958,'11'0'61,"-1"-2"0,-2-3 0,5 3-65,-1-4 0,4 4-14,1 2 0,1 0 0,-1 0 50,0 0-32,-7 0 0,6 0 0,-7 0 0</inkml:trace>
  <inkml:trace contextRef="#ctx0" brushRef="#br0" timeOffset="39916">3491 1835 6102,'0'11'39,"0"1"0,0 0 0,0 5-23,0 1 0,0-1 1,0 0-1,0 1-26,0-1 0,0-5 0,0 0 3,0 1 1,0 3 0,0 1-2,0 1 1,0-7-104,0 1 1,0-6-26,0 5 136,0-7 0,8 12 0,1-6 0</inkml:trace>
  <inkml:trace contextRef="#ctx0" brushRef="#br0" timeOffset="40378">3666 1887 6346,'0'12'-124,"0"-1"1,0-5-1,0 6 133,0 1 1,0-3 0,0 2 0,0 1 1,0 3 1,0-5-1,-2 1 34,-4 2 0,4 1-22,-4 3 1,4-7-11,2 1 0,2-8 0,2 4 0,2-1 0,2-5-8,-3 4 1,5-4 4,8-2 0,-1 0 0,0 0-11,1 0 1,-1 0-1,1 0-18,-1 0 1,1 0 0,-1 0 0,1 0-42,-1 0 0,1 0 1,-1 0 59,1 0 0,-1 0 0,1 0 0</inkml:trace>
  <inkml:trace contextRef="#ctx0" brushRef="#br0" timeOffset="40677">3875 1974 7569,'0'10'-602,"0"0"228,0-4 0,0 3 355,0 9 0,0-1 0,0 1 47,0-1 1,0 1-22,0-1 1,0 1-1,0-1-61,0 0 0,0-5-85,0 0 139,8-1 0,-6-1 0,6-2 0</inkml:trace>
  <inkml:trace contextRef="#ctx0" brushRef="#br0" timeOffset="41264">4085 1870 7114,'9'7'-852,"1"-5"854,-4 4-114,-4-4 0,6 0 0,-10 2 105,-4 2 0,4 1 82,-4-1 1,2-4 0,0 6-55,-1 0 0,-1-4 11,6 7 0,0-5 0,2 4-34,4-2 0,-3-3 1,9-5 1,2 0 1,1 6-1,3 0 15,-1-2 1,-5-2-1,-1-2 1,3 0 2,1 0 0,-3 0 0,0 0 0,1 0-4,3 0 1,1 0 0,1 0-11,-1 0 1,1 6-1,-3 1-12,-3 3 0,1-4 0,-7 6-2,-2 1 1,4-3 0,-2 2 6,-2 1 0,-2-3 0,-2 1-2,0 3 0,0 2 4,0 1 1,-2 0 10,-4 1 1,-4-6 0,-7-3 5,-1-1 1,7-2-1,-1-6 1,-2 0 0,-1 0 1,-3 0-1,1 0-70,-1 0 0,1 0 0,-1 0 65,1 0-12,0 0 0,-1-8 0,1-2 0</inkml:trace>
  <inkml:trace contextRef="#ctx0" brushRef="#br0" timeOffset="41543">4085 1852 7569,'17'0'-248,"1"0"20,-1 0 1,1 0 0,-1 0 0,1 0 0,-1 0 183,0 0 1,1 0-1,-1 0 1,1 0 18,-1 0 1,-5 0-1,0 0 1,1 0-143,3 0 167,1 0 0,8 8 0,3 2 0</inkml:trace>
  <inkml:trace contextRef="#ctx0" brushRef="#br0" timeOffset="42285">4783 1817 6096,'-11'0'35,"-1"0"1,0 0-39,-5 0 0,1 2 0,3 2 39,1 2 1,1 7-41,-7-1 0,8-2 23,5 1 0,1 1 0,0 6 0,-2-1 0,0-5 0,4-3 0,-2 1 2,-1 0 0,-1 1 0,4 7-6,-4-1 0,4-5 1,-4 0-19,4 1 1,2 3-3,0 1 0,0 1 0,0-1 0,0 1 1,0-1 0,2 0 4,4 1 1,-4-6 0,6-3 0,-1 1-2,5 0 1,-2-6 0,1 3 14,3 1 0,2-6 0,1 4-2,0-4 0,1-2 0,-1 0 1,1 0-11,-1 0 0,-5 0 0,0 0 6,1 0 1,3 0-2,1 0 0,-5-6 0,-2-2 26,-3-1 0,5-3 0,-6-6-30,-2 1 0,-2 5 1,-2 1 12,0-3 0,0-1 4,0-3 1,-2 3-20,-4 3 0,-4 4 0,-7 8 0,-1 0-5,1 0 0,-3 0 1,-1 0-1,-2 0-49,1 0 0,-5 8 1,0 4-1,-2 3-98,0 3 1,0-1 150,-6 0 0,0 9 0,0 1 0</inkml:trace>
  <inkml:trace contextRef="#ctx0" brushRef="#br0" timeOffset="44810">2496 3144 6929,'9'0'-920,"-3"-1"1072,-12-5-73,4 4-55,-5-6 1,5 2-30,-4 0 1,2 1 12,-8 5 0,6 0 0,-5 0-25,-3 0 0,4 0 1,-1 2-1,-3 1 2,-1 3 0,-3 8 1,1-3 11,-1 5 0,3-4 0,1-1 1,3 3 5,-3 1 0,4-3 0,1 0 4,1 1 0,2 3 0,6 1-5,0 1 1,6-7 0,2-1 0,1 0-1,5-1 0,1-3 1,3 4-4,-1-2 0,1-2 0,-1-6 1,1 0 0,-1 0 1,1 0-1,-1 0 1,1 0 3,-1 0 0,1 0 0,-1 0-4,0 0 1,1 0 0,-3 1-1,-3 5 0,-4-2-1,-8 8 0,0-6 0,0 5 0,0 1 1,-2 3 2,-4-3 0,2 2 0,-5-7-1,1 3 1,0-4-1,2 4 33,-5-3 0,1 5-11,-2-6 0,1 0 0,-7-6 0,1 0-7,-1 0 0,5 0 0,-3 0 0,-3 0-9,-1 0 0,7 0 1,1 0-30,-2 0 1,-1 0-90,-3 0 1,7 0 0,1 2-90,2 3 200,2-3 0,6 6 0,0-8 0</inkml:trace>
  <inkml:trace contextRef="#ctx0" brushRef="#br0" timeOffset="45255">2705 3459 7113,'10'0'-1054,"-2"0"1206,-8 0 0,-2 0-104,-4 0 1,4 2-28,-4 4 1,4 3 0,4 7 23,4-5 0,-4 5-36,4-4 1,-2 1 0,-1 1 0,3-3 0,-2 3 1,-2 2 0,-2 1 0,0 2 1,0 3-36,0 1 1,0 0 0,0-5-1,0-1-49,0 1 0,0-1 0,0 1 1,2-1-132,4 1 1,-4-7 203,4 1 0,3 0 0,1 5 0</inkml:trace>
  <inkml:trace contextRef="#ctx0" brushRef="#br0" timeOffset="45815">3072 3267 6171,'10'-2'227,"-3"-2"-231,1-2 1,2 0 22,7 6 1,-5 0-48,0 0 1,-1 0-47,7 0 0,-7 0-200,1 0 274,-8 0 0,4 8 0,-8 2 0</inkml:trace>
  <inkml:trace contextRef="#ctx0" brushRef="#br0" timeOffset="45984">3177 3354 7446,'-18'10'-1150,"8"-2"1038,3-8 0,14 0 1,5 0 80,4 0 1,-5 0 0,1 0 30,2 0 0,1 0 0,2 0 0</inkml:trace>
  <inkml:trace contextRef="#ctx0" brushRef="#br0" timeOffset="46444">3735 3110 6321,'0'17'-13,"0"0"24,0 1 0,-5-1 0,-3 1 0,0-1 9,0 1 0,-3-7 0,3 1 4,-2 2 1,4-1 0,-3 1-5,1-3 1,0-1 0,4 4-13,-1-3 1,-1-5 34,6 6-1,0-8 0,6 5 0,1-5-46,3 2 0,2 0 1,5-6-1,1 0 6,-1 0 1,0 0-1,1 0 1,-1 0-17,1 0 0,5 0 1,0-2-1,-1-2-55,-3-2 1,4 1 0,1 5 0,-3 0-39,-1 0 0,-9 0 0,1 0 107,1 0 0,3 0 0,1 0 0</inkml:trace>
  <inkml:trace contextRef="#ctx0" brushRef="#br0" timeOffset="46744">3805 3162 6550,'0'17'27,"0"1"1,2-1-57,4 1 1,-4-1 0,4 1 0,-4-1 65,-2 1 1,0-1-1,0 1 1,0-1-51,0 1 0,0-1 0,0 0 0,0 1-29,0-1 1,0 1-1,0-1 1,0 1-305,0-1 346,8 1 0,-6-1 0,5 1 0</inkml:trace>
  <inkml:trace contextRef="#ctx0" brushRef="#br0" timeOffset="47424">4259 3214 6660,'10'0'-499,"-2"0"320,-8 0 171,0 8 0,-2-6 1,-4 4 32,-6-4 1,-3-2 59,-3 0 0,3-8-42,3-4 0,5-3-45,7-3 0,0 1 0,2 1 0,3 5 4,7 5 1,-2-2 0,1 2 0,3 3-16,1 1 0,3 2 1,-1 0-1,1 0 33,-1 0 0,7 0 0,-1 0-6,-2 0 0,-1 2 0,-5 3 0,-1 5-10,-3 0 1,-7 5 0,4-3 0,-2 3-12,0 3 1,-1-1 0,-5 1 0,0-1-9,0 1 1,-7-1 0,-3 1 0,-2-1 8,1 1 0,5-7 0,-4 1 0,0 0-2,1-3 1,3 5-1,-4-6 1,1-1 41,-1 1 0,4 0-18,-6-2 0,7-4 199,-7 3-78,8-3-149,-4-9 0,8 3 0,2-6 9,4 2 0,4 2 1,7 6-7,1 0 0,-7 0 0,1 0 33,2 0 0,-1-1 1,1-3 39,-3-2 1,1 0-1,5 6-63,1 0 1,-6 0 0,-1 0-187,3 0 1,1 2-15,3 4 0,-1-2 199,1 7 0,-1-7 0,1 4 0</inkml:trace>
  <inkml:trace contextRef="#ctx0" brushRef="#br0" timeOffset="48085">4766 3144 7114,'-10'-7'-863,"-5"5"929,13-14 0,-6 12-75,8-7 1,2 7 0,4-2 0,5 4-20,5 2 0,-1-2 1,1-2 51,1-2 0,-3 1 0,9 5 0,-3 0-16,-3 0 0,-5 0-7,-1 0 0,-1 7 0,2 5-19,-6 4 1,-4-5-1,-2 1-1,0 1 0,0 3 0,-2-1 0,-2-1 14,-2-2 1,-6-6 0,4 3-1,1 1 19,-1 0 1,-6-6-1,3 3-10,-5 1 1,1-4-1,1 6 10,2-3 0,7-1-14,-7-6 0,10 0 1,2 0-1,10 0 1,-1 0 0,3 0 0,2 0 8,1 0 0,-3 0 0,-1 0-1,3 0 0,2 2 1,1 2 1,1 2 0,-7 2 0,1-3-10,1 7 0,-5 4 0,0-1-3,0-3 0,-6 3 9,3-3 1,-5 2 0,-3-1 0,-5-3-3,-2-2 0,-2 3 1,-5-5-1,0-2 58,-1-2 1,-5 4 0,-1-1 0,3-1-3,2-2 0,1-2 0,1 0 1,-1 0-42,1 0 1,-1 0-1,3-2 1,1-2-49,3-1 0,-1-1 1,-5 4-24,-1-4 1,1 4 0,-1-4 0,1 4-82,-1 2 0,1 0 133,-1 0 0,-7 0 0,-2 0 0</inkml:trace>
  <inkml:trace contextRef="#ctx0" brushRef="#br0" timeOffset="67786">85 4542 6297,'6'-12'-61,"0"0"87,0 1 1,-6-7-51,0 1 17,0 7 23,0-5 1,-8 13-3,-3-4 0,1 6 12,-2 6 1,1 3 0,-5 9 6,4-1 1,3 1 0,5-1 0,-2 1-6,2-1 0,4 1 0,4-1-5,2 0 0,7 1 0,-1-3 0,4-1-12,1-2 1,0-6 0,1 5 0,-1 1-52,1-2 0,-1 3 0,1-5 12,-1 2 0,1 1 0,-1 7-6,1-1 1,-7-1-1,-1-3-5,-2-1 1,-2 0 8,-6 5 1,0-5 22,0-1 1,-8-7-1,-4 2-11,-3-4 1,-3-2 0,1 0 0,-1 2-31,1 4 0,-1-4 0,1 3-42,-1-3 90,1-2 0,-1 0 0,1 0 0</inkml:trace>
  <inkml:trace contextRef="#ctx0" brushRef="#br0" timeOffset="68244">627 4524 7483,'-12'-15'0,"3"1"0,-1 4 0,2 1-349,0-1 0,-5 6 71,1-2 245,-3 4 1,-3 4 43,1 4 1,1 4 0,3 7 0,3 1 4,2-1 1,0 1 0,4-1 1,-1 1 1,-1-1 4,6 0 0,6-5 1,1-2-67,3-2 1,2-3 0,5-5 34,1 0 1,-1 0 0,1-2 0,-1-1-179,0-3 1,1-8 206,-1 3 0,-7-5 101,-4-1 0,-4 5-49,-2 0-60,0 8 0,0-1 0,2 8-62,4 3 1,-4 8-95,3-3 1,3 5 0,0 0 142,2-5 0,1 5 0,7-7 0</inkml:trace>
  <inkml:trace contextRef="#ctx0" brushRef="#br0" timeOffset="68785">801 4524 7569,'-7'-17'-821,"5"7"630,-6-6-98,8 15 272,0-7 1,2 8 47,4 0 1,-2 2 0,5 4-21,-1 5 0,4-1 1,-6 2 0,-3 1 0,-1 3-30,-2 1-32,0 1 42,0-9 1,0-3 0,-2-10 7,-3-2 0,3-7 1,-4 1-2,4-3 1,2-3 0,0 1-4,0-1 0,2 1 0,4 1-16,5 5 0,-1 1 0,2 6 10,1-2 1,3 0 0,-1 8 16,-3 4 1,-4-2-1,-6 6 1,2-1 5,1 1 1,1 2-1,-4 3 12,4-3 0,-4 3 0,6-5-35,-1 0 1,-5 0-1,6-7-27,0 3 1,-4 0 0,5-8 0,-1-4 0,0 2 0,-4-7 1,4-3 25,1-1 0,-3-3 1,4 1 30,-2-1 0,3 1 1,-3 1 20,2 5 0,-4 3-48,5 8 0,-7 2 1,2 4 0,2-2 1,-3 7 20,-1 3-16,-2 1 0,6 3 0,2-1 0</inkml:trace>
  <inkml:trace contextRef="#ctx0" brushRef="#br0" timeOffset="69302">1273 4472 7569,'10'17'-434,"-3"1"299,-7-1 0,6 3 0,0 1 1,0 4 30,2 2 1,-6-3 0,5 3-1,-1-2 57,0-4 0,0 5 1,-6-3-1,0-2 28,0-1 1,0-3 0,0 1-11,0-1 1,-2-5 0,-4-3 23,-6-1 1,3-2 0,-3-6 7,-1 0 1,3-6-1,0-2 1,2-1-4,5-5 1,-5-1-1,2-5 1,2-1 0,2-3 1,2-5 0,0 4 0,0-2 0,0-4 0,0-2 0,0-2 0,0 0 10,0 0 1,0 2 0,2 2 204,4 2-211,-4 15 1,11-9-1,-5 13 1,0-1 19,0-1 1,5 8 0,-1-2-15,3 5 0,3 1 1,-1 0-15,1 0 1,-7 5 0,-1 3 0,0 2-14,0 3 0,-7 3 0,3 1 10,-4 1 1,-2-1 0,0 1-1,-2-1-3,-4 1 1,3-7 0,-9-1 0,-2 0-40,-1-1 0,-3-5 0,1 4 0,-1-2 47,1 0 0,-1 0 0,1-6 0</inkml:trace>
  <inkml:trace contextRef="#ctx0" brushRef="#br0" timeOffset="69735">1378 3965 7569,'-8'10'-752,"6"-2"1,-6-6 767,8 4 1,0 3 0,2 7-1,2-1 16,2 3 1,0-5 0,-4 13 0,2-1-15,1 4 1,7 2 0,-6 0 0,0-2 19,2 2 1,-5-4 0,7 0-1,0-1 18,-1-5 0,3-2 0,4-1 1,-3-1-6,-1 1 0,0-1 0,5-1 1,0-3-28,1-1 0,-1-8 0,3 2 1,1-4-23,2-2 0,7 0 1,-5 0-1,0 0-11,0 0 1,6-8 0,-4-4 0,1-1-43,-5 1 0,2-3 0,-4 3 1,-3-4 26,-5-1 0,-7-1 0,4 1 1,-2 0 38,-4-1 0,-4 3 0,-6 1-3,-6 2 0,-3 8 0,-3-1 20,1 3 1,-1 2 0,1 2-1,1 3-16,5 7 0,1 2 0,6 1 1,-2 1-60,2 3 1,2 2 0,4-1 0,4 1-218,6 2 0,5 3 260,7-3 0,3 4 0,8 8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49:56.458"/>
    </inkml:context>
    <inkml:brush xml:id="br0">
      <inkml:brushProperty name="width" value="0.08571" units="cm"/>
      <inkml:brushProperty name="height" value="0.08571" units="cm"/>
      <inkml:brushProperty name="color" value="#E71224"/>
    </inkml:brush>
  </inkml:definitions>
  <inkml:trace contextRef="#ctx0" brushRef="#br0">2166 420 7569,'10'-2'-456,"-2"-2"93,-1-2 1,-5-8-20,4 3 374,-4 3 0,-4 0 0,-4 8 14,-5 0 0,-5 0 0,-1 0-12,-1 0 1,1-2-1,-3-2 1,-1-1 9,-2 1 1,-8 2 0,2 4 0,-4 2-5,-2 1 1,0 9 0,0-4 0,0 1-3,0 1 1,0 0 0,0 3 0,0-1-1,0-3 0,2 1 0,2 4 0,2-3 0,-2-1 1,0-1 0,2 7-1,6-3 2,3-3 0,3 4 0,1-5 0,4 5-1,7 1 1,3 1-1,2-1 1,0 1-4,0-1 1,2 6 0,2 1 0,3-1-1,3 2 1,0-3 0,3 5 0,-1 0 1,2 0 0,-5-6 1,1 5-1,0-3 1,-1 0 0,-3 6 0,4-3 1,0-1 1,-1 0 0,-5 4 0,4-4 0,-2 2-1,0 5 1,-1-5 0,-5 2 0,0 2 10,0 2 1,-2 0 0,-3 0 0,-7-2 9,-4 0 0,-1 12 1,0-8-1,-3 1 10,-3 1 0,1-2 0,-5 0 0,2 0-14,4 0 1,-6 2 0,-1 2 0,-1 1-23,0-1 1,8 0 0,-2 0-1,5 2 8,6-3 0,5-3 0,7-4 1,0-3-35,0-3 0,7 4 1,5-6-1,4-2 3,1-1 0,6-3 0,1 1 0,-3-1 24,-2 1 1,5-1 0,-3 1-1,-3-1 7,-5 1 1,-9 1 0,2 4 0,-4 4-9,-2 1 1,-2 8 0,-4-3 0,-8 0 14,-7 0 0,-4 10 1,-6-8-1,2 2 19,-2 0 0,-2-2 0,0 0 0,2 0-13,1 0 0,9-2 1,-2-2-1,3-2-11,3 2 1,0 0 0,1 0-1,2-2 3,3 2 0,1 2 0,-4 2 0,5 0-26,1 0 1,-4 0 0,7 2-1,-1 1-3,-2 3 0,6 0 1,-4-6-1,4 0 5,2 0 1,0 3-1,0-1 1,0-4 14,0 0 0,6 0 0,2 2 1,2 0 2,3 0 1,-3 0 0,1 0 0,1 0 1,-2 0 0,0 0 1,-7 0-1,3 0 19,-2-1 0,4 1 0,-2 0 0,0 0-11,1 0 0,-5 0 1,4 2-1,-4 2-9,-2 2 0,0 7 0,0-1 0,0 3 1,0 2 0,-6 1 1,-2-1-1,1-1-23,-1-5 0,2 3 1,6-8-1,0-3-23,0-1 0,6 2 0,4-2 0,3-4 16,7 0 0,1-2 0,-4 0 0,3-2 12,3 2 1,-4-4-1,5 0 1,-5 1-5,-1-1 1,-3-4-1,-1 4 1,-5 0 22,-1 1 0,4-1 1,-6 4-1,-2-4 7,-3-2 1,1 4-1,2-3 1,2-1 11,-2 0 1,0 4-1,0-4 1,2 1 17,-3-1 0,-1 6 0,-2-2 1,0 2-19,0-2 1,0 10-1,0-4 1,0 2 28,0 0 1,0 3 0,0 1-1,0-4-53,0-6 1,2 2 0,4-4 0,6 2-18,3-2 1,5-2-1,3-7 1,6-1-2,4-3 1,10-5 0,3 3 0,5-4-15,1-3 1,6-1 0,3-6-1,-1 0 13,0 0 1,-4 0-1,-7 0 1,-7 0 17,-5 0 0,0 6 1,-14 2-1,-1 2 39,-3 3 0,-1 3 1,1 1-1,2-1-7,3-5 0,1 5 1,0-7-1,8 1-6,6-4 0,9 2 0,-1-2 0,5-3-58,7-1 0,1-4 1,8-3-1,0-5 33,3 0 0,11-13 0,-3 4 0</inkml:trace>
  <inkml:trace contextRef="#ctx0" brushRef="#br0" timeOffset="1827">2149 402 7377,'0'-17'-645,"0"-1"0,2 1 654,3-1 1,3 1 0,6-1 0,-3 1-18,3-1 1,1 1-1,5 0 1,1-1 1,3 1 0,7-1 0,-2-1 0,6-3 1,5-1 0,-3 0 1,4 7-1,-2 3 2,2 1 1,-3 2 0,7-3 0,-2 3 1,-5 2 0,5 3 0,-2 5 1,-2 1 0,-2 5 0,-2 4 0,-1 9 0,1 3 0,0 1 0,0 8 0,0-2 0,0 4-8,0 2 1,-2 0 0,-2 0 0,-2 0-2,2 0 1,-4 0 0,1 0-1,-3-2 8,-4-4 0,-3 4 0,-5-6 0,-3 2 0,-2 0 1,-1-8 0,-3 5-1,2-3 7,-2 0 0,6 3 1,-1-5-1,3 2-3,0-2 1,1-1-1,9-1 1,3 3 2,2 1 1,2 0 0,8-3 0,2 1-4,2 2 1,1 2 0,-3-1 0,2 3-1,-2 0 1,-3 6 0,-1-2 0,-2 6 0,-4 4 0,3 5 1,-7-3-1,0 0 2,0-1 1,-2 7-1,-3-3 1,1 3-5,3-2 0,-1 3 0,-8-3 0,-1 1 0,-2 1 0,1-5 0,3 1 0,-1-1 0,-1 5 0,-5 0 0,1-1 0,0-1 0,2-1 0,-1 1 2,1-1 1,-2-1-6,1 2 1,9 1 0,-7-7-1,3 0 2,5 1 1,-4-5 0,7 4 0,-5-4-4,-1-2 1,-1 0-1,1 1 1,-1 3 1,0 2 1,1 8-1,-3-3 1,-3 3 14,-6-3 0,-4 7 0,-2-3 0,0 4 18,0-3 1,0 5-1,0-5 1,0-1-20,0 0 1,2 11-1,2-11 1,3 2-11,3 3 0,-4-11 0,6 13 0,-1-1-2,-1-2 1,5 3-1,-3-1 1,4 2-9,1-2 0,-5 1 1,-1-1-1,1 2 5,-2-2 1,-1 6 0,-5 1 0,2 1-5,-2 0 1,-2-6 0,-2 4 0,-2-2-16,-4-4 1,-3 4 0,-9-1-1,-1-1-6,-5 2 1,5-6 0,-6 3 0,1-7 19,1-3 0,0-8 1,3 3-1,-1-1 25,-2 0 1,0-1 0,5-7 0,1-2 3,-1-1 1,1-1-1,1 6 1,1-2 6,-3-4 1,5 4-1,-11-2 1,3 4-18,-2 0 1,3 3 0,-3-8 0,4 1-9,1-2 0,1 2 1,-1-8-1,3 0-17,3 3 0,-2-7 0,7 4 0,-1-1 9,0 1 0,-3-4 0,3 5 0,0-5-14,0-2 0,-3 7 1,3-1-1,-2-2 4,-3-1 1,-3-9 0,-1 1 0,-1 2 8,1 1 1,-7 3-1,1-1 1,0-1 10,-2-5 1,-1 5 0,-5-5 0,2 5-7,-2 1 0,4 1 1,-2-3-1,0-1 8,2-2 1,-4-1 0,7 7 0,1-1-6,-2 1 1,3-7-1,-5 1 1,2 1 1,4 3 0,-5 1 1,1 1-1,-2-1 3,-4 1 1,4-1-1,-2 1 1,-2-1 3,-2 1 1,0-7 0,2 1 0,2 2-22,-3 1 0,-1-3 0,0-3 0,2 1 1,2 0 0,2-6 1,-4 4-1,2-3 2,-2 1 1,4 0-1,-2-6 1,0 0 1,1 0 1,1-6-1,4-2 1,-4-1 1,0-5 0,-4-3 0,5-5 0,-1-1 2,-4 2 1,-2 1 0,-2 1-2,0-4 0,-7 3 0,-3-5 0</inkml:trace>
  <inkml:trace contextRef="#ctx0" brushRef="#br0" timeOffset="3203">664 7370 6451,'12'2'-102,"-2"4"130,-3 6 0,1 1 0,-4 1 0,2-2 3,-2 1 0,3 5 0,1 3 0,0 2 4,0-1 1,-1 3-1,-3-2 1,4 0-34,2 3 0,-6-7 0,3 6 0,-1-1 1,0-1 0,0 0 0,-6-5 0,2-1-336,4 1 1,-4-1 170,3 1 162,-3-9 0,-2-1 0,0-8 0</inkml:trace>
  <inkml:trace contextRef="#ctx0" brushRef="#br0" timeOffset="3503">734 7405 7395,'6'-17'0,"2"-1"-437,1 1 1,-3 0 0,6-1 489,1 1 1,3 7 0,1 4-17,1 4 1,-1 2-1,1 0 1,-1 0-30,1 0 1,-1 6 0,1 2 0,1 1-4,4 5 0,-3 0 0,3-1 0,-4-1-6,-1 1 0,-1 1 1,1 0-1,-3-3-38,-3 3 1,-4-5-1,-8 3 23,0 2 1,-2 1 0,-4 1 0,-6-3-4,-3-1 0,-3-2 0,1 3 0,-3-3-45,-3-2 1,2-1 0,-6-3 0,1 2-90,5-2 153,2-2 0,-7 6 0,-1 1 0</inkml:trace>
  <inkml:trace contextRef="#ctx0" brushRef="#br0" timeOffset="3932">1240 7353 7569,'0'10'-357,"8"-3"128,2-14 1,7 5 0,1-4 144,-1 4 1,1 2 0,-1 0 102,1 0 1,-1 2-1,1 4 1,-1 3 0,-1 9-50,-5-1 0,-1 1 0,-6-1 18,2 1 0,0-1 1,-6 1-37,0-1 76,0 1 1,-8-9 3,-4-3 0,2-4 0,1-4 1,1-4-2,4-5 1,2-5-1,2-3 1,0-3-21,0-1 0,8 0 0,2 3 0,1-1-48,1-2 1,0 0-1,5 7 1,0 2 25,1 3 11,-1 7 0,1-4 0,-1 8 0</inkml:trace>
  <inkml:trace contextRef="#ctx0" brushRef="#br0" timeOffset="4304">1939 7318 7569,'-17'10'-148,"-1"-4"-47,1-4 0,-1-2 0,1 0 1,-1 0 212,1 0 0,-1 5 0,1 3 1,-1 2 0,9-4 1,1 5-1,2 3-28,0 1 0,0-3 0,6 0 0,0 1-3,0 3 0,0 1 1,2-1-1,4-3-11,6-1 0,3-8 0,3 2 0,-1-2 3,1 1 0,-1-3 0,1 4 1,-1-6 11,1-6 1,-1 2-1,1-7 1,-1-1-9,1 2 0,-3-5 0,-1 3 0,-5-3-33,-1-3 1,-2 1 0,-6-1 26,0 1 1,-8-1-1,-3 1 3,-5 0 0,-1 7 1,-1 4-1,1 4-57,-1 2 1,1 0 0,-1 0-78,1 0 153,-1 0 0,9 8 0,1 2 0</inkml:trace>
  <inkml:trace contextRef="#ctx0" brushRef="#br0" timeOffset="4860">2568 7266 7053,'-18'0'-116,"1"0"0,-1 0 0,1 0 1,-1 0 103,1 0 1,-6 0-1,-1 2 1,3 1 25,2 3 0,3 8 0,3-2 0,1 3-24,-2 3 0,7-1 1,-1 0-1,2 1 1,0-1 1,0 1 0,6-1 0,0 1 10,0-1 1,6-5 0,2-2 0,2-3-5,3-3 1,3-2 0,1-2 0,1 0 3,-1 0 1,1 0 0,1-2 0,2-2-52,3-1 1,-1-9-1,-4 2 1,3-3-27,1-3 0,-2 1 0,-7-1 0,-4 1 11,-3-1 1,-1 1 0,-6-2 0,0-3 66,0-1 1,-2-6-1,-2 4 1,-1-3-3,1-3 0,-4-2 0,0-2 0,0 1-6,1-1 1,1 2 0,6 4-1,0 3 77,0 1 0,0 6 1,0-5-33,0 5 0,0 7 0,-2 3-22,-4 1 0,4 4-8,-4 10 1,4 4 0,2 7 0,0 2 51,0 5 0,0-3 0,2 8 0,2 0-28,2-2 1,2 6 0,-2-5-1,3 1-6,1 0 0,4-2 0,-7 4 0,1-4-96,0-2 0,3 4 0,-3-3 0,2-1-56,3 0 0,3-2 1,1-5 123,1-1 0,-1 1 0,1-1 0</inkml:trace>
  <inkml:trace contextRef="#ctx0" brushRef="#br0" timeOffset="5448">2917 7248 6700,'6'18'28,"0"-1"0,5-5 1,-3-1-1,0 3-29,0 2 1,3-5-1,-3 1 9,2 1 0,1 3-95,7 1 1,-1-7 0,1-4 6,-1-4 1,-5-2 0,0 0 0,-1-2 7,-1-4 1,5 2 0,-5-7 0,2-3 45,-1-2 1,-7-1 0,2 0-1,-2-1-10,2 1 1,-4-1 334,4 1-183,-12 7 0,2 4-100,-8 12 1,8-2 0,-2 7 0,5 3 9,1 2 1,0-5-1,1 1-89,5 1 0,-2 1 0,8 0 0,1-5 63,3-1 0,1-2 0,1-6 0</inkml:trace>
  <inkml:trace contextRef="#ctx0" brushRef="#br0" timeOffset="5899">3458 7248 7569,'-9'-10'-280,"-7"3"246,5 7 0,-5 0-278,-1 0 1,1 7 0,4 5 323,7 4 1,3-5 0,2 1 12,0 2 0,2-1 0,1 1 1,5-5-10,2-1 1,2 6 0,5-5-12,1 1 1,-1-2 0,0-8 0,1 0-28,-1 0 1,7 0 0,-1 0 0,-2-2-3,-1-4 0,-3-4 0,1-7 0,-1 0 4,1-1 1,-1 1-1,-1-3 1,-5-1-2,-5-2 0,2-7 0,-2 5 0,-3-2-12,-1-4 1,-2 4 0,0-2 0,0-2 6,0-2 1,0 4 0,0 1 0,-2 3 113,-3 4 0,1 1 57,-8 3 1,6 7-90,-5 4 1,7 6 0,-2 6 0,4 6-19,2 3 1,0 9 0,0-1 0,0 0-12,0 3 0,0-5 0,2 6 0,2-2-11,2-3 0,7 3 1,-1 0-1,1 0-19,-1 1 0,4-3 1,-5-6-1,5 1-229,1-1 0,-5 1 0,-2-1 232,-3 1 0,7-1 0,-4 1 0</inkml:trace>
  <inkml:trace contextRef="#ctx0" brushRef="#br0" timeOffset="6058">3685 7126 7475,'-9'-18'-201,"3"1"299,12 0 0,3 5 1,11 2-1,1 2-358,3 5 0,7-5 0,0 2 0,5 2-28,5 2 1,0 2 287,-6 0 0,0-8 0,0-1 0</inkml:trace>
  <inkml:trace contextRef="#ctx0" brushRef="#br0" timeOffset="6661">4402 6899 7463,'9'2'-1020,"-3"4"970,-4 5 0,-2 7 0,0 5 0,0 4 59,0 0 1,0 4 0,0-5 0,0 1 36,0 4 1,0-6 0,2-2-1,2-3-30,2-3 0,5 1 1,-3-1-111,2 1 0,1-1-62,7 1 0,-8-11 100,-5-7 0,-9-7 1,-3-13-1,-1-1 58,0-2 0,-3-8 1,3 1-1,0-1 5,0 2 0,2-10 1,6 5-1,0-3 42,0 0 1,0 4 0,0 2 0,2 4 102,4 1 1,-2 3 0,8 6 0,1 1-103,3 4 0,7-1 0,2 7 0,1 0-31,-1-2 1,6 6-1,-2-3 1,2 5 4,-2 5 1,2-1 0,-6 8-1,1 4-141,-1 5 1,-10-2 0,-7 5 0,-2-3 61,0 2 1,-2-3 0,-10 3-1,-6-4 44,-3-1 1,-9-1-1,1-1 1,0-3 234,-2-1 0,5-6 0,-3 4-34,3-3-181,11-1 1,3-6 0,12 0 0,7 0-58,9 0 0,-3 0 0,6 0 0,-1 0 49,-1 0 1,0 8 0,-5 2 0,-1 1 5,1 1 0,-3-1 1,-1 7-1,-5-1 8,-1 1 1,-2-1-1,-6 1 1,0-1 10,0 1 1,0-7 0,0 1 0,-2 0-3,-4-3 0,-5 5 0,-11-6 0,-3-1-12,-2 1 0,4 0 0,-7-4 1,1 2-177,2-2 1,-4 3 0,6 1 163,-2 2 0,-2 1 0,-6 7 0</inkml:trace>
  <inkml:trace contextRef="#ctx0" brushRef="#br0" timeOffset="15503">1817 1223 7175,'-8'10'-593,"6"-3"0,-8-7 616,5 0 1,1 0 22,-8 0 0,6 0 11,-5 0-26,7 0-36,-4-7 1,8 3-15,0-8 1,0 6-9,0-5 0,8-1 18,3-5 0,5 7 0,-1 2 0,-1 2-4,-2 1 1,-7-1 0,7 6-15,2 0 0,1 0 17,3 0 1,-3 2 19,-3 3 1,-4 5 16,-8 8 1,0-7-1,0 1-23,0 2 1,0-5 0,0 3-3,0 1 1,2-3-9,3 2-14,-3-8 18,6 3 0,-2-9 0,0-3 1,-2-7 1,-2 2-1,-1-1-2,5-3 1,-2-1-1,6-3 1,-2 1-4,-4-1 0,-1 7 0,1-1 0,2-2 22,-2-1 0,0-1 0,0 3 14,2 1 1,1 6-1,-1-3-26,6 1 1,-3 2 0,3 6-6,2 0 0,-5 6 0,1 2 0,0 1-28,0 5 1,-1-5-1,5 3 1,-4 2-13,-3 1 0,5 3 0,-4-1 0,-1 1-66,1-1 107,6 1 0,-12-1 0,5 0 0</inkml:trace>
  <inkml:trace contextRef="#ctx0" brushRef="#br0" timeOffset="16050">2428 1275 5927,'-17'0'-71,"5"0"165,0 0-66,8 0-10,-3-7 0,7 3-17,0-8 0,7 2 7,5-1 1,4 3 0,1 6 0,1-2-3,-1-2 0,0 1 0,1 5-7,-1 0 1,1 0-1,-1 0-1,1 0 0,-3 7 0,-1 5-3,-2 3 0,-9-3 1,3 0-1,-6 1 3,-6 3 0,3 7 0,-7 0 0,0-1 1,0-3 1,1-1-1,-5-1 1,4 1 0,3-1 0,-1-5 0,4-1 26,-2 3 0,-7-4-25,1 1 0,2-7 1,-1 4-2,-3 0 0,4-6 0,-1 3 1,-1-1 1,2 2-8,3-4 9,7 6 0,0-10 0,2-2 11,3-2 0,5-5 0,8 5 0,-1 0-6,0-2 0,7 6 0,-1-6 0,-2 3-8,-1-1 0,3 0 0,0 6 1,1 0-76,1 0 1,-6 0 0,6 0 74,1 0 0,-7-8 0,6-1 0</inkml:trace>
  <inkml:trace contextRef="#ctx0" brushRef="#br0" timeOffset="16372">2847 1136 7569,'0'9'-730,"0"-1"0,2-8 712,4 0 1,4 0 0,7 0-22,1 0 1,-1 0 0,1 0 0,-1 0-52,0 0 90,1 0 0,-1-8 0,1-1 0</inkml:trace>
  <inkml:trace contextRef="#ctx0" brushRef="#br0" timeOffset="16545">2952 1240 7569,'-17'10'-313,"7"-2"0,4-8 122,12 0 0,-2 0 1,7 0-1,3 0 84,1 0 1,-3 0 0,0 0 106,1 0 0,3 0 0,1 0 0</inkml:trace>
  <inkml:trace contextRef="#ctx0" brushRef="#br0" timeOffset="16837">3371 1118 7569,'-10'10'-1556,"3"0"1555,7-5 1,-6-1-1,0 8 36,2 2 0,2 1 0,2 3-25,0-1 0,2 0 1,2 1-1,2-1-20,-2 1 1,0-1 0,-1 1-4,3-1 0,2 1 1,-4-1-1,2 1-26,-2-1 0,3 1 1,1-3 15,2-3 23,-6 3 0,11-13 0,-5 6 0</inkml:trace>
  <inkml:trace contextRef="#ctx0" brushRef="#br0" timeOffset="17377">3511 1171 7268,'10'9'-1024,"-3"-1"1021,-7-8 1,0-2 29,0-4 1,8 4-25,4-3 1,-3 3 0,3 2-10,2 0 0,-5 0 0,3 0 0,2 0 5,1 0 0,3-2 0,-1-2 0,0-2 2,1 2 1,-1 2 0,1 2 0,-1 0-20,1 0 0,-1 0 1,1 0 3,-1 0 0,-5 0 11,-1 0 4,-7 0 4,4 0-4,-8 0 1,0 2 1,0 4 1,-2 2 0,-2 5 3,-2-1 1,1-6 0,3 3 0,-2 1 10,-2 0 0,-6 1 0,7 7-6,1-1 1,-4 1-1,2-1 1,2 1-4,2-1 0,2 1 1,0-1-1,0 1-8,0-1 1,0 3-1,0 1 1,0 4-138,0 2 1,0-3 135,0 5 0,0 0 0,0 6 0</inkml:trace>
  <inkml:trace contextRef="#ctx0" brushRef="#br0" timeOffset="39842">1660 2568 7111,'-10'0'-1297,"-6"0"1310,14 0-20,-5 0 0,7-2 21,0-4 52,0 4-52,0-6 0,-6 6 23,0-3 29,-8 3 1,11-8-2,-9 4 0,8 2-26,-2-7 1,12-1-17,6-6 0,3 7 1,3 1-15,-1 2 0,6 3 0,1 5 0,-3 0-16,-2 0 0,1 0 1,1 0-1,3 0-4,-3 0 1,0 0 0,-1 1-1,-1 5-1,-3 6 1,-3 3 0,3 3 6,-5-1 0,-3 1 0,-8-1 0,0 1 17,0-1 1,-2 3 0,-2 1-4,-2 2 1,-5 1 0,3-7-1,-2 0-7,6-7 68,-11-2-71,13-8 1,-6-2 0,8-4-23,0-5 0,6-5 0,2-1 0,0-1-8,-1 1 1,5 3 0,-6-1 0,0-5 7,1 1 1,-3 5 0,6 1 8,-2-7 0,3-3 0,-3-6 0,2 7 8,3 9 1,-5-3 0,0 7 0,-2-3 40,0 0-20,-1 8 76,-5-3-47,-7 7 1,5 7 0,-4 5 2,4 4 0,-4 1 1,0 1-27,2-1 0,2 0 0,2 1 0,0-1-16,0 1 1,2-1 0,2 1-1,4-1-47,2 1 1,1-3 0,7-1 0,-1-3 13,1 3 0,-1-4 0,1-1 0,-1 1-232,1 0 260,-1-6 0,8 3 0,2-7 0</inkml:trace>
  <inkml:trace contextRef="#ctx0" brushRef="#br0" timeOffset="40418">2323 2655 7268,'-9'8'-1165,"-1"-6"1045,4 4 222,4-4 0,-6 0-147,8 3 1,0-1 0,-2 6 15,-3-2 1,1-1 52,-8-1 1,6-4 76,-5 4-68,7-4 1,-2-10-34,12-3 0,3 1-25,9-2 1,-1 8 26,1-1 0,-1 3 0,1 2 2,-1 0 1,-5 0 0,-1 2-3,3 3 1,2-1-1,-1 8-1,-3 1 0,1 3 0,-7 1 0,-2 1 1,-2-1 0,-2 1 1,0-1-1,0 1 29,0-1 0,-6 1 1,-2-1 10,-1 1 1,-3-1-1,-5-1-10,-1-5 1,6 3 0,1-8-9,-3-2 1,5-3-24,-3-1 0,6 0 1,-4-1-19,3-5 1,1 2-1,6-8-13,0-1 1,0 3 25,0-2 0,2 3 1,4-3 0,5 6 1,-1 4-1,2 4 2,1 4 1,-3-2 0,1 5 0,1 1-8,-2 0 0,0 0 0,-7 3 0,5-1-45,2 1 1,-6-3-1,2 2-226,-4 1 279,5 3 0,3 1 0,7 1 0</inkml:trace>
  <inkml:trace contextRef="#ctx0" brushRef="#br0" timeOffset="40906">1695 2236 5748,'11'-6'135,"1"0"-52,-1 0-10,-1 6 0,0 0-26,-4 0 0,-2-5 1,7-1-21,3 2 0,1 2 0,5 0 1,1-2-22,2-2 0,8-1 0,-1 3 1,3-2-40,1 2 1,1 2 0,2 2 0,2 0 32,2 0 0,0 0 0,-7 0 0</inkml:trace>
  <inkml:trace contextRef="#ctx0" brushRef="#br0" timeOffset="41443">2725 2480 6274,'8'-9'-17,"-4"1"44,7 8 0,-1-2 0,4-2 0,-3-2-38,3 2 0,-5 3 1,3 1-69,2 0 0,1 0-11,3 0 0,-1 0-53,1 0 143,-9 7 0,7-5 0,-6 6 0</inkml:trace>
  <inkml:trace contextRef="#ctx0" brushRef="#br0" timeOffset="41684">2812 2638 7265,'0'9'-330,"0"-1"0,8-8 0,4 0 326,3 0 1,3 0-1,-1 0 1,1 0-41,-1 0 0,1 0 1,-1 0-1,0 0 44,1 0 0,-1-8 0,1-1 0</inkml:trace>
  <inkml:trace contextRef="#ctx0" brushRef="#br0" timeOffset="44423">3109 2358 5742,'10'-9'52,"-2"1"153,-8 8-67,0 0 0,5 2-89,1 4 1,0 3-1,-6 9-15,0-1 0,0 1 1,0-1-13,0 1 0,0-1-30,0 0 1,0 1 0,2-3 0,2-1-48,2-2 1,0-7-1,-6 7-84,0 2 0,1-7 0,3 1 139,2 0 0,8 2 0,-5 7 0</inkml:trace>
  <inkml:trace contextRef="#ctx0" brushRef="#br0" timeOffset="45022">3389 2446 7569,'-12'0'-577,"0"0"1,8-2 447,-1-4 1,-5 4 94,-2-4 1,4-4 29,3-1 0,3 1 14,2-2 1,0 6 0,2-3-7,3 1 1,5 0 0,8 4-3,-1-1 1,-5-1 0,-1 6-4,3 0 1,0 2 0,-1 2 1,-1 1 1,-2 9 0,3-4-18,-1-1 1,-8 7 0,1-4 8,-3 3 1,-2 3 0,0-1 0,-2-1 5,-3-5 1,1 5-1,-6-5 1,0 3 0,1-2 1,3 1 0,-4-5 0,2 2 91,-5-7 23,11 13-87,-6-14 0,8 4-21,0-12 1,2 4 16,4-4 1,-2 4-33,7 2 1,-5 0 0,4-2 0,0-2 30,-1-1 1,-3-1-1,6 6-27,1 0 1,-3 0-113,2 0 1,-3 2-57,3 4 1,-2-5 52,-4 5 119,-5-4 0,15-2 0,-6 0 0</inkml:trace>
  <inkml:trace contextRef="#ctx0" brushRef="#br0" timeOffset="45715">3825 2393 7114,'10'-8'-553,"-4"-3"1,1 1 567,-1-2 1,2 7-8,-2-7 0,-4 0 24,4-5 0,-4 5 6,-2 1 1,-2 5-41,-4-6 0,-4 8 2,-7-2 1,-1 4 0,1 2-1,-1 0 0,1 2 1,-1 2 5,1 2 0,5 6 1,3-5-1,-1 1 12,0 0 0,6 6 7,-2-3 1,4 5-19,2 1 1,2-1 0,4-3-6,6-1 1,3-6-1,3 3-6,-1-1 0,-5 0 1,0-4-4,1 2 1,3 5 4,1-5 1,1 6 0,-3-4 0,-1-1-11,-3 1 0,-5 4 0,4-4-9,-2 1 0,-2-3 1,-5 4 10,5-3 1,-6 5 31,0-6 1,-2 6 31,-9-7 0,-1 1 0,-5-4-35,-1 4 0,1-4 0,-1 4-2,1-4 1,-1-2 0,1 0-23,-1 0 0,7 0 1,1-2 15,2-4 0,0 4 0,5-6-9,-3 0 0,0-1 2,6-9 1,2 3 0,2 1-42,2 3 1,5-1-1,-3-4 1,2 3-57,3 1 1,-3 2 0,2-1 0,1 3 12,3 0 1,1 6-1,1-3 80,-1 3 0,1-6 0,-1-2 0</inkml:trace>
  <inkml:trace contextRef="#ctx0" brushRef="#br0" timeOffset="46126">4157 2323 7116,'-12'0'-1120,"1"0"1190,-3 0 0,6 8-56,3 4 1,3-3-1,2 3 1,-2 0-3,-4-3 1,4 7 0,-4-4 35,4 3 1,2 3 0,0-1-18,0 0 1,0-5-1,2 0-5,4 1 0,-2-5 0,7-2 0,3-4-41,2-2 0,1 0 0,0 0 4,1 0 1,-6 0 0,-1 0 29,3 0 1,-1-8 0,1-2-5,-2 1 1,-8-7 0,1 5-1,-3-5-8,-2-1 0,6-1 0,0 1 0,-2-1-18,-2 1 1,-10 1-1,-4 3 1,-3 3-45,-3 2 0,-5 2 0,-2 6 1,-2 0-69,-4 0 123,-10 8 0,-4 10 0,-7 9 0</inkml:trace>
  <inkml:trace contextRef="#ctx0" brushRef="#br0" timeOffset="47582">1625 3668 7263,'17'-8'-1224,"-7"4"1239,-4-7 1,-2 1 0,-1-4-32,3 3 1,0 5 30,-6-6 23,0 8 1,-2-3-31,-4 7 1,-3 0 0,-9 0-8,1 0 0,-1 6 1,1 1-1,-1 3 4,1 4 1,-1 1 0,3 3 11,3-1 0,-1-5 0,7-1-7,2 3 0,2-4 6,2 1 1,2-5 0,4 4 0,5-2 20,5-5 0,1 1 0,1 0-37,-1 2 0,1 0 0,-1-6 1,1 2 9,-1 4 0,1-4 0,-1 5-25,1 1 0,-7-6 0,1 4 7,1-4 0,-3 4 2,2-1 1,-8 3 16,1-2 0,-3-2 0,-4 6 11,-3-3 0,-5 7-2,-8-2 1,1-3-1,0 1 1,1 0-9,4-1 0,-9-5 1,4 4-1,-3-2-3,1 0 0,1-1 0,1-3-33,-1 4 0,1-4-143,-1 4-242,9-4 409,1-2 0,8 0 0,0 0 0</inkml:trace>
  <inkml:trace contextRef="#ctx0" brushRef="#br0" timeOffset="48193">2131 3930 7341,'-17'6'-1299,"-1"0"1370,1-2 1,5-3-68,0-1 19,9-7 0,-7-3-20,4-7 1,4 5-1,-4 0 4,4-1 0,4 3-16,4-2 0,4 3 0,7-3 12,1 6 0,-1 4 0,1 2-5,-1 0 0,-5 0 0,-1 0 0,1 2-2,-2 4 0,3-2 0,-5 6 0,0-1 10,0 1 0,-1 0 1,-3 3-1,2-1-3,-2 1 1,-2-3-1,-2 2 1,0 1-4,0 3 1,0 1-1,0 1 0,0-1 1,-6 1-1,-2-1 1,-1 1-3,-5-1 1,-1-5 0,-3-1 0,1 3 0,-1 2 0,1-5 0,-1-1 0,1-2 1,-1-4 0,1-3 0,-1-1 0,1 0 0,-1 0 0,1 0 29,0 0 1,7-1 0,4-5-17,4-6 0,2 2 0,2-1-16,4-3 0,4 6 0,7 1 1,0-1 1,1 6 0,-1-4-1,1 4 19,-1 2 0,1 0 0,-3 2 0,-1 2-16,-2 2 1,-3 7-1,3-1 1,-4 4-17,-1 1 1,-5-5 0,4-1 0,-2 3-43,2 1 0,-4-3 1,4 0-160,-4 1 216,-2 3 0,-8 1 0,-2 1 0</inkml:trace>
  <inkml:trace contextRef="#ctx0" brushRef="#br0" timeOffset="48617">1328 3511 6173,'8'-10'-36,"-5"2"65,9 8 0,0-5-42,5-1 1,-5 0 0,-1 6 20,3 0 1,0-2 0,-1-2 0,-1-2-17,1 2 1,9 2 0,3 2-1,0 0-55,0 0 1,7 0-1,-3 0 63,4 0 0,9-7 0,3-3 0</inkml:trace>
  <inkml:trace contextRef="#ctx0" brushRef="#br0" timeOffset="49185">2673 3773 6141,'17'-10'-2,"0"2"1,-1 6-5,-4-3 1,3 3-1,-3-4-2,3 4 0,-3 2 0,0 0-65,1 0 1,-3 0 72,2 0 0,-1 8 0,7 1 0</inkml:trace>
  <inkml:trace contextRef="#ctx0" brushRef="#br0" timeOffset="49418">2760 3895 7426,'2'10'-608,"4"-4"0,-2-4 615,7-2 0,1 0 0,5 0-68,1 0 0,-1 0 0,1 0 61,-1 0 0,1 0 0,-1 0 0</inkml:trace>
  <inkml:trace contextRef="#ctx0" brushRef="#br0" timeOffset="53435">3371 3563 6856,'-15'-2'0,"1"-2"-797,2-1 822,8-9 0,-9 10-26,7-8 0,0 7 33,6-7 1,8 8 0,4-2 1,-3-1-1,3 1-21,2 2 0,-5 2 1,3 2-1,2 0-8,1 0 0,-3 0 0,-1 0 0,3 0-16,1 0 1,3 0 0,-1 0-38,1 0 1,-7 8 27,1 3 1,-8 5-1,0 1 15,-8 1 0,0-7 1,-8-1-1,1 0 9,1 0 0,-3-5 0,5 5 1,0 0 7,0-1-6,-5-5 2,3 12 1,2-14 0,8 4 9,10-4 1,5-2-1,3 2-16,-1 3 1,-5-1-1,0 6 1,-1 0-4,-1-1 1,4-3 0,-9 6 0,1-1 2,2-1 0,-6 6 4,4-5 1,-4-1 21,-2 2 0,-2-3-7,-4 3 1,-4-2-1,-7-6-19,-1 1 1,1 1-1,-1-6 1,1 0 5,-1 0 1,1 0-1,0 0-123,-1 0-126,1 0 242,7 0 0,18-8 0,11-1 0</inkml:trace>
  <inkml:trace contextRef="#ctx0" brushRef="#br0" timeOffset="53992">4000 3476 7280,'-16'-2'-435,"5"-4"0,3 2 344,8-7 1,0 5-1,-2-4 106,-4 2 1,2 3-18,-7 5 1,-1 0 0,-5 0-1,-1 1 15,1 5 0,-1-4 0,1 6 3,-1 0 0,1 0 0,1 5 1,3-3 63,1-2 0,6 5-52,-5-1 0,7 3-28,-2 3 0,6-9 0,6-3 0,5-4-5,5-2 1,1 0 0,1 0-2,-1 0 1,1 0 0,-1 0 0,1 0-4,-1 0 1,-5-6 0,-1-1 6,3-3 0,-4 4-1,1-6 0,-5 9 2,6-3 0,-6 4 74,5 2-34,-7 0 1,4 8 0,-8 3 8,0 5 0,6 1 0,-1 1 0,-1-1-23,-2 1 0,-2 5 0,0 0 0,0-1-23,0-3 0,0-2 1,0 1-1,0-1-108,0 1 1,0-1 15,0 1 1,0-1 0,0 1-107,0-1 0,0-5 74,0-1 122,0-7 0,0 4 0,0-8 0</inkml:trace>
  <inkml:trace contextRef="#ctx0" brushRef="#br0" timeOffset="54585">4419 3493 7569,'16'-11'-151,"-5"-1"0,3 0-493,-8-5 1,-1 5 652,-5 1 1,-5 5 235,-1-6-207,-8 8 1,4-9-33,-7 7 0,0 0 0,-1 6 1,1 0-2,-1 0 0,6 0 0,1 0 0,-3 2 35,-1 4 1,-3-2 15,1 7-35,-1-7 1,7 6 11,-1-4 1,8 4-24,-2 7 1,4-5 0,4-3-1,2 1 11,2 0 1,6-4 0,-5 3-1,3 1-4,4 0 0,-1-5 0,1 5 0,-2 0-13,1 0 0,3-5 0,1 5 0,-1 0 1,-5 0 1,5-5 0,-6 7 0,1 0-98,1-3 0,-6 7 66,5-4 0,-7 3 18,2 2 1,-6 1 0,-6-1-7,-5 1 1,1-6-1,-2-3 26,-1-1 1,-3 4 0,-1-7-1,-1-1-5,1-2 1,-1 4 0,1 0 0,-1-2 19,1-2 1,-1-2 64,1 0 0,1-8-43,5-4 1,3-3-38,8-3 0,2 1 0,4-1 0,5-1 0,5-2-7,1-3 0,1-5 1,1 4-1,4 0-72,7 0 0,5-6 0,5 1 0,7-3 67,3-1 0,10-9 0,3-2 0</inkml:trace>
  <inkml:trace contextRef="#ctx0" brushRef="#br0" timeOffset="60648">1 6113 7569,'0'-17'-1066,"0"7"900,0 2 168,0 0 1,0-1 2,0-9 1,0 7-1,1-1 1,3-2 18,2-1 1,8-3 0,-3 1 0,3-1-20,-2 1 1,3-1 0,-3 1 0,1 0-27,-1-1 1,2-1 0,-7-3 0,1-1 11,0 2 0,-2 1 1,-6 3-1,0-1-1,0 1 0,0-1 0,0 1 1,0-1 9,0 1 1,-6 5-1,-2 3-1,-2 1 1,5-4 27,-7 6 1,2 3 0,-3 8 2,1 7 0,8 4 1,-2 1-1,4 0-5,2 1 1,0-1-1,0 1 1,0-1-9,0 1 0,8-1 1,4 1-1,3-1-7,3 1 1,1-7 0,4-1 0,5-2 1,-1-4 0,6-2 1,-6 0-1,0 1-28,-4 3 1,3 8 0,-3-4 8,-2-1 1,-9 7 0,-6-5 2,-4 5 0,-2 1-5,0 1 1,-2-7-1,-4 1 1,-6 0-71,-3-3 1,-3 7 0,1-6-1,-3 1-7,-3 1 0,4-2 0,-5 3-174,5-1 260,2-8 0,-1 11 0,1-5 0</inkml:trace>
  <inkml:trace contextRef="#ctx0" brushRef="#br0" timeOffset="62306">647 5729 7117,'0'-18'-95,"0"1"1,-2 5 0,-4 3 28,-6 1 0,-3 2 1,-3 6 42,1 0 1,5 6 0,2 2 0,1-1 22,-1 1 0,6 6 0,-4-5 0,3 3 8,-1 0 0,0-1 4,6 7 1,2-3-28,4-3 1,-2 1 0,7-7-11,3-2 0,1-4 0,3-6 0,-1-5 3,1-5 1,-1 1-1,1 1 1,-1 2 45,1-1 0,-7 3 0,1-1 45,1-3 0,-3 6 0,0 0 4,-2 1-156,5 5 0,-5-4 10,4 12 1,-5 3 0,-5 7-51,4-4 1,-4-3 63,4-3 1,-2-4 0,0 6-15,2 0 1,7-8 72,-1 0 0,1-8 0,1-8 0,-4 3 8,-3 1 0,5 0 0,-6-5 0,0-1 126,1 1 1,-3 0 47,8-1 1,-6 3-32,5 3-155,-7 4 0,6 10 0,-6 4 20,2 6 0,0-3-25,-6 3 0,1-2 1,3 3 2,2-1 0,6-1-92,-6 7 83,-1-1 0,-3-7 21,4-4 0,-4-6 1,4-6-1,-2-6-12,2-3 0,-2-3 1,5 1-1,1 0 5,0-1 1,-1 1-1,5-1 1,-4 1 67,-3-1 1,5 7 0,-4 1-1,2 2 1,1 2-1,7 6-59,-1 0 0,-5 0 1,-3 2-22,-1 4 1,4 4 2,-6 7 0,1-1-25,-1-5 1,4-3 28,7-8 1,-5 0-1,-2-2-6,-2-4 1,-1-3 0,-3-9 0,4 1-2,2-1 0,-6 7 1,3-1 3,1-2 0,-4 1-20,8 1 0,-7 4-15,7 8 1,-8 8-1,4 2 1,-3 2-72,1-1 0,8 1 35,-2 5 1,3-1-1,3-5 28,-1-5 0,0-4 0,1-2 51,-1 0 0,1-2 1,-3-4-1,-1-3 2,-2-1 1,-1-5 0,5 3 0,-3-4 44,-1-1 1,-6 1 0,4 3 0,-3 1 131,-3-1 0,0 5-112,2 2 0,-4 6-40,4 6 1,-4 5-1,-4 11 1,-2 3-16,-2 2 0,0-5 0,6 3 0,0-2-10,0 0 0,0 6 0,0-5 0,2-3 1,4-2 1,-4-1 0,4-1-7,-4 1 0,-2-6 0,1-3 30,5-1 0,-4-4-52,4-10 1,-4-4-1,-2-7 1,0-1-27,0 1 1,-2-2 0,-2-5 0,-4-3 37,-1 0 0,3-6 0,-4 4 0,2-4-1,5-2 0,-1-4 0,0 2 1,-2 6 82,2 4 0,2 4 0,4 5 0,2 1-33,2-1 0,7 9 1,-1 1-1,4 2-52,1 0 1,0 0-1,1 6 1,-1 0 1,1 0 0,-6 2 0,-3 4-20,-1 6 1,-2 3 0,-6 3 13,0-1 1,0 1 0,-2-1-10,-4 1 0,2-7-123,-7 1 140,-1-8 1,2 2 0,4-12 0,4-6 0,2-3 1,0-3 0,0-1 0,2-3 11,4-1 1,-2-8 0,8 4-1,-1-2 33,-1 0 1,6 7 0,-7-1 0,3 4 55,0 1 1,-7 1 0,7 1-63,2 5 0,1-3 1,3 6 92,-1-1 0,1 5-105,-1-2 0,-1 6 1,-3 8-1,-3 7 29,-2 6 0,3 5 0,-3-3-44,2 6 0,-5-2 0,5 0 0,0 1 0,0-3 17,3 0 0,3-2 1,-1-5-1,-1-3-26,-3-3 0,3 2 1,7-9-1,3-1 4,-3-2 0,4-4 0,0-2 0,3-3-17,3-3 0,-4-2 0,0-5 0,-2-1-18,-3 1 1,-5-6 0,-5-1 0,-5 3-2,1 2 1,-6 1 0,2 1 0,-6-1 15,-4 1 1,-7 1-1,3 3 1,-2 3 109,1 2 1,-1 2-1,-5 6-37,-1 0 0,1 2 0,-1 2 0,3 4-24,3 2 1,-2 1 0,9 7 0,1-1-10,2 1 0,2-1 0,2 1 0,4-1-45,5 0 1,7-1-1,3-2 1,4-5-82,2-1 1,8 4 0,8-6 0,0-3-215,-1-1 325,7-2 0,-4 0 0,7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49:45.919"/>
    </inkml:context>
    <inkml:brush xml:id="br0">
      <inkml:brushProperty name="width" value="0.08571" units="cm"/>
      <inkml:brushProperty name="height" value="0.08571" units="cm"/>
      <inkml:brushProperty name="color" value="#E71224"/>
    </inkml:brush>
  </inkml:definitions>
  <inkml:trace contextRef="#ctx0" brushRef="#br0">2059 315 7569,'-18'0'-167,"1"0"1,-2 2 0,-3 2 0,-3 2-1,0 0 74,0 2 0,-1-5 0,5 7 0,-2 0 1,1-2-1,3 1 0,1-1 0,1 0 0,0-2 155,-1 1 1,6-5-14,1 4 0,7-2-34,-2 2 0,6-4 0,6 6 0,6-3-10,3 1 1,-3 0 0,-1-4-1,3 2-17,1 2 0,1 1 0,-2-3 9,-3 2 12,-7 8 0,6-10 0,-6 7 10,2 3 0,-1 1 1,-5 3-1,0-1 19,0 1 0,0-1 0,-2 1 1,-1-1-15,-3 1 0,-8-1 0,4 2 0,-1 3-18,-1 1 0,0 0 0,-3-5 0,1-1-9,3 1 1,7-1-1,-2 1 1,4-1 1,2 1 0,0-1 0,0 1-19,0-1 1,0 0 8,0 1 0,0-1 1,0 1-26,0-1 1,2-5 0,2 0 0,2 1 17,-2 3 0,-2-5 1,-2 1-1,0 4 12,0 5 1,0-2 0,0 6 0,0-1 2,0-1 0,0 2 0,-2-3 1,-2 1 12,-2-2 1,0 1-1,6-1 1,0 2 9,0-1 1,0-3 0,-2-2 0,-2 1 6,-2-1 0,1 1 0,3-1 1,-2 1-14,-2-1 0,0 1 1,6-1-1,0 1-20,0-1 0,0 1 0,0-1 0,0 0-21,0 1 1,0-6-1,0-1 1,0 3 3,0 1 0,0 3 0,0-1 0,2-1 20,4-5 1,-4 5-1,4-4 1,-4 3 3,-2 3 1,0-1-1,0 2 1,0 3 23,0 1 1,0 2-1,0-3 1,0 3-3,0 2 1,0 0 0,0 4 0,0-4-11,0-1 0,0 5 0,0-2 0,0 2 5,0-2 1,-6 4 0,0-4-1,0 4-12,-2 2 0,6 0 0,-5-2 1,1-2-14,0-2 1,0-6 0,6 5 0,0-3-17,0-4 1,6 4 0,2-1-1,0-3-20,-1-2 0,5 5 0,-6-1 0,0-2 25,1-1 0,-5-3 0,4 1 24,-4-1 0,-2 1 0,0-1-15,0 0 0,0 1 0,0-1 0,0 3 83,0 3 1,0 2 0,0 8 0,0 0-46,0 4 0,0 4 0,0-2 0,0 3-28,0 3 0,0-4 0,0 3 0,0-1 7,0-4 1,0-2-1,0-2 1,0 0-25,0 0 1,0-2 0,0-2-1,0-4 9,0-2 1,2 4-1,2-6 1,4-1-8,1-3 0,-3 1 1,6 1-1,-1 2-10,-1-1 1,6-3-1,-7-2 1,3 1 9,0-1 0,-6 7 0,3-1 1,-1-2-2,-4-1 1,-2 3 0,-2 0 0,2-1 15,4-3 0,-4-2 1,3 1-1,-3-1 38,-2 1 0,0-1 1,0 1-1,0-1-19,0 1 0,6-1 0,0 1 0,0-1-12,2 1 0,-1-1 0,7 0 0,-3 1-9,3-1 0,2 1 0,1 1 0,1 3-2,-1 1 0,-5 2 0,-1-2 0,3 5 12,1-1 1,-3 6 0,0-6-1,-1 2 10,-1 0 0,6 0 1,-5 6-1,3 0-5,-3 0 0,5-2 0,-4-2 0,1-2-4,-1 2 1,3 0 0,-3 0-1,2-4 11,-3-1 0,5 3 1,-5-6-1,5-2 8,1-1 0,1-3 1,-1 1-1,1-1-16,-1 1 1,8-1 0,3 1 0,1-3-9,0-3 0,0 3 0,6-3 0,0 3-11,0 3 0,0-1 1,0 3-1,-1 1 19,1 2 0,0 1 0,0-5 0,0 2-9,0 3 0,6 5 0,0-6 0,-3 0-5,-1 3 1,-2-7 0,2 4 0,2-3 0,2-3 1,1 1-1,-3-1 1,2 1-6,-2-1 1,0-1-1,-1-3 1,3-1 1,-2 1 1,-2 3 0,-2 1 0,-2-1 1,-4-4 1,4 3-1,-4-3 1,2 1-2,-2-1 0,4 3 1,-4-5-1,2 2 1,-2-1 1,4-7 0,-4 2 0,4-4-6,2-2 1,0 6-1,2 0 1,2-2-14,2-2 0,-1-8 0,-3-2 1,2-2 16,2-3 0,0-3 1,-6-1-1,-1-1 1,1 1-1,0-1 1,-2 1-1,-2-1 48,-2 1 1,-7-1-1,1 1 1,-4-2-17,-1-5 0,-1 5 1,1-6-1,-3 1-77,-3 1 0,4-8 0,-3 2 0,7-4-43,3-2 0,0-6 1,-5 1-1,-1-1 31,1-2 0,-3 0 0,-1-5 0,-5 1 50,-1-1 0,-2 3 0,-6-1 0,0-1 40,0 2 0,0-3 1,0 5-1,0-1 33,0-5 1,0 4-1,0-1 1,0-1-51,0 3 1,0-13 0,2 5 0,2-2-92,2-1 1,7-3 0,-1 0 0,3 0 26,3-2 1,-1 5 0,1-5 0,-3 2 22,-3 0 1,3-3 0,-5 5-1,0-2 86,-4 2 1,1 1-1,-1 3 1,-2 1-24,-2 5 1,-2-3 0,0 7 0,0-1-46,0 0 1,0-3-1,0 3 1,0 0-3,0 1 0,0-13 0,0 3 0,0-2-1,0-1 0,0-3 0,0 0 0,0 2 48,0 1 0,0 1 1,0-2-1,0-3 37,0 3 1,0 2 0,0 1 23,0 1-82,0 0 0,-6-1 1,0 3-1,3 1 6,1 3 0,2 5 1,0-4-1,0 1-45,0-1 1,0 4 0,0-3 0,0-1-20,0 0 1,-2 5 0,-2-7 0,-2-1 55,2-3 1,0-1 0,0-1 0,-2 3 28,3 3 1,1-7 0,0 6-1,-2-1 1,-2-1 0,-2 7 0,4 2 0,-1 4-25,1 2 0,-4 0 1,0 0-1,0 2-79,1 4 0,-7-2 0,2 8 0,-3 2-8,-3 1 1,1 3 0,-2-1 0,-3 1 29,-1-1 0,-6 1 1,4-2-1,-3-3 27,-3-1 1,-2 0 0,-2 5 0,0-1 64,1-5 1,-1 5 0,0-6-1,0 2-22,0-1 0,6-1 0,0 4 0,-2-3-25,-2 3 1,0 2 0,2 3-1,1 3-7,-1 1 1,4 2 0,-2-3-1,-2 3-2,-2 2 0,4 0 0,0 5 0,-2-3-17,-2 2 0,-2-4 0,0 2 0,0 0 15,0-1 1,0 3 0,0-6 0,2 0 3,4 1 0,-2 3 0,8-4 0,0 0 0,-3 1 0,7 3 1,-4-6-1,1 1-2,-1 1 0,4 0 1,-5 6-1,5-3-2,1-3 0,1 6 1,0-4-1,-1 2-21,1 1 1,-3-3 0,-1 4 0,-2-2 14,1 2 0,-3-4 0,2 3 0,-1 1-11,-1 2 1,6-4 0,-6 0 0,1 2 10,1 2 1,0 2 0,3-2 0,-1-1-2,-2-3 1,-1 0 0,5 6 0,-2 0 5,-3 0 1,-7 0 0,2 0 0,-4 0-3,-2 0 1,0 0-1,2 0 1,2 0 4,2 0 0,6 0 0,-4 0 0,2 0 7,3 0 0,3 0 0,1 0 1,1 0 0,-1 0 0,1 0 0,-2 0 0,-3 0-9,-1 0 1,0 0 0,5 0 0,-1 0 1,-5 0 1,5 0 0,-6 2 0,2 2 1,-1 2 0,-7-1 0,4-3 0,-2 2 5,0 2 0,7 0 0,-3-6 0,2 2 23,0 4 0,-1-4 0,7 5-20,-1 1 1,7-4 0,-1 8 0,1 1-3,1 3 0,-4 3 1,6 4-1,1 7-2,-1 2 1,-4 3-1,6 2 1,1 4-86,-3 6 0,6 9 0,-4 4 81,4 2 0,-13 10 0,-5 7 0</inkml:trace>
  <inkml:trace contextRef="#ctx0" brushRef="#br0" timeOffset="3924">1186 6358 7569,'9'-2'-666,"-3"-4"0,-4 2 613,-2-7 85,0 7 0,0-2 0,0 12 17,0 5 0,6 5 0,0 1 0,-2 1-11,-2-1 0,-2 3 0,0 3 0,2 4-29,3 0 1,-3 4-1,4-5 1,-2-1-22,2 0 1,-4 6 0,4-4 0,-4 0 0,-2-3 1,5 1-1,1-2 1,0-1-71,2-3 1,-6-2 0,5-1-362,1-4 442,-6 3 0,6-13 0,-8 6 0,0-8 0</inkml:trace>
  <inkml:trace contextRef="#ctx0" brushRef="#br0" timeOffset="4242">1151 6410 7569,'8'-17'-294,"-7"-1"0,9 9 0,-6 1 165,2 0 0,7 6 0,-1-4 0,4 4 136,1 2 0,6 0 0,1 0 0,-1 0 14,2 0 1,-3 0 0,5 0-1,-2 0-24,-4 0 0,-1 6 0,-3 2 0,-1 2 8,-5 3 0,5 3 0,-6 1-8,-1 1 0,-1-1 0,-8 1 29,0-1 0,-6 1 1,-2-1-1,-1-1 0,-5-5 0,-1 3 0,-3-6 0,1-1-38,-1 1 1,1-2 0,-1-4 0,1 2-38,-1 2 0,1-1 0,-1-5-184,1 0 233,7 8 0,-5-6 0,5 6 0</inkml:trace>
  <inkml:trace contextRef="#ctx0" brushRef="#br0" timeOffset="4704">1710 6428 7015,'9'-2'-652,"-1"-2"462,0-2 1,-4 0 0,7 6 242,3 0 0,1 0 13,3 0 1,-3 2-23,-3 4 1,2-2-1,-8 8-7,-3 1 0,1 3 1,0 1-37,2 1 0,0-1 1,-6 1-1,0-1 2,0 0 0,0 1 0,0-1 1,0 1 1,-2-3 126,-4-3-57,-4 4 0,-5-16 0,3 0-45,6-10 1,-1-6 0,1-1-1,2-3-27,2-3 1,4 4 0,2-6-1,4 1-37,1 1 1,-3-6 0,4 6 0,-1 1-111,1 3 0,-4 7 1,6 2-3,1 3 1,-3 1 146,2 6 0,-1-8 0,7-2 0</inkml:trace>
  <inkml:trace contextRef="#ctx0" brushRef="#br0" timeOffset="5123">2303 6410 7446,'-17'0'-478,"-1"0"258,1 0 0,0 0 1,-1 0 183,1 0 1,-1 6-1,3 2 1,1 0 65,2-1 0,7 7 0,-5-2 0,0 3-13,0 3 0,7-1 0,-5 2 12,0 5 0,6-11 1,-4 5-33,4-3 0,10-1-10,4-2 0,3 1 0,5-7 1,1-2-37,2-2 1,1-4-1,-7-2 1,1-4 21,-1-1 1,0-1 0,1-4-1,-3 3 14,-3-3 0,2-2 0,-8-1 18,-3 0 0,-1 5 0,-4 0-34,-3-1 0,1 3 0,-8 0-26,-2 3 0,-1 1 1,-3 6 54,1 0 0,0-8 0,-1-2 0</inkml:trace>
  <inkml:trace contextRef="#ctx0" brushRef="#br0" timeOffset="5700">2845 6428 7263,'17'0'-648,"-7"-8"0,-2 4 684,-8-8 1,-2 9 0,-4-3-22,-6 4 0,-3 2 1,-3 0 41,1 0 0,-1 0 0,1 0 0,-1 2-42,1 4 1,0-3 0,-1 9 0,1 2-10,-1 1 0,3 3 1,1-1-11,2 1 0,7-1 1,-5 1-8,2-1 0,2 0 1,8-1 0,4-4 0,-2-3 1,8-5-1,1 2 19,3-2 1,1-2 0,1-4 0,1-2-10,4-2 1,-3-5 0,3 3 0,-4-2 0,-1-3 1,-1 3-1,1-2 1,-3-3-22,-3-7 1,-2 3 0,-6-4 0,1 3-17,-1 3 1,-2-3 0,-2-1-1,0-4-8,0-2 1,0 3 0,-2-3 0,-2 0 17,-1 0 1,-7-2-1,4-4 1,0 2 11,1 2 1,-1 5-1,4-3 1,-4 2 74,-1 4 1,5 7 0,-2 2 61,4-1 1,0 5-117,-4 2 1,4 6 0,-4 6 0,4 6-1,2 3 0,0 3 0,0 1 0,0 4 14,0 6 0,6 4 0,0 2 0,-2-2-7,-2-4 0,4 4 0,1-5 0,1 1-11,0 0 1,0-8 0,-2 4 0,3-1-70,1-1 0,4 0 0,-7-3-47,3 3 0,-4 0 1,5 2 112,3-7 0,2-5 0,1 5 0</inkml:trace>
  <inkml:trace contextRef="#ctx0" brushRef="#br0" timeOffset="6206">3142 6410 7110,'0'10'-874,"0"-2"936,0-8 0,0 2-14,0 4 1,0-3 0,0 9-35,0 2 0,7 1 1,5 1 27,4-5 1,-5 3-1,1-6-81,2 1 1,1-5-1,2 2 1,1-4 11,-1-2 0,-5 0 0,0 0 0,1 0-12,3 0 1,1-2 0,1-4 19,-1-5 0,-7 1 0,-2-2 5,-1-1 0,1-3 8,4-1 0,-4 5 2,-8 0 0,-2 9-3,-4-3 1,2 6 0,-8 6-64,-1 5 1,5-1 0,2 2-162,4 1 231,2 3 0,0 1 0,0 1 0</inkml:trace>
  <inkml:trace contextRef="#ctx0" brushRef="#br0" timeOffset="6680">3770 6428 7263,'-17'0'-393,"-1"0"1,1 0 0,0 2 516,-1 4 1,6-5 0,3 7-122,1 0 0,2 2 1,6 7-11,0 1 1,2-1-1,2 1-13,2-1 1,7-5 0,-1-3 0,4-1 18,1-4 0,0 0 1,1 0-16,-1 2 0,1-1 0,-1-5 0,1 0-2,-1 0 1,-5-2 0,0-1 0,-1-5-6,-1-2 1,5 4-1,-5-5 1,2-3 3,-1-1 0,-5-3 0,6-1 1,0-3 2,-3-1 1,1 0-1,-6 5 1,2 1-3,-2-1 0,-3 1 61,-1-1 1,-1 7 290,-5-1-278,-4 8 0,0 4 1,4 12-26,5 3 0,1-3 1,0 0-1,0 1-16,0 3 1,0 1 0,1 1 0,3-1-53,2 1 1,2-7-1,-4 1 1,4 2-76,1 1 1,-5 3 0,4-3 0,-2-1-313,0-3 424,7-7 0,-3 12 0,7-7 0</inkml:trace>
  <inkml:trace contextRef="#ctx0" brushRef="#br0" timeOffset="6826">3963 6463 7569,'-10'-10'-1509,"2"0"1509,8 4 0,0 3 0,2-7 0,4 2 0,-2 2 0,9 6 0,5 0 0,3 0 0,2 0 0,3 0 0,1 0 0</inkml:trace>
  <inkml:trace contextRef="#ctx0" brushRef="#br0" timeOffset="7398">4521 6707 7569,'-9'0'-1491,"1"-2"1696,8-4-190,0 4 83,0-5-36,0-1 1,0 4 37,0-8 0,0 1-55,0-7 1,0 1 0,2-1-52,4 1 1,-4-1 0,3 1 0,-1 0-11,2-1 1,-4 1 0,4-1 0,-2 1 3,2-1 1,-4 1 0,5-1 0,-1 1 1,0-1 0,6 7 0,-7-1 0,1 0 39,2 3 0,-4-5-61,8 8 0,-1 1 1,7 5 20,-1 0 0,-5 0 0,-1 0 0,3 0 27,1 0 1,-3 0 0,0 1 11,1 5 1,3 2 0,1 6 0,-1-3-9,-4 3 0,1 1 1,-5 3-1,2-1-43,3 1 0,-3-1 1,1 1-1,1-1-56,-2 1 0,3-1 1,-5 1-1,0-1 2,0 0 1,-2 1-1,-6-1 1,0 1-183,0-1 259,0 1 0,-16-1 0,-3 1 0</inkml:trace>
  <inkml:trace contextRef="#ctx0" brushRef="#br0" timeOffset="7620">4486 6550 7451,'16'-2'-352,"-2"-2"1,-1-2 259,7 2 1,-1 1-1,10-1 1,0-2 46,-2 2 0,8 2 0,-2 2 0,6-2 45,0-4 0,6 4 0,-1-5 0</inkml:trace>
  <inkml:trace contextRef="#ctx0" brushRef="#br0" timeOffset="22775">2129 1136 7385,'17'0'0,"1"0"0,-1 0-467,1 0 0,-1-6 0,1 0 425,-1 3 0,0 1 0,1 2 0,-1 0 61,1 0 1,-1 5 0,1 3-2,-1 2 0,-1-4 0,-3 3 0,-3 1 9,-2 0 0,5 0 0,-3 3-14,0-1 0,3-1-13,-7 7 0,0-6 16,-6-1 0,-2-7 16,-4 2 0,2-4 0,-7-2-16,-3 0 1,4-2 4,-1-4 0,1-4-9,-1-7 1,3-1 0,6 3 0,-2 1-9,-2 3 1,0-1 0,6-5-10,0-1 0,6 1 1,2 1-1,0 3 3,-1 1 0,7 6 0,-2-4 0,3 1-3,3-1 1,-1 6-1,1-2 1,-1 4 1,0 2 0,7 0 1,-1 0-1,-2 0 2,-1 0 1,-3 0-1,1 0 1,-1 0 0,1 0 0,-1 0 0,1 0 0,-1 0 0,-5 6 1,-3 2-1,1 0-11,0-1 1,-4 7 0,3-2-13,-1 3 1,-2-3-1,-6-1-43,0 3 0,0 2 1,0 1-21,0 0 86,0-7 0,0 6 0,0-7 0</inkml:trace>
  <inkml:trace contextRef="#ctx0" brushRef="#br0" timeOffset="23014">3037 1154 7353,'0'9'-312,"8"-1"1,-6 0-1,5 3 242,1 5 1,-6 3 0,4 3 63,-4 1 0,-2 0 0,0-3-165,0 3 168,0-4 0,6 9 1,-1-7-1,-1 2-35,-2-1 0,4-3 38,0-2 0,8 1 0,-5-1 0</inkml:trace>
  <inkml:trace contextRef="#ctx0" brushRef="#br0" timeOffset="23402">3264 1031 5927,'12'-2'46,"-1"-3"0,-5 3 1,6-4-60,1 4 1,3 0 0,1-2-59,1-2 0,-1 0 1,1 6 70,-1 0 0,1 0 0,-1 0 0</inkml:trace>
  <inkml:trace contextRef="#ctx0" brushRef="#br0" timeOffset="23610">3351 1188 7365,'-7'10'-1186,"5"-2"1144,-6-8 0,10 0 0,4 0 17,5 0 1,-1 0-8,2 0 1,-1 0-1,7 0-86,-1 0 118,1 0 0,-1 0 0,1 0 0</inkml:trace>
  <inkml:trace contextRef="#ctx0" brushRef="#br0" timeOffset="23950">3875 944 6092,'0'17'44,"0"1"-28,0-1 1,0 1 0,0-1 0,0 1-7,0-1 1,0-5 0,0 0-1,0 1-42,0 3 0,0-5 0,2 1-6,4 2 1,-2-1 0,7-1 37,3-6 0,2 3 0,1 1 0</inkml:trace>
  <inkml:trace contextRef="#ctx0" brushRef="#br0" timeOffset="24297">4172 979 7021,'-17'0'-539,"-1"0"1,1 2 571,-1 4 0,3 3 0,3 9 11,6-1 0,4 1 1,2-1-15,0 1 0,0-1 0,2 1 0,2-1-7,2 1 0,8-7 0,-3-1 0,5 0-13,1-1 1,1-5-1,-1 2 1,1-4-21,-1-2 1,0 0 0,1 0 0,-1 0 7,1 0 1,-3-2 0,-1-4 12,-2-5 0,-3-5 0,3-1 0,-6-1 0,-4 1 1,-2-1 0,0-1 0,0-3-19,0-1 0,0 0 1,-2 5-1,-4 1-52,-6-1 1,3 7-1,-3 1 1,-4 2-136,-5 4 1,0 4 193,-8 6 0,0 4 0,-6 7 0</inkml:trace>
  <inkml:trace contextRef="#ctx0" brushRef="#br0" timeOffset="36806">1937 2079 6078,'-12'0'-14,"0"0"1,9-2 123,-3-4-86,4 4 0,2-7 25,0 3 0,0 2-59,0-8 0,2 9 0,4-5 13,5 0 0,-1 6 0,1-4 0,3 4-6,2 2 0,1-6 1,2 1-1,3 1 8,1 2 0,2 2 0,-3 0 0,1 0-21,-2 0 1,-7 0-1,-2 0 1,-1 2 2,-1 4 1,3-3 0,-5 7 0,0 0-5,0 0 1,3 1-1,-3 7 5,2-1 0,-6 1 0,2-1 0,-5 1 8,-1-1 1,-1-1 0,-5-3 0,-6-1-4,-3 1 0,-3-3 1,1 0-1,-1-1 40,1 1 1,-3-4 0,-1 4 0,-2-3-16,1-3 1,3 0-1,1 0-35,1 2 17,7 0 0,-5-6 0,5 0 0</inkml:trace>
  <inkml:trace contextRef="#ctx0" brushRef="#br0" timeOffset="37383">2321 1992 5754,'-18'0'56,"7"0"63,-1 0 138,0 0-205,-5 0 0,5 2-10,1 4 1,7-3 0,-4 7-43,0-2 0,6 6 12,-3-3 1,3-1-1,2 2 15,0 1 1,0-3-7,0 1 0,0-5 0,0 6-18,0 2 1,7-5-33,5 3 1,-2-6 1,1 5 1,1-7-1,5 4-114,1 0 0,-1-6 141,1 3 0,7 5 0,2 0 0</inkml:trace>
  <inkml:trace contextRef="#ctx0" brushRef="#br0" timeOffset="37722">2548 2166 5958,'10'-7'50,"-3"5"0,-9-6 83,-3 8 0,3 2-96,-4 4 0,4 3 0,2 9-38,0-1 1,6 1 0,0-1-1,-3 1 20,-1-1 0,4 1 1,0-1-1,-2 1-138,-2-1 0,-2 1 0,0-1 0,0 1 119,0-1 0,0 0 0,0 1 0</inkml:trace>
  <inkml:trace contextRef="#ctx0" brushRef="#br0" timeOffset="38260">1884 1817 7113,'-9'8'-1140,"-1"-6"1269,4 4 32,4-4-127,-6-10 1,10 6-67,4-4 0,-4 2 1,6 0 54,0-1 0,1-1 0,9 4-14,-1-4 0,1 4 1,-1-4-1,1 4-2,-1 2 0,2-6 0,5 1 0,3 1-7,0 2 0,12-4 0,-4 0 0,4 2-56,3 2 1,-5 2-1,4 0 1,-4 0-178,-2 0 233,0 0 0,0 0 0,0 0 0</inkml:trace>
  <inkml:trace contextRef="#ctx0" brushRef="#br0" timeOffset="38827">2810 2027 5953,'17'-6'327,"1"-2"-283,-1-2 0,-5 7 1,0-3-104,1 4 1,3 2-70,1 0 1,1 0-24,-1 0 151,-7 0 0,5 8 0,-5 1 0</inkml:trace>
  <inkml:trace contextRef="#ctx0" brushRef="#br0" timeOffset="39199">2880 2236 5958,'11'0'61,"-1"-2"0,-2-3 0,5 3-65,-1-4 0,4 4-14,1 2 0,1 0 0,-1 0 50,0 0-32,-7 0 0,6 0 0,-7 0 0</inkml:trace>
  <inkml:trace contextRef="#ctx0" brushRef="#br0" timeOffset="39916">3491 1835 6102,'0'11'39,"0"1"0,0 0 0,0 5-23,0 1 0,0-1 1,0 0-1,0 1-26,0-1 0,0-5 0,0 0 3,0 1 1,0 3 0,0 1-2,0 1 1,0-7-104,0 1 1,0-6-26,0 5 136,0-7 0,8 12 0,1-6 0</inkml:trace>
  <inkml:trace contextRef="#ctx0" brushRef="#br0" timeOffset="40378">3666 1887 6346,'0'12'-124,"0"-1"1,0-5-1,0 6 133,0 1 1,0-3 0,0 2 0,0 1 1,0 3 1,0-5-1,-2 1 34,-4 2 0,4 1-22,-4 3 1,4-7-11,2 1 0,2-8 0,2 4 0,2-1 0,2-5-8,-3 4 1,5-4 4,8-2 0,-1 0 0,0 0-11,1 0 1,-1 0-1,1 0-18,-1 0 1,1 0 0,-1 0 0,1 0-42,-1 0 0,1 0 1,-1 0 59,1 0 0,-1 0 0,1 0 0</inkml:trace>
  <inkml:trace contextRef="#ctx0" brushRef="#br0" timeOffset="40677">3875 1974 7569,'0'10'-602,"0"0"228,0-4 0,0 3 355,0 9 0,0-1 0,0 1 47,0-1 1,0 1-22,0-1 1,0 1-1,0-1-61,0 0 0,0-5-85,0 0 139,8-1 0,-6-1 0,6-2 0</inkml:trace>
  <inkml:trace contextRef="#ctx0" brushRef="#br0" timeOffset="41264">4085 1870 7114,'9'7'-852,"1"-5"854,-4 4-114,-4-4 0,6 0 0,-10 2 105,-4 2 0,4 1 82,-4-1 1,2-4 0,0 6-55,-1 0 0,-1-4 11,6 7 0,0-5 0,2 4-34,4-2 0,-3-3 1,9-5 1,2 0 1,1 6-1,3 0 15,-1-2 1,-5-2-1,-1-2 1,3 0 2,1 0 0,-3 0 0,0 0 0,1 0-4,3 0 1,1 0 0,1 0-11,-1 0 1,1 6-1,-3 1-12,-3 3 0,1-4 0,-7 6-2,-2 1 1,4-3 0,-2 2 6,-2 1 0,-2-3 0,-2 1-2,0 3 0,0 2 4,0 1 1,-2 0 10,-4 1 1,-4-6 0,-7-3 5,-1-1 1,7-2-1,-1-6 1,-2 0 0,-1 0 1,-3 0-1,1 0-70,-1 0 0,1 0 0,-1 0 65,1 0-12,0 0 0,-1-8 0,1-2 0</inkml:trace>
  <inkml:trace contextRef="#ctx0" brushRef="#br0" timeOffset="41543">4085 1852 7569,'17'0'-248,"1"0"20,-1 0 1,1 0 0,-1 0 0,1 0 0,-1 0 183,0 0 1,1 0-1,-1 0 1,1 0 18,-1 0 1,-5 0-1,0 0 1,1 0-143,3 0 167,1 0 0,8 8 0,3 2 0</inkml:trace>
  <inkml:trace contextRef="#ctx0" brushRef="#br0" timeOffset="42285">4783 1817 6096,'-11'0'35,"-1"0"1,0 0-39,-5 0 0,1 2 0,3 2 39,1 2 1,1 7-41,-7-1 0,8-2 23,5 1 0,1 1 0,0 6 0,-2-1 0,0-5 0,4-3 0,-2 1 2,-1 0 0,-1 1 0,4 7-6,-4-1 0,4-5 1,-4 0-19,4 1 1,2 3-3,0 1 0,0 1 0,0-1 0,0 1 1,0-1 0,2 0 4,4 1 1,-4-6 0,6-3 0,-1 1-2,5 0 1,-2-6 0,1 3 14,3 1 0,2-6 0,1 4-2,0-4 0,1-2 0,-1 0 1,1 0-11,-1 0 0,-5 0 0,0 0 6,1 0 1,3 0-2,1 0 0,-5-6 0,-2-2 26,-3-1 0,5-3 0,-6-6-30,-2 1 0,-2 5 1,-2 1 12,0-3 0,0-1 4,0-3 1,-2 3-20,-4 3 0,-4 4 0,-7 8 0,-1 0-5,1 0 0,-3 0 1,-1 0-1,-2 0-49,1 0 0,-5 8 1,0 4-1,-2 3-98,0 3 1,0-1 150,-6 0 0,0 9 0,0 1 0</inkml:trace>
  <inkml:trace contextRef="#ctx0" brushRef="#br0" timeOffset="44810">2496 3144 6929,'9'0'-920,"-3"-1"1072,-12-5-73,4 4-55,-5-6 1,5 2-30,-4 0 1,2 1 12,-8 5 0,6 0 0,-5 0-25,-3 0 0,4 0 1,-1 2-1,-3 1 2,-1 3 0,-3 8 1,1-3 11,-1 5 0,3-4 0,1-1 1,3 3 5,-3 1 0,4-3 0,1 0 4,1 1 0,2 3 0,6 1-5,0 1 1,6-7 0,2-1 0,1 0-1,5-1 0,1-3 1,3 4-4,-1-2 0,1-2 0,-1-6 1,1 0 0,-1 0 1,1 0-1,-1 0 1,1 0 3,-1 0 0,1 0 0,-1 0-4,0 0 1,1 0 0,-3 1-1,-3 5 0,-4-2-1,-8 8 0,0-6 0,0 5 0,0 1 1,-2 3 2,-4-3 0,2 2 0,-5-7-1,1 3 1,0-4-1,2 4 33,-5-3 0,1 5-11,-2-6 0,1 0 0,-7-6 0,1 0-7,-1 0 0,5 0 0,-3 0 0,-3 0-9,-1 0 0,7 0 1,1 0-30,-2 0 1,-1 0-90,-3 0 1,7 0 0,1 2-90,2 3 200,2-3 0,6 6 0,0-8 0</inkml:trace>
  <inkml:trace contextRef="#ctx0" brushRef="#br0" timeOffset="45255">2705 3459 7113,'10'0'-1054,"-2"0"1206,-8 0 0,-2 0-104,-4 0 1,4 2-28,-4 4 1,4 3 0,4 7 23,4-5 0,-4 5-36,4-4 1,-2 1 0,-1 1 0,3-3 0,-2 3 1,-2 2 0,-2 1 0,0 2 1,0 3-36,0 1 1,0 0 0,0-5-1,0-1-49,0 1 0,0-1 0,0 1 1,2-1-132,4 1 1,-4-7 203,4 1 0,3 0 0,1 5 0</inkml:trace>
  <inkml:trace contextRef="#ctx0" brushRef="#br0" timeOffset="45815">3072 3267 6171,'10'-2'227,"-3"-2"-231,1-2 1,2 0 22,7 6 1,-5 0-48,0 0 1,-1 0-47,7 0 0,-7 0-200,1 0 274,-8 0 0,4 8 0,-8 2 0</inkml:trace>
  <inkml:trace contextRef="#ctx0" brushRef="#br0" timeOffset="45984">3177 3354 7446,'-18'10'-1150,"8"-2"1038,3-8 0,14 0 1,5 0 80,4 0 1,-5 0 0,1 0 30,2 0 0,1 0 0,2 0 0</inkml:trace>
  <inkml:trace contextRef="#ctx0" brushRef="#br0" timeOffset="46444">3735 3110 6321,'0'17'-13,"0"0"24,0 1 0,-5-1 0,-3 1 0,0-1 9,0 1 0,-3-7 0,3 1 4,-2 2 1,4-1 0,-3 1-5,1-3 1,0-1 0,4 4-13,-1-3 1,-1-5 34,6 6-1,0-8 0,6 5 0,1-5-46,3 2 0,2 0 1,5-6-1,1 0 6,-1 0 1,0 0-1,1 0 1,-1 0-17,1 0 0,5 0 1,0-2-1,-1-2-55,-3-2 1,4 1 0,1 5 0,-3 0-39,-1 0 0,-9 0 0,1 0 107,1 0 0,3 0 0,1 0 0</inkml:trace>
  <inkml:trace contextRef="#ctx0" brushRef="#br0" timeOffset="46744">3805 3162 6550,'0'17'27,"0"1"1,2-1-57,4 1 1,-4-1 0,4 1 0,-4-1 65,-2 1 1,0-1-1,0 1 1,0-1-51,0 1 0,0-1 0,0 0 0,0 1-29,0-1 1,0 1-1,0-1 1,0 1-305,0-1 346,8 1 0,-6-1 0,5 1 0</inkml:trace>
  <inkml:trace contextRef="#ctx0" brushRef="#br0" timeOffset="47424">4259 3214 6660,'10'0'-499,"-2"0"320,-8 0 171,0 8 0,-2-6 1,-4 4 32,-6-4 1,-3-2 59,-3 0 0,3-8-42,3-4 0,5-3-45,7-3 0,0 1 0,2 1 0,3 5 4,7 5 1,-2-2 0,1 2 0,3 3-16,1 1 0,3 2 1,-1 0-1,1 0 33,-1 0 0,7 0 0,-1 0-6,-2 0 0,-1 2 0,-5 3 0,-1 5-10,-3 0 1,-7 5 0,4-3 0,-2 3-12,0 3 1,-1-1 0,-5 1 0,0-1-9,0 1 1,-7-1 0,-3 1 0,-2-1 8,1 1 0,5-7 0,-4 1 0,0 0-2,1-3 1,3 5-1,-4-6 1,1-1 41,-1 1 0,4 0-18,-6-2 0,7-4 199,-7 3-78,8-3-149,-4-9 0,8 3 0,2-6 9,4 2 0,4 2 1,7 6-7,1 0 0,-7 0 0,1 0 33,2 0 0,-1-1 1,1-3 39,-3-2 1,1 0-1,5 6-63,1 0 1,-6 0 0,-1 0-187,3 0 1,1 2-15,3 4 0,-1-2 199,1 7 0,-1-7 0,1 4 0</inkml:trace>
  <inkml:trace contextRef="#ctx0" brushRef="#br0" timeOffset="48085">4766 3144 7114,'-10'-7'-863,"-5"5"929,13-14 0,-6 12-75,8-7 1,2 7 0,4-2 0,5 4-20,5 2 0,-1-2 1,1-2 51,1-2 0,-3 1 0,9 5 0,-3 0-16,-3 0 0,-5 0-7,-1 0 0,-1 7 0,2 5-19,-6 4 1,-4-5-1,-2 1-1,0 1 0,0 3 0,-2-1 0,-2-1 14,-2-2 1,-6-6 0,4 3-1,1 1 19,-1 0 1,-6-6-1,3 3-10,-5 1 1,1-4-1,1 6 10,2-3 0,7-1-14,-7-6 0,10 0 1,2 0-1,10 0 1,-1 0 0,3 0 0,2 0 8,1 0 0,-3 0 0,-1 0-1,3 0 0,2 2 1,1 2 1,1 2 0,-7 2 0,1-3-10,1 7 0,-5 4 0,0-1-3,0-3 0,-6 3 9,3-3 1,-5 2 0,-3-1 0,-5-3-3,-2-2 0,-2 3 1,-5-5-1,0-2 58,-1-2 1,-5 4 0,-1-1 0,3-1-3,2-2 0,1-2 0,1 0 1,-1 0-42,1 0 1,-1 0-1,3-2 1,1-2-49,3-1 0,-1-1 1,-5 4-24,-1-4 1,1 4 0,-1-4 0,1 4-82,-1 2 0,1 0 133,-1 0 0,-7 0 0,-2 0 0</inkml:trace>
  <inkml:trace contextRef="#ctx0" brushRef="#br0" timeOffset="67786">85 4542 6297,'6'-12'-61,"0"0"87,0 1 1,-6-7-51,0 1 17,0 7 23,0-5 1,-8 13-3,-3-4 0,1 6 12,-2 6 1,1 3 0,-5 9 6,4-1 1,3 1 0,5-1 0,-2 1-6,2-1 0,4 1 0,4-1-5,2 0 0,7 1 0,-1-3 0,4-1-12,1-2 1,0-6 0,1 5 0,-1 1-52,1-2 0,-1 3 0,1-5 12,-1 2 0,1 1 0,-1 7-6,1-1 1,-7-1-1,-1-3-5,-2-1 1,-2 0 8,-6 5 1,0-5 22,0-1 1,-8-7-1,-4 2-11,-3-4 1,-3-2 0,1 0 0,-1 2-31,1 4 0,-1-4 0,1 3-42,-1-3 90,1-2 0,-1 0 0,1 0 0</inkml:trace>
  <inkml:trace contextRef="#ctx0" brushRef="#br0" timeOffset="68244">627 4524 7483,'-12'-15'0,"3"1"0,-1 4 0,2 1-349,0-1 0,-5 6 71,1-2 245,-3 4 1,-3 4 43,1 4 1,1 4 0,3 7 0,3 1 4,2-1 1,0 1 0,4-1 1,-1 1 1,-1-1 4,6 0 0,6-5 1,1-2-67,3-2 1,2-3 0,5-5 34,1 0 1,-1 0 0,1-2 0,-1-1-179,0-3 1,1-8 206,-1 3 0,-7-5 101,-4-1 0,-4 5-49,-2 0-60,0 8 0,0-1 0,2 8-62,4 3 1,-4 8-95,3-3 1,3 5 0,0 0 142,2-5 0,1 5 0,7-7 0</inkml:trace>
  <inkml:trace contextRef="#ctx0" brushRef="#br0" timeOffset="68785">801 4524 7569,'-7'-17'-821,"5"7"630,-6-6-98,8 15 272,0-7 1,2 8 47,4 0 1,-2 2 0,5 4-21,-1 5 0,4-1 1,-6 2 0,-3 1 0,-1 3-30,-2 1-32,0 1 42,0-9 1,0-3 0,-2-10 7,-3-2 0,3-7 1,-4 1-2,4-3 1,2-3 0,0 1-4,0-1 0,2 1 0,4 1-16,5 5 0,-1 1 0,2 6 10,1-2 1,3 0 0,-1 8 16,-3 4 1,-4-2-1,-6 6 1,2-1 5,1 1 1,1 2-1,-4 3 12,4-3 0,-4 3 0,6-5-35,-1 0 1,-5 0-1,6-7-27,0 3 1,-4 0 0,5-8 0,-1-4 0,0 2 0,-4-7 1,4-3 25,1-1 0,-3-3 1,4 1 30,-2-1 0,3 1 1,-3 1 20,2 5 0,-4 3-48,5 8 0,-7 2 1,2 4 0,2-2 1,-3 7 20,-1 3-16,-2 1 0,6 3 0,2-1 0</inkml:trace>
  <inkml:trace contextRef="#ctx0" brushRef="#br0" timeOffset="69302">1273 4472 7569,'10'17'-434,"-3"1"299,-7-1 0,6 3 0,0 1 1,0 4 30,2 2 1,-6-3 0,5 3-1,-1-2 57,0-4 0,0 5 1,-6-3-1,0-2 28,0-1 1,0-3 0,0 1-11,0-1 1,-2-5 0,-4-3 23,-6-1 1,3-2 0,-3-6 7,-1 0 1,3-6-1,0-2 1,2-1-4,5-5 1,-5-1-1,2-5 1,2-1 0,2-3 1,2-5 0,0 4 0,0-2 0,0-4 0,0-2 0,0-2 0,0 0 10,0 0 1,0 2 0,2 2 204,4 2-211,-4 15 1,11-9-1,-5 13 1,0-1 19,0-1 1,5 8 0,-1-2-15,3 5 0,3 1 1,-1 0-15,1 0 1,-7 5 0,-1 3 0,0 2-14,0 3 0,-7 3 0,3 1 10,-4 1 1,-2-1 0,0 1-1,-2-1-3,-4 1 1,3-7 0,-9-1 0,-2 0-40,-1-1 0,-3-5 0,1 4 0,-1-2 47,1 0 0,-1 0 0,1-6 0</inkml:trace>
  <inkml:trace contextRef="#ctx0" brushRef="#br0" timeOffset="69735">1378 3965 7569,'-8'10'-752,"6"-2"1,-6-6 767,8 4 1,0 3 0,2 7-1,2-1 16,2 3 1,0-5 0,-4 13 0,2-1-15,1 4 1,7 2 0,-6 0 0,0-2 19,2 2 1,-5-4 0,7 0-1,0-1 18,-1-5 0,3-2 0,4-1 1,-3-1-6,-1 1 0,0-1 0,5-1 1,0-3-28,1-1 0,-1-8 0,3 2 1,1-4-23,2-2 0,7 0 1,-5 0-1,0 0-11,0 0 1,6-8 0,-4-4 0,1-1-43,-5 1 0,2-3 0,-4 3 1,-3-4 26,-5-1 0,-7-1 0,4 1 1,-2 0 38,-4-1 0,-4 3 0,-6 1-3,-6 2 0,-3 8 0,-3-1 20,1 3 1,-1 2 0,1 2-1,1 3-16,5 7 0,1 2 0,6 1 1,-2 1-60,2 3 1,2 2 0,4-1 0,4 1-218,6 2 0,5 3 260,7-3 0,3 4 0,8 8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49:56.458"/>
    </inkml:context>
    <inkml:brush xml:id="br0">
      <inkml:brushProperty name="width" value="0.08571" units="cm"/>
      <inkml:brushProperty name="height" value="0.08571" units="cm"/>
      <inkml:brushProperty name="color" value="#E71224"/>
    </inkml:brush>
  </inkml:definitions>
  <inkml:trace contextRef="#ctx0" brushRef="#br0">2166 420 7569,'10'-2'-456,"-2"-2"93,-1-2 1,-5-8-20,4 3 374,-4 3 0,-4 0 0,-4 8 14,-5 0 0,-5 0 0,-1 0-12,-1 0 1,1-2-1,-3-2 1,-1-1 9,-2 1 1,-8 2 0,2 4 0,-4 2-5,-2 1 1,0 9 0,0-4 0,0 1-3,0 1 1,0 0 0,0 3 0,0-1-1,0-3 0,2 1 0,2 4 0,2-3 0,-2-1 1,0-1 0,2 7-1,6-3 2,3-3 0,3 4 0,1-5 0,4 5-1,7 1 1,3 1-1,2-1 1,0 1-4,0-1 1,2 6 0,2 1 0,3-1-1,3 2 1,0-3 0,3 5 0,-1 0 1,2 0 0,-5-6 1,1 5-1,0-3 1,-1 0 0,-3 6 0,4-3 1,0-1 1,-1 0 0,-5 4 0,4-4 0,-2 2-1,0 5 1,-1-5 0,-5 2 0,0 2 10,0 2 1,-2 0 0,-3 0 0,-7-2 9,-4 0 0,-1 12 1,0-8-1,-3 1 10,-3 1 0,1-2 0,-5 0 0,2 0-14,4 0 1,-6 2 0,-1 2 0,-1 1-23,0-1 1,8 0 0,-2 0-1,5 2 8,6-3 0,5-3 0,7-4 1,0-3-35,0-3 0,7 4 1,5-6-1,4-2 3,1-1 0,6-3 0,1 1 0,-3-1 24,-2 1 1,5-1 0,-3 1-1,-3-1 7,-5 1 1,-9 1 0,2 4 0,-4 4-9,-2 1 1,-2 8 0,-4-3 0,-8 0 14,-7 0 0,-4 10 1,-6-8-1,2 2 19,-2 0 0,-2-2 0,0 0 0,2 0-13,1 0 0,9-2 1,-2-2-1,3-2-11,3 2 1,0 0 0,1 0-1,2-2 3,3 2 0,1 2 0,-4 2 0,5 0-26,1 0 1,-4 0 0,7 2-1,-1 1-3,-2 3 0,6 0 1,-4-6-1,4 0 5,2 0 1,0 3-1,0-1 1,0-4 14,0 0 0,6 0 0,2 2 1,2 0 2,3 0 1,-3 0 0,1 0 0,1 0 1,-2 0 0,0 0 1,-7 0-1,3 0 19,-2-1 0,4 1 0,-2 0 0,0 0-11,1 0 0,-5 0 1,4 2-1,-4 2-9,-2 2 0,0 7 0,0-1 0,0 3 1,0 2 0,-6 1 1,-2-1-1,1-1-23,-1-5 0,2 3 1,6-8-1,0-3-23,0-1 0,6 2 0,4-2 0,3-4 16,7 0 0,1-2 0,-4 0 0,3-2 12,3 2 1,-4-4-1,5 0 1,-5 1-5,-1-1 1,-3-4-1,-1 4 1,-5 0 22,-1 1 0,4-1 1,-6 4-1,-2-4 7,-3-2 1,1 4-1,2-3 1,2-1 11,-2 0 1,0 4-1,0-4 1,2 1 17,-3-1 0,-1 6 0,-2-2 1,0 2-19,0-2 1,0 10-1,0-4 1,0 2 28,0 0 1,0 3 0,0 1-1,0-4-53,0-6 1,2 2 0,4-4 0,6 2-18,3-2 1,5-2-1,3-7 1,6-1-2,4-3 1,10-5 0,3 3 0,5-4-15,1-3 1,6-1 0,3-6-1,-1 0 13,0 0 1,-4 0-1,-7 0 1,-7 0 17,-5 0 0,0 6 1,-14 2-1,-1 2 39,-3 3 0,-1 3 1,1 1-1,2-1-7,3-5 0,1 5 1,0-7-1,8 1-6,6-4 0,9 2 0,-1-2 0,5-3-58,7-1 0,1-4 1,8-3-1,0-5 33,3 0 0,11-13 0,-3 4 0</inkml:trace>
  <inkml:trace contextRef="#ctx0" brushRef="#br0" timeOffset="1827">2149 402 7377,'0'-17'-645,"0"-1"0,2 1 654,3-1 1,3 1 0,6-1 0,-3 1-18,3-1 1,1 1-1,5 0 1,1-1 1,3 1 0,7-1 0,-2-1 0,6-3 1,5-1 0,-3 0 1,4 7-1,-2 3 2,2 1 1,-3 2 0,7-3 0,-2 3 1,-5 2 0,5 3 0,-2 5 1,-2 1 0,-2 5 0,-2 4 0,-1 9 0,1 3 0,0 1 0,0 8 0,0-2 0,0 4-8,0 2 1,-2 0 0,-2 0 0,-2 0-2,2 0 1,-4 0 0,1 0-1,-3-2 8,-4-4 0,-3 4 0,-5-6 0,-3 2 0,-2 0 1,-1-8 0,-3 5-1,2-3 7,-2 0 0,6 3 1,-1-5-1,3 2-3,0-2 1,1-1-1,9-1 1,3 3 2,2 1 1,2 0 0,8-3 0,2 1-4,2 2 1,1 2 0,-3-1 0,2 3-1,-2 0 1,-3 6 0,-1-2 0,-2 6 0,-4 4 0,3 5 1,-7-3-1,0 0 2,0-1 1,-2 7-1,-3-3 1,1 3-5,3-2 0,-1 3 0,-8-3 0,-1 1 0,-2 1 0,1-5 0,3 1 0,-1-1 0,-1 5 0,-5 0 0,1-1 0,0-1 0,2-1 0,-1 1 2,1-1 1,-2-1-6,1 2 1,9 1 0,-7-7-1,3 0 2,5 1 1,-4-5 0,7 4 0,-5-4-4,-1-2 1,-1 0-1,1 1 1,-1 3 1,0 2 1,1 8-1,-3-3 1,-3 3 14,-6-3 0,-4 7 0,-2-3 0,0 4 18,0-3 1,0 5-1,0-5 1,0-1-20,0 0 1,2 11-1,2-11 1,3 2-11,3 3 0,-4-11 0,6 13 0,-1-1-2,-1-2 1,5 3-1,-3-1 1,4 2-9,1-2 0,-5 1 1,-1-1-1,1 2 5,-2-2 1,-1 6 0,-5 1 0,2 1-5,-2 0 1,-2-6 0,-2 4 0,-2-2-16,-4-4 1,-3 4 0,-9-1-1,-1-1-6,-5 2 1,5-6 0,-6 3 0,1-7 19,1-3 0,0-8 1,3 3-1,-1-1 25,-2 0 1,0-1 0,5-7 0,1-2 3,-1-1 1,1-1-1,1 6 1,1-2 6,-3-4 1,5 4-1,-11-2 1,3 4-18,-2 0 1,3 3 0,-3-8 0,4 1-9,1-2 0,1 2 1,-1-8-1,3 0-17,3 3 0,-2-7 0,7 4 0,-1-1 9,0 1 0,-3-4 0,3 5 0,0-5-14,0-2 0,-3 7 1,3-1-1,-2-2 4,-3-1 1,-3-9 0,-1 1 0,-1 2 8,1 1 1,-7 3-1,1-1 1,0-1 10,-2-5 1,-1 5 0,-5-5 0,2 5-7,-2 1 0,4 1 1,-2-3-1,0-1 8,2-2 1,-4-1 0,7 7 0,1-1-6,-2 1 1,3-7-1,-5 1 1,2 1 1,4 3 0,-5 1 1,1 1-1,-2-1 3,-4 1 1,4-1-1,-2 1 1,-2-1 3,-2 1 1,0-7 0,2 1 0,2 2-22,-3 1 0,-1-3 0,0-3 0,2 1 1,2 0 0,2-6 1,-4 4-1,2-3 2,-2 1 1,4 0-1,-2-6 1,0 0 1,1 0 1,1-6-1,4-2 1,-4-1 1,0-5 0,-4-3 0,5-5 0,-1-1 2,-4 2 1,-2 1 0,-2 1-2,0-4 0,-7 3 0,-3-5 0</inkml:trace>
  <inkml:trace contextRef="#ctx0" brushRef="#br0" timeOffset="3203">664 7370 6451,'12'2'-102,"-2"4"130,-3 6 0,1 1 0,-4 1 0,2-2 3,-2 1 0,3 5 0,1 3 0,0 2 4,0-1 1,-1 3-1,-3-2 1,4 0-34,2 3 0,-6-7 0,3 6 0,-1-1 1,0-1 0,0 0 0,-6-5 0,2-1-336,4 1 1,-4-1 170,3 1 162,-3-9 0,-2-1 0,0-8 0</inkml:trace>
  <inkml:trace contextRef="#ctx0" brushRef="#br0" timeOffset="3503">734 7405 7395,'6'-17'0,"2"-1"-437,1 1 1,-3 0 0,6-1 489,1 1 1,3 7 0,1 4-17,1 4 1,-1 2-1,1 0 1,-1 0-30,1 0 1,-1 6 0,1 2 0,1 1-4,4 5 0,-3 0 0,3-1 0,-4-1-6,-1 1 0,-1 1 1,1 0-1,-3-3-38,-3 3 1,-4-5-1,-8 3 23,0 2 1,-2 1 0,-4 1 0,-6-3-4,-3-1 0,-3-2 0,1 3 0,-3-3-45,-3-2 1,2-1 0,-6-3 0,1 2-90,5-2 153,2-2 0,-7 6 0,-1 1 0</inkml:trace>
  <inkml:trace contextRef="#ctx0" brushRef="#br0" timeOffset="3932">1240 7353 7569,'0'10'-357,"8"-3"128,2-14 1,7 5 0,1-4 144,-1 4 1,1 2 0,-1 0 102,1 0 1,-1 2-1,1 4 1,-1 3 0,-1 9-50,-5-1 0,-1 1 0,-6-1 18,2 1 0,0-1 1,-6 1-37,0-1 76,0 1 1,-8-9 3,-4-3 0,2-4 0,1-4 1,1-4-2,4-5 1,2-5-1,2-3 1,0-3-21,0-1 0,8 0 0,2 3 0,1-1-48,1-2 1,0 0-1,5 7 1,0 2 25,1 3 11,-1 7 0,1-4 0,-1 8 0</inkml:trace>
  <inkml:trace contextRef="#ctx0" brushRef="#br0" timeOffset="4304">1939 7318 7569,'-17'10'-148,"-1"-4"-47,1-4 0,-1-2 0,1 0 1,-1 0 212,1 0 0,-1 5 0,1 3 1,-1 2 0,9-4 1,1 5-1,2 3-28,0 1 0,0-3 0,6 0 0,0 1-3,0 3 0,0 1 1,2-1-1,4-3-11,6-1 0,3-8 0,3 2 0,-1-2 3,1 1 0,-1-3 0,1 4 1,-1-6 11,1-6 1,-1 2-1,1-7 1,-1-1-9,1 2 0,-3-5 0,-1 3 0,-5-3-33,-1-3 1,-2 1 0,-6-1 26,0 1 1,-8-1-1,-3 1 3,-5 0 0,-1 7 1,-1 4-1,1 4-57,-1 2 1,1 0 0,-1 0-78,1 0 153,-1 0 0,9 8 0,1 2 0</inkml:trace>
  <inkml:trace contextRef="#ctx0" brushRef="#br0" timeOffset="4860">2568 7266 7053,'-18'0'-116,"1"0"0,-1 0 0,1 0 1,-1 0 103,1 0 1,-6 0-1,-1 2 1,3 1 25,2 3 0,3 8 0,3-2 0,1 3-24,-2 3 0,7-1 1,-1 0-1,2 1 1,0-1 1,0 1 0,6-1 0,0 1 10,0-1 1,6-5 0,2-2 0,2-3-5,3-3 1,3-2 0,1-2 0,1 0 3,-1 0 1,1 0 0,1-2 0,2-2-52,3-1 1,-1-9-1,-4 2 1,3-3-27,1-3 0,-2 1 0,-7-1 0,-4 1 11,-3-1 1,-1 1 0,-6-2 0,0-3 66,0-1 1,-2-6-1,-2 4 1,-1-3-3,1-3 0,-4-2 0,0-2 0,0 1-6,1-1 1,1 2 0,6 4-1,0 3 77,0 1 0,0 6 1,0-5-33,0 5 0,0 7 0,-2 3-22,-4 1 0,4 4-8,-4 10 1,4 4 0,2 7 0,0 2 51,0 5 0,0-3 0,2 8 0,2 0-28,2-2 1,2 6 0,-2-5-1,3 1-6,1 0 0,4-2 0,-7 4 0,1-4-96,0-2 0,3 4 0,-3-3 0,2-1-56,3 0 0,3-2 1,1-5 123,1-1 0,-1 1 0,1-1 0</inkml:trace>
  <inkml:trace contextRef="#ctx0" brushRef="#br0" timeOffset="5448">2917 7248 6700,'6'18'28,"0"-1"0,5-5 1,-3-1-1,0 3-29,0 2 1,3-5-1,-3 1 9,2 1 0,1 3-95,7 1 1,-1-7 0,1-4 6,-1-4 1,-5-2 0,0 0 0,-1-2 7,-1-4 1,5 2 0,-5-7 0,2-3 45,-1-2 1,-7-1 0,2 0-1,-2-1-10,2 1 1,-4-1 334,4 1-183,-12 7 0,2 4-100,-8 12 1,8-2 0,-2 7 0,5 3 9,1 2 1,0-5-1,1 1-89,5 1 0,-2 1 0,8 0 0,1-5 63,3-1 0,1-2 0,1-6 0</inkml:trace>
  <inkml:trace contextRef="#ctx0" brushRef="#br0" timeOffset="5899">3458 7248 7569,'-9'-10'-280,"-7"3"246,5 7 0,-5 0-278,-1 0 1,1 7 0,4 5 323,7 4 1,3-5 0,2 1 12,0 2 0,2-1 0,1 1 1,5-5-10,2-1 1,2 6 0,5-5-12,1 1 1,-1-2 0,0-8 0,1 0-28,-1 0 1,7 0 0,-1 0 0,-2-2-3,-1-4 0,-3-4 0,1-7 0,-1 0 4,1-1 1,-1 1-1,-1-3 1,-5-1-2,-5-2 0,2-7 0,-2 5 0,-3-2-12,-1-4 1,-2 4 0,0-2 0,0-2 6,0-2 1,0 4 0,0 1 0,-2 3 113,-3 4 0,1 1 57,-8 3 1,6 7-90,-5 4 1,7 6 0,-2 6 0,4 6-19,2 3 1,0 9 0,0-1 0,0 0-12,0 3 0,0-5 0,2 6 0,2-2-11,2-3 0,7 3 1,-1 0-1,1 0-19,-1 1 0,4-3 1,-5-6-1,5 1-229,1-1 0,-5 1 0,-2-1 232,-3 1 0,7-1 0,-4 1 0</inkml:trace>
  <inkml:trace contextRef="#ctx0" brushRef="#br0" timeOffset="6058">3685 7126 7475,'-9'-18'-201,"3"1"299,12 0 0,3 5 1,11 2-1,1 2-358,3 5 0,7-5 0,0 2 0,5 2-28,5 2 1,0 2 287,-6 0 0,0-8 0,0-1 0</inkml:trace>
  <inkml:trace contextRef="#ctx0" brushRef="#br0" timeOffset="6661">4402 6899 7463,'9'2'-1020,"-3"4"970,-4 5 0,-2 7 0,0 5 0,0 4 59,0 0 1,0 4 0,0-5 0,0 1 36,0 4 1,0-6 0,2-2-1,2-3-30,2-3 0,5 1 1,-3-1-111,2 1 0,1-1-62,7 1 0,-8-11 100,-5-7 0,-9-7 1,-3-13-1,-1-1 58,0-2 0,-3-8 1,3 1-1,0-1 5,0 2 0,2-10 1,6 5-1,0-3 42,0 0 1,0 4 0,0 2 0,2 4 102,4 1 1,-2 3 0,8 6 0,1 1-103,3 4 0,7-1 0,2 7 0,1 0-31,-1-2 1,6 6-1,-2-3 1,2 5 4,-2 5 1,2-1 0,-6 8-1,1 4-141,-1 5 1,-10-2 0,-7 5 0,-2-3 61,0 2 1,-2-3 0,-10 3-1,-6-4 44,-3-1 1,-9-1-1,1-1 1,0-3 234,-2-1 0,5-6 0,-3 4-34,3-3-181,11-1 1,3-6 0,12 0 0,7 0-58,9 0 0,-3 0 0,6 0 0,-1 0 49,-1 0 1,0 8 0,-5 2 0,-1 1 5,1 1 0,-3-1 1,-1 7-1,-5-1 8,-1 1 1,-2-1-1,-6 1 1,0-1 10,0 1 1,0-7 0,0 1 0,-2 0-3,-4-3 0,-5 5 0,-11-6 0,-3-1-12,-2 1 0,4 0 0,-7-4 1,1 2-177,2-2 1,-4 3 0,6 1 163,-2 2 0,-2 1 0,-6 7 0</inkml:trace>
  <inkml:trace contextRef="#ctx0" brushRef="#br0" timeOffset="15503">1817 1223 7175,'-8'10'-593,"6"-3"0,-8-7 616,5 0 1,1 0 22,-8 0 0,6 0 11,-5 0-26,7 0-36,-4-7 1,8 3-15,0-8 1,0 6-9,0-5 0,8-1 18,3-5 0,5 7 0,-1 2 0,-1 2-4,-2 1 1,-7-1 0,7 6-15,2 0 0,1 0 17,3 0 1,-3 2 19,-3 3 1,-4 5 16,-8 8 1,0-7-1,0 1-23,0 2 1,0-5 0,0 3-3,0 1 1,2-3-9,3 2-14,-3-8 18,6 3 0,-2-9 0,0-3 1,-2-7 1,-2 2-1,-1-1-2,5-3 1,-2-1-1,6-3 1,-2 1-4,-4-1 0,-1 7 0,1-1 0,2-2 22,-2-1 0,0-1 0,0 3 14,2 1 1,1 6-1,-1-3-26,6 1 1,-3 2 0,3 6-6,2 0 0,-5 6 0,1 2 0,0 1-28,0 5 1,-1-5-1,5 3 1,-4 2-13,-3 1 0,5 3 0,-4-1 0,-1 1-66,1-1 107,6 1 0,-12-1 0,5 0 0</inkml:trace>
  <inkml:trace contextRef="#ctx0" brushRef="#br0" timeOffset="16050">2428 1275 5927,'-17'0'-71,"5"0"165,0 0-66,8 0-10,-3-7 0,7 3-17,0-8 0,7 2 7,5-1 1,4 3 0,1 6 0,1-2-3,-1-2 0,0 1 0,1 5-7,-1 0 1,1 0-1,-1 0-1,1 0 0,-3 7 0,-1 5-3,-2 3 0,-9-3 1,3 0-1,-6 1 3,-6 3 0,3 7 0,-7 0 0,0-1 1,0-3 1,1-1-1,-5-1 1,4 1 0,3-1 0,-1-5 0,4-1 26,-2 3 0,-7-4-25,1 1 0,2-7 1,-1 4-2,-3 0 0,4-6 0,-1 3 1,-1-1 1,2 2-8,3-4 9,7 6 0,0-10 0,2-2 11,3-2 0,5-5 0,8 5 0,-1 0-6,0-2 0,7 6 0,-1-6 0,-2 3-8,-1-1 0,3 0 0,0 6 1,1 0-76,1 0 1,-6 0 0,6 0 74,1 0 0,-7-8 0,6-1 0</inkml:trace>
  <inkml:trace contextRef="#ctx0" brushRef="#br0" timeOffset="16372">2847 1136 7569,'0'9'-730,"0"-1"0,2-8 712,4 0 1,4 0 0,7 0-22,1 0 1,-1 0 0,1 0 0,-1 0-52,0 0 90,1 0 0,-1-8 0,1-1 0</inkml:trace>
  <inkml:trace contextRef="#ctx0" brushRef="#br0" timeOffset="16545">2952 1240 7569,'-17'10'-313,"7"-2"0,4-8 122,12 0 0,-2 0 1,7 0-1,3 0 84,1 0 1,-3 0 0,0 0 106,1 0 0,3 0 0,1 0 0</inkml:trace>
  <inkml:trace contextRef="#ctx0" brushRef="#br0" timeOffset="16837">3371 1118 7569,'-10'10'-1556,"3"0"1555,7-5 1,-6-1-1,0 8 36,2 2 0,2 1 0,2 3-25,0-1 0,2 0 1,2 1-1,2-1-20,-2 1 1,0-1 0,-1 1-4,3-1 0,2 1 1,-4-1-1,2 1-26,-2-1 0,3 1 1,1-3 15,2-3 23,-6 3 0,11-13 0,-5 6 0</inkml:trace>
  <inkml:trace contextRef="#ctx0" brushRef="#br0" timeOffset="17377">3511 1171 7268,'10'9'-1024,"-3"-1"1021,-7-8 1,0-2 29,0-4 1,8 4-25,4-3 1,-3 3 0,3 2-10,2 0 0,-5 0 0,3 0 0,2 0 5,1 0 0,3-2 0,-1-2 0,0-2 2,1 2 1,-1 2 0,1 2 0,-1 0-20,1 0 0,-1 0 1,1 0 3,-1 0 0,-5 0 11,-1 0 4,-7 0 4,4 0-4,-8 0 1,0 2 1,0 4 1,-2 2 0,-2 5 3,-2-1 1,1-6 0,3 3 0,-2 1 10,-2 0 0,-6 1 0,7 7-6,1-1 1,-4 1-1,2-1 1,2 1-4,2-1 0,2 1 1,0-1-1,0 1-8,0-1 1,0 3-1,0 1 1,0 4-138,0 2 1,0-3 135,0 5 0,0 0 0,0 6 0</inkml:trace>
  <inkml:trace contextRef="#ctx0" brushRef="#br0" timeOffset="39842">1660 2568 7111,'-10'0'-1297,"-6"0"1310,14 0-20,-5 0 0,7-2 21,0-4 52,0 4-52,0-6 0,-6 6 23,0-3 29,-8 3 1,11-8-2,-9 4 0,8 2-26,-2-7 1,12-1-17,6-6 0,3 7 1,3 1-15,-1 2 0,6 3 0,1 5 0,-3 0-16,-2 0 0,1 0 1,1 0-1,3 0-4,-3 0 1,0 0 0,-1 1-1,-1 5-1,-3 6 1,-3 3 0,3 3 6,-5-1 0,-3 1 0,-8-1 0,0 1 17,0-1 1,-2 3 0,-2 1-4,-2 2 1,-5 1 0,3-7-1,-2 0-7,6-7 68,-11-2-71,13-8 1,-6-2 0,8-4-23,0-5 0,6-5 0,2-1 0,0-1-8,-1 1 1,5 3 0,-6-1 0,0-5 7,1 1 1,-3 5 0,6 1 8,-2-7 0,3-3 0,-3-6 0,2 7 8,3 9 1,-5-3 0,0 7 0,-2-3 40,0 0-20,-1 8 76,-5-3-47,-7 7 1,5 7 0,-4 5 2,4 4 0,-4 1 1,0 1-27,2-1 0,2 0 0,2 1 0,0-1-16,0 1 1,2-1 0,2 1-1,4-1-47,2 1 1,1-3 0,7-1 0,-1-3 13,1 3 0,-1-4 0,1-1 0,-1 1-232,1 0 260,-1-6 0,8 3 0,2-7 0</inkml:trace>
  <inkml:trace contextRef="#ctx0" brushRef="#br0" timeOffset="40418">2323 2655 7268,'-9'8'-1165,"-1"-6"1045,4 4 222,4-4 0,-6 0-147,8 3 1,0-1 0,-2 6 15,-3-2 1,1-1 52,-8-1 1,6-4 76,-5 4-68,7-4 1,-2-10-34,12-3 0,3 1-25,9-2 1,-1 8 26,1-1 0,-1 3 0,1 2 2,-1 0 1,-5 0 0,-1 2-3,3 3 1,2-1-1,-1 8-1,-3 1 0,1 3 0,-7 1 0,-2 1 1,-2-1 0,-2 1 1,0-1-1,0 1 29,0-1 0,-6 1 1,-2-1 10,-1 1 1,-3-1-1,-5-1-10,-1-5 1,6 3 0,1-8-9,-3-2 1,5-3-24,-3-1 0,6 0 1,-4-1-19,3-5 1,1 2-1,6-8-13,0-1 1,0 3 25,0-2 0,2 3 1,4-3 0,5 6 1,-1 4-1,2 4 2,1 4 1,-3-2 0,1 5 0,1 1-8,-2 0 0,0 0 0,-7 3 0,5-1-45,2 1 1,-6-3-1,2 2-226,-4 1 279,5 3 0,3 1 0,7 1 0</inkml:trace>
  <inkml:trace contextRef="#ctx0" brushRef="#br0" timeOffset="40906">1695 2236 5748,'11'-6'135,"1"0"-52,-1 0-10,-1 6 0,0 0-26,-4 0 0,-2-5 1,7-1-21,3 2 0,1 2 0,5 0 1,1-2-22,2-2 0,8-1 0,-1 3 1,3-2-40,1 2 1,1 2 0,2 2 0,2 0 32,2 0 0,0 0 0,-7 0 0</inkml:trace>
  <inkml:trace contextRef="#ctx0" brushRef="#br0" timeOffset="41443">2725 2480 6274,'8'-9'-17,"-4"1"44,7 8 0,-1-2 0,4-2 0,-3-2-38,3 2 0,-5 3 1,3 1-69,2 0 0,1 0-11,3 0 0,-1 0-53,1 0 143,-9 7 0,7-5 0,-6 6 0</inkml:trace>
  <inkml:trace contextRef="#ctx0" brushRef="#br0" timeOffset="41684">2812 2638 7265,'0'9'-330,"0"-1"0,8-8 0,4 0 326,3 0 1,3 0-1,-1 0 1,1 0-41,-1 0 0,1 0 1,-1 0-1,0 0 44,1 0 0,-1-8 0,1-1 0</inkml:trace>
  <inkml:trace contextRef="#ctx0" brushRef="#br0" timeOffset="44423">3109 2358 5742,'10'-9'52,"-2"1"153,-8 8-67,0 0 0,5 2-89,1 4 1,0 3-1,-6 9-15,0-1 0,0 1 1,0-1-13,0 1 0,0-1-30,0 0 1,0 1 0,2-3 0,2-1-48,2-2 1,0-7-1,-6 7-84,0 2 0,1-7 0,3 1 139,2 0 0,8 2 0,-5 7 0</inkml:trace>
  <inkml:trace contextRef="#ctx0" brushRef="#br0" timeOffset="45022">3389 2446 7569,'-12'0'-577,"0"0"1,8-2 447,-1-4 1,-5 4 94,-2-4 1,4-4 29,3-1 0,3 1 14,2-2 1,0 6 0,2-3-7,3 1 1,5 0 0,8 4-3,-1-1 1,-5-1 0,-1 6-4,3 0 1,0 2 0,-1 2 1,-1 1 1,-2 9 0,3-4-18,-1-1 1,-8 7 0,1-4 8,-3 3 1,-2 3 0,0-1 0,-2-1 5,-3-5 1,1 5-1,-6-5 1,0 3 0,1-2 1,3 1 0,-4-5 0,2 2 91,-5-7 23,11 13-87,-6-14 0,8 4-21,0-12 1,2 4 16,4-4 1,-2 4-33,7 2 1,-5 0 0,4-2 0,0-2 30,-1-1 1,-3-1-1,6 6-27,1 0 1,-3 0-113,2 0 1,-3 2-57,3 4 1,-2-5 52,-4 5 119,-5-4 0,15-2 0,-6 0 0</inkml:trace>
  <inkml:trace contextRef="#ctx0" brushRef="#br0" timeOffset="45715">3825 2393 7114,'10'-8'-553,"-4"-3"1,1 1 567,-1-2 1,2 7-8,-2-7 0,-4 0 24,4-5 0,-4 5 6,-2 1 1,-2 5-41,-4-6 0,-4 8 2,-7-2 1,-1 4 0,1 2-1,-1 0 0,1 2 1,-1 2 5,1 2 0,5 6 1,3-5-1,-1 1 12,0 0 0,6 6 7,-2-3 1,4 5-19,2 1 1,2-1 0,4-3-6,6-1 1,3-6-1,3 3-6,-1-1 0,-5 0 1,0-4-4,1 2 1,3 5 4,1-5 1,1 6 0,-3-4 0,-1-1-11,-3 1 0,-5 4 0,4-4-9,-2 1 0,-2-3 1,-5 4 10,5-3 1,-6 5 31,0-6 1,-2 6 31,-9-7 0,-1 1 0,-5-4-35,-1 4 0,1-4 0,-1 4-2,1-4 1,-1-2 0,1 0-23,-1 0 0,7 0 1,1-2 15,2-4 0,0 4 0,5-6-9,-3 0 0,0-1 2,6-9 1,2 3 0,2 1-42,2 3 1,5-1-1,-3-4 1,2 3-57,3 1 1,-3 2 0,2-1 0,1 3 12,3 0 1,1 6-1,1-3 80,-1 3 0,1-6 0,-1-2 0</inkml:trace>
  <inkml:trace contextRef="#ctx0" brushRef="#br0" timeOffset="46126">4157 2323 7116,'-12'0'-1120,"1"0"1190,-3 0 0,6 8-56,3 4 1,3-3-1,2 3 1,-2 0-3,-4-3 1,4 7 0,-4-4 35,4 3 1,2 3 0,0-1-18,0 0 1,0-5-1,2 0-5,4 1 0,-2-5 0,7-2 0,3-4-41,2-2 0,1 0 0,0 0 4,1 0 1,-6 0 0,-1 0 29,3 0 1,-1-8 0,1-2-5,-2 1 1,-8-7 0,1 5-1,-3-5-8,-2-1 0,6-1 0,0 1 0,-2-1-18,-2 1 1,-10 1-1,-4 3 1,-3 3-45,-3 2 0,-5 2 0,-2 6 1,-2 0-69,-4 0 123,-10 8 0,-4 10 0,-7 9 0</inkml:trace>
  <inkml:trace contextRef="#ctx0" brushRef="#br0" timeOffset="47582">1625 3668 7263,'17'-8'-1224,"-7"4"1239,-4-7 1,-2 1 0,-1-4-32,3 3 1,0 5 30,-6-6 23,0 8 1,-2-3-31,-4 7 1,-3 0 0,-9 0-8,1 0 0,-1 6 1,1 1-1,-1 3 4,1 4 1,-1 1 0,3 3 11,3-1 0,-1-5 0,7-1-7,2 3 0,2-4 6,2 1 1,2-5 0,4 4 0,5-2 20,5-5 0,1 1 0,1 0-37,-1 2 0,1 0 0,-1-6 1,1 2 9,-1 4 0,1-4 0,-1 5-25,1 1 0,-7-6 0,1 4 7,1-4 0,-3 4 2,2-1 1,-8 3 16,1-2 0,-3-2 0,-4 6 11,-3-3 0,-5 7-2,-8-2 1,1-3-1,0 1 1,1 0-9,4-1 0,-9-5 1,4 4-1,-3-2-3,1 0 0,1-1 0,1-3-33,-1 4 0,1-4-143,-1 4-242,9-4 409,1-2 0,8 0 0,0 0 0</inkml:trace>
  <inkml:trace contextRef="#ctx0" brushRef="#br0" timeOffset="48193">2131 3930 7341,'-17'6'-1299,"-1"0"1370,1-2 1,5-3-68,0-1 19,9-7 0,-7-3-20,4-7 1,4 5-1,-4 0 4,4-1 0,4 3-16,4-2 0,4 3 0,7-3 12,1 6 0,-1 4 0,1 2-5,-1 0 0,-5 0 0,-1 0 0,1 2-2,-2 4 0,3-2 0,-5 6 0,0-1 10,0 1 0,-1 0 1,-3 3-1,2-1-3,-2 1 1,-2-3-1,-2 2 1,0 1-4,0 3 1,0 1-1,0 1 0,0-1 1,-6 1-1,-2-1 1,-1 1-3,-5-1 1,-1-5 0,-3-1 0,1 3 0,-1 2 0,1-5 0,-1-1 0,1-2 1,-1-4 0,1-3 0,-1-1 0,1 0 0,-1 0 0,1 0 29,0 0 1,7-1 0,4-5-17,4-6 0,2 2 0,2-1-16,4-3 0,4 6 0,7 1 1,0-1 1,1 6 0,-1-4-1,1 4 19,-1 2 0,1 0 0,-3 2 0,-1 2-16,-2 2 1,-3 7-1,3-1 1,-4 4-17,-1 1 1,-5-5 0,4-1 0,-2 3-43,2 1 0,-4-3 1,4 0-160,-4 1 216,-2 3 0,-8 1 0,-2 1 0</inkml:trace>
  <inkml:trace contextRef="#ctx0" brushRef="#br0" timeOffset="48617">1328 3511 6173,'8'-10'-36,"-5"2"65,9 8 0,0-5-42,5-1 1,-5 0 0,-1 6 20,3 0 1,0-2 0,-1-2 0,-1-2-17,1 2 1,9 2 0,3 2-1,0 0-55,0 0 1,7 0-1,-3 0 63,4 0 0,9-7 0,3-3 0</inkml:trace>
  <inkml:trace contextRef="#ctx0" brushRef="#br0" timeOffset="49185">2673 3773 6141,'17'-10'-2,"0"2"1,-1 6-5,-4-3 1,3 3-1,-3-4-2,3 4 0,-3 2 0,0 0-65,1 0 1,-3 0 72,2 0 0,-1 8 0,7 1 0</inkml:trace>
  <inkml:trace contextRef="#ctx0" brushRef="#br0" timeOffset="49418">2760 3895 7426,'2'10'-608,"4"-4"0,-2-4 615,7-2 0,1 0 0,5 0-68,1 0 0,-1 0 0,1 0 61,-1 0 0,1 0 0,-1 0 0</inkml:trace>
  <inkml:trace contextRef="#ctx0" brushRef="#br0" timeOffset="53435">3371 3563 6856,'-15'-2'0,"1"-2"-797,2-1 822,8-9 0,-9 10-26,7-8 0,0 7 33,6-7 1,8 8 0,4-2 1,-3-1-1,3 1-21,2 2 0,-5 2 1,3 2-1,2 0-8,1 0 0,-3 0 0,-1 0 0,3 0-16,1 0 1,3 0 0,-1 0-38,1 0 1,-7 8 27,1 3 1,-8 5-1,0 1 15,-8 1 0,0-7 1,-8-1-1,1 0 9,1 0 0,-3-5 0,5 5 1,0 0 7,0-1-6,-5-5 2,3 12 1,2-14 0,8 4 9,10-4 1,5-2-1,3 2-16,-1 3 1,-5-1-1,0 6 1,-1 0-4,-1-1 1,4-3 0,-9 6 0,1-1 2,2-1 0,-6 6 4,4-5 1,-4-1 21,-2 2 0,-2-3-7,-4 3 1,-4-2-1,-7-6-19,-1 1 1,1 1-1,-1-6 1,1 0 5,-1 0 1,1 0-1,0 0-123,-1 0-126,1 0 242,7 0 0,18-8 0,11-1 0</inkml:trace>
  <inkml:trace contextRef="#ctx0" brushRef="#br0" timeOffset="53992">4000 3476 7280,'-16'-2'-435,"5"-4"0,3 2 344,8-7 1,0 5-1,-2-4 106,-4 2 1,2 3-18,-7 5 1,-1 0 0,-5 0-1,-1 1 15,1 5 0,-1-4 0,1 6 3,-1 0 0,1 0 0,1 5 1,3-3 63,1-2 0,6 5-52,-5-1 0,7 3-28,-2 3 0,6-9 0,6-3 0,5-4-5,5-2 1,1 0 0,1 0-2,-1 0 1,1 0 0,-1 0 0,1 0-4,-1 0 1,-5-6 0,-1-1 6,3-3 0,-4 4-1,1-6 0,-5 9 2,6-3 0,-6 4 74,5 2-34,-7 0 1,4 8 0,-8 3 8,0 5 0,6 1 0,-1 1 0,-1-1-23,-2 1 0,-2 5 0,0 0 0,0-1-23,0-3 0,0-2 1,0 1-1,0-1-108,0 1 1,0-1 15,0 1 1,0-1 0,0 1-107,0-1 0,0-5 74,0-1 122,0-7 0,0 4 0,0-8 0</inkml:trace>
  <inkml:trace contextRef="#ctx0" brushRef="#br0" timeOffset="54585">4419 3493 7569,'16'-11'-151,"-5"-1"0,3 0-493,-8-5 1,-1 5 652,-5 1 1,-5 5 235,-1-6-207,-8 8 1,4-9-33,-7 7 0,0 0 0,-1 6 1,1 0-2,-1 0 0,6 0 0,1 0 0,-3 2 35,-1 4 1,-3-2 15,1 7-35,-1-7 1,7 6 11,-1-4 1,8 4-24,-2 7 1,4-5 0,4-3-1,2 1 11,2 0 1,6-4 0,-5 3-1,3 1-4,4 0 0,-1-5 0,1 5 0,-2 0-13,1 0 0,3-5 0,1 5 0,-1 0 1,-5 0 1,5-5 0,-6 7 0,1 0-98,1-3 0,-6 7 66,5-4 0,-7 3 18,2 2 1,-6 1 0,-6-1-7,-5 1 1,1-6-1,-2-3 26,-1-1 1,-3 4 0,-1-7-1,-1-1-5,1-2 1,-1 4 0,1 0 0,-1-2 19,1-2 1,-1-2 64,1 0 0,1-8-43,5-4 1,3-3-38,8-3 0,2 1 0,4-1 0,5-1 0,5-2-7,1-3 0,1-5 1,1 4-1,4 0-72,7 0 0,5-6 0,5 1 0,7-3 67,3-1 0,10-9 0,3-2 0</inkml:trace>
  <inkml:trace contextRef="#ctx0" brushRef="#br0" timeOffset="60648">1 6113 7569,'0'-17'-1066,"0"7"900,0 2 168,0 0 1,0-1 2,0-9 1,0 7-1,1-1 1,3-2 18,2-1 1,8-3 0,-3 1 0,3-1-20,-2 1 1,3-1 0,-3 1 0,1 0-27,-1-1 1,2-1 0,-7-3 0,1-1 11,0 2 0,-2 1 1,-6 3-1,0-1-1,0 1 0,0-1 0,0 1 1,0-1 9,0 1 1,-6 5-1,-2 3-1,-2 1 1,5-4 27,-7 6 1,2 3 0,-3 8 2,1 7 0,8 4 1,-2 1-1,4 0-5,2 1 1,0-1-1,0 1 1,0-1-9,0 1 0,8-1 1,4 1-1,3-1-7,3 1 1,1-7 0,4-1 0,5-2 1,-1-4 0,6-2 1,-6 0-1,0 1-28,-4 3 1,3 8 0,-3-4 8,-2-1 1,-9 7 0,-6-5 2,-4 5 0,-2 1-5,0 1 1,-2-7-1,-4 1 1,-6 0-71,-3-3 1,-3 7 0,1-6-1,-3 1-7,-3 1 0,4-2 0,-5 3-174,5-1 260,2-8 0,-1 11 0,1-5 0</inkml:trace>
  <inkml:trace contextRef="#ctx0" brushRef="#br0" timeOffset="62306">647 5729 7117,'0'-18'-95,"0"1"1,-2 5 0,-4 3 28,-6 1 0,-3 2 1,-3 6 42,1 0 1,5 6 0,2 2 0,1-1 22,-1 1 0,6 6 0,-4-5 0,3 3 8,-1 0 0,0-1 4,6 7 1,2-3-28,4-3 1,-2 1 0,7-7-11,3-2 0,1-4 0,3-6 0,-1-5 3,1-5 1,-1 1-1,1 1 1,-1 2 45,1-1 0,-7 3 0,1-1 45,1-3 0,-3 6 0,0 0 4,-2 1-156,5 5 0,-5-4 10,4 12 1,-5 3 0,-5 7-51,4-4 1,-4-3 63,4-3 1,-2-4 0,0 6-15,2 0 1,7-8 72,-1 0 0,1-8 0,1-8 0,-4 3 8,-3 1 0,5 0 0,-6-5 0,0-1 126,1 1 1,-3 0 47,8-1 1,-6 3-32,5 3-155,-7 4 0,6 10 0,-6 4 20,2 6 0,0-3-25,-6 3 0,1-2 1,3 3 2,2-1 0,6-1-92,-6 7 83,-1-1 0,-3-7 21,4-4 0,-4-6 1,4-6-1,-2-6-12,2-3 0,-2-3 1,5 1-1,1 0 5,0-1 1,-1 1-1,5-1 1,-4 1 67,-3-1 1,5 7 0,-4 1-1,2 2 1,1 2-1,7 6-59,-1 0 0,-5 0 1,-3 2-22,-1 4 1,4 4 2,-6 7 0,1-1-25,-1-5 1,4-3 28,7-8 1,-5 0-1,-2-2-6,-2-4 1,-1-3 0,-3-9 0,4 1-2,2-1 0,-6 7 1,3-1 3,1-2 0,-4 1-20,8 1 0,-7 4-15,7 8 1,-8 8-1,4 2 1,-3 2-72,1-1 0,8 1 35,-2 5 1,3-1-1,3-5 28,-1-5 0,0-4 0,1-2 51,-1 0 0,1-2 1,-3-4-1,-1-3 2,-2-1 1,-1-5 0,5 3 0,-3-4 44,-1-1 1,-6 1 0,4 3 0,-3 1 131,-3-1 0,0 5-112,2 2 0,-4 6-40,4 6 1,-4 5-1,-4 11 1,-2 3-16,-2 2 0,0-5 0,6 3 0,0-2-10,0 0 0,0 6 0,0-5 0,2-3 1,4-2 1,-4-1 0,4-1-7,-4 1 0,-2-6 0,1-3 30,5-1 0,-4-4-52,4-10 1,-4-4-1,-2-7 1,0-1-27,0 1 1,-2-2 0,-2-5 0,-4-3 37,-1 0 0,3-6 0,-4 4 0,2-4-1,5-2 0,-1-4 0,0 2 1,-2 6 82,2 4 0,2 4 0,4 5 0,2 1-33,2-1 0,7 9 1,-1 1-1,4 2-52,1 0 1,0 0-1,1 6 1,-1 0 1,1 0 0,-6 2 0,-3 4-20,-1 6 1,-2 3 0,-6 3 13,0-1 1,0 1 0,-2-1-10,-4 1 0,2-7-123,-7 1 140,-1-8 1,2 2 0,4-12 0,4-6 0,2-3 1,0-3 0,0-1 0,2-3 11,4-1 1,-2-8 0,8 4-1,-1-2 33,-1 0 1,6 7 0,-7-1 0,3 4 55,0 1 1,-7 1 0,7 1-63,2 5 0,1-3 1,3 6 92,-1-1 0,1 5-105,-1-2 0,-1 6 1,-3 8-1,-3 7 29,-2 6 0,3 5 0,-3-3-44,2 6 0,-5-2 0,5 0 0,0 1 0,0-3 17,3 0 0,3-2 1,-1-5-1,-1-3-26,-3-3 0,3 2 1,7-9-1,3-1 4,-3-2 0,4-4 0,0-2 0,3-3-17,3-3 0,-4-2 0,0-5 0,-2-1-18,-3 1 1,-5-6 0,-5-1 0,-5 3-2,1 2 1,-6 1 0,2 1 0,-6-1 15,-4 1 1,-7 1-1,3 3 1,-2 3 109,1 2 1,-1 2-1,-5 6-37,-1 0 0,1 2 0,-1 2 0,3 4-24,3 2 1,-2 1 0,9 7 0,1-1-10,2 1 0,2-1 0,2 1 0,4-1-45,5 0 1,7-1-1,3-2 1,4-5-82,2-1 1,8 4 0,8-6 0,0-3-215,-1-1 325,7-2 0,-4 0 0,7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29.367"/>
    </inkml:context>
    <inkml:brush xml:id="br0">
      <inkml:brushProperty name="width" value="0.08571" units="cm"/>
      <inkml:brushProperty name="height" value="0.08571" units="cm"/>
      <inkml:brushProperty name="color" value="#008C3A"/>
    </inkml:brush>
  </inkml:definitions>
  <inkml:trace contextRef="#ctx0" brushRef="#br0">0 88 6005,'12'-6'0,"0"1"25,1 1 0,3-4 1,1 2-1,1 0 1,-1-2 1,8 5 0,4-7 0,4 2-7,2 4 1,6-4-1,-2 3 1,-4 1-17,-4 2 1,-2 2 0,6 0-1,0 0-18,0 0 0,2 0 0,1 0 0,3 0-32,-2 0 1,9 0-1,1 0 1,-2 0-276,-3 0 321,5 0 0,-12 0 0,5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31.761"/>
    </inkml:context>
    <inkml:brush xml:id="br0">
      <inkml:brushProperty name="width" value="0.08571" units="cm"/>
      <inkml:brushProperty name="height" value="0.08571" units="cm"/>
      <inkml:brushProperty name="color" value="#008C3A"/>
    </inkml:brush>
  </inkml:definitions>
  <inkml:trace contextRef="#ctx0" brushRef="#br0">0 262 7409,'8'-10'-1335,"-4"-3"1369,7 7 1,-5 0 0,6 6-33,1 0 1,-3 0 0,0 2 0,-1 2-12,1 2 0,0 7 1,3-1-1,-3 4-26,-2 1 0,4 0 0,-7 1 22,-1-1 0,4-5 1,-2 0-8,-2 1 3,-2-5 51,-10 0 0,6-10-10,-4-4 0,4 2 1,4-6-1,2 1-23,2-1 1,5-2-1,-3-5 1,2-1-3,4 1 1,1 2 0,3 1 0,-3 2 0,-3-1 0,3 3 0,-1 0 0,5 3-2,4 3 1,1 2 0,-7 2-1,1 0 7,-1 0 0,1 0 0,-3 2 0,-1 3-5,-3 7 0,1-2 0,5 1 1,-1 3 0,-4 2 0,3 1 0,-3 0 0,3 1-12,3-1 1,-3-5-1,-1 0 1,-4 1-28,-3 3 1,5-5-28,-6 1 63,0 0 1,-6-4-1,-2-7 6,-4-4 0,2-11 1,-6 2-1,3-3 21,3-3 0,2 1 1,2-1-1,0 1 2,0-1 0,0 1 0,0 0 0,2-1-18,4 1 1,1 5-1,7 2 1,-3 1 0,3-1 0,2 6 0,3-2 0,2 2-19,3-2 1,-1 5 0,-6-5 0,1 4 5,-1 2 0,1 6 1,-1 1-1,1 3-26,-1 4 1,-1-5-1,-3 3 1,-3 2-22,-2 1 0,-2 3 0,-6-1 0,0 0 10,0 1 1,0-1 0,0 1 39,0-1 0,0 1 0,0-1 0</inkml:trace>
  <inkml:trace contextRef="#ctx0" brushRef="#br0" timeOffset="426">1240 314 7569,'12'0'-76,"-1"0"1,1-7 0,5-3-278,1 0 1,-7-3 0,-1 5 0,0 0 295,0 0 1,-1-5 0,5 1 78,-2-3 1,-9-3 64,3 1 1,-6-1-58,-6 1 1,-3 7-1,-9 4 1,1 4-18,-1 2 0,1 0 0,-1 0-7,1 0 0,1 2 1,3 4-1,1 4 7,-1 0 1,3 5-1,0-3-19,2 3 0,1 3 0,3-1 0,-2 1 4,2-1 0,4-1 0,4-3 1,4-1-19,1 1 1,3-3 0,6 2-1,1-1-1,4-1 0,-1 4 0,7-8 1,2-3 2,2-1 18,9-2 0,3 8 0,7 2 0</inkml:trace>
  <inkml:trace contextRef="#ctx0" brushRef="#br0" timeOffset="868">1904 280 7569,'27'-18'0,"-6"1"-102,-7-1 1,-5 1-1,-5-1-226,2 1 1,0 5 0,-6 0 267,0-1 1,0 3 0,-2 1 79,-4 1 0,2 0 0,-7 4-3,-3-2 1,4 0 0,-1 6-20,-3 0 0,-1 0 1,-3 2-1,1 2 0,-1 2 0,-1 6 0,-3-4 0,-1 1-1,2 5 1,1-1-1,3 1 1,1-2-3,5 1 0,-3 3 0,8 1 3,3 1 1,1-1 0,4 1 0,3-1 1,5-5 0,8-3 0,-1-1-2,0-4 1,1-2 0,1-2-1,3 0-15,1 0 0,0 0 0,-5-2 1,-1-2-15,1-2 0,-1-7 1,1 1-1,-3-3 9,-3-3 1,3 6 0,-5 1 74,0-3 0,-3-1 15,-7-3 0,0 7-32,0-1-21,0 8 0,0 4 0,0 12-43,0 3 0,0 3 0,2-1-6,4 1 0,-2-3 0,6-1 1,-1-3-57,1 3 1,0-4 89,2 1 0,3 1 0,-5 5 0</inkml:trace>
  <inkml:trace contextRef="#ctx0" brushRef="#br0" timeOffset="1302">2218 140 6253,'0'-10'-48,"8"8"0,3 8 0,3 0 0,0 0 37,-3-1 0,-7 9 0,4-2 12,0 3 1,-6 3 0,3-1-7,-3 1 1,-2-1 0,0 1 9,0-1 1,-2-5-1,-3-1 1,1-7 0,-8 2 0,8-6 1,-2-6-2,4-5 0,2-5 1,0-1-1,0-1-6,0 1 1,8-7 0,4 1 0,3 2-1,3 1 1,-1 9 0,1-1 31,-1-2 0,1 1 1,-1 1 7,1 6 0,-7 4-34,1 2 0,-1 8 0,5 4-20,-4 3 0,-5 3 0,-7-1 0,2 1 0,4-1 1,-4 1 0,6-1-11,0 1 1,-4-1 0,7-1 0,1-3-39,-2-1 1,11-8-1,-4 2 1,3-5 53,-1-1 0,4 0 0,3 0 9,1 0 0,2-7 0,6-3 0</inkml:trace>
  <inkml:trace contextRef="#ctx0" brushRef="#br0" timeOffset="1793">3056 105 7420,'18'-18'-387,"-9"1"178,-3 0 1,-12-1 0,-5 3 137,-5 3 1,-1 4 0,-1 8-1,1 0 80,-1 0 1,-1 0-1,-2 0 1,-3 0-30,3 0 1,7 0 0,3 2 23,-3 4 1,6 4-1,3 7 6,3 1 1,2-1 0,0 0 0,2 1 3,3-1 0,5 1 1,8-1-1,1-1-5,4-5 0,-3 5 0,3-4 0,-4 1-9,-1-1 1,-3 3 0,-1-5 0,-2 2-4,1-1 1,-5-5 0,0 6-1,0 1 0,-7-3 0,3 0-2,-8-2 1,1 3 0,-11-5 0,-3-2-26,-5-2 1,-1-2 0,3 0 0,-1 0-2,-2 0 0,0 0 0,5 0 1,1 0-19,-1 0 1,8-2 0,5-4 28,3-6 0,2 3 0,0-3 0,2-1 18,3-3 0,5-7 0,8-1 0,-1 3 2,1 2 0,-1-3 0,0 3 0,1 3-4,-1 1 0,-7 5 0,-4-1 257,-4-3-182,6-2 1,-6 5 31,3-1 0,-10 10-94,-7 2 1,-4 2 0,1 10 0,1 3-23,3 7 1,-7-1 0,-7 8 0,-2 2-58,-4 2 1,-2 4 0,-2 2-1,-2 2-96,-4-3 166,-3 7 0,-9-8 0,1 6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29.678"/>
    </inkml:context>
    <inkml:brush xml:id="br0">
      <inkml:brushProperty name="width" value="0.08571" units="cm"/>
      <inkml:brushProperty name="height" value="0.08571" units="cm"/>
      <inkml:brushProperty name="color" value="#008C3A"/>
    </inkml:brush>
  </inkml:definitions>
  <inkml:trace contextRef="#ctx0" brushRef="#br0">314 33 7459,'18'-17'-990,"-6"7"910,-1 4 0,-7 12 0,2 6 0,-4 3 79,-2 2 0,2-5 0,2 0 0,1 1-1,-1 3 0,0 3 0,0 3 0,2 1 0,-2-2 0,0-1 0,0-1 0,1 2-31,-1 3 0,-2-1 0,-2-4 0,-2 3-21,-4 1 0,3 0 1,-9-5-1,-2-3 54,-1-3 0,-3 3 0,1-5 0</inkml:trace>
  <inkml:trace contextRef="#ctx0" brushRef="#br0" timeOffset="269">0 295 5976,'2'-10'24,"4"4"1,4 5 0,7 1-1,2 0-5,5 0 0,3-6 0,8 0 0,0 2-16,0 2 0,5-4 0,3 0 0,2 1-24,3-3 1,-3 6 0,-1-4 0,1 4-50,0 2 0,-6-2 0,1-2 0,-3-2 70,-2 3 0,0-7 0,0 0 0</inkml:trace>
  <inkml:trace contextRef="#ctx0" brushRef="#br0" timeOffset="749">978 120 7327,'-12'0'-505,"3"2"0,-1 2 387,0 2 0,-1 2 104,-7-2 0,7 3 14,-1 9 0,8-1 1,-2 1 10,4-1 0,2-5 1,0-1 0,0 3 1,6 2 0,2-1 12,2-3 0,1-3 1,7-5-21,-1 2 0,3 0 0,1-6 0,2 0-11,-1 0 1,-1 0 0,0-2-1,3-2-15,-3-2 0,-4-7 1,-3 3-1,-4-2 12,-3 1 0,-1 5 0,-6-6 0,0-1 1,0 3 11,0-2 1,-2 8-1,-4-1 0,3 3 0,-7 4 3,2 3 0,2-1 30,6 8 0,0 0-16,0 5 1,6-5-1,2-3 1,2-1 0,3-4 1,5-2 0,3-2 0,4 0-13,2 0 1,-3-2-1,3-4 1,-2-3-5,-4-1 1,-1-6 0,-3 5-8,1-5 1,-9-1 0,-3-1-58,-4 1 1,-2-1 0,-2 3-41,-4 3 1,3 4 0,-9 8 98,-2 0 0,5 0 0,-3 0 0,8-7 0,-4-3 0</inkml:trace>
  <inkml:trace contextRef="#ctx0" brushRef="#br0" timeOffset="1072">1712 138 7569,'0'-18'-732,"-8"9"0,-2 1 682,-7 8 1,-3 0 106,-3 0 0,4 0 0,-5 2-50,5 4 1,9 3 0,4 9 0,4-1 10,2 1 0,0-1 0,2-1 0,4-3-35,6-1 0,3-2 1,3 3-1,-1-3 17,1-2 0,-1-2 1,1-6-1,-1 0 5,1 0 1,-1-2-1,1-4 1,-1-4-5,0 0 1,-1-5 0,-2 1-1,-5-5 0,-1-4 1,4-1 0,-7 5 0,-1-2-5,-2-3 1,-4 1 0,-3 5-1,-7 3-66,-4 3 1,-1-1-1,-3 7 1,-3 4 68,-6 6 0,-4-2 0,-10 13 0,-1-5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27.027"/>
    </inkml:context>
    <inkml:brush xml:id="br0">
      <inkml:brushProperty name="width" value="0.08571" units="cm"/>
      <inkml:brushProperty name="height" value="0.08571" units="cm"/>
      <inkml:brushProperty name="color" value="#008C3A"/>
    </inkml:brush>
  </inkml:definitions>
  <inkml:trace contextRef="#ctx0" brushRef="#br0">193 330 6068,'-18'0'-40,"1"0"1,-1 6-1,1 2 1,-1 0 43,1-1 0,-1 5 0,3-4 0,1 0 21,3-1 0,5 7 0,-4-2-2,2 3 0,3 2 16,5 1 0,2-8-34,3-5 1,5-3 0,8-2-6,-1 0 0,0 0 0,1-2 0,-1-1-12,1-3 0,-3-8 0,-1 4 0,-2-1-6,1-1 0,-3 1 0,0-7 44,-3 1 1,5-1 41,-6 1-51,0 7-14,-14 2 1,6 16 0,-2 4-10,8 3 0,0-3 1,6-1-1,-1 1-9,1-2 0,2 3 1,3-5-1,-1 0 4,-3 0 0,1 3 0,5-3 0,1 0-115,-1 0 1,7 3 125,-1-5 0,0 0 0,-5-6 0</inkml:trace>
  <inkml:trace contextRef="#ctx0" brushRef="#br0" timeOffset="287">769 51 6666,'6'-12'-663,"0"1"747,0-1-121,-6 2 0,0 4 54,0 12 0,0-2 0,0 8 0,0 1-2,0 3 0,-6 7 1,0 2-1,2 1-15,2-1 0,2 4 1,0-4-1,0 0 4,0 1 0,0-1 0,0-4 1,0 2-15,0-1 0,0-3 0,0-1 1,0-1-82,0 1 0,6-1-82,0 0 169,0 1 4,-6-8 0,-16-10 0,-3-10 0</inkml:trace>
  <inkml:trace contextRef="#ctx0" brushRef="#br0" timeOffset="619">577 260 7569,'-12'-5'0,"3"-3"-172,1-2 1,2 4-560,6-5 676,0 7 0,2-4 1,4 8-1,5 0 31,5 0 0,1 0 0,1 0 0,-1 0 12,1 0 0,1 0 0,3 0 0,1 0 7,-2 0 0,1 0 1,-1 0-1,2 0-1,-1 0 0,3 0 1,0 0-1,0 0 4,0 0 1,5 0 0,-7 0 0,-2 0 0,-1 0 0,-9 0 13,1 0 1,-6-2-3,5-4 0,-7 6 2,2 0 1,-4 2 0,-2 10-10,0 1 0,0 3 0,0 1 0,0 1-10,0-1 1,2 1-1,2-1-28,2 1 1,1-1-1,-1 1-83,6-1 1,-2-1 117,1-5 0,1 5 0,5-7 0</inkml:trace>
  <inkml:trace contextRef="#ctx0" brushRef="#br0" timeOffset="794">1223 138 7190,'-12'-12'-708,"1"1"0,-1 7 708,-5-2 0,-1 4 0,9 2 0,1 0 0</inkml:trace>
  <inkml:trace contextRef="#ctx0" brushRef="#br0" timeOffset="1115">1520 243 7325,'-17'0'-541,"5"-2"1,0-2 468,-1-2 0,-3 0 69,-1 6 1,-1 2 0,3 4-1,1 4-1,2 0 1,7 5 0,-5-3 0,2 3 2,4 3 0,2-1 0,2 1 16,0-1 1,2-1-1,4-3 5,6-1 1,3-8 0,3 4 0,-1-3-19,1 1 0,-1 0 0,1-6 1,1 0-4,4 0 1,-3-6 0,3-2 0,-6-1 5,-5-5 0,2-1 0,-8-3-15,-3 1 0,-1-1 1,-4 3-4,-3 3 1,-5-2 0,-8 9-36,1 1 0,-6 2 0,-1 2-169,3 0 217,2 0 0,1 8 0,1 1 0</inkml:trace>
  <inkml:trace contextRef="#ctx0" brushRef="#br0" timeOffset="1506">1730 330 7569,'17'0'-116,"-7"-2"0,-2-2-226,-1-1 0,-3-1 0,8 6 235,1 0 0,3 0 131,1 0 0,1 0 1,-1 2 1,1 4 0,-7-3 1,-1 9-48,-2 2 0,4 1 0,-7 3 8,-1-1 0,4 1 0,-2-1-7,-2 0 1,-2-5 8,-2 0 8,0-8 6,-8 3 1,6-9-1,-4-3 10,4-7 0,4-4 0,4-1 0,6 2 3,3 3 1,10-8 0,4 7 0,2-1 21,-1-1 1,3 5-1,-4 0 1,4 3-12,2 3 0,-6 2 0,-2 4 0,-2 4-33,-4 5 0,-1 7 0,-3 3 0,-1 6-62,-5 6 1,-3 0 0,-10 14-1,-5 1-321,-11 3 389,-15 1 0,-19 0 0,-10 1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25.412"/>
    </inkml:context>
    <inkml:brush xml:id="br0">
      <inkml:brushProperty name="width" value="0.08571" units="cm"/>
      <inkml:brushProperty name="height" value="0.08571" units="cm"/>
      <inkml:brushProperty name="color" value="#008C3A"/>
    </inkml:brush>
  </inkml:definitions>
  <inkml:trace contextRef="#ctx0" brushRef="#br0">88 348 7323,'10'-8'-307,"-4"8"0,-5 4 1,-1 12-1,0 3 308,0 1 0,-1 7 0,-3 2 0,-2 4 9,2 2 0,2-2 1,4-2-1,2-2-8,2 2 1,1 0 0,-3 0 0,4-4 1,2-2 1,-6 5-1,1-7 1,-3-2-52,-2-1 1,0 3-1,0 0-15,0-2 0,0-1 1,-2-5 61,-3-3 0,-5-4 0,-8-8 0</inkml:trace>
  <inkml:trace contextRef="#ctx0" brushRef="#br0" timeOffset="318">1 505 7413,'0'-17'0,"0"-1"0,0 1-422,0-1 1,0 1-1,0-1 323,0 1 1,2 7-1,2 3 1,3 1 100,3 0 0,2-2 0,5 4 24,1-2 1,-1 1 0,0 5 0,1 0-5,-1 0 1,1 0-1,-1 0 1,1 0-7,-1 0 0,1 5 0,-1 3-10,1 2 1,-3 2 0,-3 5 0,-6 0-16,-4 1 0,-2-6 1,0-1 5,0 3 1,-8 1-1,-4 1 8,-3-4 1,-3 1 0,1-5 0,-1 0-17,1-1 1,-1-1-1,1-4-53,-1 4 0,1-4 64,-1 4 0,1-4 0,0-2 0</inkml:trace>
  <inkml:trace contextRef="#ctx0" brushRef="#br0" timeOffset="843">507 313 5995,'12'2'2,"-1"4"0,-5 4 36,6 7 0,-8 1 6,2-1 1,-2 0-32,1 1 1,-1-6-1,8-3-9,1-1 1,3-2-1,1-6-5,1 0 0,-1 0 0,1 0-6,-1 0 0,1-2 1,-1-2-1,-1-4 5,-5-1 0,5-1 0,-6-4 0,1 3 13,1-3 1,-6-1 81,5-3-64,-7 1-49,4 7 1,-8 4 9,0 12 0,0-2 1,0 7 5,0 3 0,2 2 0,4 1-25,5 0 1,5 1-1,1-1-10,1 1 0,-1-6 0,1-3 0,-3 1-17,-3 0 1,3-6-1,-3 1 1,4-3 33,1-2 0,-5 0 22,-1 0 0,1-7 0,5-3 0</inkml:trace>
  <inkml:trace contextRef="#ctx0" brushRef="#br0" timeOffset="1100">1136 34 5991,'-2'-10'57,"-2"2"-48,-2 1 0,2 5 14,10-4 1,-4 6 0,6 4-25,0 1 0,-6 9 1,3-2-1,-3 3 9,-2 3 1,0 5-1,0 0 1,0-1-14,0-3 0,0 4 0,0 3 0,0-1-28,0 0 0,6 4 0,0-6 0,0 1-34,2 1 1,-5-6 0,7 6 66,-2 1 0,6 1 0,-5 8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30.552"/>
    </inkml:context>
    <inkml:brush xml:id="br0">
      <inkml:brushProperty name="width" value="0.08571" units="cm"/>
      <inkml:brushProperty name="height" value="0.08571" units="cm"/>
    </inkml:brush>
  </inkml:definitions>
  <inkml:trace contextRef="#ctx0" brushRef="#br0">18 53 7569,'-7'-10'-67,"5"3"95,-6 7 0,8 7 1,0 5-1,0 3-33,0 3 1,0-1-1,0 1 1,0-1-43,0 1 0,0-1 0,0 1 0,2-1-108,4 1 0,-4-1 0,3 1-75,-3-1 1,4 0 0,0 1 229,-2-1 0,6-7 0,-1-2 0,9-8 0</inkml:trace>
  <inkml:trace contextRef="#ctx0" brushRef="#br0" timeOffset="791">211 105 7427,'11'-5'-360,"1"-1"0,-8-2 1,3 4 529,1-2 0,-4 0-131,8 6 1,-6 8 0,3 4 1,-1 3 1,0 3 0,-4-1-1,1 1-34,-1-1 0,4 1 0,-2-1 1,-2 1-38,-2-1 0,0 1 0,2-1-61,1 0 0,1 1-20,-6-1 97,0-7 0,-2-2 10,-4-8 0,5-2 0,-5-4 22,4-6 0,2-3 0,0-3 1,0 1-11,0 0 1,0-1-1,2 1 1,4 1-8,5 4 0,5-1 1,1 5-1,1 0 2,-1 1 1,1 1-1,-1 6 1,0 0-7,1 0 0,-1 0 1,1 0-1,-1 0 0,1 0 1,-1 0-1,1 0 1,-1 0 2,1 0 1,-7 2 0,1 2 24,2 1 0,-5 7 0,1-4 0,-2 2-5,-4 3 0,-1-3 1,1 1-1,2 3 6,-2 2 0,-2 1 1,-2 0-14,0 1 1,0-6-1,0-1 1,0 3-1,2-1-17,4-1 0,-2 2 0,7-7 0,3 1 12,1 0 1,-3-2 0,0-6-29,1 0 1,9 0-1,1 0 1,-2 0-9,-1 0 1,-1 0 0,2-2-1,3-4 1,-3-4 18,-2 1 0,5-7 1,-1 4-1,-2-3 41,-1-3 0,-5 7 0,-1-1 10,-3-1 0,-7-3-4,2-1 0,-4 5-13,-2 0 1,-8 8 0,-3-1-24,-5 3 0,5 2 1,-1 0 55,-2 0 0,7 2-23,1 3 0,4-1 1,2 8-1,0 1-9,0 3 0,0 1 0,0 1 0,0-1-25,0 1 1,2-6-1,2-1 1,3 1-58,3-3 0,0 7 0,3-6 0,-1-1-28,2-3 0,1-4 0,3-2 0,-1 0 4,0 0 1,1 0 0,-1 0-9,1 0 1,-3-2 0,-1-2 0,-4-3-178,-3-3 0,5-2 265,-6-5 0,0-1 0,-6 1 0</inkml:trace>
  <inkml:trace contextRef="#ctx0" brushRef="#br0" timeOffset="1039">647 1 7340,'18'0'-257,"-1"0"0,-1 2 0,-3 1 0,-1 3 351,1-2 0,3-2 0,1-2 0,1 0-32,-1 0 0,3 0 0,1 0 1,2 0-45,-1 0 0,3 0 0,-2 0 0,0 0-116,3 0 1,-7 0-1,4 2 98,-3 4 0,-3-4 0,1 6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24.108"/>
    </inkml:context>
    <inkml:brush xml:id="br0">
      <inkml:brushProperty name="width" value="0.08571" units="cm"/>
      <inkml:brushProperty name="height" value="0.08571" units="cm"/>
      <inkml:brushProperty name="color" value="#008C3A"/>
    </inkml:brush>
  </inkml:definitions>
  <inkml:trace contextRef="#ctx0" brushRef="#br0">1 228 7146,'12'0'-444,"-1"0"0,1-6 1,5 0 443,1 2 0,-1-6 0,1 1 0</inkml:trace>
  <inkml:trace contextRef="#ctx0" brushRef="#br0" timeOffset="348">193 70 7354,'0'-17'-1115,"0"5"1094,0 1 0,2 7 27,4-2 1,-4 6 0,4 6-10,-4 5 0,-2 7 0,0 3 0,0 3-2,0-3 1,0 4 0,0 0 0,1 2 2,5 5 1,-4 1 0,4 0-1,-4-2 1,-2-2 1,0 0 0,0 8-1,0 0 0,0-3 1,0 9 0,0-12-1,0 0 0,0 2 0,0-2 1,0-2-1,0-3-1,0-1 1,0-6-1,0 5-121,0-5 0,0-2-48,0 1 171,0-8 0,-8-18 0,-1-12 0</inkml:trace>
  <inkml:trace contextRef="#ctx0" brushRef="#br0" timeOffset="650">141 228 7569,'0'-18'-152,"0"-7"61,0-4 0,0 4-109,0 1 0,0 5 0,2 1 105,3 1 1,5 7 0,8 4 0,1 4 68,4 2 0,-1-5 0,5-1 0,-2 2 35,-4 2 0,5 4 0,-1 2 0,0 4-16,0 1 0,-1-3 0,-5 6 0,0 1 7,-1 3 0,3 1 0,-9 1 0,1-1-6,-1 1 1,-4-1 0,-8 1 0,0-1 1,0 1 0,-2-1 1,-4 1 0,-4-7 0,-9-1 0,-2 0 3,-3-1 1,-7-3-1,2 4 1,-2 0-25,2-1 1,-4-3 0,6 4 0,0-3-101,3-3 0,11 4 124,1-2 0,8 0 0,-3-6 0</inkml:trace>
  <inkml:trace contextRef="#ctx0" brushRef="#br0" timeOffset="1008">857 123 7569,'27'-18'-1151,"-2"1"1018,-7-1 0,-9 1 91,-3-1 1,-6 9 0,-6 3-1,-5 4 19,-5 2 0,-7 2 0,0 4 36,1 5 1,5-1-1,3 0 1,3 0 18,-3-1 0,6 3 0,0 3 1,3-1-12,-1-2 0,0-1 1,6 7-7,0-1 1,8-1-1,3-3 1,5-3-7,1-2 1,1 0 0,1-5 0,4 3-11,7-2 1,-3-2 0,0-2-1,-2-2-5,-4-4 1,-1 2 0,-3-7 0,-1-3 8,-4-1 1,-5-3-1,-7 1 1,0-1-8,0 1 0,-2-1 0,-2 1 1,-3-1-19,-3 1 0,-2 1 1,-5 3-38,-1 1 0,1 8 0,0-1 1,-1 3 21,1 2 1,-1 5-1,1 3 1,-1 2 36,1 3 0,7-5 0,2 8 0,8-7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22.382"/>
    </inkml:context>
    <inkml:brush xml:id="br0">
      <inkml:brushProperty name="width" value="0.08571" units="cm"/>
      <inkml:brushProperty name="height" value="0.08571" units="cm"/>
      <inkml:brushProperty name="color" value="#008C3A"/>
    </inkml:brush>
  </inkml:definitions>
  <inkml:trace contextRef="#ctx0" brushRef="#br0">437 106 6861,'0'-18'-174,"0"1"0,0 5 1,0 0-1,2 1 197,4 1 0,-2 2 0,6 6 44,-3-4 13,-1 5-77,-6-7 0,0 10 0,0 4-13,0 5 0,0 5 0,0 1 0,0 1 11,0-1 1,0 1-1,0-1 1,0 0 15,0 1 0,0-1 1,0 1 4,0-1 1,6 1-1,2-1-16,1 1 1,-3-3 0,4-1 0,-2-3-49,-4 3 1,3-4-1,1 1 1,0 3-51,0 2 0,-1-5 1,-3 1-1,2 1 92,-2 3 0,-2-6 0,-10 5 0,-2-5 0</inkml:trace>
  <inkml:trace contextRef="#ctx0" brushRef="#br0" timeOffset="347">18 368 7569,'-10'-8'-631,"3"6"1,9-12 544,3 8 1,-1-5 0,8 5 76,1 2 0,3 2 1,1 0 27,1-4 1,-1 4 0,1-3-1,-1 3 11,1 2 0,1-6 0,3 0 0,3 2-35,2 2 0,2-4 0,8 1 0,2 1-38,1 2 0,7 2 0,-4 0 0,-1 0 43,1 0 0,6 0 0,-5 0 0</inkml:trace>
  <inkml:trace contextRef="#ctx0" brushRef="#br0" timeOffset="955">926 245 7267,'-17'0'-1183,"7"0"1149,-5 0 1,7 2 26,-4 4 1,4-2 0,8 8 31,0 1 1,0-3-6,0 1 0,0 1 1,2 4-5,4-5 1,-2 3 0,8-8 0,1 0-9,3 1 0,1-5 0,1 4 0,-1-4-14,1-2 1,-1 0 0,2 0-1,5 0 1,-5 0 1,4 0 1,-9-6 0,-4-2 0,-2-1 1,-3 3 0,-3-4 1,4 2 1,-4 1 0,4 1 0,-4 4 0,6-6 0,-5 8 1,9 0 0,-8 8 0,4 2 10,-1-1 0,-3 7 0,8-6 6,2-1 1,1 5 0,3-6-4,-1 1 0,1-5 0,-1 2 0,0-4 7,1-2 0,-1-2 0,3-4 0,1-4-5,2 1 0,1-7 1,-9 5-1,-1-5-9,-3-1 1,-1-7-1,4 1 1,-5 2-47,-1 1 1,4 3 0,-6-1-113,-2 1 104,-3-1 0,-8 9 0,-5 3 1,-3 6 46,-3 6 0,-3-2 0,3 7 0,-11 1 0,10 5 0</inkml:trace>
  <inkml:trace contextRef="#ctx0" brushRef="#br0" timeOffset="1374">1834 193 7569,'-17'-8'-359,"7"6"0,0-6 0,5 8 244,-7 0 0,2 0 0,1 2 99,1 4 0,0-2 1,4 8 8,-2 1 0,1 3 0,5 1 10,0 1 0,0-1 1,2-1-1,1-3 7,3-1 1,8-2-1,-3 3 9,5-1 1,1-8-1,1 2 1,1-4 0,5-2 0,-5 0 0,4 0 0,-3 0-18,-3 0 1,1 0-1,-1 0 1,-1-2-24,-5-4 1,3-4 0,-8-7 12,-2-1 1,-3-5-1,-1 0 1,0 1-14,0 3 1,-1 1 0,-5 1-47,-6-1 1,-3 9-1,-5 3 1,-1 4 66,-2 2 0,-9 8 0,5 1 0,-8 9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34.647"/>
    </inkml:context>
    <inkml:brush xml:id="br0">
      <inkml:brushProperty name="width" value="0.08571" units="cm"/>
      <inkml:brushProperty name="height" value="0.08571" units="cm"/>
      <inkml:brushProperty name="color" value="#008C3A"/>
    </inkml:brush>
  </inkml:definitions>
  <inkml:trace contextRef="#ctx0" brushRef="#br0">0 193 7569,'10'0'-1319,"-2"-2"1178,-8-4 0,1 4 207,5-4 0,4 4-38,7 2 1,1-6-1,-1 0 1,3 3 8,3 1 1,4 0 0,8-2 0,0-2-20,0 2 1,6-4-1,1 1 1,3-1-33,4 0 1,-1 0 0,1 4-1,-5-1 10,-1 1 1,4 0 0,-5 0 0,3-2-4,3 2 0,-5-3 1,0-1-1,-4 0 2,-5 0 1,3-3 0,-11 5 6,1 2 0,-6-4-131,2 2-194,-11 0 323,-4 6 0,-16 8 0,-2 2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35.334"/>
    </inkml:context>
    <inkml:brush xml:id="br0">
      <inkml:brushProperty name="width" value="0.08571" units="cm"/>
      <inkml:brushProperty name="height" value="0.08571" units="cm"/>
      <inkml:brushProperty name="color" value="#008C3A"/>
    </inkml:brush>
  </inkml:definitions>
  <inkml:trace contextRef="#ctx0" brushRef="#br0">123 175 7403,'-18'0'-250,"1"0"0,5-2 1,1-2-1,-3-1 40,-2 1 1,5 0 212,-1-2 0,8 2 0,-2-8 10,4-1 1,2 3-11,0-1 0,0-1 0,2-4-9,4 5 0,-2-3 1,8 6 3,1-1 0,3 3 0,1-4 0,1 2 1,-1 5 1,7 1 0,-1 2-1,0 0 1,2 0 0,-5 0 1,5 0-1,-2 0-3,1 0 1,-1 5-1,-6 3-1,1 2 0,-3-4 0,-3 5 0,-6 3 1,-4-4 3,-2 1 1,-2 1-1,-4 5 1,-4-1 0,-5-3-1,1-1 0,2 2 1,1-5-1,-7 3 1,1 2-1,-1 1 0,-1 3 1,-2-1-1,-5-1 0,-1-5 0,6 5 0,-4-5 0,3 5 3,5 1 1,-2-5-1,11-2 1,0-1 13,0 1 0,2 2 0,6 5-24,0 1 1,6-7-1,0 1 1,-2 2-27,-2 1 1,4 3 0,0-1-1,-3 0-11,-1 1 44,-2-1 0,0 1 0,0-1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35.600"/>
    </inkml:context>
    <inkml:brush xml:id="br0">
      <inkml:brushProperty name="width" value="0.08571" units="cm"/>
      <inkml:brushProperty name="height" value="0.08571" units="cm"/>
      <inkml:brushProperty name="color" value="#008C3A"/>
    </inkml:brush>
  </inkml:definitions>
  <inkml:trace contextRef="#ctx0" brushRef="#br0">0 18 7569,'10'0'-1288,"0"0"1125,-4 0 1,-3 0 195,9 0-3,-8-8-82,11 6 1,-11-6 30,8 8 21,-8 0 0,4 0 0,-8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37.475"/>
    </inkml:context>
    <inkml:brush xml:id="br0">
      <inkml:brushProperty name="width" value="0.08571" units="cm"/>
      <inkml:brushProperty name="height" value="0.08571" units="cm"/>
      <inkml:brushProperty name="color" value="#008C3A"/>
    </inkml:brush>
  </inkml:definitions>
  <inkml:trace contextRef="#ctx0" brushRef="#br0">26 158 7569,'-10'0'-704,"-5"0"1,15-2 713,0-4 0,7 2 0,11-5 1,-1 1 65,1 4 1,5-4 0,2 2 0,0 2-49,1 3 0,-1 1 1,-2 0-1,6 0-10,4 0 0,4 0 0,2-2 1,4-2-39,1-2 1,9 0-1,5 4 1,-2-2-58,-2-2 0,7-1 0,1 3 0,2-4-71,0-2 1,-8 6-1,2-3 148,-3-1 0,-3-2 0,0-7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41.090"/>
    </inkml:context>
    <inkml:brush xml:id="br0">
      <inkml:brushProperty name="width" value="0.08571" units="cm"/>
      <inkml:brushProperty name="height" value="0.08571" units="cm"/>
      <inkml:brushProperty name="color" value="#008C3A"/>
    </inkml:brush>
  </inkml:definitions>
  <inkml:trace contextRef="#ctx0" brushRef="#br0">280 243 7266,'-24'6'-587,"1"0"0,-2 0 559,2-6 1,1 2-1,-5 2 1,0 3 81,0 3 1,5 0 0,1 3 0,6-3-57,3-2 0,8 5 1,-2-1 27,4 4 0,2 1 0,2 1-51,4-1 0,4-5 0,7-3 0,1-1 20,-1-4 0,1 4 0,1 0 1,2-1 10,3 1 1,-1 0 0,-6-4 0,1 3-1,-1 3 0,-5-6 0,-2 4-5,-3 0 1,1-1 0,-4 7-2,2-2 0,-8-7 0,-10 5 6,-3-2 1,-5-2 0,-1-6 0,-2 0 27,1 0 0,-3 0 0,2 0 0,2 0-13,1 0 1,3 0 0,-1 0 0,1 0 1,7-8-35,4-4 1,6 3-1,8-1 1,7 0-74,7 0 0,7 1 0,-4-5 0,2 2 26,4-1 1,2-1-1,2-1 1,0 1 58,0 1 0,-6-13 0,-2 9 0,1-2 0,-1-1 0,-6 3 0,2-1 0,-3-1 11,-3-4 0,-5 3 0,0-3 1,1 1 57,3-1 0,1 4 1,1-6-1,-1 1 36,0 1 0,-5 0 0,0 5-57,1 1 1,-5 5 0,0 2-9,0 3 0,-6 3-54,3 10 0,-3 9 0,-4 8 0,-1 1 19,-3 1 0,0-4 0,6 8 1,0 0-10,0-1 0,0 5 1,0-6-1,2 2-9,4 0 1,-2-6 0,5 4-1,1-1-13,0-5 0,-6-2 1,3-1-1,-1-1-92,0 1 0,0-7 0,-6 1-39,0 2 0,2-7 157,4-1 0,-5 4 0,7 0 0</inkml:trace>
  <inkml:trace contextRef="#ctx0" brushRef="#br0" timeOffset="277">629 278 7440,'8'-9'-1137,"-4"-1"1144,7 4 0,-5 4 0,6-4 30,1 4 1,3-3-1,1-1 1,1 2-4,-1 2 1,3 0 0,1-2 0,4-4 22,2-1 1,2 5-1,6-4 1,-2 2 4,-4 0 1,4-1-1,-3 3 1,1-2-52,-2 2 0,-2 2 0,-6 2 1,3 0-126,-3 0 1,-2 0-1,-1 0-551,-1 0 665,-7 8 0,5 1 0,-5 9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40.001"/>
    </inkml:context>
    <inkml:brush xml:id="br0">
      <inkml:brushProperty name="width" value="0.08571" units="cm"/>
      <inkml:brushProperty name="height" value="0.08571" units="cm"/>
      <inkml:brushProperty name="color" value="#008C3A"/>
    </inkml:brush>
  </inkml:definitions>
  <inkml:trace contextRef="#ctx0" brushRef="#br0">158 36 7314,'6'-12'-558,"0"1"0,1 7 328,-1-2 309,-4 4 12,6 2 0,-8 2-56,0 4 0,0 3 0,0 9 8,0-1 1,6 1-1,0-1 1,-3 1-20,-1-1 0,-2 1 1,0-1-1,2 1-41,4-1 0,-4 0 1,4 1-1,-4-1-17,-2 1 0,2-1 0,2 1 1,2-1-24,-3 1 1,-1-7-1,-2 1 1,0 2 11,0 1 45,-7 3 0,-3-9 0,-8-1 0</inkml:trace>
  <inkml:trace contextRef="#ctx0" brushRef="#br0" timeOffset="406">1 263 7569,'11'-12'-360,"1"1"1,0 7-1,5-2 1,1 4 364,-1 2 1,1 0 0,-3-2 0,-1-2 47,-3-2 0,1 0 1,5 6-1,1 0-16,-1 0 0,1 0 0,-1 2 0,3 2-53,3 2 0,-2 0 0,7-6 1,-1 0-50,0 0 0,-4 6 0,4 0 0,-1-3 0,-5-1 1,-2-2 0,-1-2 0,-1-1 29,1-3 0,-1-8 0,1 3 28,-1-5 0,-5-1 0,-3-1 52,-1 1 0,-2-1-19,-6 1 0,0 5 0,-2 2-17,-4 3 1,-3 1 0,-9 6 0,1 0 64,-1 0 0,1 2 0,-3 2 0,-1 3-40,-2 3 0,-1 2 0,7 5 0,-1 1-26,1-1 0,7 1 0,4-1 1,5 0-17,1 1 0,0-1 1,0 1-61,0-1 1,1 1 0,5-3-1,6-1 9,3-2 0,5-7 59,3 7 0,4 0 0,8 5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39.180"/>
    </inkml:context>
    <inkml:brush xml:id="br0">
      <inkml:brushProperty name="width" value="0.08571" units="cm"/>
      <inkml:brushProperty name="height" value="0.08571" units="cm"/>
      <inkml:brushProperty name="color" value="#008C3A"/>
    </inkml:brush>
  </inkml:definitions>
  <inkml:trace contextRef="#ctx0" brushRef="#br0">141 278 7569,'0'-18'-93,"0"1"1,0 5-438,0 0 0,-2 3 485,-4-3 1,-4 4 91,-7 8 1,-1 0 0,1 2-5,-1 4 1,1 4 0,1 7-34,5 1 1,3-1-1,8 1 1,0-1-24,0 0 1,0 1 0,2-1-13,4 1 0,1-6 1,9-3-4,1-1 0,3 0 1,9-4-1,-4 1-12,0-1 1,1-2 0,5-2 0,-4 0 39,-2 0 0,6-7 0,-4-3 0</inkml:trace>
  <inkml:trace contextRef="#ctx0" brushRef="#br0" timeOffset="427">438 16 7400,'0'-10'-894,"0"4"815,0 12 1,5-2 0,3 7-1,0 3 82,0 2 1,3 1 0,-3 0 0,0 1-3,0-1 0,3 1 0,-5-1 0,-2 1 0,-2-1 1,4 1 0,0-1 0,-3 1 6,-1-1 1,4 1-1,0-1-20,-2 0 1,-2-5 0,-2 0 10,0-1 0,0-3 0,0-8 5,0-10 0,0 1 0,0-3 1,0-1 17,0-3 1,0-1-1,0-1 1,0 1-12,0-1 0,8 1 0,3-1 0,5 3-10,1 3 1,1-3 0,1 5 0,2 0 12,3 4 0,5-1 1,-4 1-1,0 2 26,0 2 0,5 2 1,-5 2-1,0 2-27,0 2 1,1 7-1,-5-1 1,2 3-41,-2 3 1,-1 5-1,-3 0 1,1 1-120,-1 1 1,-5-6 145,0 5 0,-1 3 0,7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38.046"/>
    </inkml:context>
    <inkml:brush xml:id="br0">
      <inkml:brushProperty name="width" value="0.08571" units="cm"/>
      <inkml:brushProperty name="height" value="0.08571" units="cm"/>
      <inkml:brushProperty name="color" value="#008C3A"/>
    </inkml:brush>
  </inkml:definitions>
  <inkml:trace contextRef="#ctx0" brushRef="#br0">35 348 7569,'-2'9'-522,"-4"-3"0,4-2 0,-5 2 557,-1 6 0,6 3 1,-4 3-2,4-1 0,2 1 0,0-1 0,2-1-5,4-5 0,-2 5 0,7-7 0,3 3-26,1 0 1,3-8-1,-1 3 4,1 1 0,-1-6 1,1 4-1,-1-4-15,1-2 1,-1 0 0,1-2-1,1-2 3,4-2 1,-3-6 0,3 5 0,-4-3 5,-1-4 0,-1 1 1,-1-1-1,-3 3 17,-1-3 1,-8 4 22,2-1 1,-4 5 26,-2-6 1,-2 8-50,-4-1 1,4 10 0,-4 7 7,4 4 1,2-5-1,2 1 19,4 1 1,4-3 0,7 0-32,1-2 1,-1-3-1,1-5 1,-1 0-3,1 0 1,-1 0-1,0 0 1,1-2-10,-1-3 1,-1 1 0,-3-8 0,-3-1-45,-2-3 0,4 4 0,-7 1 0,1-3-18,2-1 1,-6-3 0,4 1 0,-6-1-40,-6 1 0,-4-1 0,-7 1-39,-1-1 0,1 7 1,-1-1 135,1-2 0,-1-1 0,1-3 0</inkml:trace>
  <inkml:trace contextRef="#ctx0" brushRef="#br0" timeOffset="477">803 33 7569,'10'-7'-628,"-2"3"329,-8-8 1,2 8 304,4-2 0,1 6 1,7 6-7,-2 6 1,-7 3 0,5 3 0,-2-1 7,-4 1 1,4-1-1,-1 1 1,1 1-27,0 4 0,0-3 0,-5 3 0,3-2 11,-2 3 1,-2-5 0,-2 4 0,0-3 3,0-3 1,0 1 0,0-1 2,0 1 0,0-7 0,0 1 0,0-8 0,0 2 0,0-12 0,0-4 0,2-7 0,2-1 0,2 1 0,7-1 0,-1 1 0,4-1 0,1 1 0,-2-1 0,-1 3 0,-2 1 0,1 3 0,3 7 0,1-2 0,1 4 0,-1 2 0,1 0 0,-1 0 0,1 2 0,-1 4-2,1 5 0,-7 3 1,-1 0-1,-2-3-21,-4 3 1,3 1-1,1 3-106,2-1 1,-4 1 128,5-1 0,1 1 0,5-1 0</inkml:trace>
  <inkml:trace contextRef="#ctx0" brushRef="#br0" timeOffset="677">1485 260 7569,'9'0'-355,"-1"-2"-385,-8-3 669,0 3 0,2-6 1,4 8 98,5 0 1,-3 2-1,0 2-44,0 2 1,1 7 0,7-1-14,-4 3 0,-5-3 1,-5-2-1,2-1 47,2 1-18,0 2 0,-14 5 0,-2 1 0</inkml:trace>
  <inkml:trace contextRef="#ctx0" brushRef="#br0" timeOffset="895">1554 103 7569,'0'-25'-1210,"0"11"784,0-3 426,0 11 0,0-2 0,0 8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39.184"/>
    </inkml:context>
    <inkml:brush xml:id="br0">
      <inkml:brushProperty name="width" value="0.08571" units="cm"/>
      <inkml:brushProperty name="height" value="0.08571" units="cm"/>
    </inkml:brush>
  </inkml:definitions>
  <inkml:trace contextRef="#ctx0" brushRef="#br0">70 71 7569,'0'10'-1265,"0"-3"1175,8-7 0,-4 0 75,7 0 0,-5 6 0,6 0-41,1-2 93,-5-2-40,8-2 0,-14 0 0,13-8 122,-13 6-116,14-13 0,-15 13 169,15-6-1,-14 0-154,6 6-1,-8-6 92,0 1-64,0 5 46,0-6-39,0 0 0,-8 0 4,-4-3 0,-3 3 0,-3 8 59,1 0-80,-1 0-1,1 0 95,-1 0-81,9 0-10,-7 8 8,6-6-6,-7 13 22,7-5-19,3 0 29,-1 5-36,6-5-18,-6 7 1,8 1-1,0-1-37,0 1 1,0-1 0,2-1-1,2-3-57,2-1 0,7-2 1,-1 3-205,3-1 253,3-8-373,-1 3 166,9-7 0,-7 0-53,6 8 16,1-6 272,-7 6 0,14-16 0,-6-2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49:45.919"/>
    </inkml:context>
    <inkml:brush xml:id="br0">
      <inkml:brushProperty name="width" value="0.08571" units="cm"/>
      <inkml:brushProperty name="height" value="0.08571" units="cm"/>
      <inkml:brushProperty name="color" value="#E71224"/>
    </inkml:brush>
  </inkml:definitions>
  <inkml:trace contextRef="#ctx0" brushRef="#br0">2059 315 7569,'-18'0'-167,"1"0"1,-2 2 0,-3 2 0,-3 2-1,0 0 74,0 2 0,-1-5 0,5 7 0,-2 0 1,1-2-1,3 1 0,1-1 0,1 0 0,0-2 155,-1 1 1,6-5-14,1 4 0,7-2-34,-2 2 0,6-4 0,6 6 0,6-3-10,3 1 1,-3 0 0,-1-4-1,3 2-17,1 2 0,1 1 0,-2-3 9,-3 2 12,-7 8 0,6-10 0,-6 7 10,2 3 0,-1 1 1,-5 3-1,0-1 19,0 1 0,0-1 0,-2 1 1,-1-1-15,-3 1 0,-8-1 0,4 2 0,-1 3-18,-1 1 0,0 0 0,-3-5 0,1-1-9,3 1 1,7-1-1,-2 1 1,4-1 1,2 1 0,0-1 0,0 1-19,0-1 1,0 0 8,0 1 0,0-1 1,0 1-26,0-1 1,2-5 0,2 0 0,2 1 17,-2 3 0,-2-5 1,-2 1-1,0 4 12,0 5 1,0-2 0,0 6 0,0-1 2,0-1 0,0 2 0,-2-3 1,-2 1 12,-2-2 1,0 1-1,6-1 1,0 2 9,0-1 1,0-3 0,-2-2 0,-2 1 6,-2-1 0,1 1 0,3-1 1,-2 1-14,-2-1 0,0 1 1,6-1-1,0 1-20,0-1 0,0 1 0,0-1 0,0 0-21,0 1 1,0-6-1,0-1 1,0 3 3,0 1 0,0 3 0,0-1 0,2-1 20,4-5 1,-4 5-1,4-4 1,-4 3 3,-2 3 1,0-1-1,0 2 1,0 3 23,0 1 1,0 2-1,0-3 1,0 3-3,0 2 1,0 0 0,0 4 0,0-4-11,0-1 0,0 5 0,0-2 0,0 2 5,0-2 1,-6 4 0,0-4-1,0 4-12,-2 2 0,6 0 0,-5-2 1,1-2-14,0-2 1,0-6 0,6 5 0,0-3-17,0-4 1,6 4 0,2-1-1,0-3-20,-1-2 0,5 5 0,-6-1 0,0-2 25,1-1 0,-5-3 0,4 1 24,-4-1 0,-2 1 0,0-1-15,0 0 0,0 1 0,0-1 0,0 3 83,0 3 1,0 2 0,0 8 0,0 0-46,0 4 0,0 4 0,0-2 0,0 3-28,0 3 0,0-4 0,0 3 0,0-1 7,0-4 1,0-2-1,0-2 1,0 0-25,0 0 1,0-2 0,0-2-1,0-4 9,0-2 1,2 4-1,2-6 1,4-1-8,1-3 0,-3 1 1,6 1-1,-1 2-10,-1-1 1,6-3-1,-7-2 1,3 1 9,0-1 0,-6 7 0,3-1 1,-1-2-2,-4-1 1,-2 3 0,-2 0 0,2-1 15,4-3 0,-4-2 1,3 1-1,-3-1 38,-2 1 0,0-1 1,0 1-1,0-1-19,0 1 0,6-1 0,0 1 0,0-1-12,2 1 0,-1-1 0,7 0 0,-3 1-9,3-1 0,2 1 0,1 1 0,1 3-2,-1 1 0,-5 2 0,-1-2 0,3 5 12,1-1 1,-3 6 0,0-6-1,-1 2 10,-1 0 0,6 0 1,-5 6-1,3 0-5,-3 0 0,5-2 0,-4-2 0,1-2-4,-1 2 1,3 0 0,-3 0-1,2-4 11,-3-1 0,5 3 1,-5-6-1,5-2 8,1-1 0,1-3 1,-1 1-1,1-1-16,-1 1 1,8-1 0,3 1 0,1-3-9,0-3 0,0 3 0,6-3 0,0 3-11,0 3 0,0-1 1,0 3-1,-1 1 19,1 2 0,0 1 0,0-5 0,0 2-9,0 3 0,6 5 0,0-6 0,-3 0-5,-1 3 1,-2-7 0,2 4 0,2-3 0,2-3 1,1 1-1,-3-1 1,2 1-6,-2-1 1,0-1-1,-1-3 1,3-1 1,-2 1 1,-2 3 0,-2 1 0,-2-1 1,-4-4 1,4 3-1,-4-3 1,2 1-2,-2-1 0,4 3 1,-4-5-1,2 2 1,-2-1 1,4-7 0,-4 2 0,4-4-6,2-2 1,0 6-1,2 0 1,2-2-14,2-2 0,-1-8 0,-3-2 1,2-2 16,2-3 0,0-3 1,-6-1-1,-1-1 1,1 1-1,0-1 1,-2 1-1,-2-1 48,-2 1 1,-7-1-1,1 1 1,-4-2-17,-1-5 0,-1 5 1,1-6-1,-3 1-77,-3 1 0,4-8 0,-3 2 0,7-4-43,3-2 0,0-6 1,-5 1-1,-1-1 31,1-2 0,-3 0 0,-1-5 0,-5 1 50,-1-1 0,-2 3 0,-6-1 0,0-1 40,0 2 0,0-3 1,0 5-1,0-1 33,0-5 1,0 4-1,0-1 1,0-1-51,0 3 1,0-13 0,2 5 0,2-2-92,2-1 1,7-3 0,-1 0 0,3 0 26,3-2 1,-1 5 0,1-5 0,-3 2 22,-3 0 1,3-3 0,-5 5-1,0-2 86,-4 2 1,1 1-1,-1 3 1,-2 1-24,-2 5 1,-2-3 0,0 7 0,0-1-46,0 0 1,0-3-1,0 3 1,0 0-3,0 1 0,0-13 0,0 3 0,0-2-1,0-1 0,0-3 0,0 0 0,0 2 48,0 1 0,0 1 1,0-2-1,0-3 37,0 3 1,0 2 0,0 1 23,0 1-82,0 0 0,-6-1 1,0 3-1,3 1 6,1 3 0,2 5 1,0-4-1,0 1-45,0-1 1,0 4 0,0-3 0,0-1-20,0 0 1,-2 5 0,-2-7 0,-2-1 55,2-3 1,0-1 0,0-1 0,-2 3 28,3 3 1,1-7 0,0 6-1,-2-1 1,-2-1 0,-2 7 0,4 2 0,-1 4-25,1 2 0,-4 0 1,0 0-1,0 2-79,1 4 0,-7-2 0,2 8 0,-3 2-8,-3 1 1,1 3 0,-2-1 0,-3 1 29,-1-1 0,-6 1 1,4-2-1,-3-3 27,-3-1 1,-2 0 0,-2 5 0,0-1 64,1-5 1,-1 5 0,0-6-1,0 2-22,0-1 0,6-1 0,0 4 0,-2-3-25,-2 3 1,0 2 0,2 3-1,1 3-7,-1 1 1,4 2 0,-2-3-1,-2 3-2,-2 2 0,4 0 0,0 5 0,-2-3-17,-2 2 0,-2-4 0,0 2 0,0 0 15,0-1 1,0 3 0,0-6 0,2 0 3,4 1 0,-2 3 0,8-4 0,0 0 0,-3 1 0,7 3 1,-4-6-1,1 1-2,-1 1 0,4 0 1,-5 6-1,5-3-2,1-3 0,1 6 1,0-4-1,-1 2-21,1 1 1,-3-3 0,-1 4 0,-2-2 14,1 2 0,-3-4 0,2 3 0,-1 1-11,-1 2 1,6-4 0,-6 0 0,1 2 10,1 2 1,0 2 0,3-2 0,-1-1-2,-2-3 1,-1 0 0,5 6 0,-2 0 5,-3 0 1,-7 0 0,2 0 0,-4 0-3,-2 0 1,0 0-1,2 0 1,2 0 4,2 0 0,6 0 0,-4 0 0,2 0 7,3 0 0,3 0 0,1 0 1,1 0 0,-1 0 0,1 0 0,-2 0 0,-3 0-9,-1 0 1,0 0 0,5 0 0,-1 0 1,-5 0 1,5 0 0,-6 2 0,2 2 1,-1 2 0,-7-1 0,4-3 0,-2 2 5,0 2 0,7 0 0,-3-6 0,2 2 23,0 4 0,-1-4 0,7 5-20,-1 1 1,7-4 0,-1 8 0,1 1-3,1 3 0,-4 3 1,6 4-1,1 7-2,-1 2 1,-4 3-1,6 2 1,1 4-86,-3 6 0,6 9 0,-4 4 81,4 2 0,-13 10 0,-5 7 0</inkml:trace>
  <inkml:trace contextRef="#ctx0" brushRef="#br0" timeOffset="3924">1186 6358 7569,'9'-2'-666,"-3"-4"0,-4 2 613,-2-7 85,0 7 0,0-2 0,0 12 17,0 5 0,6 5 0,0 1 0,-2 1-11,-2-1 0,-2 3 0,0 3 0,2 4-29,3 0 1,-3 4-1,4-5 1,-2-1-22,2 0 1,-4 6 0,4-4 0,-4 0 0,-2-3 1,5 1-1,1-2 1,0-1-71,2-3 1,-6-2 0,5-1-362,1-4 442,-6 3 0,6-13 0,-8 6 0,0-8 0</inkml:trace>
  <inkml:trace contextRef="#ctx0" brushRef="#br0" timeOffset="4242">1151 6410 7569,'8'-17'-294,"-7"-1"0,9 9 0,-6 1 165,2 0 0,7 6 0,-1-4 0,4 4 136,1 2 0,6 0 0,1 0 0,-1 0 14,2 0 1,-3 0 0,5 0-1,-2 0-24,-4 0 0,-1 6 0,-3 2 0,-1 2 8,-5 3 0,5 3 0,-6 1-8,-1 1 0,-1-1 0,-8 1 29,0-1 0,-6 1 1,-2-1-1,-1-1 0,-5-5 0,-1 3 0,-3-6 0,1-1-38,-1 1 1,1-2 0,-1-4 0,1 2-38,-1 2 0,1-1 0,-1-5-184,1 0 233,7 8 0,-5-6 0,5 6 0</inkml:trace>
  <inkml:trace contextRef="#ctx0" brushRef="#br0" timeOffset="4704">1710 6428 7015,'9'-2'-652,"-1"-2"462,0-2 1,-4 0 0,7 6 242,3 0 0,1 0 13,3 0 1,-3 2-23,-3 4 1,2-2-1,-8 8-7,-3 1 0,1 3 1,0 1-37,2 1 0,0-1 1,-6 1-1,0-1 2,0 0 0,0 1 0,0-1 1,0 1 1,-2-3 126,-4-3-57,-4 4 0,-5-16 0,3 0-45,6-10 1,-1-6 0,1-1-1,2-3-27,2-3 1,4 4 0,2-6-1,4 1-37,1 1 1,-3-6 0,4 6 0,-1 1-111,1 3 0,-4 7 1,6 2-3,1 3 1,-3 1 146,2 6 0,-1-8 0,7-2 0</inkml:trace>
  <inkml:trace contextRef="#ctx0" brushRef="#br0" timeOffset="5123">2303 6410 7446,'-17'0'-478,"-1"0"258,1 0 0,0 0 1,-1 0 183,1 0 1,-1 6-1,3 2 1,1 0 65,2-1 0,7 7 0,-5-2 0,0 3-13,0 3 0,7-1 0,-5 2 12,0 5 0,6-11 1,-4 5-33,4-3 0,10-1-10,4-2 0,3 1 0,5-7 1,1-2-37,2-2 1,1-4-1,-7-2 1,1-4 21,-1-1 1,0-1 0,1-4-1,-3 3 14,-3-3 0,2-2 0,-8-1 18,-3 0 0,-1 5 0,-4 0-34,-3-1 0,1 3 0,-8 0-26,-2 3 0,-1 1 1,-3 6 54,1 0 0,0-8 0,-1-2 0</inkml:trace>
  <inkml:trace contextRef="#ctx0" brushRef="#br0" timeOffset="5700">2845 6428 7263,'17'0'-648,"-7"-8"0,-2 4 684,-8-8 1,-2 9 0,-4-3-22,-6 4 0,-3 2 1,-3 0 41,1 0 0,-1 0 0,1 0 0,-1 2-42,1 4 1,0-3 0,-1 9 0,1 2-10,-1 1 0,3 3 1,1-1-11,2 1 0,7-1 1,-5 1-8,2-1 0,2 0 1,8-1 0,4-4 0,-2-3 1,8-5-1,1 2 19,3-2 1,1-2 0,1-4 0,1-2-10,4-2 1,-3-5 0,3 3 0,-4-2 0,-1-3 1,-1 3-1,1-2 1,-3-3-22,-3-7 1,-2 3 0,-6-4 0,1 3-17,-1 3 1,-2-3 0,-2-1-1,0-4-8,0-2 1,0 3 0,-2-3 0,-2 0 17,-1 0 1,-7-2-1,4-4 1,0 2 11,1 2 1,-1 5-1,4-3 1,-4 2 74,-1 4 1,5 7 0,-2 2 61,4-1 1,0 5-117,-4 2 1,4 6 0,-4 6 0,4 6-1,2 3 0,0 3 0,0 1 0,0 4 14,0 6 0,6 4 0,0 2 0,-2-2-7,-2-4 0,4 4 0,1-5 0,1 1-11,0 0 1,0-8 0,-2 4 0,3-1-70,1-1 0,4 0 0,-7-3-47,3 3 0,-4 0 1,5 2 112,3-7 0,2-5 0,1 5 0</inkml:trace>
  <inkml:trace contextRef="#ctx0" brushRef="#br0" timeOffset="6206">3142 6410 7110,'0'10'-874,"0"-2"936,0-8 0,0 2-14,0 4 1,0-3 0,0 9-35,0 2 0,7 1 1,5 1 27,4-5 1,-5 3-1,1-6-81,2 1 1,1-5-1,2 2 1,1-4 11,-1-2 0,-5 0 0,0 0 0,1 0-12,3 0 1,1-2 0,1-4 19,-1-5 0,-7 1 0,-2-2 5,-1-1 0,1-3 8,4-1 0,-4 5 2,-8 0 0,-2 9-3,-4-3 1,2 6 0,-8 6-64,-1 5 1,5-1 0,2 2-162,4 1 231,2 3 0,0 1 0,0 1 0</inkml:trace>
  <inkml:trace contextRef="#ctx0" brushRef="#br0" timeOffset="6680">3770 6428 7263,'-17'0'-393,"-1"0"1,1 0 0,0 2 516,-1 4 1,6-5 0,3 7-122,1 0 0,2 2 1,6 7-11,0 1 1,2-1-1,2 1-13,2-1 1,7-5 0,-1-3 0,4-1 18,1-4 0,0 0 1,1 0-16,-1 2 0,1-1 0,-1-5 0,1 0-2,-1 0 1,-5-2 0,0-1 0,-1-5-6,-1-2 1,5 4-1,-5-5 1,2-3 3,-1-1 0,-5-3 0,6-1 1,0-3 2,-3-1 1,1 0-1,-6 5 1,2 1-3,-2-1 0,-3 1 61,-1-1 1,-1 7 290,-5-1-278,-4 8 0,0 4 1,4 12-26,5 3 0,1-3 1,0 0-1,0 1-16,0 3 1,0 1 0,1 1 0,3-1-53,2 1 1,2-7-1,-4 1 1,4 2-76,1 1 1,-5 3 0,4-3 0,-2-1-313,0-3 424,7-7 0,-3 12 0,7-7 0</inkml:trace>
  <inkml:trace contextRef="#ctx0" brushRef="#br0" timeOffset="6826">3963 6463 7569,'-10'-10'-1509,"2"0"1509,8 4 0,0 3 0,2-7 0,4 2 0,-2 2 0,9 6 0,5 0 0,3 0 0,2 0 0,3 0 0,1 0 0</inkml:trace>
  <inkml:trace contextRef="#ctx0" brushRef="#br0" timeOffset="7398">4521 6707 7569,'-9'0'-1491,"1"-2"1696,8-4-190,0 4 83,0-5-36,0-1 1,0 4 37,0-8 0,0 1-55,0-7 1,0 1 0,2-1-52,4 1 1,-4-1 0,3 1 0,-1 0-11,2-1 1,-4 1 0,4-1 0,-2 1 3,2-1 1,-4 1 0,5-1 0,-1 1 1,0-1 0,6 7 0,-7-1 0,1 0 39,2 3 0,-4-5-61,8 8 0,-1 1 1,7 5 20,-1 0 0,-5 0 0,-1 0 0,3 0 27,1 0 1,-3 0 0,0 1 11,1 5 1,3 2 0,1 6 0,-1-3-9,-4 3 0,1 1 1,-5 3-1,2-1-43,3 1 0,-3-1 1,1 1-1,1-1-56,-2 1 0,3-1 1,-5 1-1,0-1 2,0 0 1,-2 1-1,-6-1 1,0 1-183,0-1 259,0 1 0,-16-1 0,-3 1 0</inkml:trace>
  <inkml:trace contextRef="#ctx0" brushRef="#br0" timeOffset="7620">4486 6550 7451,'16'-2'-352,"-2"-2"1,-1-2 259,7 2 1,-1 1-1,10-1 1,0-2 46,-2 2 0,8 2 0,-2 2 0,6-2 45,0-4 0,6 4 0,-1-5 0</inkml:trace>
  <inkml:trace contextRef="#ctx0" brushRef="#br0" timeOffset="22775">2129 1136 7385,'17'0'0,"1"0"0,-1 0-467,1 0 0,-1-6 0,1 0 425,-1 3 0,0 1 0,1 2 0,-1 0 61,1 0 1,-1 5 0,1 3-2,-1 2 0,-1-4 0,-3 3 0,-3 1 9,-2 0 0,5 0 0,-3 3-14,0-1 0,3-1-13,-7 7 0,0-6 16,-6-1 0,-2-7 16,-4 2 0,2-4 0,-7-2-16,-3 0 1,4-2 4,-1-4 0,1-4-9,-1-7 1,3-1 0,6 3 0,-2 1-9,-2 3 1,0-1 0,6-5-10,0-1 0,6 1 1,2 1-1,0 3 3,-1 1 0,7 6 0,-2-4 0,3 1-3,3-1 1,-1 6-1,1-2 1,-1 4 1,0 2 0,7 0 1,-1 0-1,-2 0 2,-1 0 1,-3 0-1,1 0 1,-1 0 0,1 0 0,-1 0 0,1 0 0,-1 0 0,-5 6 1,-3 2-1,1 0-11,0-1 1,-4 7 0,3-2-13,-1 3 1,-2-3-1,-6-1-43,0 3 0,0 2 1,0 1-21,0 0 86,0-7 0,0 6 0,0-7 0</inkml:trace>
  <inkml:trace contextRef="#ctx0" brushRef="#br0" timeOffset="23014">3037 1154 7353,'0'9'-312,"8"-1"1,-6 0-1,5 3 242,1 5 1,-6 3 0,4 3 63,-4 1 0,-2 0 0,0-3-165,0 3 168,0-4 0,6 9 1,-1-7-1,-1 2-35,-2-1 0,4-3 38,0-2 0,8 1 0,-5-1 0</inkml:trace>
  <inkml:trace contextRef="#ctx0" brushRef="#br0" timeOffset="23402">3264 1031 5927,'12'-2'46,"-1"-3"0,-5 3 1,6-4-60,1 4 1,3 0 0,1-2-59,1-2 0,-1 0 1,1 6 70,-1 0 0,1 0 0,-1 0 0</inkml:trace>
  <inkml:trace contextRef="#ctx0" brushRef="#br0" timeOffset="23610">3351 1188 7365,'-7'10'-1186,"5"-2"1144,-6-8 0,10 0 0,4 0 17,5 0 1,-1 0-8,2 0 1,-1 0-1,7 0-86,-1 0 118,1 0 0,-1 0 0,1 0 0</inkml:trace>
  <inkml:trace contextRef="#ctx0" brushRef="#br0" timeOffset="23950">3875 944 6092,'0'17'44,"0"1"-28,0-1 1,0 1 0,0-1 0,0 1-7,0-1 1,0-5 0,0 0-1,0 1-42,0 3 0,0-5 0,2 1-6,4 2 1,-2-1 0,7-1 37,3-6 0,2 3 0,1 1 0</inkml:trace>
  <inkml:trace contextRef="#ctx0" brushRef="#br0" timeOffset="24297">4172 979 7021,'-17'0'-539,"-1"0"1,1 2 571,-1 4 0,3 3 0,3 9 11,6-1 0,4 1 1,2-1-15,0 1 0,0-1 0,2 1 0,2-1-7,2 1 0,8-7 0,-3-1 0,5 0-13,1-1 1,1-5-1,-1 2 1,1-4-21,-1-2 1,0 0 0,1 0 0,-1 0 7,1 0 1,-3-2 0,-1-4 12,-2-5 0,-3-5 0,3-1 0,-6-1 0,-4 1 1,-2-1 0,0-1 0,0-3-19,0-1 0,0 0 1,-2 5-1,-4 1-52,-6-1 1,3 7-1,-3 1 1,-4 2-136,-5 4 1,0 4 193,-8 6 0,0 4 0,-6 7 0</inkml:trace>
  <inkml:trace contextRef="#ctx0" brushRef="#br0" timeOffset="36806">1937 2079 6078,'-12'0'-14,"0"0"1,9-2 123,-3-4-86,4 4 0,2-7 25,0 3 0,0 2-59,0-8 0,2 9 0,4-5 13,5 0 0,-1 6 0,1-4 0,3 4-6,2 2 0,1-6 1,2 1-1,3 1 8,1 2 0,2 2 0,-3 0 0,1 0-21,-2 0 1,-7 0-1,-2 0 1,-1 2 2,-1 4 1,3-3 0,-5 7 0,0 0-5,0 0 1,3 1-1,-3 7 5,2-1 0,-6 1 0,2-1 0,-5 1 8,-1-1 1,-1-1 0,-5-3 0,-6-1-4,-3 1 0,-3-3 1,1 0-1,-1-1 40,1 1 1,-3-4 0,-1 4 0,-2-3-16,1-3 1,3 0-1,1 0-35,1 2 17,7 0 0,-5-6 0,5 0 0</inkml:trace>
  <inkml:trace contextRef="#ctx0" brushRef="#br0" timeOffset="37383">2321 1992 5754,'-18'0'56,"7"0"63,-1 0 138,0 0-205,-5 0 0,5 2-10,1 4 1,7-3 0,-4 7-43,0-2 0,6 6 12,-3-3 1,3-1-1,2 2 15,0 1 1,0-3-7,0 1 0,0-5 0,0 6-18,0 2 1,7-5-33,5 3 1,-2-6 1,1 5 1,1-7-1,5 4-114,1 0 0,-1-6 141,1 3 0,7 5 0,2 0 0</inkml:trace>
  <inkml:trace contextRef="#ctx0" brushRef="#br0" timeOffset="37722">2548 2166 5958,'10'-7'50,"-3"5"0,-9-6 83,-3 8 0,3 2-96,-4 4 0,4 3 0,2 9-38,0-1 1,6 1 0,0-1-1,-3 1 20,-1-1 0,4 1 1,0-1-1,-2 1-138,-2-1 0,-2 1 0,0-1 0,0 1 119,0-1 0,0 0 0,0 1 0</inkml:trace>
  <inkml:trace contextRef="#ctx0" brushRef="#br0" timeOffset="38260">1884 1817 7113,'-9'8'-1140,"-1"-6"1269,4 4 32,4-4-127,-6-10 1,10 6-67,4-4 0,-4 2 1,6 0 54,0-1 0,1-1 0,9 4-14,-1-4 0,1 4 1,-1-4-1,1 4-2,-1 2 0,2-6 0,5 1 0,3 1-7,0 2 0,12-4 0,-4 0 0,4 2-56,3 2 1,-5 2-1,4 0 1,-4 0-178,-2 0 233,0 0 0,0 0 0,0 0 0</inkml:trace>
  <inkml:trace contextRef="#ctx0" brushRef="#br0" timeOffset="38827">2810 2027 5953,'17'-6'327,"1"-2"-283,-1-2 0,-5 7 1,0-3-104,1 4 1,3 2-70,1 0 1,1 0-24,-1 0 151,-7 0 0,5 8 0,-5 1 0</inkml:trace>
  <inkml:trace contextRef="#ctx0" brushRef="#br0" timeOffset="39199">2880 2236 5958,'11'0'61,"-1"-2"0,-2-3 0,5 3-65,-1-4 0,4 4-14,1 2 0,1 0 0,-1 0 50,0 0-32,-7 0 0,6 0 0,-7 0 0</inkml:trace>
  <inkml:trace contextRef="#ctx0" brushRef="#br0" timeOffset="39916">3491 1835 6102,'0'11'39,"0"1"0,0 0 0,0 5-23,0 1 0,0-1 1,0 0-1,0 1-26,0-1 0,0-5 0,0 0 3,0 1 1,0 3 0,0 1-2,0 1 1,0-7-104,0 1 1,0-6-26,0 5 136,0-7 0,8 12 0,1-6 0</inkml:trace>
  <inkml:trace contextRef="#ctx0" brushRef="#br0" timeOffset="40378">3666 1887 6346,'0'12'-124,"0"-1"1,0-5-1,0 6 133,0 1 1,0-3 0,0 2 0,0 1 1,0 3 1,0-5-1,-2 1 34,-4 2 0,4 1-22,-4 3 1,4-7-11,2 1 0,2-8 0,2 4 0,2-1 0,2-5-8,-3 4 1,5-4 4,8-2 0,-1 0 0,0 0-11,1 0 1,-1 0-1,1 0-18,-1 0 1,1 0 0,-1 0 0,1 0-42,-1 0 0,1 0 1,-1 0 59,1 0 0,-1 0 0,1 0 0</inkml:trace>
  <inkml:trace contextRef="#ctx0" brushRef="#br0" timeOffset="40677">3875 1974 7569,'0'10'-602,"0"0"228,0-4 0,0 3 355,0 9 0,0-1 0,0 1 47,0-1 1,0 1-22,0-1 1,0 1-1,0-1-61,0 0 0,0-5-85,0 0 139,8-1 0,-6-1 0,6-2 0</inkml:trace>
  <inkml:trace contextRef="#ctx0" brushRef="#br0" timeOffset="41264">4085 1870 7114,'9'7'-852,"1"-5"854,-4 4-114,-4-4 0,6 0 0,-10 2 105,-4 2 0,4 1 82,-4-1 1,2-4 0,0 6-55,-1 0 0,-1-4 11,6 7 0,0-5 0,2 4-34,4-2 0,-3-3 1,9-5 1,2 0 1,1 6-1,3 0 15,-1-2 1,-5-2-1,-1-2 1,3 0 2,1 0 0,-3 0 0,0 0 0,1 0-4,3 0 1,1 0 0,1 0-11,-1 0 1,1 6-1,-3 1-12,-3 3 0,1-4 0,-7 6-2,-2 1 1,4-3 0,-2 2 6,-2 1 0,-2-3 0,-2 1-2,0 3 0,0 2 4,0 1 1,-2 0 10,-4 1 1,-4-6 0,-7-3 5,-1-1 1,7-2-1,-1-6 1,-2 0 0,-1 0 1,-3 0-1,1 0-70,-1 0 0,1 0 0,-1 0 65,1 0-12,0 0 0,-1-8 0,1-2 0</inkml:trace>
  <inkml:trace contextRef="#ctx0" brushRef="#br0" timeOffset="41543">4085 1852 7569,'17'0'-248,"1"0"20,-1 0 1,1 0 0,-1 0 0,1 0 0,-1 0 183,0 0 1,1 0-1,-1 0 1,1 0 18,-1 0 1,-5 0-1,0 0 1,1 0-143,3 0 167,1 0 0,8 8 0,3 2 0</inkml:trace>
  <inkml:trace contextRef="#ctx0" brushRef="#br0" timeOffset="42285">4783 1817 6096,'-11'0'35,"-1"0"1,0 0-39,-5 0 0,1 2 0,3 2 39,1 2 1,1 7-41,-7-1 0,8-2 23,5 1 0,1 1 0,0 6 0,-2-1 0,0-5 0,4-3 0,-2 1 2,-1 0 0,-1 1 0,4 7-6,-4-1 0,4-5 1,-4 0-19,4 1 1,2 3-3,0 1 0,0 1 0,0-1 0,0 1 1,0-1 0,2 0 4,4 1 1,-4-6 0,6-3 0,-1 1-2,5 0 1,-2-6 0,1 3 14,3 1 0,2-6 0,1 4-2,0-4 0,1-2 0,-1 0 1,1 0-11,-1 0 0,-5 0 0,0 0 6,1 0 1,3 0-2,1 0 0,-5-6 0,-2-2 26,-3-1 0,5-3 0,-6-6-30,-2 1 0,-2 5 1,-2 1 12,0-3 0,0-1 4,0-3 1,-2 3-20,-4 3 0,-4 4 0,-7 8 0,-1 0-5,1 0 0,-3 0 1,-1 0-1,-2 0-49,1 0 0,-5 8 1,0 4-1,-2 3-98,0 3 1,0-1 150,-6 0 0,0 9 0,0 1 0</inkml:trace>
  <inkml:trace contextRef="#ctx0" brushRef="#br0" timeOffset="44810">2496 3144 6929,'9'0'-920,"-3"-1"1072,-12-5-73,4 4-55,-5-6 1,5 2-30,-4 0 1,2 1 12,-8 5 0,6 0 0,-5 0-25,-3 0 0,4 0 1,-1 2-1,-3 1 2,-1 3 0,-3 8 1,1-3 11,-1 5 0,3-4 0,1-1 1,3 3 5,-3 1 0,4-3 0,1 0 4,1 1 0,2 3 0,6 1-5,0 1 1,6-7 0,2-1 0,1 0-1,5-1 0,1-3 1,3 4-4,-1-2 0,1-2 0,-1-6 1,1 0 0,-1 0 1,1 0-1,-1 0 1,1 0 3,-1 0 0,1 0 0,-1 0-4,0 0 1,1 0 0,-3 1-1,-3 5 0,-4-2-1,-8 8 0,0-6 0,0 5 0,0 1 1,-2 3 2,-4-3 0,2 2 0,-5-7-1,1 3 1,0-4-1,2 4 33,-5-3 0,1 5-11,-2-6 0,1 0 0,-7-6 0,1 0-7,-1 0 0,5 0 0,-3 0 0,-3 0-9,-1 0 0,7 0 1,1 0-30,-2 0 1,-1 0-90,-3 0 1,7 0 0,1 2-90,2 3 200,2-3 0,6 6 0,0-8 0</inkml:trace>
  <inkml:trace contextRef="#ctx0" brushRef="#br0" timeOffset="45255">2705 3459 7113,'10'0'-1054,"-2"0"1206,-8 0 0,-2 0-104,-4 0 1,4 2-28,-4 4 1,4 3 0,4 7 23,4-5 0,-4 5-36,4-4 1,-2 1 0,-1 1 0,3-3 0,-2 3 1,-2 2 0,-2 1 0,0 2 1,0 3-36,0 1 1,0 0 0,0-5-1,0-1-49,0 1 0,0-1 0,0 1 1,2-1-132,4 1 1,-4-7 203,4 1 0,3 0 0,1 5 0</inkml:trace>
  <inkml:trace contextRef="#ctx0" brushRef="#br0" timeOffset="45815">3072 3267 6171,'10'-2'227,"-3"-2"-231,1-2 1,2 0 22,7 6 1,-5 0-48,0 0 1,-1 0-47,7 0 0,-7 0-200,1 0 274,-8 0 0,4 8 0,-8 2 0</inkml:trace>
  <inkml:trace contextRef="#ctx0" brushRef="#br0" timeOffset="45984">3177 3354 7446,'-18'10'-1150,"8"-2"1038,3-8 0,14 0 1,5 0 80,4 0 1,-5 0 0,1 0 30,2 0 0,1 0 0,2 0 0</inkml:trace>
  <inkml:trace contextRef="#ctx0" brushRef="#br0" timeOffset="46444">3735 3110 6321,'0'17'-13,"0"0"24,0 1 0,-5-1 0,-3 1 0,0-1 9,0 1 0,-3-7 0,3 1 4,-2 2 1,4-1 0,-3 1-5,1-3 1,0-1 0,4 4-13,-1-3 1,-1-5 34,6 6-1,0-8 0,6 5 0,1-5-46,3 2 0,2 0 1,5-6-1,1 0 6,-1 0 1,0 0-1,1 0 1,-1 0-17,1 0 0,5 0 1,0-2-1,-1-2-55,-3-2 1,4 1 0,1 5 0,-3 0-39,-1 0 0,-9 0 0,1 0 107,1 0 0,3 0 0,1 0 0</inkml:trace>
  <inkml:trace contextRef="#ctx0" brushRef="#br0" timeOffset="46744">3805 3162 6550,'0'17'27,"0"1"1,2-1-57,4 1 1,-4-1 0,4 1 0,-4-1 65,-2 1 1,0-1-1,0 1 1,0-1-51,0 1 0,0-1 0,0 0 0,0 1-29,0-1 1,0 1-1,0-1 1,0 1-305,0-1 346,8 1 0,-6-1 0,5 1 0</inkml:trace>
  <inkml:trace contextRef="#ctx0" brushRef="#br0" timeOffset="47424">4259 3214 6660,'10'0'-499,"-2"0"320,-8 0 171,0 8 0,-2-6 1,-4 4 32,-6-4 1,-3-2 59,-3 0 0,3-8-42,3-4 0,5-3-45,7-3 0,0 1 0,2 1 0,3 5 4,7 5 1,-2-2 0,1 2 0,3 3-16,1 1 0,3 2 1,-1 0-1,1 0 33,-1 0 0,7 0 0,-1 0-6,-2 0 0,-1 2 0,-5 3 0,-1 5-10,-3 0 1,-7 5 0,4-3 0,-2 3-12,0 3 1,-1-1 0,-5 1 0,0-1-9,0 1 1,-7-1 0,-3 1 0,-2-1 8,1 1 0,5-7 0,-4 1 0,0 0-2,1-3 1,3 5-1,-4-6 1,1-1 41,-1 1 0,4 0-18,-6-2 0,7-4 199,-7 3-78,8-3-149,-4-9 0,8 3 0,2-6 9,4 2 0,4 2 1,7 6-7,1 0 0,-7 0 0,1 0 33,2 0 0,-1-1 1,1-3 39,-3-2 1,1 0-1,5 6-63,1 0 1,-6 0 0,-1 0-187,3 0 1,1 2-15,3 4 0,-1-2 199,1 7 0,-1-7 0,1 4 0</inkml:trace>
  <inkml:trace contextRef="#ctx0" brushRef="#br0" timeOffset="48085">4766 3144 7114,'-10'-7'-863,"-5"5"929,13-14 0,-6 12-75,8-7 1,2 7 0,4-2 0,5 4-20,5 2 0,-1-2 1,1-2 51,1-2 0,-3 1 0,9 5 0,-3 0-16,-3 0 0,-5 0-7,-1 0 0,-1 7 0,2 5-19,-6 4 1,-4-5-1,-2 1-1,0 1 0,0 3 0,-2-1 0,-2-1 14,-2-2 1,-6-6 0,4 3-1,1 1 19,-1 0 1,-6-6-1,3 3-10,-5 1 1,1-4-1,1 6 10,2-3 0,7-1-14,-7-6 0,10 0 1,2 0-1,10 0 1,-1 0 0,3 0 0,2 0 8,1 0 0,-3 0 0,-1 0-1,3 0 0,2 2 1,1 2 1,1 2 0,-7 2 0,1-3-10,1 7 0,-5 4 0,0-1-3,0-3 0,-6 3 9,3-3 1,-5 2 0,-3-1 0,-5-3-3,-2-2 0,-2 3 1,-5-5-1,0-2 58,-1-2 1,-5 4 0,-1-1 0,3-1-3,2-2 0,1-2 0,1 0 1,-1 0-42,1 0 1,-1 0-1,3-2 1,1-2-49,3-1 0,-1-1 1,-5 4-24,-1-4 1,1 4 0,-1-4 0,1 4-82,-1 2 0,1 0 133,-1 0 0,-7 0 0,-2 0 0</inkml:trace>
  <inkml:trace contextRef="#ctx0" brushRef="#br0" timeOffset="67786">85 4542 6297,'6'-12'-61,"0"0"87,0 1 1,-6-7-51,0 1 17,0 7 23,0-5 1,-8 13-3,-3-4 0,1 6 12,-2 6 1,1 3 0,-5 9 6,4-1 1,3 1 0,5-1 0,-2 1-6,2-1 0,4 1 0,4-1-5,2 0 0,7 1 0,-1-3 0,4-1-12,1-2 1,0-6 0,1 5 0,-1 1-52,1-2 0,-1 3 0,1-5 12,-1 2 0,1 1 0,-1 7-6,1-1 1,-7-1-1,-1-3-5,-2-1 1,-2 0 8,-6 5 1,0-5 22,0-1 1,-8-7-1,-4 2-11,-3-4 1,-3-2 0,1 0 0,-1 2-31,1 4 0,-1-4 0,1 3-42,-1-3 90,1-2 0,-1 0 0,1 0 0</inkml:trace>
  <inkml:trace contextRef="#ctx0" brushRef="#br0" timeOffset="68244">627 4524 7483,'-12'-15'0,"3"1"0,-1 4 0,2 1-349,0-1 0,-5 6 71,1-2 245,-3 4 1,-3 4 43,1 4 1,1 4 0,3 7 0,3 1 4,2-1 1,0 1 0,4-1 1,-1 1 1,-1-1 4,6 0 0,6-5 1,1-2-67,3-2 1,2-3 0,5-5 34,1 0 1,-1 0 0,1-2 0,-1-1-179,0-3 1,1-8 206,-1 3 0,-7-5 101,-4-1 0,-4 5-49,-2 0-60,0 8 0,0-1 0,2 8-62,4 3 1,-4 8-95,3-3 1,3 5 0,0 0 142,2-5 0,1 5 0,7-7 0</inkml:trace>
  <inkml:trace contextRef="#ctx0" brushRef="#br0" timeOffset="68785">801 4524 7569,'-7'-17'-821,"5"7"630,-6-6-98,8 15 272,0-7 1,2 8 47,4 0 1,-2 2 0,5 4-21,-1 5 0,4-1 1,-6 2 0,-3 1 0,-1 3-30,-2 1-32,0 1 42,0-9 1,0-3 0,-2-10 7,-3-2 0,3-7 1,-4 1-2,4-3 1,2-3 0,0 1-4,0-1 0,2 1 0,4 1-16,5 5 0,-1 1 0,2 6 10,1-2 1,3 0 0,-1 8 16,-3 4 1,-4-2-1,-6 6 1,2-1 5,1 1 1,1 2-1,-4 3 12,4-3 0,-4 3 0,6-5-35,-1 0 1,-5 0-1,6-7-27,0 3 1,-4 0 0,5-8 0,-1-4 0,0 2 0,-4-7 1,4-3 25,1-1 0,-3-3 1,4 1 30,-2-1 0,3 1 1,-3 1 20,2 5 0,-4 3-48,5 8 0,-7 2 1,2 4 0,2-2 1,-3 7 20,-1 3-16,-2 1 0,6 3 0,2-1 0</inkml:trace>
  <inkml:trace contextRef="#ctx0" brushRef="#br0" timeOffset="69302">1273 4472 7569,'10'17'-434,"-3"1"299,-7-1 0,6 3 0,0 1 1,0 4 30,2 2 1,-6-3 0,5 3-1,-1-2 57,0-4 0,0 5 1,-6-3-1,0-2 28,0-1 1,0-3 0,0 1-11,0-1 1,-2-5 0,-4-3 23,-6-1 1,3-2 0,-3-6 7,-1 0 1,3-6-1,0-2 1,2-1-4,5-5 1,-5-1-1,2-5 1,2-1 0,2-3 1,2-5 0,0 4 0,0-2 0,0-4 0,0-2 0,0-2 0,0 0 10,0 0 1,0 2 0,2 2 204,4 2-211,-4 15 1,11-9-1,-5 13 1,0-1 19,0-1 1,5 8 0,-1-2-15,3 5 0,3 1 1,-1 0-15,1 0 1,-7 5 0,-1 3 0,0 2-14,0 3 0,-7 3 0,3 1 10,-4 1 1,-2-1 0,0 1-1,-2-1-3,-4 1 1,3-7 0,-9-1 0,-2 0-40,-1-1 0,-3-5 0,1 4 0,-1-2 47,1 0 0,-1 0 0,1-6 0</inkml:trace>
  <inkml:trace contextRef="#ctx0" brushRef="#br0" timeOffset="69735">1378 3965 7569,'-8'10'-752,"6"-2"1,-6-6 767,8 4 1,0 3 0,2 7-1,2-1 16,2 3 1,0-5 0,-4 13 0,2-1-15,1 4 1,7 2 0,-6 0 0,0-2 19,2 2 1,-5-4 0,7 0-1,0-1 18,-1-5 0,3-2 0,4-1 1,-3-1-6,-1 1 0,0-1 0,5-1 1,0-3-28,1-1 0,-1-8 0,3 2 1,1-4-23,2-2 0,7 0 1,-5 0-1,0 0-11,0 0 1,6-8 0,-4-4 0,1-1-43,-5 1 0,2-3 0,-4 3 1,-3-4 26,-5-1 0,-7-1 0,4 1 1,-2 0 38,-4-1 0,-4 3 0,-6 1-3,-6 2 0,-3 8 0,-3-1 20,1 3 1,-1 2 0,1 2-1,1 3-16,5 7 0,1 2 0,6 1 1,-2 1-60,2 3 1,2 2 0,4-1 0,4 1-218,6 2 0,5 3 260,7-3 0,3 4 0,8 8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49:56.458"/>
    </inkml:context>
    <inkml:brush xml:id="br0">
      <inkml:brushProperty name="width" value="0.08571" units="cm"/>
      <inkml:brushProperty name="height" value="0.08571" units="cm"/>
      <inkml:brushProperty name="color" value="#E71224"/>
    </inkml:brush>
  </inkml:definitions>
  <inkml:trace contextRef="#ctx0" brushRef="#br0">2166 420 7569,'10'-2'-456,"-2"-2"93,-1-2 1,-5-8-20,4 3 374,-4 3 0,-4 0 0,-4 8 14,-5 0 0,-5 0 0,-1 0-12,-1 0 1,1-2-1,-3-2 1,-1-1 9,-2 1 1,-8 2 0,2 4 0,-4 2-5,-2 1 1,0 9 0,0-4 0,0 1-3,0 1 1,0 0 0,0 3 0,0-1-1,0-3 0,2 1 0,2 4 0,2-3 0,-2-1 1,0-1 0,2 7-1,6-3 2,3-3 0,3 4 0,1-5 0,4 5-1,7 1 1,3 1-1,2-1 1,0 1-4,0-1 1,2 6 0,2 1 0,3-1-1,3 2 1,0-3 0,3 5 0,-1 0 1,2 0 0,-5-6 1,1 5-1,0-3 1,-1 0 0,-3 6 0,4-3 1,0-1 1,-1 0 0,-5 4 0,4-4 0,-2 2-1,0 5 1,-1-5 0,-5 2 0,0 2 10,0 2 1,-2 0 0,-3 0 0,-7-2 9,-4 0 0,-1 12 1,0-8-1,-3 1 10,-3 1 0,1-2 0,-5 0 0,2 0-14,4 0 1,-6 2 0,-1 2 0,-1 1-23,0-1 1,8 0 0,-2 0-1,5 2 8,6-3 0,5-3 0,7-4 1,0-3-35,0-3 0,7 4 1,5-6-1,4-2 3,1-1 0,6-3 0,1 1 0,-3-1 24,-2 1 1,5-1 0,-3 1-1,-3-1 7,-5 1 1,-9 1 0,2 4 0,-4 4-9,-2 1 1,-2 8 0,-4-3 0,-8 0 14,-7 0 0,-4 10 1,-6-8-1,2 2 19,-2 0 0,-2-2 0,0 0 0,2 0-13,1 0 0,9-2 1,-2-2-1,3-2-11,3 2 1,0 0 0,1 0-1,2-2 3,3 2 0,1 2 0,-4 2 0,5 0-26,1 0 1,-4 0 0,7 2-1,-1 1-3,-2 3 0,6 0 1,-4-6-1,4 0 5,2 0 1,0 3-1,0-1 1,0-4 14,0 0 0,6 0 0,2 2 1,2 0 2,3 0 1,-3 0 0,1 0 0,1 0 1,-2 0 0,0 0 1,-7 0-1,3 0 19,-2-1 0,4 1 0,-2 0 0,0 0-11,1 0 0,-5 0 1,4 2-1,-4 2-9,-2 2 0,0 7 0,0-1 0,0 3 1,0 2 0,-6 1 1,-2-1-1,1-1-23,-1-5 0,2 3 1,6-8-1,0-3-23,0-1 0,6 2 0,4-2 0,3-4 16,7 0 0,1-2 0,-4 0 0,3-2 12,3 2 1,-4-4-1,5 0 1,-5 1-5,-1-1 1,-3-4-1,-1 4 1,-5 0 22,-1 1 0,4-1 1,-6 4-1,-2-4 7,-3-2 1,1 4-1,2-3 1,2-1 11,-2 0 1,0 4-1,0-4 1,2 1 17,-3-1 0,-1 6 0,-2-2 1,0 2-19,0-2 1,0 10-1,0-4 1,0 2 28,0 0 1,0 3 0,0 1-1,0-4-53,0-6 1,2 2 0,4-4 0,6 2-18,3-2 1,5-2-1,3-7 1,6-1-2,4-3 1,10-5 0,3 3 0,5-4-15,1-3 1,6-1 0,3-6-1,-1 0 13,0 0 1,-4 0-1,-7 0 1,-7 0 17,-5 0 0,0 6 1,-14 2-1,-1 2 39,-3 3 0,-1 3 1,1 1-1,2-1-7,3-5 0,1 5 1,0-7-1,8 1-6,6-4 0,9 2 0,-1-2 0,5-3-58,7-1 0,1-4 1,8-3-1,0-5 33,3 0 0,11-13 0,-3 4 0</inkml:trace>
  <inkml:trace contextRef="#ctx0" brushRef="#br0" timeOffset="1827">2149 402 7377,'0'-17'-645,"0"-1"0,2 1 654,3-1 1,3 1 0,6-1 0,-3 1-18,3-1 1,1 1-1,5 0 1,1-1 1,3 1 0,7-1 0,-2-1 0,6-3 1,5-1 0,-3 0 1,4 7-1,-2 3 2,2 1 1,-3 2 0,7-3 0,-2 3 1,-5 2 0,5 3 0,-2 5 1,-2 1 0,-2 5 0,-2 4 0,-1 9 0,1 3 0,0 1 0,0 8 0,0-2 0,0 4-8,0 2 1,-2 0 0,-2 0 0,-2 0-2,2 0 1,-4 0 0,1 0-1,-3-2 8,-4-4 0,-3 4 0,-5-6 0,-3 2 0,-2 0 1,-1-8 0,-3 5-1,2-3 7,-2 0 0,6 3 1,-1-5-1,3 2-3,0-2 1,1-1-1,9-1 1,3 3 2,2 1 1,2 0 0,8-3 0,2 1-4,2 2 1,1 2 0,-3-1 0,2 3-1,-2 0 1,-3 6 0,-1-2 0,-2 6 0,-4 4 0,3 5 1,-7-3-1,0 0 2,0-1 1,-2 7-1,-3-3 1,1 3-5,3-2 0,-1 3 0,-8-3 0,-1 1 0,-2 1 0,1-5 0,3 1 0,-1-1 0,-1 5 0,-5 0 0,1-1 0,0-1 0,2-1 0,-1 1 2,1-1 1,-2-1-6,1 2 1,9 1 0,-7-7-1,3 0 2,5 1 1,-4-5 0,7 4 0,-5-4-4,-1-2 1,-1 0-1,1 1 1,-1 3 1,0 2 1,1 8-1,-3-3 1,-3 3 14,-6-3 0,-4 7 0,-2-3 0,0 4 18,0-3 1,0 5-1,0-5 1,0-1-20,0 0 1,2 11-1,2-11 1,3 2-11,3 3 0,-4-11 0,6 13 0,-1-1-2,-1-2 1,5 3-1,-3-1 1,4 2-9,1-2 0,-5 1 1,-1-1-1,1 2 5,-2-2 1,-1 6 0,-5 1 0,2 1-5,-2 0 1,-2-6 0,-2 4 0,-2-2-16,-4-4 1,-3 4 0,-9-1-1,-1-1-6,-5 2 1,5-6 0,-6 3 0,1-7 19,1-3 0,0-8 1,3 3-1,-1-1 25,-2 0 1,0-1 0,5-7 0,1-2 3,-1-1 1,1-1-1,1 6 1,1-2 6,-3-4 1,5 4-1,-11-2 1,3 4-18,-2 0 1,3 3 0,-3-8 0,4 1-9,1-2 0,1 2 1,-1-8-1,3 0-17,3 3 0,-2-7 0,7 4 0,-1-1 9,0 1 0,-3-4 0,3 5 0,0-5-14,0-2 0,-3 7 1,3-1-1,-2-2 4,-3-1 1,-3-9 0,-1 1 0,-1 2 8,1 1 1,-7 3-1,1-1 1,0-1 10,-2-5 1,-1 5 0,-5-5 0,2 5-7,-2 1 0,4 1 1,-2-3-1,0-1 8,2-2 1,-4-1 0,7 7 0,1-1-6,-2 1 1,3-7-1,-5 1 1,2 1 1,4 3 0,-5 1 1,1 1-1,-2-1 3,-4 1 1,4-1-1,-2 1 1,-2-1 3,-2 1 1,0-7 0,2 1 0,2 2-22,-3 1 0,-1-3 0,0-3 0,2 1 1,2 0 0,2-6 1,-4 4-1,2-3 2,-2 1 1,4 0-1,-2-6 1,0 0 1,1 0 1,1-6-1,4-2 1,-4-1 1,0-5 0,-4-3 0,5-5 0,-1-1 2,-4 2 1,-2 1 0,-2 1-2,0-4 0,-7 3 0,-3-5 0</inkml:trace>
  <inkml:trace contextRef="#ctx0" brushRef="#br0" timeOffset="3203">664 7370 6451,'12'2'-102,"-2"4"130,-3 6 0,1 1 0,-4 1 0,2-2 3,-2 1 0,3 5 0,1 3 0,0 2 4,0-1 1,-1 3-1,-3-2 1,4 0-34,2 3 0,-6-7 0,3 6 0,-1-1 1,0-1 0,0 0 0,-6-5 0,2-1-336,4 1 1,-4-1 170,3 1 162,-3-9 0,-2-1 0,0-8 0</inkml:trace>
  <inkml:trace contextRef="#ctx0" brushRef="#br0" timeOffset="3503">734 7405 7395,'6'-17'0,"2"-1"-437,1 1 1,-3 0 0,6-1 489,1 1 1,3 7 0,1 4-17,1 4 1,-1 2-1,1 0 1,-1 0-30,1 0 1,-1 6 0,1 2 0,1 1-4,4 5 0,-3 0 0,3-1 0,-4-1-6,-1 1 0,-1 1 1,1 0-1,-3-3-38,-3 3 1,-4-5-1,-8 3 23,0 2 1,-2 1 0,-4 1 0,-6-3-4,-3-1 0,-3-2 0,1 3 0,-3-3-45,-3-2 1,2-1 0,-6-3 0,1 2-90,5-2 153,2-2 0,-7 6 0,-1 1 0</inkml:trace>
  <inkml:trace contextRef="#ctx0" brushRef="#br0" timeOffset="3932">1240 7353 7569,'0'10'-357,"8"-3"128,2-14 1,7 5 0,1-4 144,-1 4 1,1 2 0,-1 0 102,1 0 1,-1 2-1,1 4 1,-1 3 0,-1 9-50,-5-1 0,-1 1 0,-6-1 18,2 1 0,0-1 1,-6 1-37,0-1 76,0 1 1,-8-9 3,-4-3 0,2-4 0,1-4 1,1-4-2,4-5 1,2-5-1,2-3 1,0-3-21,0-1 0,8 0 0,2 3 0,1-1-48,1-2 1,0 0-1,5 7 1,0 2 25,1 3 11,-1 7 0,1-4 0,-1 8 0</inkml:trace>
  <inkml:trace contextRef="#ctx0" brushRef="#br0" timeOffset="4304">1939 7318 7569,'-17'10'-148,"-1"-4"-47,1-4 0,-1-2 0,1 0 1,-1 0 212,1 0 0,-1 5 0,1 3 1,-1 2 0,9-4 1,1 5-1,2 3-28,0 1 0,0-3 0,6 0 0,0 1-3,0 3 0,0 1 1,2-1-1,4-3-11,6-1 0,3-8 0,3 2 0,-1-2 3,1 1 0,-1-3 0,1 4 1,-1-6 11,1-6 1,-1 2-1,1-7 1,-1-1-9,1 2 0,-3-5 0,-1 3 0,-5-3-33,-1-3 1,-2 1 0,-6-1 26,0 1 1,-8-1-1,-3 1 3,-5 0 0,-1 7 1,-1 4-1,1 4-57,-1 2 1,1 0 0,-1 0-78,1 0 153,-1 0 0,9 8 0,1 2 0</inkml:trace>
  <inkml:trace contextRef="#ctx0" brushRef="#br0" timeOffset="4860">2568 7266 7053,'-18'0'-116,"1"0"0,-1 0 0,1 0 1,-1 0 103,1 0 1,-6 0-1,-1 2 1,3 1 25,2 3 0,3 8 0,3-2 0,1 3-24,-2 3 0,7-1 1,-1 0-1,2 1 1,0-1 1,0 1 0,6-1 0,0 1 10,0-1 1,6-5 0,2-2 0,2-3-5,3-3 1,3-2 0,1-2 0,1 0 3,-1 0 1,1 0 0,1-2 0,2-2-52,3-1 1,-1-9-1,-4 2 1,3-3-27,1-3 0,-2 1 0,-7-1 0,-4 1 11,-3-1 1,-1 1 0,-6-2 0,0-3 66,0-1 1,-2-6-1,-2 4 1,-1-3-3,1-3 0,-4-2 0,0-2 0,0 1-6,1-1 1,1 2 0,6 4-1,0 3 77,0 1 0,0 6 1,0-5-33,0 5 0,0 7 0,-2 3-22,-4 1 0,4 4-8,-4 10 1,4 4 0,2 7 0,0 2 51,0 5 0,0-3 0,2 8 0,2 0-28,2-2 1,2 6 0,-2-5-1,3 1-6,1 0 0,4-2 0,-7 4 0,1-4-96,0-2 0,3 4 0,-3-3 0,2-1-56,3 0 0,3-2 1,1-5 123,1-1 0,-1 1 0,1-1 0</inkml:trace>
  <inkml:trace contextRef="#ctx0" brushRef="#br0" timeOffset="5448">2917 7248 6700,'6'18'28,"0"-1"0,5-5 1,-3-1-1,0 3-29,0 2 1,3-5-1,-3 1 9,2 1 0,1 3-95,7 1 1,-1-7 0,1-4 6,-1-4 1,-5-2 0,0 0 0,-1-2 7,-1-4 1,5 2 0,-5-7 0,2-3 45,-1-2 1,-7-1 0,2 0-1,-2-1-10,2 1 1,-4-1 334,4 1-183,-12 7 0,2 4-100,-8 12 1,8-2 0,-2 7 0,5 3 9,1 2 1,0-5-1,1 1-89,5 1 0,-2 1 0,8 0 0,1-5 63,3-1 0,1-2 0,1-6 0</inkml:trace>
  <inkml:trace contextRef="#ctx0" brushRef="#br0" timeOffset="5899">3458 7248 7569,'-9'-10'-280,"-7"3"246,5 7 0,-5 0-278,-1 0 1,1 7 0,4 5 323,7 4 1,3-5 0,2 1 12,0 2 0,2-1 0,1 1 1,5-5-10,2-1 1,2 6 0,5-5-12,1 1 1,-1-2 0,0-8 0,1 0-28,-1 0 1,7 0 0,-1 0 0,-2-2-3,-1-4 0,-3-4 0,1-7 0,-1 0 4,1-1 1,-1 1-1,-1-3 1,-5-1-2,-5-2 0,2-7 0,-2 5 0,-3-2-12,-1-4 1,-2 4 0,0-2 0,0-2 6,0-2 1,0 4 0,0 1 0,-2 3 113,-3 4 0,1 1 57,-8 3 1,6 7-90,-5 4 1,7 6 0,-2 6 0,4 6-19,2 3 1,0 9 0,0-1 0,0 0-12,0 3 0,0-5 0,2 6 0,2-2-11,2-3 0,7 3 1,-1 0-1,1 0-19,-1 1 0,4-3 1,-5-6-1,5 1-229,1-1 0,-5 1 0,-2-1 232,-3 1 0,7-1 0,-4 1 0</inkml:trace>
  <inkml:trace contextRef="#ctx0" brushRef="#br0" timeOffset="6058">3685 7126 7475,'-9'-18'-201,"3"1"299,12 0 0,3 5 1,11 2-1,1 2-358,3 5 0,7-5 0,0 2 0,5 2-28,5 2 1,0 2 287,-6 0 0,0-8 0,0-1 0</inkml:trace>
  <inkml:trace contextRef="#ctx0" brushRef="#br0" timeOffset="6661">4402 6899 7463,'9'2'-1020,"-3"4"970,-4 5 0,-2 7 0,0 5 0,0 4 59,0 0 1,0 4 0,0-5 0,0 1 36,0 4 1,0-6 0,2-2-1,2-3-30,2-3 0,5 1 1,-3-1-111,2 1 0,1-1-62,7 1 0,-8-11 100,-5-7 0,-9-7 1,-3-13-1,-1-1 58,0-2 0,-3-8 1,3 1-1,0-1 5,0 2 0,2-10 1,6 5-1,0-3 42,0 0 1,0 4 0,0 2 0,2 4 102,4 1 1,-2 3 0,8 6 0,1 1-103,3 4 0,7-1 0,2 7 0,1 0-31,-1-2 1,6 6-1,-2-3 1,2 5 4,-2 5 1,2-1 0,-6 8-1,1 4-141,-1 5 1,-10-2 0,-7 5 0,-2-3 61,0 2 1,-2-3 0,-10 3-1,-6-4 44,-3-1 1,-9-1-1,1-1 1,0-3 234,-2-1 0,5-6 0,-3 4-34,3-3-181,11-1 1,3-6 0,12 0 0,7 0-58,9 0 0,-3 0 0,6 0 0,-1 0 49,-1 0 1,0 8 0,-5 2 0,-1 1 5,1 1 0,-3-1 1,-1 7-1,-5-1 8,-1 1 1,-2-1-1,-6 1 1,0-1 10,0 1 1,0-7 0,0 1 0,-2 0-3,-4-3 0,-5 5 0,-11-6 0,-3-1-12,-2 1 0,4 0 0,-7-4 1,1 2-177,2-2 1,-4 3 0,6 1 163,-2 2 0,-2 1 0,-6 7 0</inkml:trace>
  <inkml:trace contextRef="#ctx0" brushRef="#br0" timeOffset="15503">1817 1223 7175,'-8'10'-593,"6"-3"0,-8-7 616,5 0 1,1 0 22,-8 0 0,6 0 11,-5 0-26,7 0-36,-4-7 1,8 3-15,0-8 1,0 6-9,0-5 0,8-1 18,3-5 0,5 7 0,-1 2 0,-1 2-4,-2 1 1,-7-1 0,7 6-15,2 0 0,1 0 17,3 0 1,-3 2 19,-3 3 1,-4 5 16,-8 8 1,0-7-1,0 1-23,0 2 1,0-5 0,0 3-3,0 1 1,2-3-9,3 2-14,-3-8 18,6 3 0,-2-9 0,0-3 1,-2-7 1,-2 2-1,-1-1-2,5-3 1,-2-1-1,6-3 1,-2 1-4,-4-1 0,-1 7 0,1-1 0,2-2 22,-2-1 0,0-1 0,0 3 14,2 1 1,1 6-1,-1-3-26,6 1 1,-3 2 0,3 6-6,2 0 0,-5 6 0,1 2 0,0 1-28,0 5 1,-1-5-1,5 3 1,-4 2-13,-3 1 0,5 3 0,-4-1 0,-1 1-66,1-1 107,6 1 0,-12-1 0,5 0 0</inkml:trace>
  <inkml:trace contextRef="#ctx0" brushRef="#br0" timeOffset="16050">2428 1275 5927,'-17'0'-71,"5"0"165,0 0-66,8 0-10,-3-7 0,7 3-17,0-8 0,7 2 7,5-1 1,4 3 0,1 6 0,1-2-3,-1-2 0,0 1 0,1 5-7,-1 0 1,1 0-1,-1 0-1,1 0 0,-3 7 0,-1 5-3,-2 3 0,-9-3 1,3 0-1,-6 1 3,-6 3 0,3 7 0,-7 0 0,0-1 1,0-3 1,1-1-1,-5-1 1,4 1 0,3-1 0,-1-5 0,4-1 26,-2 3 0,-7-4-25,1 1 0,2-7 1,-1 4-2,-3 0 0,4-6 0,-1 3 1,-1-1 1,2 2-8,3-4 9,7 6 0,0-10 0,2-2 11,3-2 0,5-5 0,8 5 0,-1 0-6,0-2 0,7 6 0,-1-6 0,-2 3-8,-1-1 0,3 0 0,0 6 1,1 0-76,1 0 1,-6 0 0,6 0 74,1 0 0,-7-8 0,6-1 0</inkml:trace>
  <inkml:trace contextRef="#ctx0" brushRef="#br0" timeOffset="16372">2847 1136 7569,'0'9'-730,"0"-1"0,2-8 712,4 0 1,4 0 0,7 0-22,1 0 1,-1 0 0,1 0 0,-1 0-52,0 0 90,1 0 0,-1-8 0,1-1 0</inkml:trace>
  <inkml:trace contextRef="#ctx0" brushRef="#br0" timeOffset="16545">2952 1240 7569,'-17'10'-313,"7"-2"0,4-8 122,12 0 0,-2 0 1,7 0-1,3 0 84,1 0 1,-3 0 0,0 0 106,1 0 0,3 0 0,1 0 0</inkml:trace>
  <inkml:trace contextRef="#ctx0" brushRef="#br0" timeOffset="16837">3371 1118 7569,'-10'10'-1556,"3"0"1555,7-5 1,-6-1-1,0 8 36,2 2 0,2 1 0,2 3-25,0-1 0,2 0 1,2 1-1,2-1-20,-2 1 1,0-1 0,-1 1-4,3-1 0,2 1 1,-4-1-1,2 1-26,-2-1 0,3 1 1,1-3 15,2-3 23,-6 3 0,11-13 0,-5 6 0</inkml:trace>
  <inkml:trace contextRef="#ctx0" brushRef="#br0" timeOffset="17377">3511 1171 7268,'10'9'-1024,"-3"-1"1021,-7-8 1,0-2 29,0-4 1,8 4-25,4-3 1,-3 3 0,3 2-10,2 0 0,-5 0 0,3 0 0,2 0 5,1 0 0,3-2 0,-1-2 0,0-2 2,1 2 1,-1 2 0,1 2 0,-1 0-20,1 0 0,-1 0 1,1 0 3,-1 0 0,-5 0 11,-1 0 4,-7 0 4,4 0-4,-8 0 1,0 2 1,0 4 1,-2 2 0,-2 5 3,-2-1 1,1-6 0,3 3 0,-2 1 10,-2 0 0,-6 1 0,7 7-6,1-1 1,-4 1-1,2-1 1,2 1-4,2-1 0,2 1 1,0-1-1,0 1-8,0-1 1,0 3-1,0 1 1,0 4-138,0 2 1,0-3 135,0 5 0,0 0 0,0 6 0</inkml:trace>
  <inkml:trace contextRef="#ctx0" brushRef="#br0" timeOffset="39842">1660 2568 7111,'-10'0'-1297,"-6"0"1310,14 0-20,-5 0 0,7-2 21,0-4 52,0 4-52,0-6 0,-6 6 23,0-3 29,-8 3 1,11-8-2,-9 4 0,8 2-26,-2-7 1,12-1-17,6-6 0,3 7 1,3 1-15,-1 2 0,6 3 0,1 5 0,-3 0-16,-2 0 0,1 0 1,1 0-1,3 0-4,-3 0 1,0 0 0,-1 1-1,-1 5-1,-3 6 1,-3 3 0,3 3 6,-5-1 0,-3 1 0,-8-1 0,0 1 17,0-1 1,-2 3 0,-2 1-4,-2 2 1,-5 1 0,3-7-1,-2 0-7,6-7 68,-11-2-71,13-8 1,-6-2 0,8-4-23,0-5 0,6-5 0,2-1 0,0-1-8,-1 1 1,5 3 0,-6-1 0,0-5 7,1 1 1,-3 5 0,6 1 8,-2-7 0,3-3 0,-3-6 0,2 7 8,3 9 1,-5-3 0,0 7 0,-2-3 40,0 0-20,-1 8 76,-5-3-47,-7 7 1,5 7 0,-4 5 2,4 4 0,-4 1 1,0 1-27,2-1 0,2 0 0,2 1 0,0-1-16,0 1 1,2-1 0,2 1-1,4-1-47,2 1 1,1-3 0,7-1 0,-1-3 13,1 3 0,-1-4 0,1-1 0,-1 1-232,1 0 260,-1-6 0,8 3 0,2-7 0</inkml:trace>
  <inkml:trace contextRef="#ctx0" brushRef="#br0" timeOffset="40418">2323 2655 7268,'-9'8'-1165,"-1"-6"1045,4 4 222,4-4 0,-6 0-147,8 3 1,0-1 0,-2 6 15,-3-2 1,1-1 52,-8-1 1,6-4 76,-5 4-68,7-4 1,-2-10-34,12-3 0,3 1-25,9-2 1,-1 8 26,1-1 0,-1 3 0,1 2 2,-1 0 1,-5 0 0,-1 2-3,3 3 1,2-1-1,-1 8-1,-3 1 0,1 3 0,-7 1 0,-2 1 1,-2-1 0,-2 1 1,0-1-1,0 1 29,0-1 0,-6 1 1,-2-1 10,-1 1 1,-3-1-1,-5-1-10,-1-5 1,6 3 0,1-8-9,-3-2 1,5-3-24,-3-1 0,6 0 1,-4-1-19,3-5 1,1 2-1,6-8-13,0-1 1,0 3 25,0-2 0,2 3 1,4-3 0,5 6 1,-1 4-1,2 4 2,1 4 1,-3-2 0,1 5 0,1 1-8,-2 0 0,0 0 0,-7 3 0,5-1-45,2 1 1,-6-3-1,2 2-226,-4 1 279,5 3 0,3 1 0,7 1 0</inkml:trace>
  <inkml:trace contextRef="#ctx0" brushRef="#br0" timeOffset="40906">1695 2236 5748,'11'-6'135,"1"0"-52,-1 0-10,-1 6 0,0 0-26,-4 0 0,-2-5 1,7-1-21,3 2 0,1 2 0,5 0 1,1-2-22,2-2 0,8-1 0,-1 3 1,3-2-40,1 2 1,1 2 0,2 2 0,2 0 32,2 0 0,0 0 0,-7 0 0</inkml:trace>
  <inkml:trace contextRef="#ctx0" brushRef="#br0" timeOffset="41443">2725 2480 6274,'8'-9'-17,"-4"1"44,7 8 0,-1-2 0,4-2 0,-3-2-38,3 2 0,-5 3 1,3 1-69,2 0 0,1 0-11,3 0 0,-1 0-53,1 0 143,-9 7 0,7-5 0,-6 6 0</inkml:trace>
  <inkml:trace contextRef="#ctx0" brushRef="#br0" timeOffset="41684">2812 2638 7265,'0'9'-330,"0"-1"0,8-8 0,4 0 326,3 0 1,3 0-1,-1 0 1,1 0-41,-1 0 0,1 0 1,-1 0-1,0 0 44,1 0 0,-1-8 0,1-1 0</inkml:trace>
  <inkml:trace contextRef="#ctx0" brushRef="#br0" timeOffset="44423">3109 2358 5742,'10'-9'52,"-2"1"153,-8 8-67,0 0 0,5 2-89,1 4 1,0 3-1,-6 9-15,0-1 0,0 1 1,0-1-13,0 1 0,0-1-30,0 0 1,0 1 0,2-3 0,2-1-48,2-2 1,0-7-1,-6 7-84,0 2 0,1-7 0,3 1 139,2 0 0,8 2 0,-5 7 0</inkml:trace>
  <inkml:trace contextRef="#ctx0" brushRef="#br0" timeOffset="45022">3389 2446 7569,'-12'0'-577,"0"0"1,8-2 447,-1-4 1,-5 4 94,-2-4 1,4-4 29,3-1 0,3 1 14,2-2 1,0 6 0,2-3-7,3 1 1,5 0 0,8 4-3,-1-1 1,-5-1 0,-1 6-4,3 0 1,0 2 0,-1 2 1,-1 1 1,-2 9 0,3-4-18,-1-1 1,-8 7 0,1-4 8,-3 3 1,-2 3 0,0-1 0,-2-1 5,-3-5 1,1 5-1,-6-5 1,0 3 0,1-2 1,3 1 0,-4-5 0,2 2 91,-5-7 23,11 13-87,-6-14 0,8 4-21,0-12 1,2 4 16,4-4 1,-2 4-33,7 2 1,-5 0 0,4-2 0,0-2 30,-1-1 1,-3-1-1,6 6-27,1 0 1,-3 0-113,2 0 1,-3 2-57,3 4 1,-2-5 52,-4 5 119,-5-4 0,15-2 0,-6 0 0</inkml:trace>
  <inkml:trace contextRef="#ctx0" brushRef="#br0" timeOffset="45715">3825 2393 7114,'10'-8'-553,"-4"-3"1,1 1 567,-1-2 1,2 7-8,-2-7 0,-4 0 24,4-5 0,-4 5 6,-2 1 1,-2 5-41,-4-6 0,-4 8 2,-7-2 1,-1 4 0,1 2-1,-1 0 0,1 2 1,-1 2 5,1 2 0,5 6 1,3-5-1,-1 1 12,0 0 0,6 6 7,-2-3 1,4 5-19,2 1 1,2-1 0,4-3-6,6-1 1,3-6-1,3 3-6,-1-1 0,-5 0 1,0-4-4,1 2 1,3 5 4,1-5 1,1 6 0,-3-4 0,-1-1-11,-3 1 0,-5 4 0,4-4-9,-2 1 0,-2-3 1,-5 4 10,5-3 1,-6 5 31,0-6 1,-2 6 31,-9-7 0,-1 1 0,-5-4-35,-1 4 0,1-4 0,-1 4-2,1-4 1,-1-2 0,1 0-23,-1 0 0,7 0 1,1-2 15,2-4 0,0 4 0,5-6-9,-3 0 0,0-1 2,6-9 1,2 3 0,2 1-42,2 3 1,5-1-1,-3-4 1,2 3-57,3 1 1,-3 2 0,2-1 0,1 3 12,3 0 1,1 6-1,1-3 80,-1 3 0,1-6 0,-1-2 0</inkml:trace>
  <inkml:trace contextRef="#ctx0" brushRef="#br0" timeOffset="46126">4157 2323 7116,'-12'0'-1120,"1"0"1190,-3 0 0,6 8-56,3 4 1,3-3-1,2 3 1,-2 0-3,-4-3 1,4 7 0,-4-4 35,4 3 1,2 3 0,0-1-18,0 0 1,0-5-1,2 0-5,4 1 0,-2-5 0,7-2 0,3-4-41,2-2 0,1 0 0,0 0 4,1 0 1,-6 0 0,-1 0 29,3 0 1,-1-8 0,1-2-5,-2 1 1,-8-7 0,1 5-1,-3-5-8,-2-1 0,6-1 0,0 1 0,-2-1-18,-2 1 1,-10 1-1,-4 3 1,-3 3-45,-3 2 0,-5 2 0,-2 6 1,-2 0-69,-4 0 123,-10 8 0,-4 10 0,-7 9 0</inkml:trace>
  <inkml:trace contextRef="#ctx0" brushRef="#br0" timeOffset="47582">1625 3668 7263,'17'-8'-1224,"-7"4"1239,-4-7 1,-2 1 0,-1-4-32,3 3 1,0 5 30,-6-6 23,0 8 1,-2-3-31,-4 7 1,-3 0 0,-9 0-8,1 0 0,-1 6 1,1 1-1,-1 3 4,1 4 1,-1 1 0,3 3 11,3-1 0,-1-5 0,7-1-7,2 3 0,2-4 6,2 1 1,2-5 0,4 4 0,5-2 20,5-5 0,1 1 0,1 0-37,-1 2 0,1 0 0,-1-6 1,1 2 9,-1 4 0,1-4 0,-1 5-25,1 1 0,-7-6 0,1 4 7,1-4 0,-3 4 2,2-1 1,-8 3 16,1-2 0,-3-2 0,-4 6 11,-3-3 0,-5 7-2,-8-2 1,1-3-1,0 1 1,1 0-9,4-1 0,-9-5 1,4 4-1,-3-2-3,1 0 0,1-1 0,1-3-33,-1 4 0,1-4-143,-1 4-242,9-4 409,1-2 0,8 0 0,0 0 0</inkml:trace>
  <inkml:trace contextRef="#ctx0" brushRef="#br0" timeOffset="48193">2131 3930 7341,'-17'6'-1299,"-1"0"1370,1-2 1,5-3-68,0-1 19,9-7 0,-7-3-20,4-7 1,4 5-1,-4 0 4,4-1 0,4 3-16,4-2 0,4 3 0,7-3 12,1 6 0,-1 4 0,1 2-5,-1 0 0,-5 0 0,-1 0 0,1 2-2,-2 4 0,3-2 0,-5 6 0,0-1 10,0 1 0,-1 0 1,-3 3-1,2-1-3,-2 1 1,-2-3-1,-2 2 1,0 1-4,0 3 1,0 1-1,0 1 0,0-1 1,-6 1-1,-2-1 1,-1 1-3,-5-1 1,-1-5 0,-3-1 0,1 3 0,-1 2 0,1-5 0,-1-1 0,1-2 1,-1-4 0,1-3 0,-1-1 0,1 0 0,-1 0 0,1 0 29,0 0 1,7-1 0,4-5-17,4-6 0,2 2 0,2-1-16,4-3 0,4 6 0,7 1 1,0-1 1,1 6 0,-1-4-1,1 4 19,-1 2 0,1 0 0,-3 2 0,-1 2-16,-2 2 1,-3 7-1,3-1 1,-4 4-17,-1 1 1,-5-5 0,4-1 0,-2 3-43,2 1 0,-4-3 1,4 0-160,-4 1 216,-2 3 0,-8 1 0,-2 1 0</inkml:trace>
  <inkml:trace contextRef="#ctx0" brushRef="#br0" timeOffset="48617">1328 3511 6173,'8'-10'-36,"-5"2"65,9 8 0,0-5-42,5-1 1,-5 0 0,-1 6 20,3 0 1,0-2 0,-1-2 0,-1-2-17,1 2 1,9 2 0,3 2-1,0 0-55,0 0 1,7 0-1,-3 0 63,4 0 0,9-7 0,3-3 0</inkml:trace>
  <inkml:trace contextRef="#ctx0" brushRef="#br0" timeOffset="49185">2673 3773 6141,'17'-10'-2,"0"2"1,-1 6-5,-4-3 1,3 3-1,-3-4-2,3 4 0,-3 2 0,0 0-65,1 0 1,-3 0 72,2 0 0,-1 8 0,7 1 0</inkml:trace>
  <inkml:trace contextRef="#ctx0" brushRef="#br0" timeOffset="49418">2760 3895 7426,'2'10'-608,"4"-4"0,-2-4 615,7-2 0,1 0 0,5 0-68,1 0 0,-1 0 0,1 0 61,-1 0 0,1 0 0,-1 0 0</inkml:trace>
  <inkml:trace contextRef="#ctx0" brushRef="#br0" timeOffset="53435">3371 3563 6856,'-15'-2'0,"1"-2"-797,2-1 822,8-9 0,-9 10-26,7-8 0,0 7 33,6-7 1,8 8 0,4-2 1,-3-1-1,3 1-21,2 2 0,-5 2 1,3 2-1,2 0-8,1 0 0,-3 0 0,-1 0 0,3 0-16,1 0 1,3 0 0,-1 0-38,1 0 1,-7 8 27,1 3 1,-8 5-1,0 1 15,-8 1 0,0-7 1,-8-1-1,1 0 9,1 0 0,-3-5 0,5 5 1,0 0 7,0-1-6,-5-5 2,3 12 1,2-14 0,8 4 9,10-4 1,5-2-1,3 2-16,-1 3 1,-5-1-1,0 6 1,-1 0-4,-1-1 1,4-3 0,-9 6 0,1-1 2,2-1 0,-6 6 4,4-5 1,-4-1 21,-2 2 0,-2-3-7,-4 3 1,-4-2-1,-7-6-19,-1 1 1,1 1-1,-1-6 1,1 0 5,-1 0 1,1 0-1,0 0-123,-1 0-126,1 0 242,7 0 0,18-8 0,11-1 0</inkml:trace>
  <inkml:trace contextRef="#ctx0" brushRef="#br0" timeOffset="53992">4000 3476 7280,'-16'-2'-435,"5"-4"0,3 2 344,8-7 1,0 5-1,-2-4 106,-4 2 1,2 3-18,-7 5 1,-1 0 0,-5 0-1,-1 1 15,1 5 0,-1-4 0,1 6 3,-1 0 0,1 0 0,1 5 1,3-3 63,1-2 0,6 5-52,-5-1 0,7 3-28,-2 3 0,6-9 0,6-3 0,5-4-5,5-2 1,1 0 0,1 0-2,-1 0 1,1 0 0,-1 0 0,1 0-4,-1 0 1,-5-6 0,-1-1 6,3-3 0,-4 4-1,1-6 0,-5 9 2,6-3 0,-6 4 74,5 2-34,-7 0 1,4 8 0,-8 3 8,0 5 0,6 1 0,-1 1 0,-1-1-23,-2 1 0,-2 5 0,0 0 0,0-1-23,0-3 0,0-2 1,0 1-1,0-1-108,0 1 1,0-1 15,0 1 1,0-1 0,0 1-107,0-1 0,0-5 74,0-1 122,0-7 0,0 4 0,0-8 0</inkml:trace>
  <inkml:trace contextRef="#ctx0" brushRef="#br0" timeOffset="54585">4419 3493 7569,'16'-11'-151,"-5"-1"0,3 0-493,-8-5 1,-1 5 652,-5 1 1,-5 5 235,-1-6-207,-8 8 1,4-9-33,-7 7 0,0 0 0,-1 6 1,1 0-2,-1 0 0,6 0 0,1 0 0,-3 2 35,-1 4 1,-3-2 15,1 7-35,-1-7 1,7 6 11,-1-4 1,8 4-24,-2 7 1,4-5 0,4-3-1,2 1 11,2 0 1,6-4 0,-5 3-1,3 1-4,4 0 0,-1-5 0,1 5 0,-2 0-13,1 0 0,3-5 0,1 5 0,-1 0 1,-5 0 1,5-5 0,-6 7 0,1 0-98,1-3 0,-6 7 66,5-4 0,-7 3 18,2 2 1,-6 1 0,-6-1-7,-5 1 1,1-6-1,-2-3 26,-1-1 1,-3 4 0,-1-7-1,-1-1-5,1-2 1,-1 4 0,1 0 0,-1-2 19,1-2 1,-1-2 64,1 0 0,1-8-43,5-4 1,3-3-38,8-3 0,2 1 0,4-1 0,5-1 0,5-2-7,1-3 0,1-5 1,1 4-1,4 0-72,7 0 0,5-6 0,5 1 0,7-3 67,3-1 0,10-9 0,3-2 0</inkml:trace>
  <inkml:trace contextRef="#ctx0" brushRef="#br0" timeOffset="60648">1 6113 7569,'0'-17'-1066,"0"7"900,0 2 168,0 0 1,0-1 2,0-9 1,0 7-1,1-1 1,3-2 18,2-1 1,8-3 0,-3 1 0,3-1-20,-2 1 1,3-1 0,-3 1 0,1 0-27,-1-1 1,2-1 0,-7-3 0,1-1 11,0 2 0,-2 1 1,-6 3-1,0-1-1,0 1 0,0-1 0,0 1 1,0-1 9,0 1 1,-6 5-1,-2 3-1,-2 1 1,5-4 27,-7 6 1,2 3 0,-3 8 2,1 7 0,8 4 1,-2 1-1,4 0-5,2 1 1,0-1-1,0 1 1,0-1-9,0 1 0,8-1 1,4 1-1,3-1-7,3 1 1,1-7 0,4-1 0,5-2 1,-1-4 0,6-2 1,-6 0-1,0 1-28,-4 3 1,3 8 0,-3-4 8,-2-1 1,-9 7 0,-6-5 2,-4 5 0,-2 1-5,0 1 1,-2-7-1,-4 1 1,-6 0-71,-3-3 1,-3 7 0,1-6-1,-3 1-7,-3 1 0,4-2 0,-5 3-174,5-1 260,2-8 0,-1 11 0,1-5 0</inkml:trace>
  <inkml:trace contextRef="#ctx0" brushRef="#br0" timeOffset="62306">647 5729 7117,'0'-18'-95,"0"1"1,-2 5 0,-4 3 28,-6 1 0,-3 2 1,-3 6 42,1 0 1,5 6 0,2 2 0,1-1 22,-1 1 0,6 6 0,-4-5 0,3 3 8,-1 0 0,0-1 4,6 7 1,2-3-28,4-3 1,-2 1 0,7-7-11,3-2 0,1-4 0,3-6 0,-1-5 3,1-5 1,-1 1-1,1 1 1,-1 2 45,1-1 0,-7 3 0,1-1 45,1-3 0,-3 6 0,0 0 4,-2 1-156,5 5 0,-5-4 10,4 12 1,-5 3 0,-5 7-51,4-4 1,-4-3 63,4-3 1,-2-4 0,0 6-15,2 0 1,7-8 72,-1 0 0,1-8 0,1-8 0,-4 3 8,-3 1 0,5 0 0,-6-5 0,0-1 126,1 1 1,-3 0 47,8-1 1,-6 3-32,5 3-155,-7 4 0,6 10 0,-6 4 20,2 6 0,0-3-25,-6 3 0,1-2 1,3 3 2,2-1 0,6-1-92,-6 7 83,-1-1 0,-3-7 21,4-4 0,-4-6 1,4-6-1,-2-6-12,2-3 0,-2-3 1,5 1-1,1 0 5,0-1 1,-1 1-1,5-1 1,-4 1 67,-3-1 1,5 7 0,-4 1-1,2 2 1,1 2-1,7 6-59,-1 0 0,-5 0 1,-3 2-22,-1 4 1,4 4 2,-6 7 0,1-1-25,-1-5 1,4-3 28,7-8 1,-5 0-1,-2-2-6,-2-4 1,-1-3 0,-3-9 0,4 1-2,2-1 0,-6 7 1,3-1 3,1-2 0,-4 1-20,8 1 0,-7 4-15,7 8 1,-8 8-1,4 2 1,-3 2-72,1-1 0,8 1 35,-2 5 1,3-1-1,3-5 28,-1-5 0,0-4 0,1-2 51,-1 0 0,1-2 1,-3-4-1,-1-3 2,-2-1 1,-1-5 0,5 3 0,-3-4 44,-1-1 1,-6 1 0,4 3 0,-3 1 131,-3-1 0,0 5-112,2 2 0,-4 6-40,4 6 1,-4 5-1,-4 11 1,-2 3-16,-2 2 0,0-5 0,6 3 0,0-2-10,0 0 0,0 6 0,0-5 0,2-3 1,4-2 1,-4-1 0,4-1-7,-4 1 0,-2-6 0,1-3 30,5-1 0,-4-4-52,4-10 1,-4-4-1,-2-7 1,0-1-27,0 1 1,-2-2 0,-2-5 0,-4-3 37,-1 0 0,3-6 0,-4 4 0,2-4-1,5-2 0,-1-4 0,0 2 1,-2 6 82,2 4 0,2 4 0,4 5 0,2 1-33,2-1 0,7 9 1,-1 1-1,4 2-52,1 0 1,0 0-1,1 6 1,-1 0 1,1 0 0,-6 2 0,-3 4-20,-1 6 1,-2 3 0,-6 3 13,0-1 1,0 1 0,-2-1-10,-4 1 0,2-7-123,-7 1 140,-1-8 1,2 2 0,4-12 0,4-6 0,2-3 1,0-3 0,0-1 0,2-3 11,4-1 1,-2-8 0,8 4-1,-1-2 33,-1 0 1,6 7 0,-7-1 0,3 4 55,0 1 1,-7 1 0,7 1-63,2 5 0,1-3 1,3 6 92,-1-1 0,1 5-105,-1-2 0,-1 6 1,-3 8-1,-3 7 29,-2 6 0,3 5 0,-3-3-44,2 6 0,-5-2 0,5 0 0,0 1 0,0-3 17,3 0 0,3-2 1,-1-5-1,-1-3-26,-3-3 0,3 2 1,7-9-1,3-1 4,-3-2 0,4-4 0,0-2 0,3-3-17,3-3 0,-4-2 0,0-5 0,-2-1-18,-3 1 1,-5-6 0,-5-1 0,-5 3-2,1 2 1,-6 1 0,2 1 0,-6-1 15,-4 1 1,-7 1-1,3 3 1,-2 3 109,1 2 1,-1 2-1,-5 6-37,-1 0 0,1 2 0,-1 2 0,3 4-24,3 2 1,-2 1 0,9 7 0,1-1-10,2 1 0,2-1 0,2 1 0,4-1-45,5 0 1,7-1-1,3-2 1,4-5-82,2-1 1,8 4 0,8-6 0,0-3-215,-1-1 325,7-2 0,-4 0 0,7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29.367"/>
    </inkml:context>
    <inkml:brush xml:id="br0">
      <inkml:brushProperty name="width" value="0.08571" units="cm"/>
      <inkml:brushProperty name="height" value="0.08571" units="cm"/>
      <inkml:brushProperty name="color" value="#008C3A"/>
    </inkml:brush>
  </inkml:definitions>
  <inkml:trace contextRef="#ctx0" brushRef="#br0">0 88 6005,'12'-6'0,"0"1"25,1 1 0,3-4 1,1 2-1,1 0 1,-1-2 1,8 5 0,4-7 0,4 2-7,2 4 1,6-4-1,-2 3 1,-4 1-17,-4 2 1,-2 2 0,6 0-1,0 0-18,0 0 0,2 0 0,1 0 0,3 0-32,-2 0 1,9 0-1,1 0 1,-2 0-276,-3 0 321,5 0 0,-12 0 0,5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31.761"/>
    </inkml:context>
    <inkml:brush xml:id="br0">
      <inkml:brushProperty name="width" value="0.08571" units="cm"/>
      <inkml:brushProperty name="height" value="0.08571" units="cm"/>
      <inkml:brushProperty name="color" value="#008C3A"/>
    </inkml:brush>
  </inkml:definitions>
  <inkml:trace contextRef="#ctx0" brushRef="#br0">0 262 7409,'8'-10'-1335,"-4"-3"1369,7 7 1,-5 0 0,6 6-33,1 0 1,-3 0 0,0 2 0,-1 2-12,1 2 0,0 7 1,3-1-1,-3 4-26,-2 1 0,4 0 0,-7 1 22,-1-1 0,4-5 1,-2 0-8,-2 1 3,-2-5 51,-10 0 0,6-10-10,-4-4 0,4 2 1,4-6-1,2 1-23,2-1 1,5-2-1,-3-5 1,2-1-3,4 1 1,1 2 0,3 1 0,-3 2 0,-3-1 0,3 3 0,-1 0 0,5 3-2,4 3 1,1 2 0,-7 2-1,1 0 7,-1 0 0,1 0 0,-3 2 0,-1 3-5,-3 7 0,1-2 0,5 1 1,-1 3 0,-4 2 0,3 1 0,-3 0 0,3 1-12,3-1 1,-3-5-1,-1 0 1,-4 1-28,-3 3 1,5-5-28,-6 1 63,0 0 1,-6-4-1,-2-7 6,-4-4 0,2-11 1,-6 2-1,3-3 21,3-3 0,2 1 1,2-1-1,0 1 2,0-1 0,0 1 0,0 0 0,2-1-18,4 1 1,1 5-1,7 2 1,-3 1 0,3-1 0,2 6 0,3-2 0,2 2-19,3-2 1,-1 5 0,-6-5 0,1 4 5,-1 2 0,1 6 1,-1 1-1,1 3-26,-1 4 1,-1-5-1,-3 3 1,-3 2-22,-2 1 0,-2 3 0,-6-1 0,0 0 10,0 1 1,0-1 0,0 1 39,0-1 0,0 1 0,0-1 0</inkml:trace>
  <inkml:trace contextRef="#ctx0" brushRef="#br0" timeOffset="426">1240 314 7569,'12'0'-76,"-1"0"1,1-7 0,5-3-278,1 0 1,-7-3 0,-1 5 0,0 0 295,0 0 1,-1-5 0,5 1 78,-2-3 1,-9-3 64,3 1 1,-6-1-58,-6 1 1,-3 7-1,-9 4 1,1 4-18,-1 2 0,1 0 0,-1 0-7,1 0 0,1 2 1,3 4-1,1 4 7,-1 0 1,3 5-1,0-3-19,2 3 0,1 3 0,3-1 0,-2 1 4,2-1 0,4-1 0,4-3 1,4-1-19,1 1 1,3-3 0,6 2-1,1-1-1,4-1 0,-1 4 0,7-8 1,2-3 2,2-1 18,9-2 0,3 8 0,7 2 0</inkml:trace>
  <inkml:trace contextRef="#ctx0" brushRef="#br0" timeOffset="868">1904 280 7569,'27'-18'0,"-6"1"-102,-7-1 1,-5 1-1,-5-1-226,2 1 1,0 5 0,-6 0 267,0-1 1,0 3 0,-2 1 79,-4 1 0,2 0 0,-7 4-3,-3-2 1,4 0 0,-1 6-20,-3 0 0,-1 0 1,-3 2-1,1 2 0,-1 2 0,-1 6 0,-3-4 0,-1 1-1,2 5 1,1-1-1,3 1 1,1-2-3,5 1 0,-3 3 0,8 1 3,3 1 1,1-1 0,4 1 0,3-1 1,5-5 0,8-3 0,-1-1-2,0-4 1,1-2 0,1-2-1,3 0-15,1 0 0,0 0 0,-5-2 1,-1-2-15,1-2 0,-1-7 1,1 1-1,-3-3 9,-3-3 1,3 6 0,-5 1 74,0-3 0,-3-1 15,-7-3 0,0 7-32,0-1-21,0 8 0,0 4 0,0 12-43,0 3 0,0 3 0,2-1-6,4 1 0,-2-3 0,6-1 1,-1-3-57,1 3 1,0-4 89,2 1 0,3 1 0,-5 5 0</inkml:trace>
  <inkml:trace contextRef="#ctx0" brushRef="#br0" timeOffset="1302">2218 140 6253,'0'-10'-48,"8"8"0,3 8 0,3 0 0,0 0 37,-3-1 0,-7 9 0,4-2 12,0 3 1,-6 3 0,3-1-7,-3 1 1,-2-1 0,0 1 9,0-1 1,-2-5-1,-3-1 1,1-7 0,-8 2 0,8-6 1,-2-6-2,4-5 0,2-5 1,0-1-1,0-1-6,0 1 1,8-7 0,4 1 0,3 2-1,3 1 1,-1 9 0,1-1 31,-1-2 0,1 1 1,-1 1 7,1 6 0,-7 4-34,1 2 0,-1 8 0,5 4-20,-4 3 0,-5 3 0,-7-1 0,2 1 0,4-1 1,-4 1 0,6-1-11,0 1 1,-4-1 0,7-1 0,1-3-39,-2-1 1,11-8-1,-4 2 1,3-5 53,-1-1 0,4 0 0,3 0 9,1 0 0,2-7 0,6-3 0</inkml:trace>
  <inkml:trace contextRef="#ctx0" brushRef="#br0" timeOffset="1793">3056 105 7420,'18'-18'-387,"-9"1"178,-3 0 1,-12-1 0,-5 3 137,-5 3 1,-1 4 0,-1 8-1,1 0 80,-1 0 1,-1 0-1,-2 0 1,-3 0-30,3 0 1,7 0 0,3 2 23,-3 4 1,6 4-1,3 7 6,3 1 1,2-1 0,0 0 0,2 1 3,3-1 0,5 1 1,8-1-1,1-1-5,4-5 0,-3 5 0,3-4 0,-4 1-9,-1-1 1,-3 3 0,-1-5 0,-2 2-4,1-1 1,-5-5 0,0 6-1,0 1 0,-7-3 0,3 0-2,-8-2 1,1 3 0,-11-5 0,-3-2-26,-5-2 1,-1-2 0,3 0 0,-1 0-2,-2 0 0,0 0 0,5 0 1,1 0-19,-1 0 1,8-2 0,5-4 28,3-6 0,2 3 0,0-3 0,2-1 18,3-3 0,5-7 0,8-1 0,-1 3 2,1 2 0,-1-3 0,0 3 0,1 3-4,-1 1 0,-7 5 0,-4-1 257,-4-3-182,6-2 1,-6 5 31,3-1 0,-10 10-94,-7 2 1,-4 2 0,1 10 0,1 3-23,3 7 1,-7-1 0,-7 8 0,-2 2-58,-4 2 1,-2 4 0,-2 2-1,-2 2-96,-4-3 166,-3 7 0,-9-8 0,1 6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29.678"/>
    </inkml:context>
    <inkml:brush xml:id="br0">
      <inkml:brushProperty name="width" value="0.08571" units="cm"/>
      <inkml:brushProperty name="height" value="0.08571" units="cm"/>
      <inkml:brushProperty name="color" value="#008C3A"/>
    </inkml:brush>
  </inkml:definitions>
  <inkml:trace contextRef="#ctx0" brushRef="#br0">314 33 7459,'18'-17'-990,"-6"7"910,-1 4 0,-7 12 0,2 6 0,-4 3 79,-2 2 0,2-5 0,2 0 0,1 1-1,-1 3 0,0 3 0,0 3 0,2 1 0,-2-2 0,0-1 0,0-1 0,1 2-31,-1 3 0,-2-1 0,-2-4 0,-2 3-21,-4 1 0,3 0 1,-9-5-1,-2-3 54,-1-3 0,-3 3 0,1-5 0</inkml:trace>
  <inkml:trace contextRef="#ctx0" brushRef="#br0" timeOffset="269">0 295 5976,'2'-10'24,"4"4"1,4 5 0,7 1-1,2 0-5,5 0 0,3-6 0,8 0 0,0 2-16,0 2 0,5-4 0,3 0 0,2 1-24,3-3 1,-3 6 0,-1-4 0,1 4-50,0 2 0,-6-2 0,1-2 0,-3-2 70,-2 3 0,0-7 0,0 0 0</inkml:trace>
  <inkml:trace contextRef="#ctx0" brushRef="#br0" timeOffset="749">978 120 7327,'-12'0'-505,"3"2"0,-1 2 387,0 2 0,-1 2 104,-7-2 0,7 3 14,-1 9 0,8-1 1,-2 1 10,4-1 0,2-5 1,0-1 0,0 3 1,6 2 0,2-1 12,2-3 0,1-3 1,7-5-21,-1 2 0,3 0 0,1-6 0,2 0-11,-1 0 1,-1 0 0,0-2-1,3-2-15,-3-2 0,-4-7 1,-3 3-1,-4-2 12,-3 1 0,-1 5 0,-6-6 0,0-1 1,0 3 11,0-2 1,-2 8-1,-4-1 0,3 3 0,-7 4 3,2 3 0,2-1 30,6 8 0,0 0-16,0 5 1,6-5-1,2-3 1,2-1 0,3-4 1,5-2 0,3-2 0,4 0-13,2 0 1,-3-2-1,3-4 1,-2-3-5,-4-1 1,-1-6 0,-3 5-8,1-5 1,-9-1 0,-3-1-58,-4 1 1,-2-1 0,-2 3-41,-4 3 1,3 4 0,-9 8 98,-2 0 0,5 0 0,-3 0 0,8-7 0,-4-3 0</inkml:trace>
  <inkml:trace contextRef="#ctx0" brushRef="#br0" timeOffset="1072">1712 138 7569,'0'-18'-732,"-8"9"0,-2 1 682,-7 8 1,-3 0 106,-3 0 0,4 0 0,-5 2-50,5 4 1,9 3 0,4 9 0,4-1 10,2 1 0,0-1 0,2-1 0,4-3-35,6-1 0,3-2 1,3 3-1,-1-3 17,1-2 0,-1-2 1,1-6-1,-1 0 5,1 0 1,-1-2-1,1-4 1,-1-4-5,0 0 1,-1-5 0,-2 1-1,-5-5 0,-1-4 1,4-1 0,-7 5 0,-1-2-5,-2-3 1,-4 1 0,-3 5-1,-7 3-66,-4 3 1,-1-1-1,-3 7 1,-3 4 68,-6 6 0,-4-2 0,-10 13 0,-1-5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27.027"/>
    </inkml:context>
    <inkml:brush xml:id="br0">
      <inkml:brushProperty name="width" value="0.08571" units="cm"/>
      <inkml:brushProperty name="height" value="0.08571" units="cm"/>
      <inkml:brushProperty name="color" value="#008C3A"/>
    </inkml:brush>
  </inkml:definitions>
  <inkml:trace contextRef="#ctx0" brushRef="#br0">193 330 6068,'-18'0'-40,"1"0"1,-1 6-1,1 2 1,-1 0 43,1-1 0,-1 5 0,3-4 0,1 0 21,3-1 0,5 7 0,-4-2-2,2 3 0,3 2 16,5 1 0,2-8-34,3-5 1,5-3 0,8-2-6,-1 0 0,0 0 0,1-2 0,-1-1-12,1-3 0,-3-8 0,-1 4 0,-2-1-6,1-1 0,-3 1 0,0-7 44,-3 1 1,5-1 41,-6 1-51,0 7-14,-14 2 1,6 16 0,-2 4-10,8 3 0,0-3 1,6-1-1,-1 1-9,1-2 0,2 3 1,3-5-1,-1 0 4,-3 0 0,1 3 0,5-3 0,1 0-115,-1 0 1,7 3 125,-1-5 0,0 0 0,-5-6 0</inkml:trace>
  <inkml:trace contextRef="#ctx0" brushRef="#br0" timeOffset="287">769 51 6666,'6'-12'-663,"0"1"747,0-1-121,-6 2 0,0 4 54,0 12 0,0-2 0,0 8 0,0 1-2,0 3 0,-6 7 1,0 2-1,2 1-15,2-1 0,2 4 1,0-4-1,0 0 4,0 1 0,0-1 0,0-4 1,0 2-15,0-1 0,0-3 0,0-1 1,0-1-82,0 1 0,6-1-82,0 0 169,0 1 4,-6-8 0,-16-10 0,-3-10 0</inkml:trace>
  <inkml:trace contextRef="#ctx0" brushRef="#br0" timeOffset="619">577 260 7569,'-12'-5'0,"3"-3"-172,1-2 1,2 4-560,6-5 676,0 7 0,2-4 1,4 8-1,5 0 31,5 0 0,1 0 0,1 0 0,-1 0 12,1 0 0,1 0 0,3 0 0,1 0 7,-2 0 0,1 0 1,-1 0-1,2 0-1,-1 0 0,3 0 1,0 0-1,0 0 4,0 0 1,5 0 0,-7 0 0,-2 0 0,-1 0 0,-9 0 13,1 0 1,-6-2-3,5-4 0,-7 6 2,2 0 1,-4 2 0,-2 10-10,0 1 0,0 3 0,0 1 0,0 1-10,0-1 1,2 1-1,2-1-28,2 1 1,1-1-1,-1 1-83,6-1 1,-2-1 117,1-5 0,1 5 0,5-7 0</inkml:trace>
  <inkml:trace contextRef="#ctx0" brushRef="#br0" timeOffset="794">1223 138 7190,'-12'-12'-708,"1"1"0,-1 7 708,-5-2 0,-1 4 0,9 2 0,1 0 0</inkml:trace>
  <inkml:trace contextRef="#ctx0" brushRef="#br0" timeOffset="1115">1520 243 7325,'-17'0'-541,"5"-2"1,0-2 468,-1-2 0,-3 0 69,-1 6 1,-1 2 0,3 4-1,1 4-1,2 0 1,7 5 0,-5-3 0,2 3 2,4 3 0,2-1 0,2 1 16,0-1 1,2-1-1,4-3 5,6-1 1,3-8 0,3 4 0,-1-3-19,1 1 0,-1 0 0,1-6 1,1 0-4,4 0 1,-3-6 0,3-2 0,-6-1 5,-5-5 0,2-1 0,-8-3-15,-3 1 0,-1-1 1,-4 3-4,-3 3 1,-5-2 0,-8 9-36,1 1 0,-6 2 0,-1 2-169,3 0 217,2 0 0,1 8 0,1 1 0</inkml:trace>
  <inkml:trace contextRef="#ctx0" brushRef="#br0" timeOffset="1506">1730 330 7569,'17'0'-116,"-7"-2"0,-2-2-226,-1-1 0,-3-1 0,8 6 235,1 0 0,3 0 131,1 0 0,1 0 1,-1 2 1,1 4 0,-7-3 1,-1 9-48,-2 2 0,4 1 0,-7 3 8,-1-1 0,4 1 0,-2-1-7,-2 0 1,-2-5 8,-2 0 8,0-8 6,-8 3 1,6-9-1,-4-3 10,4-7 0,4-4 0,4-1 0,6 2 3,3 3 1,10-8 0,4 7 0,2-1 21,-1-1 1,3 5-1,-4 0 1,4 3-12,2 3 0,-6 2 0,-2 4 0,-2 4-33,-4 5 0,-1 7 0,-3 3 0,-1 6-62,-5 6 1,-3 0 0,-10 14-1,-5 1-321,-11 3 389,-15 1 0,-19 0 0,-10 1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25.412"/>
    </inkml:context>
    <inkml:brush xml:id="br0">
      <inkml:brushProperty name="width" value="0.08571" units="cm"/>
      <inkml:brushProperty name="height" value="0.08571" units="cm"/>
      <inkml:brushProperty name="color" value="#008C3A"/>
    </inkml:brush>
  </inkml:definitions>
  <inkml:trace contextRef="#ctx0" brushRef="#br0">88 348 7323,'10'-8'-307,"-4"8"0,-5 4 1,-1 12-1,0 3 308,0 1 0,-1 7 0,-3 2 0,-2 4 9,2 2 0,2-2 1,4-2-1,2-2-8,2 2 1,1 0 0,-3 0 0,4-4 1,2-2 1,-6 5-1,1-7 1,-3-2-52,-2-1 1,0 3-1,0 0-15,0-2 0,0-1 1,-2-5 61,-3-3 0,-5-4 0,-8-8 0</inkml:trace>
  <inkml:trace contextRef="#ctx0" brushRef="#br0" timeOffset="318">1 505 7413,'0'-17'0,"0"-1"0,0 1-422,0-1 1,0 1-1,0-1 323,0 1 1,2 7-1,2 3 1,3 1 100,3 0 0,2-2 0,5 4 24,1-2 1,-1 1 0,0 5 0,1 0-5,-1 0 1,1 0-1,-1 0 1,1 0-7,-1 0 0,1 5 0,-1 3-10,1 2 1,-3 2 0,-3 5 0,-6 0-16,-4 1 0,-2-6 1,0-1 5,0 3 1,-8 1-1,-4 1 8,-3-4 1,-3 1 0,1-5 0,-1 0-17,1-1 1,-1-1-1,1-4-53,-1 4 0,1-4 64,-1 4 0,1-4 0,0-2 0</inkml:trace>
  <inkml:trace contextRef="#ctx0" brushRef="#br0" timeOffset="843">507 313 5995,'12'2'2,"-1"4"0,-5 4 36,6 7 0,-8 1 6,2-1 1,-2 0-32,1 1 1,-1-6-1,8-3-9,1-1 1,3-2-1,1-6-5,1 0 0,-1 0 0,1 0-6,-1 0 0,1-2 1,-1-2-1,-1-4 5,-5-1 0,5-1 0,-6-4 0,1 3 13,1-3 1,-6-1 81,5-3-64,-7 1-49,4 7 1,-8 4 9,0 12 0,0-2 1,0 7 5,0 3 0,2 2 0,4 1-25,5 0 1,5 1-1,1-1-10,1 1 0,-1-6 0,1-3 0,-3 1-17,-3 0 1,3-6-1,-3 1 1,4-3 33,1-2 0,-5 0 22,-1 0 0,1-7 0,5-3 0</inkml:trace>
  <inkml:trace contextRef="#ctx0" brushRef="#br0" timeOffset="1100">1136 34 5991,'-2'-10'57,"-2"2"-48,-2 1 0,2 5 14,10-4 1,-4 6 0,6 4-25,0 1 0,-6 9 1,3-2-1,-3 3 9,-2 3 1,0 5-1,0 0 1,0-1-14,0-3 0,0 4 0,0 3 0,0-1-28,0 0 0,6 4 0,0-6 0,0 1-34,2 1 1,-5-6 0,7 6 66,-2 1 0,6 1 0,-5 8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24.108"/>
    </inkml:context>
    <inkml:brush xml:id="br0">
      <inkml:brushProperty name="width" value="0.08571" units="cm"/>
      <inkml:brushProperty name="height" value="0.08571" units="cm"/>
      <inkml:brushProperty name="color" value="#008C3A"/>
    </inkml:brush>
  </inkml:definitions>
  <inkml:trace contextRef="#ctx0" brushRef="#br0">1 228 7146,'12'0'-444,"-1"0"0,1-6 1,5 0 443,1 2 0,-1-6 0,1 1 0</inkml:trace>
  <inkml:trace contextRef="#ctx0" brushRef="#br0" timeOffset="348">193 70 7354,'0'-17'-1115,"0"5"1094,0 1 0,2 7 27,4-2 1,-4 6 0,4 6-10,-4 5 0,-2 7 0,0 3 0,0 3-2,0-3 1,0 4 0,0 0 0,1 2 2,5 5 1,-4 1 0,4 0-1,-4-2 1,-2-2 1,0 0 0,0 8-1,0 0 0,0-3 1,0 9 0,0-12-1,0 0 0,0 2 0,0-2 1,0-2-1,0-3-1,0-1 1,0-6-1,0 5-121,0-5 0,0-2-48,0 1 171,0-8 0,-8-18 0,-1-12 0</inkml:trace>
  <inkml:trace contextRef="#ctx0" brushRef="#br0" timeOffset="650">141 228 7569,'0'-18'-152,"0"-7"61,0-4 0,0 4-109,0 1 0,0 5 0,2 1 105,3 1 1,5 7 0,8 4 0,1 4 68,4 2 0,-1-5 0,5-1 0,-2 2 35,-4 2 0,5 4 0,-1 2 0,0 4-16,0 1 0,-1-3 0,-5 6 0,0 1 7,-1 3 0,3 1 0,-9 1 0,1-1-6,-1 1 1,-4-1 0,-8 1 0,0-1 1,0 1 0,-2-1 1,-4 1 0,-4-7 0,-9-1 0,-2 0 3,-3-1 1,-7-3-1,2 4 1,-2 0-25,2-1 1,-4-3 0,6 4 0,0-3-101,3-3 0,11 4 124,1-2 0,8 0 0,-3-6 0</inkml:trace>
  <inkml:trace contextRef="#ctx0" brushRef="#br0" timeOffset="1008">857 123 7569,'27'-18'-1151,"-2"1"1018,-7-1 0,-9 1 91,-3-1 1,-6 9 0,-6 3-1,-5 4 19,-5 2 0,-7 2 0,0 4 36,1 5 1,5-1-1,3 0 1,3 0 18,-3-1 0,6 3 0,0 3 1,3-1-12,-1-2 0,0-1 1,6 7-7,0-1 1,8-1-1,3-3 1,5-3-7,1-2 1,1 0 0,1-5 0,4 3-11,7-2 1,-3-2 0,0-2-1,-2-2-5,-4-4 1,-1 2 0,-3-7 0,-1-3 8,-4-1 1,-5-3-1,-7 1 1,0-1-8,0 1 0,-2-1 0,-2 1 1,-3-1-19,-3 1 0,-2 1 1,-5 3-38,-1 1 0,1 8 0,0-1 1,-1 3 21,1 2 1,-1 5-1,1 3 1,-1 2 36,1 3 0,7-5 0,2 8 0,8-7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22.382"/>
    </inkml:context>
    <inkml:brush xml:id="br0">
      <inkml:brushProperty name="width" value="0.08571" units="cm"/>
      <inkml:brushProperty name="height" value="0.08571" units="cm"/>
      <inkml:brushProperty name="color" value="#008C3A"/>
    </inkml:brush>
  </inkml:definitions>
  <inkml:trace contextRef="#ctx0" brushRef="#br0">437 106 6861,'0'-18'-174,"0"1"0,0 5 1,0 0-1,2 1 197,4 1 0,-2 2 0,6 6 44,-3-4 13,-1 5-77,-6-7 0,0 10 0,0 4-13,0 5 0,0 5 0,0 1 0,0 1 11,0-1 1,0 1-1,0-1 1,0 0 15,0 1 0,0-1 1,0 1 4,0-1 1,6 1-1,2-1-16,1 1 1,-3-3 0,4-1 0,-2-3-49,-4 3 1,3-4-1,1 1 1,0 3-51,0 2 0,-1-5 1,-3 1-1,2 1 92,-2 3 0,-2-6 0,-10 5 0,-2-5 0</inkml:trace>
  <inkml:trace contextRef="#ctx0" brushRef="#br0" timeOffset="347">18 368 7569,'-10'-8'-631,"3"6"1,9-12 544,3 8 1,-1-5 0,8 5 76,1 2 0,3 2 1,1 0 27,1-4 1,-1 4 0,1-3-1,-1 3 11,1 2 0,1-6 0,3 0 0,3 2-35,2 2 0,2-4 0,8 1 0,2 1-38,1 2 0,7 2 0,-4 0 0,-1 0 43,1 0 0,6 0 0,-5 0 0</inkml:trace>
  <inkml:trace contextRef="#ctx0" brushRef="#br0" timeOffset="955">926 245 7267,'-17'0'-1183,"7"0"1149,-5 0 1,7 2 26,-4 4 1,4-2 0,8 8 31,0 1 1,0-3-6,0 1 0,0 1 1,2 4-5,4-5 1,-2 3 0,8-8 0,1 0-9,3 1 0,1-5 0,1 4 0,-1-4-14,1-2 1,-1 0 0,2 0-1,5 0 1,-5 0 1,4 0 1,-9-6 0,-4-2 0,-2-1 1,-3 3 0,-3-4 1,4 2 1,-4 1 0,4 1 0,-4 4 0,6-6 0,-5 8 1,9 0 0,-8 8 0,4 2 10,-1-1 0,-3 7 0,8-6 6,2-1 1,1 5 0,3-6-4,-1 1 0,1-5 0,-1 2 0,0-4 7,1-2 0,-1-2 0,3-4 0,1-4-5,2 1 0,1-7 1,-9 5-1,-1-5-9,-3-1 1,-1-7-1,4 1 1,-5 2-47,-1 1 1,4 3 0,-6-1-113,-2 1 104,-3-1 0,-8 9 0,-5 3 1,-3 6 46,-3 6 0,-3-2 0,3 7 0,-11 1 0,10 5 0</inkml:trace>
  <inkml:trace contextRef="#ctx0" brushRef="#br0" timeOffset="1374">1834 193 7569,'-17'-8'-359,"7"6"0,0-6 0,5 8 244,-7 0 0,2 0 0,1 2 99,1 4 0,0-2 1,4 8 8,-2 1 0,1 3 0,5 1 10,0 1 0,0-1 1,2-1-1,1-3 7,3-1 1,8-2-1,-3 3 9,5-1 1,1-8-1,1 2 1,1-4 0,5-2 0,-5 0 0,4 0 0,-3 0-18,-3 0 1,1 0-1,-1 0 1,-1-2-24,-5-4 1,3-4 0,-8-7 12,-2-1 1,-3-5-1,-1 0 1,0 1-14,0 3 1,-1 1 0,-5 1-47,-6-1 1,-3 9-1,-5 3 1,-1 4 66,-2 2 0,-9 8 0,5 1 0,-8 9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34.647"/>
    </inkml:context>
    <inkml:brush xml:id="br0">
      <inkml:brushProperty name="width" value="0.08571" units="cm"/>
      <inkml:brushProperty name="height" value="0.08571" units="cm"/>
      <inkml:brushProperty name="color" value="#008C3A"/>
    </inkml:brush>
  </inkml:definitions>
  <inkml:trace contextRef="#ctx0" brushRef="#br0">0 193 7569,'10'0'-1319,"-2"-2"1178,-8-4 0,1 4 207,5-4 0,4 4-38,7 2 1,1-6-1,-1 0 1,3 3 8,3 1 1,4 0 0,8-2 0,0-2-20,0 2 1,6-4-1,1 1 1,3-1-33,4 0 1,-1 0 0,1 4-1,-5-1 10,-1 1 1,4 0 0,-5 0 0,3-2-4,3 2 0,-5-3 1,0-1-1,-4 0 2,-5 0 1,3-3 0,-11 5 6,1 2 0,-6-4-131,2 2-194,-11 0 323,-4 6 0,-16 8 0,-2 2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41.326"/>
    </inkml:context>
    <inkml:brush xml:id="br0">
      <inkml:brushProperty name="width" value="0.08571" units="cm"/>
      <inkml:brushProperty name="height" value="0.08571" units="cm"/>
    </inkml:brush>
  </inkml:definitions>
  <inkml:trace contextRef="#ctx0" brushRef="#br0">298 559 6528,'-18'-6'134,"1"1"1,5-1-1,0 6-84,-1 0 33,5-8-16,-7 6-1,5-6 1,-8 8 16,9 0-16,-7 0-1,6 0-231,-7 8 220,0-6 1,7 14-130,-6-15-39,7 7 164,-1 0-23,-6 2-134,14 7-21,-13-7 115,13 5 1,-12-5 0,9 8-29,1-1 0,2 0 16,2 1 0,2-1 0,4-1 6,5-4 7,5-5 8,1-7 1,1 0 0,-1 0-47,1 0 39,-1 0-24,0 0 18,1 0 5,-1-7 0,9 5 47,-15-14-51,13 6 3,-15-7-2,9-1 2,-1 1-10,-7 0 8,5-1 150,-13 1-142,6-1 14,0 1 1,-6-7-1,4-1 59,-4-2-47,-2 6-35,0-12 25,0 13-3,0-13 3,0 14 0,0-12 0,0 6 11,0-3-11,0 7 50,0-4-51,0 0 0,0 5 21,0-5-19,0 15-1,0-5 1,0 5-44,0-7 43,0 7 9,0-6-224,0 14 212,0-13-1,0 13-3,0-14 2,0 15-10,0-15 9,0 14-89,0-6 179,0 1-109,0-3 4,0 0 35,0 2-31,0 8 16,0 0 0,0 8-3,0 4 0,0 3 0,0 3 0,0-1-6,0 1 1,0-1 0,0 1 27,0-1 0,2 1 0,1-1 0,3 0 2,-2 1 0,-2-1 0,0 1 1,2-1-2,2 1 0,-1-1 1,-5 1-1,0-1 0,0 1 1,6-1 0,0 3 0,-2 1-7,-2 2 0,-2 0 1,0-5-1,2-1-6,4 1 1,-4-1-1,3 1 1,-3-1 15,-2 1 0,2-3 0,2-1 0,2-3 59,-2 3 1,6 2-29,1 1 0,-1-1 0,2-3-41,1-1 0,-5-6-407,-2 5-89,4-7 473,-9 4 0,-8-16 0,-13-2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35.334"/>
    </inkml:context>
    <inkml:brush xml:id="br0">
      <inkml:brushProperty name="width" value="0.08571" units="cm"/>
      <inkml:brushProperty name="height" value="0.08571" units="cm"/>
      <inkml:brushProperty name="color" value="#008C3A"/>
    </inkml:brush>
  </inkml:definitions>
  <inkml:trace contextRef="#ctx0" brushRef="#br0">123 175 7403,'-18'0'-250,"1"0"0,5-2 1,1-2-1,-3-1 40,-2 1 1,5 0 212,-1-2 0,8 2 0,-2-8 10,4-1 1,2 3-11,0-1 0,0-1 0,2-4-9,4 5 0,-2-3 1,8 6 3,1-1 0,3 3 0,1-4 0,1 2 1,-1 5 1,7 1 0,-1 2-1,0 0 1,2 0 0,-5 0 1,5 0-1,-2 0-3,1 0 1,-1 5-1,-6 3-1,1 2 0,-3-4 0,-3 5 0,-6 3 1,-4-4 3,-2 1 1,-2 1-1,-4 5 1,-4-1 0,-5-3-1,1-1 0,2 2 1,1-5-1,-7 3 1,1 2-1,-1 1 0,-1 3 1,-2-1-1,-5-1 0,-1-5 0,6 5 0,-4-5 0,3 5 3,5 1 1,-2-5-1,11-2 1,0-1 13,0 1 0,2 2 0,6 5-24,0 1 1,6-7-1,0 1 1,-2 2-27,-2 1 1,4 3 0,0-1-1,-3 0-11,-1 1 44,-2-1 0,0 1 0,0-1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35.600"/>
    </inkml:context>
    <inkml:brush xml:id="br0">
      <inkml:brushProperty name="width" value="0.08571" units="cm"/>
      <inkml:brushProperty name="height" value="0.08571" units="cm"/>
      <inkml:brushProperty name="color" value="#008C3A"/>
    </inkml:brush>
  </inkml:definitions>
  <inkml:trace contextRef="#ctx0" brushRef="#br0">0 18 7569,'10'0'-1288,"0"0"1125,-4 0 1,-3 0 195,9 0-3,-8-8-82,11 6 1,-11-6 30,8 8 21,-8 0 0,4 0 0,-8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37.475"/>
    </inkml:context>
    <inkml:brush xml:id="br0">
      <inkml:brushProperty name="width" value="0.08571" units="cm"/>
      <inkml:brushProperty name="height" value="0.08571" units="cm"/>
      <inkml:brushProperty name="color" value="#008C3A"/>
    </inkml:brush>
  </inkml:definitions>
  <inkml:trace contextRef="#ctx0" brushRef="#br0">26 158 7569,'-10'0'-704,"-5"0"1,15-2 713,0-4 0,7 2 0,11-5 1,-1 1 65,1 4 1,5-4 0,2 2 0,0 2-49,1 3 0,-1 1 1,-2 0-1,6 0-10,4 0 0,4 0 0,2-2 1,4-2-39,1-2 1,9 0-1,5 4 1,-2-2-58,-2-2 0,7-1 0,1 3 0,2-4-71,0-2 1,-8 6-1,2-3 148,-3-1 0,-3-2 0,0-7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41.090"/>
    </inkml:context>
    <inkml:brush xml:id="br0">
      <inkml:brushProperty name="width" value="0.08571" units="cm"/>
      <inkml:brushProperty name="height" value="0.08571" units="cm"/>
      <inkml:brushProperty name="color" value="#008C3A"/>
    </inkml:brush>
  </inkml:definitions>
  <inkml:trace contextRef="#ctx0" brushRef="#br0">280 243 7266,'-24'6'-587,"1"0"0,-2 0 559,2-6 1,1 2-1,-5 2 1,0 3 81,0 3 1,5 0 0,1 3 0,6-3-57,3-2 0,8 5 1,-2-1 27,4 4 0,2 1 0,2 1-51,4-1 0,4-5 0,7-3 0,1-1 20,-1-4 0,1 4 0,1 0 1,2-1 10,3 1 1,-1 0 0,-6-4 0,1 3-1,-1 3 0,-5-6 0,-2 4-5,-3 0 1,1-1 0,-4 7-2,2-2 0,-8-7 0,-10 5 6,-3-2 1,-5-2 0,-1-6 0,-2 0 27,1 0 0,-3 0 0,2 0 0,2 0-13,1 0 1,3 0 0,-1 0 0,1 0 1,7-8-35,4-4 1,6 3-1,8-1 1,7 0-74,7 0 0,7 1 0,-4-5 0,2 2 26,4-1 1,2-1-1,2-1 1,0 1 58,0 1 0,-6-13 0,-2 9 0,1-2 0,-1-1 0,-6 3 0,2-1 0,-3-1 11,-3-4 0,-5 3 0,0-3 1,1 1 57,3-1 0,1 4 1,1-6-1,-1 1 36,0 1 0,-5 0 0,0 5-57,1 1 1,-5 5 0,0 2-9,0 3 0,-6 3-54,3 10 0,-3 9 0,-4 8 0,-1 1 19,-3 1 0,0-4 0,6 8 1,0 0-10,0-1 0,0 5 1,0-6-1,2 2-9,4 0 1,-2-6 0,5 4-1,1-1-13,0-5 0,-6-2 1,3-1-1,-1-1-92,0 1 0,0-7 0,-6 1-39,0 2 0,2-7 157,4-1 0,-5 4 0,7 0 0</inkml:trace>
  <inkml:trace contextRef="#ctx0" brushRef="#br0" timeOffset="277">629 278 7440,'8'-9'-1137,"-4"-1"1144,7 4 0,-5 4 0,6-4 30,1 4 1,3-3-1,1-1 1,1 2-4,-1 2 1,3 0 0,1-2 0,4-4 22,2-1 1,2 5-1,6-4 1,-2 2 4,-4 0 1,4-1-1,-3 3 1,1-2-52,-2 2 0,-2 2 0,-6 2 1,3 0-126,-3 0 1,-2 0-1,-1 0-551,-1 0 665,-7 8 0,5 1 0,-5 9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40.001"/>
    </inkml:context>
    <inkml:brush xml:id="br0">
      <inkml:brushProperty name="width" value="0.08571" units="cm"/>
      <inkml:brushProperty name="height" value="0.08571" units="cm"/>
      <inkml:brushProperty name="color" value="#008C3A"/>
    </inkml:brush>
  </inkml:definitions>
  <inkml:trace contextRef="#ctx0" brushRef="#br0">158 36 7314,'6'-12'-558,"0"1"0,1 7 328,-1-2 309,-4 4 12,6 2 0,-8 2-56,0 4 0,0 3 0,0 9 8,0-1 1,6 1-1,0-1 1,-3 1-20,-1-1 0,-2 1 1,0-1-1,2 1-41,4-1 0,-4 0 1,4 1-1,-4-1-17,-2 1 0,2-1 0,2 1 1,2-1-24,-3 1 1,-1-7-1,-2 1 1,0 2 11,0 1 45,-7 3 0,-3-9 0,-8-1 0</inkml:trace>
  <inkml:trace contextRef="#ctx0" brushRef="#br0" timeOffset="406">1 263 7569,'11'-12'-360,"1"1"1,0 7-1,5-2 1,1 4 364,-1 2 1,1 0 0,-3-2 0,-1-2 47,-3-2 0,1 0 1,5 6-1,1 0-16,-1 0 0,1 0 0,-1 2 0,3 2-53,3 2 0,-2 0 0,7-6 1,-1 0-50,0 0 0,-4 6 0,4 0 0,-1-3 0,-5-1 1,-2-2 0,-1-2 0,-1-1 29,1-3 0,-1-8 0,1 3 28,-1-5 0,-5-1 0,-3-1 52,-1 1 0,-2-1-19,-6 1 0,0 5 0,-2 2-17,-4 3 1,-3 1 0,-9 6 0,1 0 64,-1 0 0,1 2 0,-3 2 0,-1 3-40,-2 3 0,-1 2 0,7 5 0,-1 1-26,1-1 0,7 1 0,4-1 1,5 0-17,1 1 0,0-1 1,0 1-61,0-1 1,1 1 0,5-3-1,6-1 9,3-2 0,5-7 59,3 7 0,4 0 0,8 5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39.180"/>
    </inkml:context>
    <inkml:brush xml:id="br0">
      <inkml:brushProperty name="width" value="0.08571" units="cm"/>
      <inkml:brushProperty name="height" value="0.08571" units="cm"/>
      <inkml:brushProperty name="color" value="#008C3A"/>
    </inkml:brush>
  </inkml:definitions>
  <inkml:trace contextRef="#ctx0" brushRef="#br0">141 278 7569,'0'-18'-93,"0"1"1,0 5-438,0 0 0,-2 3 485,-4-3 1,-4 4 91,-7 8 1,-1 0 0,1 2-5,-1 4 1,1 4 0,1 7-34,5 1 1,3-1-1,8 1 1,0-1-24,0 0 1,0 1 0,2-1-13,4 1 0,1-6 1,9-3-4,1-1 0,3 0 1,9-4-1,-4 1-12,0-1 1,1-2 0,5-2 0,-4 0 39,-2 0 0,6-7 0,-4-3 0</inkml:trace>
  <inkml:trace contextRef="#ctx0" brushRef="#br0" timeOffset="427">438 16 7400,'0'-10'-894,"0"4"815,0 12 1,5-2 0,3 7-1,0 3 82,0 2 1,3 1 0,-3 0 0,0 1-3,0-1 0,3 1 0,-5-1 0,-2 1 0,-2-1 1,4 1 0,0-1 0,-3 1 6,-1-1 1,4 1-1,0-1-20,-2 0 1,-2-5 0,-2 0 10,0-1 0,0-3 0,0-8 5,0-10 0,0 1 0,0-3 1,0-1 17,0-3 1,0-1-1,0-1 1,0 1-12,0-1 0,8 1 0,3-1 0,5 3-10,1 3 1,1-3 0,1 5 0,2 0 12,3 4 0,5-1 1,-4 1-1,0 2 26,0 2 0,5 2 1,-5 2-1,0 2-27,0 2 1,1 7-1,-5-1 1,2 3-41,-2 3 1,-1 5-1,-3 0 1,1 1-120,-1 1 1,-5-6 145,0 5 0,-1 3 0,7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1:38.046"/>
    </inkml:context>
    <inkml:brush xml:id="br0">
      <inkml:brushProperty name="width" value="0.08571" units="cm"/>
      <inkml:brushProperty name="height" value="0.08571" units="cm"/>
      <inkml:brushProperty name="color" value="#008C3A"/>
    </inkml:brush>
  </inkml:definitions>
  <inkml:trace contextRef="#ctx0" brushRef="#br0">35 348 7569,'-2'9'-522,"-4"-3"0,4-2 0,-5 2 557,-1 6 0,6 3 1,-4 3-2,4-1 0,2 1 0,0-1 0,2-1-5,4-5 0,-2 5 0,7-7 0,3 3-26,1 0 1,3-8-1,-1 3 4,1 1 0,-1-6 1,1 4-1,-1-4-15,1-2 1,-1 0 0,1-2-1,1-2 3,4-2 1,-3-6 0,3 5 0,-4-3 5,-1-4 0,-1 1 1,-1-1-1,-3 3 17,-1-3 1,-8 4 22,2-1 1,-4 5 26,-2-6 1,-2 8-50,-4-1 1,4 10 0,-4 7 7,4 4 1,2-5-1,2 1 19,4 1 1,4-3 0,7 0-32,1-2 1,-1-3-1,1-5 1,-1 0-3,1 0 1,-1 0-1,0 0 1,1-2-10,-1-3 1,-1 1 0,-3-8 0,-3-1-45,-2-3 0,4 4 0,-7 1 0,1-3-18,2-1 1,-6-3 0,4 1 0,-6-1-40,-6 1 0,-4-1 0,-7 1-39,-1-1 0,1 7 1,-1-1 135,1-2 0,-1-1 0,1-3 0</inkml:trace>
  <inkml:trace contextRef="#ctx0" brushRef="#br0" timeOffset="477">803 33 7569,'10'-7'-628,"-2"3"329,-8-8 1,2 8 304,4-2 0,1 6 1,7 6-7,-2 6 1,-7 3 0,5 3 0,-2-1 7,-4 1 1,4-1-1,-1 1 1,1 1-27,0 4 0,0-3 0,-5 3 0,3-2 11,-2 3 1,-2-5 0,-2 4 0,0-3 3,0-3 1,0 1 0,0-1 2,0 1 0,0-7 0,0 1 0,0-8 0,0 2 0,0-12 0,0-4 0,2-7 0,2-1 0,2 1 0,7-1 0,-1 1 0,4-1 0,1 1 0,-2-1 0,-1 3 0,-2 1 0,1 3 0,3 7 0,1-2 0,1 4 0,-1 2 0,1 0 0,-1 0 0,1 2 0,-1 4-2,1 5 0,-7 3 1,-1 0-1,-2-3-21,-4 3 1,3 1-1,1 3-106,2-1 1,-4 1 128,5-1 0,1 1 0,5-1 0</inkml:trace>
  <inkml:trace contextRef="#ctx0" brushRef="#br0" timeOffset="677">1485 260 7569,'9'0'-355,"-1"-2"-385,-8-3 669,0 3 0,2-6 1,4 8 98,5 0 1,-3 2-1,0 2-44,0 2 1,1 7 0,7-1-14,-4 3 0,-5-3 1,-5-2-1,2-1 47,2 1-18,0 2 0,-14 5 0,-2 1 0</inkml:trace>
  <inkml:trace contextRef="#ctx0" brushRef="#br0" timeOffset="895">1554 103 7569,'0'-25'-1210,"0"11"784,0-3 426,0 11 0,0-2 0,0 8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09.780"/>
    </inkml:context>
    <inkml:brush xml:id="br0">
      <inkml:brushProperty name="width" value="0.08571" units="cm"/>
      <inkml:brushProperty name="height" value="0.08571" units="cm"/>
      <inkml:brushProperty name="color" value="#008C3A"/>
    </inkml:brush>
  </inkml:definitions>
  <inkml:trace contextRef="#ctx0" brushRef="#br0">36 123 7569,'-18'0'-1338,"9"-2"1102,3-4 390,4-4 83,2-7-190,0 7 0,2 2 15,4 8 1,3 0-1,9 0-24,-1 0 1,-3 0 0,1 0 0,5 0-37,-1 0 1,3 0 0,1 0 0,4 0-21,0 0 0,4 0 0,-6 0 0,3 0 22,3 0 1,0 0-1,0 0 1,-2 0 13,2 0 0,4-2 1,4-1-1,1-3-13,-1 2 1,6 2 0,-1 2 0,3 0 2,0 0 1,-1 0 0,7 0-14,-1 0 1,0 0 0,1 0 0,-1 0-2,0 0 0,-3 0 1,1 0-1,3 0 1,-1 0-2,3 0 1,-7-6 0,12 0 0,-2 2-12,1 2 1,5 2 0,-6 0-1,-2 0-12,-1 0 0,3 0 0,0 0 1,0 0 19,2 0 1,-7 0 0,3 0 0,-4 0 58,3 0 0,-5 0 1,-3 0-1,-1 0-17,-1 0 0,5 0 1,-5 0-1,2 0-34,-1 0 0,-1 0 0,1 0-19,-5 0 1,2 0 0,0 0 0,-1 0 33,1 0 1,0-5 0,-5-1 0,5 2 0,0 2 8,-1 2 0,5 0 0,-6-2 0,-2-2-12,-3-2 0,-1 1 0,2 5 0,0 0 16,-2 0 1,4 0 0,-10 0-1,2 0-15,-2 0 1,4 1 0,-4 3 0,2 2-15,-2-2 1,4-2 0,-4-2-1,3 0 1,-3 0 1,4 0 0,-4 0-1,4 0-2,2 0 1,0 0 0,-2 0-1,-2 0 4,-2 0 0,0 0 0,6 0 35,0 0 1,-6 0 0,0 0 0,2 0 0,2 0-11,2 0 0,-2 0 1,-2 0-1,-4 0-12,-2 0 0,4 0 1,-5 0-1,-3 0-41,-2 0 1,-1 0 0,-1 0-65,1 0 1,-7 0-131,1 0 1,-6 0 0,6 0-340,1 0 561,-5 0 0,7-8 0,-5-1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10.161"/>
    </inkml:context>
    <inkml:brush xml:id="br0">
      <inkml:brushProperty name="width" value="0.08571" units="cm"/>
      <inkml:brushProperty name="height" value="0.08571" units="cm"/>
      <inkml:brushProperty name="color" value="#008C3A"/>
    </inkml:brush>
  </inkml:definitions>
  <inkml:trace contextRef="#ctx0" brushRef="#br0">18 0 7439,'0'18'-951,"0"-6"760,0-1 0,-6-5 242,1 6 15,-1-8-66,6 3 0,0-7 0,0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10.547"/>
    </inkml:context>
    <inkml:brush xml:id="br0">
      <inkml:brushProperty name="width" value="0.08571" units="cm"/>
      <inkml:brushProperty name="height" value="0.08571" units="cm"/>
      <inkml:brushProperty name="color" value="#008C3A"/>
    </inkml:brush>
  </inkml:definitions>
  <inkml:trace contextRef="#ctx0" brushRef="#br0">0 53 7569,'0'-17'-526,"8"7"23,-6-5 53,6 13 450,-8-6 0,0 16 0,0 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39.585"/>
    </inkml:context>
    <inkml:brush xml:id="br0">
      <inkml:brushProperty name="width" value="0.08571" units="cm"/>
      <inkml:brushProperty name="height" value="0.08571" units="cm"/>
    </inkml:brush>
  </inkml:definitions>
  <inkml:trace contextRef="#ctx0" brushRef="#br0">210 279 7352,'-17'0'-834,"7"0"839,-5 0 1,5 0 0,-7 0 0,-1 0 0,1 0 195,-1 0 9,9 8-129,-7-6-30,6 14 1,1-12 0,1 7 0,2 3 171,0 1-100,0-5-49,-1 6 1,5-7 14,-6 9-104,8-1 0,0 1 0,0-1-50,0 1 97,0-1 1,6-5 0,1-1-1,3 1-167,4-2 153,1 5 22,3-13-214,-1 14 0,1-14 151,-1 5 35,8-7-65,-5 0 54,5 0-66,-8 0-555,9 0 268,-7 0 130,6 0-29,-7-7 251,7-3 0,-6-8 0,7 1 0</inkml:trace>
  <inkml:trace contextRef="#ctx0" brushRef="#br0" timeOffset="329">647 0 7569,'10'0'-591,"-2"0"575,-8 0 59,0 0 0,0 8 0,0 3 1,1 5-1,3 1 89,2 1 1,0-1 0,-6 3-135,0 3 35,0-4 1,0 9 0,2-7-189,4 2 234,-4 1-18,5 1-323,-7-6 130,0 6 19,0-7-222,8-1 167,-6 1-35,6-1 191,-8-7-345,0 5 153,0-5 204,0 0 0,0 5 0,8-13 0,1 6 0</inkml:trace>
  <inkml:trace contextRef="#ctx0" brushRef="#br0" timeOffset="971">420 332 7569,'-10'0'-524,"3"0"537,-1 0-13,6 0 137,-6 0 34,8 0-261,0 0 1,8 0 0,4 0 64,3 0 1,4 0 0,3 0-162,1 0 218,0 0-40,-5 0 27,7 0-85,-6 0 78,14 0-33,-13 0-45,13 0 61,-14 0 5,14 0-12,-13 0-75,13 0 75,-14 0 5,6 0-6,0 0-55,-5 0 54,13 0 2,-14 0-54,6 0 54,1 0-13,-7 0 7,14 0-7,-13 0 5,5-8-13,-8 6 84,1-6-70,-1 8-1,-7 0 0,5 0 77,-13 0-75,14 0 6,-14 0-2,6 0 163,-8-7-158,0 5 1,0-6 221,7 8-105,-5 0 0,6-2-45,-8-4 0,-2 4-28,-4-4 1,-3 4-1,-9 2 13,1 0 0,5 0 1,2 2 38,2 4-48,-5-4-9,11 6 7,-14 0-5,15 1 9,-15 9-8,14-8-1,-13 5 11,13-5-9,-6 7-102,8 1 105,0-1 0,0 1-169,0-1 48,0 1 0,0-7 1,2-1-222,4-2 167,3-3 91,9-5 21,-1 8 0,6-6 0,3 4 26,1-4 0,2-10 0,6-2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10.823"/>
    </inkml:context>
    <inkml:brush xml:id="br0">
      <inkml:brushProperty name="width" value="0.08571" units="cm"/>
      <inkml:brushProperty name="height" value="0.08571" units="cm"/>
      <inkml:brushProperty name="color" value="#008C3A"/>
    </inkml:brush>
  </inkml:definitions>
  <inkml:trace contextRef="#ctx0" brushRef="#br0">0 1 7597,'10'0'44,"6"0"1,-5 0-160,5 0 0,1 0 0,1 0 0,-1 0-31,1 0 0,-1 0 0,0 0 146,1 0 0,-1 0 0,1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05.352"/>
    </inkml:context>
    <inkml:brush xml:id="br0">
      <inkml:brushProperty name="width" value="0.08571" units="cm"/>
      <inkml:brushProperty name="height" value="0.08571" units="cm"/>
      <inkml:brushProperty name="color" value="#008C3A"/>
    </inkml:brush>
  </inkml:definitions>
  <inkml:trace contextRef="#ctx0" brushRef="#br0">293 193 6453,'2'15'0,"4"-3"0,5-6 0,3-6 698,-2-6-630,-5 4 0,-5-6-4,4 8-128,-4 0 0,6-2 1,-10-1 54,-4-3 0,-4 0 0,-7 6 0,-2 0 21,-5 0 1,3 6 0,-6 0 0,0-1 75,-1 3 1,5-4-1,-4 6 1,2-1-24,3 1 0,3 2 0,2 5-36,-1 1 0,8-7 1,3 1-16,-1 2 1,6 1-1,-2 3-14,8-1 0,0-5 0,7-3 0,3 1 20,2 0 0,1-6 0,1 3 0,-1-1 10,0 0 0,1 0 1,-1-4-1,1 2-17,-1 2 1,3-1 0,1-3-1,2 2-4,-1 2 0,-3 6 0,0-5 0,3 1-39,1 0 1,0 6-1,-5-5-7,-1 1 1,-5 4 0,-2-7 0,-3 3 18,-3 4 0,-2-5 0,-2 3 17,0 1 1,0-3 0,-2 2 45,-4 1 0,-3 1 0,-9 0 0,1-5-1,-1-1 1,1-2-1,-1-6 1,1 2 0,0 4 0,-1-4 1,-1 3-1,-3-3-35,-1-2 1,0 0 0,5 0-123,1 0 1,5-5 0,1-1-1,-3 0-283,-2-2 0,7 4-90,3-7 1,4 5 484,2-6 0,0 0 0,0-5 0</inkml:trace>
  <inkml:trace contextRef="#ctx0" brushRef="#br0" timeOffset="462">922 472 7318,'0'-9'102,"-8"1"1,-4 8-1,-3 0-92,-3 0 0,7 2 0,-1 2 0,-1 3 64,-3 3 1,4 2 0,1 3 0,-1-1-32,2-2 1,1-1-1,5 7 1,-2-1-3,2 1 0,2-7 0,2 1-50,0 1 1,2 3 0,4 0-24,6-5 0,3-3 0,4-8 0,5 0-12,5 0 1,-2-2 0,2-2 0,2-4-40,2-1 0,2-3 0,-2-7 1,-4-1 50,-6 3 0,-3-10 0,-3 9 1,-1-1-26,-4-1 0,-5 3 1,-7-1-1,0 1 21,0-1 1,-7 3-1,-5 1 1,-6 5 7,-5 1 1,2 2 0,-6 6 0,-1 0-66,1 0 1,0 2 0,-4 2 0,4 4-342,2 1 434,1 3 0,7 5 0,-1 1 0</inkml:trace>
  <inkml:trace contextRef="#ctx0" brushRef="#br0" timeOffset="874">1393 1 7400,'0'11'184,"0"1"0,0 2-86,0 1 1,0 3 0,0-1 0,0 3-30,0 3 0,-6-4 0,1 6 0,1-1-12,2-1 0,2 6 1,0-4-1,0 1-61,0-1-113,0 6 184,0-4-29,0 8-215,0-8 98,0-2 9,0 1 61,0-7-177,0 6 1,0-7-1,0-1-189,0 1 1,2-1 0,4-1-386,5-5 760,-3-3 0,15 0 0,-3 1 0</inkml:trace>
  <inkml:trace contextRef="#ctx0" brushRef="#br0" timeOffset="1486">1778 437 7569,'9'0'-1256,"-1"-7"982,-8 5 496,0-6 1,-2 10 44,-4 4 1,2-4 111,-7 4-278,7-5-20,-4 7 66,8-6-49,-8 6 0,6 0 0,-3 3-24,3 5 1,2 1-1,0 1 1,0-1-14,0 1 1,0-1 0,2 1-101,3-1 1,-1-1 0,8-3 89,1-1-43,3-1 1,3-1 0,3-2-137,1 0 0,0-6 0,-5 3 0,-1-5 18,1-5 0,1-3 1,2-6-1,3 3 63,-3-3 0,-3-3 0,-5-5 0,-1-1 37,1 2 0,1 1 0,0 3 11,-3-1 0,-7 7 49,2-1-38,-4 8 0,-2-2 57,0 12 0,0 4 0,0 7-59,0 1 0,2-1 0,2 1 1,1-1-28,-1 1 0,6-3 1,0-1-1,1-3-211,1 3 0,-6-4 0,5-1 1,1 1 14,-2 0 1,5-6 0,-3 1 212,4-3 0,1-2 0,0 0 0</inkml:trace>
  <inkml:trace contextRef="#ctx0" brushRef="#br0" timeOffset="1762">2738 158 5963,'-10'0'278,"3"0"1,7 2 0,0 4-248,0 5 1,0 1 0,0 4-1,0 3 4,0 0 0,0 7 1,0-1-1,0 0-31,0 0 0,0 4 0,0-3 0,0-1-66,0 0 0,0 4 0,0-6 0,0-1-74,0-3 1,5-1 0,3-1-60,2 1 131,-6-1 43,4-7 21,-8 5 0,7-5 0,3 7 0</inkml:trace>
  <inkml:trace contextRef="#ctx0" brushRef="#br0" timeOffset="2252">2563 455 6858,'-7'-10'-239,"7"4"0,7 10 301,11 2 1,-6 6 0,-1-6 15,3-3 1,1-1-1,3-2-42,-1 0 1,1 0 0,-1 0-1,1 0-29,-1 0 1,6 0-1,1 0 1,-3 0 8,-2 0 0,5 0 0,-1 0 0,0 0-41,2 0 1,-5 0 0,5 0-1,-2 0-45,1 0 0,5-5 0,-6-1 0,0 2 53,3 2-1,-7 2 1,6 0 57,0 0 1,-5 0 18,3 0 1,-11 2-25,-6 4 0,-10-2 0,-4 5 1,0 1-12,0 0 0,-5 1 0,1 5 0,-1-3 41,1-1 1,-2 0 0,9 5-26,1 1 1,2-7 0,2 1 31,0 1 1,0 3 0,2 0-50,4-5 1,3 3-1,9-8-144,-1-3 0,1 5 0,-1-2 0,1-2-103,-1-2 1,6-2-1,1-2 1,-3-4 223,-2-6 0,7-3 0,1-3 0</inkml:trace>
  <inkml:trace contextRef="#ctx0" brushRef="#br0" timeOffset="2406">3367 280 7569,'-12'-2'0,"0"-3"-241,9 3-429,-13-14 116,14 14 554,-6-6 0,16 8 0,2 0 0</inkml:trace>
  <inkml:trace contextRef="#ctx0" brushRef="#br0" timeOffset="2869">3786 472 6078,'-18'0'334,"7"0"1,-1 0-208,-1 0 1,-3 0-1,1 2-106,3 4 1,-4 2 0,5 5 0,-5-1 0,-1 2 165,-1 1-109,9 3-191,-7-1 146,14 1 0,-6-1 0,8 1 0,0-1-143,0 0 174,0-7-82,0 6 1,2-12-3,4 7 0,4-7 0,7 2 0,1-4 0,-1-2-18,1 0 1,-1 0 0,3 0 0,1 0-4,2 0 1,0-8-1,-3-4 1,1-3 15,2-3 0,1 5 0,-9-3 0,-1-3 18,-2 0 1,-9-1 0,5 3 0,-2-1 0,0 1 0,0-1 0,-8 1 0,-4 1-57,-6 5 50,-3-5 7,-3 14-3,1-6-53,-1 8 0,-5 0 1,0 0-1,1 0-240,3 0 1,2 8 301,-1 4 0,8-4 0,3-1 0</inkml:trace>
  <inkml:trace contextRef="#ctx0" brushRef="#br0" timeOffset="3362">4135 490 7402,'12'-6'-531,"-1"0"1,1 0 644,6 6-45,-9 0 1,1 8 0,-6 4-52,2 3 1,0 3 0,-6-1-12,0 1 0,0-1 1,0 1-16,0-1 1,5 1 0,1-1-16,-2 0 0,0-7 1,0-2 36,2 0 7,-1-6 0,1 3 0,0-10-14,-2-7 1,-2 2 0,-2-1 13,0-3 59,8-1-69,-6-3-13,5 1 0,-7 5 1,0 0 13,0 1 1,8-7 90,-6 1-89,14-1 2,-14 1-6,13-1 3,-5 9 2,7-7-2,1 6 28,-1-7 0,1 5-20,-1 1 0,3 7 47,3-2-48,-4 4 6,6 2 192,-7 0-196,-1 0 0,7 0 34,-1 0 196,0 0-206,-5 8 7,-9 2-150,7-1 142,-6 7 9,-1-7-53,7 9 1,-8-1 0,3 3 0,-5 1-102,-4 2 1,-2 1-1,0-7-343,0 1-261,0-1 306,-8 1 398,-1-1 0,-17 8 0,-1 2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3.696"/>
    </inkml:context>
    <inkml:brush xml:id="br0">
      <inkml:brushProperty name="width" value="0.08571" units="cm"/>
      <inkml:brushProperty name="height" value="0.08571" units="cm"/>
    </inkml:brush>
  </inkml:definitions>
  <inkml:trace contextRef="#ctx0" brushRef="#br0">105 18 6134,'-2'10'124,"-2"-2"1,-4-2-43,-1-1 0,-3 9 0,-3-2-19,3 3 1,-2-3 0,8-1-1,1 3 17,-3 2 1,6 1 0,-4 0 2,4 1 0,4-1 0,4-1-61,6-4 0,3 1 0,3-5 1,-1 0-7,0-1 0,1-1 0,-1-6 0,3 0 16,3 0 1,-3 0 0,5 0 0,-2 0-106,0 0 1,1-6 0,-5-1 0,2-3 9,3-4 1,-1-1 0,-6-3 0,1 1 33,-1-1 0,-1 1 0,-3 0 0,-3-1 48,-2 1 0,-2-1 0,-6 1-10,0-1 0,-2 7 0,-4 1 0,-4 0 6,1 0 0,-7 7 1,4-3-1,-3 4-50,-3 2 0,-5 0 0,0 0-118,1 0 0,5 2 0,3 2 25,3 1 128,7 9 0,-12-4 0,7 7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3.949"/>
    </inkml:context>
    <inkml:brush xml:id="br0">
      <inkml:brushProperty name="width" value="0.08571" units="cm"/>
      <inkml:brushProperty name="height" value="0.08571" units="cm"/>
    </inkml:brush>
  </inkml:definitions>
  <inkml:trace contextRef="#ctx0" brushRef="#br0">0 0 7569,'10'0'-724,"-2"2"478,-8 4 1,0-2-114,0 7 359,0-7 0,8 12 0,1-6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4.061"/>
    </inkml:context>
    <inkml:brush xml:id="br0">
      <inkml:brushProperty name="width" value="0.08571" units="cm"/>
      <inkml:brushProperty name="height" value="0.08571" units="cm"/>
    </inkml:brush>
  </inkml:definitions>
  <inkml:trace contextRef="#ctx0" brushRef="#br0">1 0 6371,'17'8'0,"1"2"0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5.704"/>
    </inkml:context>
    <inkml:brush xml:id="br0">
      <inkml:brushProperty name="width" value="0.08571" units="cm"/>
      <inkml:brushProperty name="height" value="0.08571" units="cm"/>
    </inkml:brush>
  </inkml:definitions>
  <inkml:trace contextRef="#ctx0" brushRef="#br0">0 1 6660,'18'0'164,"-1"0"1,0 0-1,1 0-73,-1 0 0,1 0-170,-1 0 1,1 0 78,-1 0-96,1 0 48,-1 0 0,-3 0-13,3 0 1,-9 0-257,9 0 111,-3 0 8,3 0 0,-5 0 198,0 0 0,-1 8 0,7 1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5.933"/>
    </inkml:context>
    <inkml:brush xml:id="br0">
      <inkml:brushProperty name="width" value="0.08571" units="cm"/>
      <inkml:brushProperty name="height" value="0.08571" units="cm"/>
    </inkml:brush>
  </inkml:definitions>
  <inkml:trace contextRef="#ctx0" brushRef="#br0">0 1 7569,'0'9'-327,"0"-1"438,0-8-162,8 0 130,-6 0 1,19 0 6,-3 0 1,3-6-1,-1 0 1,1 2-121,2 3 1,2 1 0,-3 0-450,1 0 0,0 0 108,-5 0 375,-1 0 0,1 0 0,-1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6.625"/>
    </inkml:context>
    <inkml:brush xml:id="br0">
      <inkml:brushProperty name="width" value="0.08571" units="cm"/>
      <inkml:brushProperty name="height" value="0.08571" units="cm"/>
    </inkml:brush>
  </inkml:definitions>
  <inkml:trace contextRef="#ctx0" brushRef="#br0">0 749 7569,'18'0'0,"-1"0"-227,0 0 0,-3 0 1,2 0-1,3 0 189,0 0 1,1-5-1,-3-3 1,1-2 78,-1-3 1,-5-1 0,-1 0 0,3 3-6,2-3 0,-1-3 1,-1-5-1,-3-1-32,3 2 0,-4-6 0,-1-1-80,-1 1 32,6-6 1,-7 6-1,5-8 1,-6 2 15,-4 4 0,4-2 1,-1 6 20,-1-2 0,-2 3 1,-2-3-1,0 2 1,0 2-22,0-3 1,0 7 48,0-4 0,-6 3 0,-1 3-1,-3-1 0,4 7-5,-5-1 0,5 8-15,-6-2 1,6 12 0,-3 6 14,1 3 0,0 3 0,4-1 0,-2 1 46,2-1 1,3 3 0,1 1 0,0 2 23,0-1 0,0 5 0,0 0-59,0 0 1,1-2-1,3-7 1,4-1 0,2 1 40,3-1 0,3 1 1,1-3-46,1-3 1,-1 1 0,3-7-1,1-2 1,2-2-28,-1-2 1,3 0 0,0 0 0,0 0-39,1 0 0,-1-8 1,-4-1-1,2-3 11,-1 0 0,-1-1 1,0-9 12,3-1 1,-3 0 0,-7 5 0,-5 1 19,-1-1 1,-2 1-35,-6 0 69,0-1 1,-2 8-34,-4 5 0,-2 5 2,-3 5 0,3-1 0,8 8 0,0 1 1,0 3 4,0 1-6,0 1-110,0-1 0,6 1 0,2-1 0,1 1 0,5-1 0,1 1-121,3-1 0,-1-1 0,1-3 227,-1-1 0,9 0 0,1 5 0</inkml:trace>
  <inkml:trace contextRef="#ctx0" brushRef="#br0" timeOffset="391">1013 470 7569,'0'-12'-289,"0"1"0,0 5 0,2-4 0,2 1 421,2-1 1,7 4 20,-1-6 1,3 8-1,3-1-84,-1 3 0,1 2 1,-1 0-63,1 0 0,-7 7 1,-1 5 18,-2 4 1,-2-5-1,-6 1 1,0 2-156,0 1 0,0 3 1,-2-1-19,-4 0 1,-4 1 0,-5-1 99,3 1 0,-2-7 0,7-1 0,-1 0 28,0 0 0,-3-5 183,5 7 1,-2-8 92,2 2-73,4-4 1,-4-2-89,12 0 0,4 0 0,7 0-8,1 0 1,-1-2 0,1-2 0,-1-2-13,1 2 1,-1 2 0,1 2 0,-1 0 63,1 0 1,-1 0 0,0 0-143,1 0 1,-6 0-1,-1 0-969,3 0 971,-6 0 0,7 8 0,-5 2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5.071"/>
    </inkml:context>
    <inkml:brush xml:id="br0">
      <inkml:brushProperty name="width" value="0.08571" units="cm"/>
      <inkml:brushProperty name="height" value="0.08571" units="cm"/>
    </inkml:brush>
  </inkml:definitions>
  <inkml:trace contextRef="#ctx0" brushRef="#br0">0 489 7332,'10'8'-591,"0"0"899,-5 3-216,-3 5 1,12-12 0,-6 5 91,1-1-148,3-2 1,0-6 0,-1 0-1,3 0-46,1 0 0,3-2 1,-1-2-1,1-4-39,-1-1 0,1-3 1,-1-5-1,1-3 58,-1-3 0,1 4 0,-1-5 1,-1 3-222,-5-2 157,5 3 47,-14-5-4,5 8 1,-7-7-21,0 1-117,0 0 136,0 5 0,0-5-139,0 0 131,0-1 5,0 7 0,0-1-67,0 1 45,-7-1 18,5 1-32,-6 0 157,8 7-139,0-6 4,-8 14 91,6-13-102,-5 13-1,7-6 177,0 8-143,-8 0 1,6 8 53,-4 4-46,4 3 1,-6 3 0,6-1 7,-3 0-2,3 1-3,2 7 0,0-5 0,0 3-1,0-4 29,0 6 0,2-5 31,3 3-58,-3-3 92,14-3 9,-6 1-79,7-1-13,0 0 0,1-7 20,-1-4 1,1 4-10,-1-8 1,3 5 21,3-7-135,-4 0 38,7 0 0,-9 0 77,1 0-138,-1 0 54,1 0 0,-1-7 55,0-5-20,1-4 13,-1 7 0,-5-9-194,0 1 172,-1-1 13,-1-7 0,4 6-22,-9-5-12,1 5 44,2-6 1,-6 5-52,4-3 28,-4 4 39,-2-7 1,2 9 17,3 0-54,-3 7 27,6-6 1,-8 12 2,0-7 147,0 7-85,0-4 0,0 10 0,0 4-13,0 6 1,0-3 0,0 3 0,0 1 16,0 3 1,0 1-1,0 1-44,0-1 1,6 1 0,2-1 0,1-1-38,5-4 0,-4 3 1,1-3 66,3 3-20,-6-5-6,7 5-242,-13-13-49,14 14 1,-7-12 21,9 7 1,-6-7 241,-1 2 0,1-4 0,5-2 0</inkml:trace>
  <inkml:trace contextRef="#ctx0" brushRef="#br0" timeOffset="221">1118 227 7569,'10'12'-343,"-5"-1"0,-3 1 410,-2 6 1,0-1 0,0 1-44,0-1-120,0 0 0,0 1 136,0-8 1,2 5-156,4-3-16,-4-4 131,6 7-403,-8-5 189,8 7 214,-6-7 0,13 5 0,-5-5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2.637"/>
    </inkml:context>
    <inkml:brush xml:id="br0">
      <inkml:brushProperty name="width" value="0.08571" units="cm"/>
      <inkml:brushProperty name="height" value="0.08571" units="cm"/>
    </inkml:brush>
  </inkml:definitions>
  <inkml:trace contextRef="#ctx0" brushRef="#br0">1 36 5993,'10'0'812,"-3"0"-632,-7 0 0,0 2-84,0 4 0,0-2 1,0 7-59,0 3 0,0 1 1,0 3-1,0-1-11,0 1 0,0-1 0,0 1 1,0-1-26,0 1 1,2-1 0,2 0-1,2 1-113,-2-1 0,4-5 0,-1 0-128,3 1 0,2 3-288,5 1 113,-7-7 414,6-2 0,-7-1 0,9 3 0</inkml:trace>
  <inkml:trace contextRef="#ctx0" brushRef="#br0" timeOffset="317">455 1 7158,'0'12'-78,"0"-1"1,0 1 0,2 3 107,4-3 1,-4 4-1,4-5 1,-3 3-9,3-3 0,-4 5 0,6-4 0,-2 3-58,0 3 1,-1-1 0,-3-1 0,2-3-79,2-1 0,0-1 0,-6 7 16,0-1 0,0-5 98,0 0 0,0-1 0,0 7 0</inkml:trace>
  <inkml:trace contextRef="#ctx0" brushRef="#br0" timeOffset="590">123 333 7341,'18'-8'-404,"-1"6"528,1-4 1,-1-2 0,1 3-88,-1 1 1,0 2 0,1 2 0,-1 0-108,1 0 0,5-6 0,2 0 0,1 2 128,-1 2 1,0 2 0,-4 0-813,3 0 754,7 0 0,-4-7 0,8-3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38.413"/>
    </inkml:context>
    <inkml:brush xml:id="br0">
      <inkml:brushProperty name="width" value="0.08571" units="cm"/>
      <inkml:brushProperty name="height" value="0.08571" units="cm"/>
    </inkml:brush>
  </inkml:definitions>
  <inkml:trace contextRef="#ctx0" brushRef="#br0">0 472 7569,'10'8'-603,"-2"-6"579,-8 6 1,8-8-253,3 0 215,5 0 13,-7 0 31,7 0 1,-12 0-37,7 0 87,1 0-96,-2 0 0,5 0 99,-3 0-15,-4 0-89,7 0 1,-11-6 86,8 0-4,-8 0-19,3-2 0,-1 5 1,0-9 53,-2-2 0,-2 5 0,-4-1 1,-4 2 1,2 2-1,-7 6-12,-3 0 0,-1 0 1,-3 0-1,1 0 58,-1 0 11,1 8-74,7-6 3,-6 14 1,7-13 0,-7 9-5,5 2 0,1 1 1,6 3-1,-2-1-28,2 1 0,2-7 0,2 1 0,0 1 1,0 3-1,0 1 0,6-5 0,2-2 0,2 0-13,3-1 0,3-5 0,1 2 31,1-4-27,7-2-39,-6 0 0,8 0-109,-3 0 0,-3 0-44,8 0-9,-7 0 179,3-8 1,-6-2-200,4-7 1,-3 5-67,3 1 290,-11-1 0,11-13 0,-4-2 0</inkml:trace>
  <inkml:trace contextRef="#ctx0" brushRef="#br0" timeOffset="320">402 36 7569,'0'-10'-1596,"0"2"2014,0 8 1,2-6 110,4 1-558,-4-1 1,7 6 84,-3 0 1,-4 7-1,6 5 1,-2 4-7,0 1 0,5 2 1,-5 3-1,-2 3-49,-2 2 0,4 0 0,0 4 1,-3-1 1,-1 1 0,-2 0 0,0 0-26,0-2 0,6-2 61,0 2 6,0 4-32,-6-14 20,0 7-363,0-9 168,0 1-35,0-1-167,0 1 166,8-1-6,-6 0 1,7-7 204,-3-4 0,-4 4 0,6-1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9.188"/>
    </inkml:context>
    <inkml:brush xml:id="br0">
      <inkml:brushProperty name="width" value="0.08571" units="cm"/>
      <inkml:brushProperty name="height" value="0.08571" units="cm"/>
    </inkml:brush>
  </inkml:definitions>
  <inkml:trace contextRef="#ctx0" brushRef="#br0">18 0 7569,'12'0'-683,"0"0"307,-9 0 485,13 0-152,-6 0 1,-1 2-24,-3 4 0,-4-2 0,-4 6 35,-4-2 1,2 3-1,-7-5 31,-3-2 0,-9 6 0,-4-1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9.442"/>
    </inkml:context>
    <inkml:brush xml:id="br0">
      <inkml:brushProperty name="width" value="0.08571" units="cm"/>
      <inkml:brushProperty name="height" value="0.08571" units="cm"/>
    </inkml:brush>
  </inkml:definitions>
  <inkml:trace contextRef="#ctx0" brushRef="#br0">1 35 7569,'0'-10'-1212,"0"-5"1023,0 13 1,2-6 188,4 8 0,-5 8 0,7 2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50.847"/>
    </inkml:context>
    <inkml:brush xml:id="br0">
      <inkml:brushProperty name="width" value="0.08571" units="cm"/>
      <inkml:brushProperty name="height" value="0.08571" units="cm"/>
    </inkml:brush>
  </inkml:definitions>
  <inkml:trace contextRef="#ctx0" brushRef="#br0">0 1 6508,'8'17'-73,"-6"-5"0,4 0 123,-4 1 1,-2 3 0,0 1 0,0 1-2,0-1 1,0 1 0,0-1-1,0 1-74,0-1 1,0 2 0,2 1 0,2-1 17,2-3 1,-1-3 0,-5 5-197,0-1 1,2-1 202,4-5 0,4-3 0,7-8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51.057"/>
    </inkml:context>
    <inkml:brush xml:id="br0">
      <inkml:brushProperty name="width" value="0.08571" units="cm"/>
      <inkml:brushProperty name="height" value="0.08571" units="cm"/>
    </inkml:brush>
  </inkml:definitions>
  <inkml:trace contextRef="#ctx0" brushRef="#br0">1 18 7347,'0'-10'-600,"0"3"1,2 7 599,3 0 0,-3 0 0,6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51.188"/>
    </inkml:context>
    <inkml:brush xml:id="br0">
      <inkml:brushProperty name="width" value="0.08571" units="cm"/>
      <inkml:brushProperty name="height" value="0.08571" units="cm"/>
    </inkml:brush>
  </inkml:definitions>
  <inkml:trace contextRef="#ctx0" brushRef="#br0">0 0 7443,'8'10'-395,"-6"6"1,7-13 394,-3 9 0,-4-8 0,6 4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54.328"/>
    </inkml:context>
    <inkml:brush xml:id="br0">
      <inkml:brushProperty name="width" value="0.08571" units="cm"/>
      <inkml:brushProperty name="height" value="0.08571" units="cm"/>
    </inkml:brush>
  </inkml:definitions>
  <inkml:trace contextRef="#ctx0" brushRef="#br0">1 699 6776,'17'-8'-26,"1"-2"1,-1-5 27,1 3 1,-7-3 0,1 3 0,1-3 47,3-3 0,-4-1 0,-1-3 0,3-1-36,1 2 0,-3-4 1,0-1-1,-1 1-21,-1 0 1,4-4 0,-9 4-1,-1-1-23,-2 1 0,4-4 0,0 4 0,-2-1 2,-2 1 0,-2-4 1,0 6-1,0 0 12,0-3 1,0 7-1,0-4 21,0 3 0,-8 5-15,-4 3 0,3 4 2,-3 8 0,6 2 0,-4 4 7,3 6 1,1 9 0,6 2-1,0-1 1,0-3 0,0 1 0,0 1 0,0 2 4,0-1 1,0-3-1,2-2 1,2 1 1,2-1 0,7 1 0,-1-3 1,1-1-6,-1-2 0,3-9 1,-3 5-1,4-2-2,1 0 1,1 0 0,-1-6-10,1 0 0,-1-6 0,0-2 1,1-2-11,-1-3 1,-5 3 0,-2-2 1,-3-1 1,5-3-1,-4-3 1,0-2-1,1-3-3,1 3 0,-6 2 1,2 1-1,-4 1 69,-2-1 0,0 1 402,0-1-292,0 1-130,0 7 0,0 4 0,0 12 1,0 6 1,0 3 0,0 3 0,0-1-27,0 1 0,0 1 0,2 2 1,2 3-77,1-3 1,7 0-1,-4 1 1,-1 1-90,1-2 0,4-1 0,-4-3 0,1-1 40,5-5 122,1 5 0,3-14 0,-1 6 0</inkml:trace>
  <inkml:trace contextRef="#ctx0" brushRef="#br0" timeOffset="652">891 262 6265,'-7'10'106,"3"4"-73,-8-9 0,6 1 183,-5-6-128,7 0-86,-4 0 0,8-2 3,0-4 1,8 3 0,3-7 22,5 2 1,1 2 0,1 6 0,-1 0 0,1 0 1,-1 0-23,1 0 0,-1 2 0,1 4-6,-1 6 0,-5 3 0,-3 3-10,-1-1 1,-2 1-1,-6-1 1,0 1-65,0-1 1,-2 0 0,-4 1 62,-5-1 1,-5 1 0,-1-3 0,-1-1 9,1-2 1,-1-3-1,1 5 34,-1-2 1,7-9-1,1 5 1,0-2-22,1 0 1,3 0 0,-4-4 18,2 3 19,3-3 142,5 6-86,0-8-65,0 0 0,7 0 1,5 0-1,3 0 0,-3 0 1,0 0-1,1 0-32,3 0 0,1 0 1,1 0-1,-1 0 16,1 0 1,-1 0 0,1 0 0,-1 0-1,1 0 1,5 0 0,0 0 0,-2 0-1,-1 0 1,-3 0 0,1 0-2,-1 0 0,1 0-8,-1 0 0,-5 0-483,-1 0-528,-7 0 994,4 0 0,-8 0 0,0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52.826"/>
    </inkml:context>
    <inkml:brush xml:id="br0">
      <inkml:brushProperty name="width" value="0.08571" units="cm"/>
      <inkml:brushProperty name="height" value="0.08571" units="cm"/>
    </inkml:brush>
  </inkml:definitions>
  <inkml:trace contextRef="#ctx0" brushRef="#br0">36 419 6563,'-12'0'-110,"0"0"403,8 0-227,-3 0 1,9 0-40,3 0 1,-1 0-1,8 0 1,1-2-34,3-3 1,1 3 0,3-4 17,3 4 1,-1 2 0,7-2 0,2-2-8,2-2 0,2-2 1,0 5-1,1-3 4,5 2 0,-2-4 1,6 2-1,-3 2 1,-3 1-12,-2-3 0,-2 4 0,0-4 0,0 4-52,0 2 0,0 0 0,-2 0 0,-2 0-118,-2 0 1,-8 0 0,2 0-1,-3 0 172,-3 0 0,1 8 0,-1 1 0</inkml:trace>
  <inkml:trace contextRef="#ctx0" brushRef="#br0" timeOffset="353">210 611 6442,'18'0'39,"-1"0"1,3 0-1,1 0 1,2 0 19,-2 0 0,7 0 0,1 0 0,4 0-25,2 0 0,0 0 0,1 0 0,3 0-22,2 0 0,2-5 0,-4-1 0,1 2-52,-1 2 1,6 2 0,-1 0-1,1 0-96,-4 0 1,-1 0 0,-3-2-1,-6-2-381,-3-2 517,3 0 0,-12-1 0,6-3 0</inkml:trace>
  <inkml:trace contextRef="#ctx0" brushRef="#br0" timeOffset="732">629 0 7569,'0'18'-242,"0"-1"22,0 1 0,0 7 1,0 4-1,0 4 273,0 2 0,0 0 1,0 0-1,0 0 7,0 0 1,0 5 0,-2 3-1,-1 0-23,-3-1 0,0 5 1,6-4-1,0 1-13,0 5 0,-6-5 0,0 1 0,2 0-65,2-1 0,2-5 0,0 4 1,0-4-112,0-4 1,0 7-1,0-11 1,0-2 151,0-1 0,0-5 0,0-6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52.176"/>
    </inkml:context>
    <inkml:brush xml:id="br0">
      <inkml:brushProperty name="width" value="0.08571" units="cm"/>
      <inkml:brushProperty name="height" value="0.08571" units="cm"/>
    </inkml:brush>
  </inkml:definitions>
  <inkml:trace contextRef="#ctx0" brushRef="#br0">1 784 7569,'12'0'-347,"-1"0"0,-5 0 0,6 0 0,-1-2 397,-1-4 0,6 3 0,-5-9-39,5-2 1,1-1-1,1-3 1,-1 1 23,1-1 0,-1 1 0,1-2 0,-1-3-12,0-1 1,-1-6-1,-2 4 1,-5-1-31,-1 1 0,4-6 1,-7 2-1,1-2-28,2 2 0,-6 2 0,4 5 0,-4-3 13,-2-2 1,0 4 0,0-7 0,0 1 4,0 2 0,0 0 1,0 6-1,0-3 27,0 3 0,0 2 105,0 1-110,0 1 1,-2 7-26,-4 4 1,4 6 0,-6 6 25,1 6 1,5 3-1,-4 3 1,4-1 6,2 1 1,0 5 0,0 0 0,0 0 5,0 3 1,0-7 0,0 4 0,0-3 0,0-3 1,2 1 0,4-3 0,3-1 2,1-3 0,6-5 0,-5 4 0,5-2-8,1-4 1,1-2 0,1-2 0,2 0-11,3 0 1,-1 0 0,-6-2 0,1-2-30,-1-2 1,1-8 0,-1 3 0,1-5-10,-1-1 1,1-1 0,-1 1 0,-1-1-18,-5 1 0,5-1 1,-6 1 11,-1-1 0,1 1 0,-6 0 76,2-1 0,-3 8 1,-6 3-17,-3-1 0,-8 6 72,3-4 1,-3 6 0,2 6-67,7 6 1,1-3-1,0 3 12,-2 1 0,0 3 0,8 1-32,4 1 1,-2-1-1,5 1 1,1-3-65,0-3 0,-4 4 0,5-7 0,1 3-73,-2 0 1,5-3-1,-3 5 1,3-4 128,3-3 0,-1-1 0,1-6 0</inkml:trace>
  <inkml:trace contextRef="#ctx0" brushRef="#br0" timeOffset="200">961 295 7569,'10'0'-205,"-2"2"0,-8 4 0,0 6 0,2 3 208,4 3 1,-4-1 0,3 0 0,-3 1-71,-2-1 1,6 1 0,0-1-52,-2 1 0,4-1 1,-2 1-1,-3-1 118,-1 1 0,6-1 0,2 1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50.017"/>
    </inkml:context>
    <inkml:brush xml:id="br0">
      <inkml:brushProperty name="width" value="0.08571" units="cm"/>
      <inkml:brushProperty name="height" value="0.08571" units="cm"/>
    </inkml:brush>
  </inkml:definitions>
  <inkml:trace contextRef="#ctx0" brushRef="#br0">0 88 7481,'0'-18'-384,"0"9"404,0 1 0,0 10 5,0 4 1,0 3-1,0 11 1,0 1-51,0 2 0,2 1 1,2-7-1,2 1-89,-2-1 0,0 1 0,0-1 1,2 1 31,-3-1 0,1-1 0,0-3-469,2-1 551,0-1 0,2-1 0,1-2 0</inkml:trace>
  <inkml:trace contextRef="#ctx0" brushRef="#br0" timeOffset="299">332 1 7474,'10'2'-90,"-4"3"0,-4 5 1,0 8-1,2-1 118,1 0 0,3 1 1,-4-1-1,2 1-22,-2-1 1,0 1 0,0-1 0,1 1-77,-1-1 1,4 1 0,-2-1-1,-2 1-80,-2-1 1,-2-5 0,2-3 0,1 1-112,3 0 1,0-4 260,-6 5 0,-8-7 0,-1 4 0</inkml:trace>
  <inkml:trace contextRef="#ctx0" brushRef="#br0" timeOffset="519">123 297 7569,'-12'0'-428,"0"0"1,9-1 398,-3-5 79,4 4 1,4-6-1,4 8-55,5 0 0,5 0 0,1 0 0,1 0-71,-1 0 1,1 0-1,-1-2 1,1-2-103,-1-2 0,0 1 178,1 5 0,7 0 0,2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19.951"/>
    </inkml:context>
    <inkml:brush xml:id="br0">
      <inkml:brushProperty name="width" value="0.08571" units="cm"/>
      <inkml:brushProperty name="height" value="0.08571" units="cm"/>
    </inkml:brush>
  </inkml:definitions>
  <inkml:trace contextRef="#ctx0" brushRef="#br0">332 88 6789,'12'-6'-327,"-1"1"0,-7-3 448,2 2 0,-6-2 69,-6-3-150,4-5 1,-13 8-14,3-3 1,-3 3 0,-3 8-10,1 0 0,-1 0 0,1 0 0,-3 0 1,-3 0 0,4 2 0,-7 2 0,3 4-8,0 1 1,0 1-1,5 4 1,1-5 5,-1-1 1,6 6 0,3-3-18,1 5 0,2-5 0,6 1-4,0 2 0,8 1 0,4 1-2,3-5 1,3 3-1,-1-6-7,1 1 15,-1-5 0,0 4 0,1-6-16,-1 4 21,1-4 0,5 7 1,0-5-1,-1 2 7,-3-2 1,4 0-1,1 0 1,-3 2-4,-2-3 1,5 5 0,-1-2-1,-2 0-5,-1 2 0,-5-4 0,-1 5 0,-4 1-5,-3 0 1,1-5-2,-2 7-10,-4 0 0,6 5 7,-8 1 0,-2-3 0,-2-1 26,-2-3-23,-8-7 1,5 12 0,-9-6 9,1-1 1,-1-1-1,1-6 1,-1 2 38,1 2 1,-1-1 0,1-5 0,0 0-23,-1 0 0,1 0 0,-1 0 1,1 0-3,-1 0 0,1 0 0,-1 0-18,1 0 0,5 0 0,1-2-37,-3-3 1,4 3-153,-1-4 1,5 4 0,-6 2-602,8 0 783,-3 0 0,14-8 0,3-1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37.622"/>
    </inkml:context>
    <inkml:brush xml:id="br0">
      <inkml:brushProperty name="width" value="0.08571" units="cm"/>
      <inkml:brushProperty name="height" value="0.08571" units="cm"/>
    </inkml:brush>
  </inkml:definitions>
  <inkml:trace contextRef="#ctx0" brushRef="#br0">437 53 6381,'0'-17'170,"0"5"-147,0 0 1,-2 8-20,-4-1 0,-4 3 1,-7 2-1,-1 0-14,1 0 30,-1 0-20,-7 7 31,14-5-16,-13 14-6,15-6 0,-3 1-47,0 1 46,8 0-6,-3-3 1,7 7-3,0-5 0,2 3 1,3 0-1,7-5 3,4-1 0,-5 4 0,1-5-32,1 3 33,3-6 0,1 10 1,1-7-1,-1 1-2,1 0 0,-1 4 0,1-7 0,-1 1 11,1 2 1,-7-4 0,1 5-1,0 1-7,-3 0 0,5-4 0,-6 3-2,1-1 0,-5 0-26,2-2 1,-6 2 0,-4 5-1,-2-1 0,-7-8 1,1 3-1,-3-1-43,-3 0 0,1 0 1,-1-4-1,1 2-37,-1 2 1,1-1 0,-1-3 101,1 4 0,-1-4 0,1 6 0</inkml:trace>
  <inkml:trace contextRef="#ctx0" brushRef="#br0" timeOffset="302">489 175 7458,'-12'-6'-435,"1"1"547,7-1 40,-12 6-142,7 0 1,-3 2 0,2 4 0,1 3-41,-1 1 1,-2 6-1,-5-5 1,-1 3 2,1-3 1,-1 5 0,1-4-2,0 3 1,-7-3 0,-1-1 0,0 3 26,0 1 0,-4-3 0,3 0 1,1 1-42,0 3 1,2-4-1,7-1 1,2 1-276,3-3 0,7 7 317,-2-4 0,4 3 0,2 3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1.038"/>
    </inkml:context>
    <inkml:brush xml:id="br0">
      <inkml:brushProperty name="width" value="0.08571" units="cm"/>
      <inkml:brushProperty name="height" value="0.08571" units="cm"/>
    </inkml:brush>
  </inkml:definitions>
  <inkml:trace contextRef="#ctx0" brushRef="#br0">18 0 7113,'-10'0'-808,"2"0"795,8 0 141,0 0 45,0 8 66,0-6-159,8 6 0,2-8-98,7 0 0,1 0 0,-1 0-35,1 0 81,-1 0-7,-7 0-260,5 0 117,-5 0-1,0 0 96,5 0-243,-13 0 99,14 0 9,-14 0 162,13 7 0,-13-5 0,6 6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1.249"/>
    </inkml:context>
    <inkml:brush xml:id="br0">
      <inkml:brushProperty name="width" value="0.08571" units="cm"/>
      <inkml:brushProperty name="height" value="0.08571" units="cm"/>
    </inkml:brush>
  </inkml:definitions>
  <inkml:trace contextRef="#ctx0" brushRef="#br0">0 1 6436,'2'9'318,"4"-3"-223,-4-4-1,14 6-69,-14-6 0,13 6 0,-3-8 1,3 0-1,3 0 0,-1 0-56,1 0 0,-1 0 0,1 2 0,-1 1-54,0 3 85,1 0 0,-1-6 0,1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5.735"/>
    </inkml:context>
    <inkml:brush xml:id="br0">
      <inkml:brushProperty name="width" value="0.08571" units="cm"/>
      <inkml:brushProperty name="height" value="0.08571" units="cm"/>
    </inkml:brush>
  </inkml:definitions>
  <inkml:trace contextRef="#ctx0" brushRef="#br0">53 123 6253,'-10'0'528,"2"0"-368,8 8-121,0-6 0,-6 7-83,1-3 92,-1-4 1,4 6 56,-4-8-92,4 0 1,-6-8 0,8-3-12,0-5 0,2 4 0,2 1 1,4-1-15,2 2 1,-5-3 0,5 5 0,0 0 6,0 1 1,-1-1-1,5 4 2,-3-2 1,1 0-1,6 6 1,-1 0-1,0 0 5,1 0 1,-1 0 0,1 0 9,-1 0 0,-5 0 0,0 2 9,1 4 0,1-2 1,-1 6-1,-3-1 11,-2 1 0,0-4 0,-5 5-25,3 3 1,2 0-1,-4-1 1,2-1 0,-2 1 0,-2-3 0,-2 2-21,0 1 1,-6-3 0,-2 0-44,-2-2 1,6-1 42,-1-1 8,3-4 0,2 4-18,0-12 0,0-4 19,0-7 0,0-1 0,2 3 0,1 1 11,3 3 1,2 5 0,-4-6-1,4 1-28,1 1 0,3-6 0,6 5-15,-1-5 1,-5 5 0,-1 1-1,3 2 13,1 4 1,3-4-1,-1 3 24,1 1 0,-7 2 0,1 2 3,2 0 0,1 0 0,1 2 10,-5 4 1,5-3 0,-6 9-7,-1 2 0,-1-5 1,-6 3-48,4 2 1,-4 1 0,4 3-169,-5-1 1,-1-5 0,2-1 11,4 3 0,-4-4 195,4 1 0,4-7 0,-1 4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6.002"/>
    </inkml:context>
    <inkml:brush xml:id="br0">
      <inkml:brushProperty name="width" value="0.08571" units="cm"/>
      <inkml:brushProperty name="height" value="0.08571" units="cm"/>
    </inkml:brush>
  </inkml:definitions>
  <inkml:trace contextRef="#ctx0" brushRef="#br0">0 1 6115,'0'17'430,"0"1"0,2-1 0,2 1-457,2-1 1,0 1 0,-6-1-130,0 1 0,0-1 1,1-1-1,3-3-134,2-1 0,0-6 290,-6 5 0,8-7 0,1 4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6.348"/>
    </inkml:context>
    <inkml:brush xml:id="br0">
      <inkml:brushProperty name="width" value="0.08571" units="cm"/>
      <inkml:brushProperty name="height" value="0.08571" units="cm"/>
    </inkml:brush>
  </inkml:definitions>
  <inkml:trace contextRef="#ctx0" brushRef="#br0">0 36 7426,'18'0'-81,"-1"0"0,1 0 0,-1 0 28,1 0 0,-1 0 0,1-2 0,-1-2-129,1-2 1,-1 0 0,1 6-245,-1 0 426,1-7 0,-1 5 0,0-6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6.641"/>
    </inkml:context>
    <inkml:brush xml:id="br0">
      <inkml:brushProperty name="width" value="0.08571" units="cm"/>
      <inkml:brushProperty name="height" value="0.08571" units="cm"/>
    </inkml:brush>
  </inkml:definitions>
  <inkml:trace contextRef="#ctx0" brushRef="#br0">1 28 7569,'8'-10'-343,"-6"2"657,5 0-270,1 6 0,-4 2-71,8 12 0,-8 4 0,1 1 27,-3 1 1,-2-1-1,0 0-244,0 1 1,0-1 0,2 1-100,4-1 0,-4 1 343,4-1 0,4 1 0,-1-1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6.993"/>
    </inkml:context>
    <inkml:brush xml:id="br0">
      <inkml:brushProperty name="width" value="0.08571" units="cm"/>
      <inkml:brushProperty name="height" value="0.08571" units="cm"/>
    </inkml:brush>
  </inkml:definitions>
  <inkml:trace contextRef="#ctx0" brushRef="#br0">0 18 7474,'18'-5'0,"-1"-1"-217,1 2 1,-1 2 0,1 2 327,-1 0 0,1 0 1,-1 0-1,1 0 0,-1 0-26,0 0 0,1 2 0,-1 2 1,1 4-54,-1 1 0,1 3 0,-1 3 0,1-1 48,-1-2 0,-1-1 1,-3 9-1,-3 1-111,-2 2 0,-2 1 0,-6-5 0,0 2-140,0 3 0,-2-1 0,-4-6 1,-6 3-21,-3 3 0,-5-4 0,-1 5 1,-4-5 190,-2-1 0,-10 7 0,-8 2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7.573"/>
    </inkml:context>
    <inkml:brush xml:id="br0">
      <inkml:brushProperty name="width" value="0.08571" units="cm"/>
      <inkml:brushProperty name="height" value="0.08571" units="cm"/>
    </inkml:brush>
  </inkml:definitions>
  <inkml:trace contextRef="#ctx0" brushRef="#br0">245 0 7569,'-17'0'-471,"-1"0"1,1 0 382,-1 0 0,1 0 0,-1 2 194,1 4 1,0-2-1,1 7 1,2 3-1,3 1 111,-3 3 0,5 1 0,-1 3 0,2 3-148,4 2 1,-4 2-1,3 4 1,1-2-33,2-2 0,2 0 0,2 6 0,4 0-114,5 0 1,5-6 0,3 0 0,2 1-16,3-3 0,15 4 1,-1-8 91,5-2 0,15-1 0,-3-3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8.473"/>
    </inkml:context>
    <inkml:brush xml:id="br0">
      <inkml:brushProperty name="width" value="0.08571" units="cm"/>
      <inkml:brushProperty name="height" value="0.08571" units="cm"/>
    </inkml:brush>
  </inkml:definitions>
  <inkml:trace contextRef="#ctx0" brushRef="#br0">280 18 6236,'0'-10'0,"-2"2"0,-3 8 1,-7 0 30,-4 0 1,5 0 0,-1 0 0,-1 0 26,-3 0 0,-1 0 0,-3 0 0,-1 2 11,-3 4 1,1-4 0,6 6-25,-1 0 1,3-4 0,1 5-1,4 1 16,3 0 0,1-5-89,6 7 1,2-2 0,4 1 26,5-5 0,5 2 0,1-2 1,1-2-20,-1-2 0,1 4 0,-1-1 0,1-1 10,-1-2 0,1 0 1,-1 2-1,0 2 9,1-2 1,-1 3 0,1 1 1,-1 2 0,-1-4 0,-3 3-10,-1-1 0,-6 4 0,4-4 2,-3 1 0,-1-3 0,-6 6 1,-2-3 0,-4 5-2,-5-2 1,1-8 0,-2 1 0,-1-1 6,-3 2 0,-1-2 0,-1 6 0,1-3 5,-1-3 1,1 0 0,0 0 0,-1 2-2,1-2 0,-1-2 0,1 0-239,-1 3 48,1-3 188,7 6 0,2-16 0,8-1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8.719"/>
    </inkml:context>
    <inkml:brush xml:id="br0">
      <inkml:brushProperty name="width" value="0.08571" units="cm"/>
      <inkml:brushProperty name="height" value="0.08571" units="cm"/>
    </inkml:brush>
  </inkml:definitions>
  <inkml:trace contextRef="#ctx0" brushRef="#br0">1 0 6295,'0'12'684,"2"0"-627,4 1 1,-4-3 0,3 1 0,-3 3-168,-2 2 1,0 1 0,0 1-24,0-1 1,0 0 0,0 1-385,0-1 517,0 1 0,-7-1 0,-3 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52.723"/>
    </inkml:context>
    <inkml:brush xml:id="br0">
      <inkml:brushProperty name="width" value="0.08571" units="cm"/>
      <inkml:brushProperty name="height" value="0.08571" units="cm"/>
    </inkml:brush>
  </inkml:definitions>
  <inkml:trace contextRef="#ctx0" brushRef="#br0">105 349 7569,'-18'0'-309,"1"6"274,-1 0 0,7 6 0,1-5 1,0 1 20,1 0 1,5 5-1,-2-1 76,4 4 1,2-5 0,2-1 0,4-2-173,5-4 0,7 3 0,3-1 1,4-2 64,3-2 0,-1-2 0,4 0 1,-4 0 25,-2 0 1,4-6-1,-3 0 1,-1 1 20,0-3 0,-4 4 0,-7-8 15,-2-1 0,-8-3 0,1-1-14,-3-1 1,-4 1-1,-2-1 1,-3 1-23,-3-1 0,-7 1 0,-7 1 1,3 3 14,1 1 1,-3 8-1,0-3 1,2 1-26,1 0 0,3 0 0,-1 6 0,1 0-102,-1 0 0,9 2 0,1 2 131,0 2 0,6 7 0,-6-3 0</inkml:trace>
  <inkml:trace contextRef="#ctx0" brushRef="#br0" timeOffset="455">751 52 7465,'0'-17'-363,"-2"1"310,-4 5 0,2 3 132,-7 8 0,-1 2-85,-5 4 0,1 4 0,3 9 0,3 2-6,2 3 0,0-1 0,4-4 0,-1 3 9,1 1 1,2 6-1,2-4 23,0 2 1,0-3 0,0 3 0,0 0 0,0-2 5,0 0 1,6 1-1,-1-5 1,-1 2-3,-2-1 1,-2 3 0,0-2 0,0-2-16,0-1 0,0-3 1,-2 1-1,-2-1-19,-1 1 1,-7-1 0,4-1 0,0-3 18,1-1 1,-7-2-1,2 3-20,-3-1 0,3-8 0,1 2-86,-3-4 0,-1-2-30,-3 0 0,1-6 0,1-2 0,4-2-35,7-3 0,-3 1 0,0-2 0,0-3 162,1-2 0,-7 3 0,4-9 0</inkml:trace>
  <inkml:trace contextRef="#ctx0" brushRef="#br0" timeOffset="665">402 367 7464,'17'0'-63,"1"0"0,-7 0 1,1 0 92,2 0 1,1 0-1,3 0 37,-1 0 0,2-2 0,3-2 0,1-2-22,-2 2 0,-1 2 1,-3 2-1,1 0-95,-1 0 0,-5 0 0,-1 0-846,3 0 896,2 8 0,9 2 0,2 7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9.325"/>
    </inkml:context>
    <inkml:brush xml:id="br0">
      <inkml:brushProperty name="width" value="0.08571" units="cm"/>
      <inkml:brushProperty name="height" value="0.08571" units="cm"/>
    </inkml:brush>
  </inkml:definitions>
  <inkml:trace contextRef="#ctx0" brushRef="#br0">71 88 7294,'-18'0'-595,"7"0"1,-1 0 573,-2 0 1,7-2 0,1-4 110,4-5 0,2 1-12,0-2 0,2 3 0,4-5-36,5 2 1,5 9 0,1-3-16,1 4 0,-1 2 0,1 0 12,-1 0 1,1 0 0,-1 0-98,0 0 1,-1 2-1,-2 2 42,-3 1 1,-7 9 0,2-2 10,-4 3 1,-2 3 0,0-1 0,-2 1 3,-4-1 1,2 1 0,-7-3 0,-1-1 0,2-3 1,-5 1 96,3 5 0,2-1-3,-1-4 1,7-3 0,0-5-15,8 2 1,0 0 0,7-6-14,3 0 1,1-6 0,3 0-37,-1 2 1,1 0 0,-1 0 0,1-1-46,-1 1 1,1 2 0,-1 2 0,1 0-266,-1 0 0,1 0 1,1 0 278,4 0 0,-3 8 0,5 1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9.931"/>
    </inkml:context>
    <inkml:brush xml:id="br0">
      <inkml:brushProperty name="width" value="0.08571" units="cm"/>
      <inkml:brushProperty name="height" value="0.08571" units="cm"/>
    </inkml:brush>
  </inkml:definitions>
  <inkml:trace contextRef="#ctx0" brushRef="#br0">0 18 6729,'17'0'-144,"-5"0"298,0 0 0,-1 0-102,7 0 0,-1 0 1,1 0-1,-1 0 1,1 0-87,-1 0 0,1 0 0,-1 0 0,3-2 8,3-4 0,-4 5 0,5-5 0,-5 4-194,-2 2 1,7 0 0,-1 0-109,-2 0 328,-1 0 0,-3 0 0,1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0.166"/>
    </inkml:context>
    <inkml:brush xml:id="br0">
      <inkml:brushProperty name="width" value="0.08571" units="cm"/>
      <inkml:brushProperty name="height" value="0.08571" units="cm"/>
    </inkml:brush>
  </inkml:definitions>
  <inkml:trace contextRef="#ctx0" brushRef="#br0">0 0 7569,'10'0'-136,"-2"0"0,-6 0 0,1 2 0,3 4 1,-2 5-1,-2 5 120,-2 1 1,0 1 0,0-1 0,0 3-13,0 3 1,0-4 0,0 7 0,0-3-31,0 0 1,0 1 0,0-7 0,2 0 19,4 1 38,-4-1 0,13 1 0,-5-1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0.852"/>
    </inkml:context>
    <inkml:brush xml:id="br0">
      <inkml:brushProperty name="width" value="0.08571" units="cm"/>
      <inkml:brushProperty name="height" value="0.08571" units="cm"/>
    </inkml:brush>
  </inkml:definitions>
  <inkml:trace contextRef="#ctx0" brushRef="#br0">35 210 6180,'-11'0'-29,"-1"0"0,8-8 48,-2-4 1,5-3 0,1-3 31,0 1 1,0 0 0,1 1 0,3 2 35,2 3 1,8 7 0,-3-2-1,5 2-77,1-2 0,-5 4 1,0-3-1,1 3 3,3 2 1,1 0-1,1 2 0,-1 3 1,1-1 0,-3 8-1,-1 0-3,-3-3 0,-1 7 1,4-6-1,-5 1-1,-1 1 0,4-1 1,-6 7 5,-2-1 0,-3-5 1,-1 0-31,0 1 1,-1-3-140,-5 2 0,2-7 124,-8 7 0,8-10 17,-2-2 0,5-8 0,1-9-10,0-1 0,5 1 0,1-1 96,-2 1 1,4-1-1,0 1-55,1 0 0,1-1 0,4 3 1,-3 1-18,3 2 1,-1 7 0,1-5-1,-2 0 13,1 0 0,3 7 0,1-3 0,1 2 24,-1-2 1,1 4 0,-1-4 26,0 4 1,1 2-1,-3 2-59,-3 4 0,2-2 1,-8 8-78,-3 1 0,-1 3 0,-2 1 1,0 1-16,0-1 0,0 1 0,0-1-316,0 0 402,0 1 0,0 7 0,0 2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1.277"/>
    </inkml:context>
    <inkml:brush xml:id="br0">
      <inkml:brushProperty name="width" value="0.08571" units="cm"/>
      <inkml:brushProperty name="height" value="0.08571" units="cm"/>
    </inkml:brush>
  </inkml:definitions>
  <inkml:trace contextRef="#ctx0" brushRef="#br0">35 70 6426,'0'-17'323,"2"1"-258,4 5 1,-2-3-1,7 8-47,3 2 1,1 2 0,3 2-14,-1 0 1,-7 2-1,-2 2 1,-2 4 23,-1 2 1,3-4-1,-4 5-113,2 3 0,0 1 1,-6 3 29,0-1 0,-2 1 1,-4-1 11,-6 1 1,-3-3 0,-1-1 0,3-5 70,1-1 0,0 4 1,-5-4 43,0 1 1,5-5 0,0 2 1,6-4 45,-5-2-113,7 0 1,-4-2-1,10-2 1,4-2 1,6 2 1,-3-3 0,3 1 0,1 2-13,3 2 0,7-4 0,1 0 0,-3 2-27,-2 3 0,-1 1 1,-1 0-1,1 0-142,-1 0 0,1 0 0,1 0 0,2 0 172,3 0 0,-1-8 0,-6-2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1.523"/>
    </inkml:context>
    <inkml:brush xml:id="br0">
      <inkml:brushProperty name="width" value="0.08571" units="cm"/>
      <inkml:brushProperty name="height" value="0.08571" units="cm"/>
    </inkml:brush>
  </inkml:definitions>
  <inkml:trace contextRef="#ctx0" brushRef="#br0">0 1 6899,'18'0'0,"-1"0"0,1 0 44,-1 0 0,1 0 0,-1 0 0,1 0-72,-1 0 1,1 0-1,1 0 1,2 0 38,3 0 1,-1 0-12,-6 0 0,1 8 0,-1 1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1.798"/>
    </inkml:context>
    <inkml:brush xml:id="br0">
      <inkml:brushProperty name="width" value="0.08571" units="cm"/>
      <inkml:brushProperty name="height" value="0.08571" units="cm"/>
    </inkml:brush>
  </inkml:definitions>
  <inkml:trace contextRef="#ctx0" brushRef="#br0">1 0 7277,'2'18'63,"4"-1"0,-5 1 1,5-1-1,-4 1-47,-2-1 1,6 0 0,0 1 0,-2-1-101,-2 1 1,4-1 0,-1 1 0,1-1-99,2 1 1,-6-1-1,6 1 1,-3-1-456,1 1 637,0-9 0,2 7 0,2-6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2.111"/>
    </inkml:context>
    <inkml:brush xml:id="br0">
      <inkml:brushProperty name="width" value="0.08571" units="cm"/>
      <inkml:brushProperty name="height" value="0.08571" units="cm"/>
    </inkml:brush>
  </inkml:definitions>
  <inkml:trace contextRef="#ctx0" brushRef="#br0">0 0 7569,'18'0'-59,"-3"2"1,-1 2-17,-2 2 0,-1 2 0,7-2 0,-1 5 1,-1 5 89,-5 1 1,5 1 0,-4 1 0,3 3 42,3 1 1,-7 6 0,-1-4-1,-2 0-89,-4 1 1,3 5 0,-1-2 0,-2 2-75,-2-2 1,-4 2 0,-4-8 0,-4 1-54,1 1 1,-13-6-1,3 4 1,-6-3 157,-6-3 0,-10 1 0,-4-1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2.751"/>
    </inkml:context>
    <inkml:brush xml:id="br0">
      <inkml:brushProperty name="width" value="0.08571" units="cm"/>
      <inkml:brushProperty name="height" value="0.08571" units="cm"/>
    </inkml:brush>
  </inkml:definitions>
  <inkml:trace contextRef="#ctx0" brushRef="#br0">332 0 7114,'-11'0'-752,"-1"0"893,-1 0 0,-3 6 1,0 2-1,3-1-41,1 1 0,1 4 0,-7-4 0,1 1 11,-1 5 0,7 3 0,-1 5 0,-2 3-31,-1 2 1,-3 4 0,1 8-53,-1 2 0,1 1 1,1-3-1,3 2 1,3-2 28,2-2 1,3-2 0,5 0 0,2-3-190,3-2 0,7 1 0,9-6 0,5 0-108,1 0 1,15-1 239,11-7 0,11 1 0,-2-1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4.643"/>
    </inkml:context>
    <inkml:brush xml:id="br0">
      <inkml:brushProperty name="width" value="0.08571" units="cm"/>
      <inkml:brushProperty name="height" value="0.08571" units="cm"/>
    </inkml:brush>
  </inkml:definitions>
  <inkml:trace contextRef="#ctx0" brushRef="#br0">103 52 7569,'0'10'-433,"0"-2"1,-2-8 0,-4 2 364,-5 4 1,1-4-1,-1 3 71,-3-3 0,4-2 0,1-2 18,1-3 0,-4 1 0,6-8 57,2-1 1,4 3 0,6 0-27,6 2 1,-2-3-1,1 5 2,3 2 1,-4 2-1,1 2-56,3 0 1,-5 0-1,3 2-27,2 4 0,-5-4 1,1 6-1,0-3-5,-1 1 1,-3 6 0,4-4 11,-2 1 1,-2 3 19,-6 5 1,-8 1-1,-4-1 1,-3 1 2,-3-1 1,1-1 0,1-3-1,3-1 66,1 2 0,6-5 113,-5 3 144,7 0-257,-4-3 1,16-1 0,3-8 0,5 0-27,1 0 0,3 0 0,1 0 1,4 0-50,2 0 0,-3-6 0,3 0 0,0 1-142,0-3 0,-5 6 0,1-4 150,-4 4 0,-1 2 0,-1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50.251"/>
    </inkml:context>
    <inkml:brush xml:id="br0">
      <inkml:brushProperty name="width" value="0.08571" units="cm"/>
      <inkml:brushProperty name="height" value="0.08571" units="cm"/>
    </inkml:brush>
  </inkml:definitions>
  <inkml:trace contextRef="#ctx0" brushRef="#br0">0 664 7536,'0'10'-115,"0"-3"0,2-7 1,4 0 136,6 0 0,3 0 1,3 0-1,-1 0 17,1 0 0,-1 0 1,1-2-60,-1-3 0,1 1 0,-1-6 0,1 0-4,-1 1 1,-1-3-1,-3-4 1,-1 3 14,1 1 1,1-5 0,0-7 0,-5 3 2,-1 2 0,6-7 0,-5-1 0,3-2-5,0 0 0,-9 0 1,5-6-1,-2 2 1,0 4 1,0-4 0,-6 6-1,0 0 46,0 3 0,0-1 0,-2 2 10,-4 1 0,2 3 1,-8 4-39,-1 3 0,3-2 0,-2 8-1,-1 3 1,-3-5 47,-1 2 0,-1 0-43,1 6 0,7 8 1,4 4-11,5 3 1,-5 3 0,0-1 0,2 1 0,2-1 1,2 0 0,0 1 0,0-1-4,0 1 1,2 5 0,2 0 0,2-1-13,-2-3 1,3 4 0,1 1 0,2-3 8,3-2 1,-3-1-1,2-1 1,-1 1-3,-1-1 1,6 1 0,-7-1 0,3 1 20,0-1 0,-1 1 0,7-1-4,-1 1 0,-5-7 0,-1-1 0,3 0-9,2-1 1,1-5 0,0 2-1,1-4-66,-1-2 0,1 0 0,1 0 1,3 0 11,1 0 0,2 0 0,-4-2 0,3-2 31,-3-2 0,4-7 1,-1 1-1,-3-3 23,-2-3 0,-1 1-15,-1-1 1,-5 1 114,0-1-117,-9 9 97,5-7 0,-8 6 24,0-7 1,-2 7-86,-4 4 0,3 4 39,-9 2 0,2 2-24,-1 4 0,3 4 0,8 7-64,0 1 0,6-1 0,1-1 0,1-3-59,0-1 1,6-2 0,-3 3 0,5-3-66,1-2 1,-5 3 0,-1-5 0,3-2-75,2-2 0,1-2 225,0 0 0,1 0 0,-1 0 0</inkml:trace>
  <inkml:trace contextRef="#ctx0" brushRef="#br0" timeOffset="148">961 210 6564,'-17'0'-168,"7"8"0,-6-7 0,7 7 0</inkml:trace>
  <inkml:trace contextRef="#ctx0" brushRef="#br0" timeOffset="635">1066 384 7569,'11'0'-599,"1"0"384,-8 0 1,6 2 297,-5 4 0,-1 2 1,6 6-59,-2-3 0,3 1-30,-5 5 0,6 1 34,-6-1-119,0 1 240,-6-1-134,0-7 1,0-4 0,0-12-58,0-6 0,0-3 1,2-3-13,3 1 0,5-1 1,8 1-1,-1-1 37,0 1 0,1 5 0,-1 1 0,1-1 28,-1 2 0,1 1 0,-1 5 0,1-2 43,-1 2 1,6 2 0,1 2 0,-3 0-39,-2 0 1,-7 0 0,0 2 0,1 2 1,3 2 0,-4 5 0,-3-3 1,-1 2-21,-4 3 0,0-3 0,0 2-77,1 1 1,1 3 0,-6 1-196,0 1 0,-2-7 273,-3 1 0,3 0 0,-6-3 0,8-1 0</inkml:trace>
  <inkml:trace contextRef="#ctx0" brushRef="#br0" timeOffset="1006">1747 419 6781,'17'0'-195,"1"0"293,-1 0 0,-5 0 1,0 0-148,1 0 0,-3 0 35,2 0 1,-3-2 39,3-3 0,-2-3 1,-7-6 59,3 3-76,0 7 1,-14-4-1,-3 8 7,-5 0 0,5 0 0,-1 0 32,-2 0 0,-1 2 0,-3 4-8,1 5 0,5 3 0,2 0 1,3-3-44,3 3 1,2 1-1,2 3-56,0-1 0,0-5 0,0-1 0,2 3-37,4 2 0,3-1 1,9-1-1,-1-5-211,1-1 1,-1-2 305,1-6 0,7 0 0,2 0 0</inkml:trace>
  <inkml:trace contextRef="#ctx0" brushRef="#br0" timeOffset="1481">2393 297 7569,'-2'-10'-274,"-4"5"1,-3 1 154,-9-2 1,1 4 0,-1-4 0,1 4 164,-1 2 1,1 2 0,-1 4-13,1 6 0,-1-3 0,1 1 0,1 0-17,5-1 0,1 1 0,6 4-42,-2-3 0,1 1-7,5 5 1,2-1-1,3-2 32,7-3 0,4-7 0,1 2 0,0-4 19,1-2 1,-1 6 0,1-1-4,-1-1 1,-1 0-1,-3 0 51,-1 2 0,0 6-18,5-7 0,-5 7 1,-2-4-43,-3 1 1,-1-3-13,-6 6 1,0-6-2,0 5 1,0-5-1,-2 4 0,-4-2 1,-3-1 0,-9-3 14,1 2 0,-1 0 1,1-6-13,-1 0 1,1 0-1,1 2 1,3 2-154,1 2 1,6-1-192,-5-5 347,7 0 0,-4-7 0,8-3 0</inkml:trace>
  <inkml:trace contextRef="#ctx0" brushRef="#br0" timeOffset="1735">2376 419 7569,'-10'-7'-281,"2"5"0,6-6 0,-4 10 347,-5 4 1,-5 3-1,1 9-32,3-1 1,-3-1-1,3-3 1,-4-1-37,-1 2 0,-1 1 0,1 3 0,0-3-1,-1-3 1,1 3 0,-1-3-416,1 3 418,-1 3 0,-7-1 0,-2 1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6.749"/>
    </inkml:context>
    <inkml:brush xml:id="br0">
      <inkml:brushProperty name="width" value="0.08571" units="cm"/>
      <inkml:brushProperty name="height" value="0.08571" units="cm"/>
    </inkml:brush>
  </inkml:definitions>
  <inkml:trace contextRef="#ctx0" brushRef="#br0">0 140 6229,'0'-9'269,"8"1"-179,4 8 0,-3 0 0,3 0-22,2 0 1,-5-2-1,3-2-51,2-2 0,1 0 0,3 6 0,-1 0-23,1 0 1,-1 0-1,0 0 1,1 0-12,-1 0 0,1 0 1,1 0-1,3 0 19,1 0 1,2 0 0,-4 0-1,3 0 5,-3 0 1,4-2 0,1-1 0,-1-3 12,0 2 0,0 2 1,-1 2-1,3 0-21,0 0 0,4 0 0,-6 0 0,2 0-2,4 0 1,0 0 0,0 0 0,-1 0-4,1 0 1,2 0 0,1 0 0,-1 0-2,-3 0 1,3 0 0,-4 0 0,4 0-2,2 0 1,-6 0 0,0 0-1,0 0 6,-2 0 1,4 0 0,-6-2 0,1-2-2,-1-2 1,4 0 0,-4 6 0,2 0 1,4 0 0,2 0 0,0 0 1,-2 0-11,-2 0 0,1 0 0,5 0 1,-1 0-9,1 0 0,0 0 0,0 0 1,0 0 16,0 0 1,0 0-1,0 0 1,0 0 1,0 0 0,0 0 1,0 0-1,0 0 0,0 0 1,-2 0 0,-2 0 0,-2 0 15,2 0 0,0 0 1,0 0-1,-2 0 27,2 0 0,2 0 1,2 0-1,0 0-3,0 0 0,0 0 0,0 0 0,0 0-27,-1 0 0,1 0 1,0 0-1,2 0-16,4 0 0,-6 0 0,4 0 0,-4 0 17,1 0 1,3 0 0,-4 0-1,0 0-5,0 0 0,0 0 0,0 0 1,0 0 7,0 0 1,0 0 0,0 0 0,0 0 7,-1 0 0,1 0 0,2 0 0,2 0 0,2 0 0,0 0 1,-6 0-1,1 0-16,5 0 1,-4 0-1,4 0 1,-4 0-9,-2 0 0,1 0 1,3 0-1,2 0 1,-2 0 1,3 0-1,-1 0 1,-2 0 13,-2 0 0,4 0 1,-1 0-1,-3 0-4,-6 0 0,2 0 1,-4 0-1,4 2-6,2 4 1,0-4 0,0 4 0,-2-4 3,-4-2 1,8 0 0,-6 2-1,0 2 12,2 2 0,0-1 1,0-5-1,-2 0 14,-2 0 1,-1 6 0,3 0 0,-2-2-5,2-2 0,-4-2 0,0 0 0,0 0-9,0 0 1,-3 0 0,5 0 0,0 0-6,-2 0 0,6-2 1,-4-2-1,4-2-24,2 2 0,2-3 0,2 1 0,2 0 0,-3-2 1,5 6-1,0-6 1,-1 3 9,1-1 0,4 0 1,-7 6-1,-1 0-14,-2 0 0,2 0 0,-2 0 0,-4 0 2,0 0 3,0 0-25,2 0 29,7 0 1,-5-2-1,4-4-44,-4 4 42,-2-5 1,0 7 10,0 0-12,0 0-1,7 0 1,-5-6 6,4 0-7,3 0 0,-7 6 0,12 0 22,-8 0-22,7-8 7,-11 6 0,8-5 4,-5 7-9,-3 0 1,6 0 1,-8 0-5,0 0 5,0 0 2,0 0-1,0 0-2,0 0 1,-1 0 1,1 0 0,0 0-2,0 0 1,-6 0 29,0 0-29,-7 7 1,11-5 67,-14 6-65,14-8 1,-11 0 4,7 0-14,0 0 11,-2 0 1,6 0 36,-4 0-35,4 0 2,2 0 0,0 0-29,0 0 28,0 0-2,0 0 1,1 0-12,5 0 14,-4 0-12,6 0 1,-8 0-6,0 0 13,0 0-2,-8 0 71,6 0-68,-6 0 0,8-8-19,0 6 19,-8-5 0,14 7 2,-20 0-27,20 0 25,-14 0 1,8 0-1,0 0 17,0 0-14,0 0-2,0 0 184,0 0-1,-1 0-166,1 0-6,0 0 135,0 0-123,0 0 15,0 0-125,0 0 122,0 7-5,8-5 27,-7 6-166,7-8 140,-8 0-2,0 0 0,0 8-75,0-6 70,-8 6-29,6-8 1,-14 0-7,5 0 3,-5 0-217,-1 0-243,-1 0 325,1 0-1048,-9 0 1185,-1 0 0,-8 0 0,0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40.723"/>
    </inkml:context>
    <inkml:brush xml:id="br0">
      <inkml:brushProperty name="width" value="0.08571" units="cm"/>
      <inkml:brushProperty name="height" value="0.08571" units="cm"/>
    </inkml:brush>
  </inkml:definitions>
  <inkml:trace contextRef="#ctx0" brushRef="#br0">1 0 6700,'17'0'-22,"-5"0"119,-1 0 1,1 0 0,5 0 0,1 0-48,-1 0 0,1 0 0,-1 0 0,1 0-55,-1 0 1,7 0-1,-1 0 1,-2 0-33,-1 0 1,-3 6 0,1 0-114,-1-2 0,0-2 150,1-2 0,7-8 0,2-2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41.436"/>
    </inkml:context>
    <inkml:brush xml:id="br0">
      <inkml:brushProperty name="width" value="0.08571" units="cm"/>
      <inkml:brushProperty name="height" value="0.08571" units="cm"/>
    </inkml:brush>
  </inkml:definitions>
  <inkml:trace contextRef="#ctx0" brushRef="#br0">53 70 6515,'9'0'374,"-1"2"-457,-8 4-59,0-4 173,-8 5 0,5-1 0,-9 0-15,-2-2 1,5-2-80,-3-2 0,8-2 54,-2-4 0,4-4 6,2-7 1,6 5 0,2 3 0,2-1 6,3 0 0,3 6 1,1-3-1,1 1-1,-1 0 0,1 0 1,-1 6-4,1 0 1,-7 0 0,1 0 0,-1 2 83,-1 4 0,6 2 1,-7 5-1,3-1-33,0 1 1,-8-3 0,3 2-46,1 1 1,-6 3-1,4 1 1,-4 1-1,-2-1 22,0 1 0,0-1 0,0 1 0,0-1-42,0 1 1,-6-1 0,-2 0 0,-1-1-29,-5-4 0,0 3 0,1-5 1,1 2 34,-1-1 1,-3-1 0,-1 1 4,-1-5 1,1-2 0,-1 0-1,1 2 0,-1 0 0,1-8-36,-1-4 1,9 2-1,1-6 1,2 1 5,0-1 1,0 4 0,6-5 21,0-3 1,2 0 0,4 1 22,6 1 0,3 8 1,3-2 7,-1 4 1,1 2 0,-1 0 0,1 0 59,-1 0 0,1 0 0,-1 0 0,0 0-8,1 0 0,-3 2 1,-1 2-1,-2 4 32,1 2 1,3-4 0,1 5-44,1 3 0,-3-4 0,-1-1 0,-4 1-16,-3 0 1,7-5 0,-4 7-69,-1 2 0,7-7 1,-5 1-72,5 0 0,-4-6 0,-1 4-194,3-4 1,-4 0-1,1 1-111,3 3 0,1 0 398,3-6 0,-1 0 0,1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9.806"/>
    </inkml:context>
    <inkml:brush xml:id="br0">
      <inkml:brushProperty name="width" value="0.08571" units="cm"/>
      <inkml:brushProperty name="height" value="0.08571" units="cm"/>
    </inkml:brush>
  </inkml:definitions>
  <inkml:trace contextRef="#ctx0" brushRef="#br0">16 105 6512,'-9'-17'36,"3"-1"0,12 1-1,5-1 0,5 9 0,-1 1 1,-1 2 35,-2 0 1,-7 0 0,7 6-61,2 0 1,1 0 0,1 2-37,-5 4 0,-1-2 1,-6 8-1,2 1 7,-2 3 1,-2-5-1,-2 1-13,0 2 1,0 1-1,0 3-31,0-1 0,0 1 0,0-1-3,0 1 1,0-1 26,0 0 0,0-5 1,-2-2 13,-4-2 0,2-3 60,-8-5 1,8-2-1,-1-3-32,3-7 0,2 2 0,0-1 0,0-3-25,0-1 0,5 3 1,3 0-1,0-1 6,0-3 0,5 1 0,-3 1 0,2 2 8,-1-1 1,-5 3 0,6 0 12,1 3 1,3-5-1,1 6 1,1 0 13,-1-1 1,-5 5 0,0-4 0,1 2 31,3-2 1,-5 4 0,1-4 0,2 4 7,1 2 0,-3 0 1,-1 0-24,3 0 1,-4 6-1,-1 2 1,1 0-3,0 0 0,-6 5 0,3-1-27,1 3 1,-6 3 0,4-1-56,-4 1 0,-2-1 1,0 1-1,2-1-174,4 1 0,-4-1 221,3 0 0,-3 1 0,-2-1 0</inkml:trace>
  <inkml:trace contextRef="#ctx0" brushRef="#br0" timeOffset="610">872 262 6380,'-8'10'-19,"6"0"-31,-3-4 0,-5-4 100,-2 3 1,3-3 0,-3-2-58,-2 0-28,7 0 0,-7-2 31,8-3 0,0-5 0,8-6 13,4 5 1,-2 1 0,8 6 31,1-2 1,3-5 0,1 5 4,1 2 0,-1 2 1,1 2-32,-1 0 0,-5 6 1,-1 0-1,1-1-12,-2 3 0,5-4 0,-5 8 1,2-1 5,-1-1 1,-5 6-1,4-5-5,-2 5 1,-3-5-1,-5 1 1,0 2-4,0 1 0,0 3 0,0-1 1,0 1-12,0-1 0,-5 1 0,-3-1 0,-2-2-32,-4-3 0,5 2 0,-3-7 0,-1 1 8,-3 0 1,4 0 0,1-4 0,-3 1 15,-1-1 1,-3-2 30,1-2 1,1-2-1,5-3-1,5-7 0,4 2 0,2-1-1,0-3 0,8 0 0,1 1 0,3 3 94,0 2 0,-1 1 1,7 3-75,-1-2 0,1 0 0,-1 6 0,-1 2-20,-5 4 1,3-2-1,-6 5 1,-1 1-23,1 0 0,0-1 1,-4 5-185,2-2 0,5-1-228,-5 7 423,8-8 0,-5-3 0,9-7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8.626"/>
    </inkml:context>
    <inkml:brush xml:id="br0">
      <inkml:brushProperty name="width" value="0.08571" units="cm"/>
      <inkml:brushProperty name="height" value="0.08571" units="cm"/>
    </inkml:brush>
  </inkml:definitions>
  <inkml:trace contextRef="#ctx0" brushRef="#br0">0 158 7264,'2'-10'-716,"4"4"795,-4 4 1,8 2 0,-4 0-27,5 0 0,5-2 0,1-2 12,1-2 1,1 1-1,2 5 1,3 0-46,-3 0 0,-2 0 1,-1 0-1,-1 0-19,1 0 0,5 0 1,0 0-1,-1 0-72,-3 0 1,4 0 0,1 0 0,-3 0-196,-2 0 0,-7 0 1,0 0 265,1 0 0,3-8 0,1-2 0</inkml:trace>
  <inkml:trace contextRef="#ctx0" brushRef="#br0" timeOffset="307">297 0 7569,'10'0'-276,"-2"0"394,-8 0 1,0 8 0,0 6-58,0 7 0,0-2 1,0 5-1,0-3-74,0 2 0,0-3 1,0 5-1,0-2-27,0 1 0,0-1 1,0-6-1,0 1-172,0-1 0,2 1 0,1-1 212,3 1 0,8-1 0,-4 1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7.940"/>
    </inkml:context>
    <inkml:brush xml:id="br0">
      <inkml:brushProperty name="width" value="0.08571" units="cm"/>
      <inkml:brushProperty name="height" value="0.08571" units="cm"/>
    </inkml:brush>
  </inkml:definitions>
  <inkml:trace contextRef="#ctx0" brushRef="#br0">18 210 6185,'-10'-8'51,"2"-1"1,8-9-49,0 1 1,2 5-1,4 0 35,6-1 1,3 3 0,3 0 0,-1 1 10,1-1 1,-1 6 0,0-2 0,1 4-14,-1 2 1,1 0 0,-1 0-1,1 0-11,-1 0 1,7 0 0,-1 0 0,-2 2-31,-1 4 1,-5-2 0,-1 6 0,-5-1 11,-1 1 0,4-4 1,-6 6-92,-2 1 1,-3 3 48,-1 1 0,0 1 3,0-1 1,-1-7-1,-3-2-9,-2-1 0,-2-5 31,2 4 1,4-12-15,-4-5 0,5-5 16,1-1 0,5-1 0,3 1 0,2-1 0,3 1 0,-3 1 0,2 3 0,1 1 12,3-2 1,-5 5-1,1-1 1,2 0 26,1 1 1,3 5 0,-3-4 0,-1 2 16,-3 0 1,1 1 0,6 5-1,-1 0 18,0 0 0,-5 0 0,0 0-1,1 0 0,3 7-54,1 5 1,-7 4 0,-2 1-35,0 0 1,-6-5 0,3 0-182,-3 1 0,-2 3 143,0 1 0,0 1 61,0-1 0,8 1 0,2-1 0</inkml:trace>
  <inkml:trace contextRef="#ctx0" brushRef="#br0" timeOffset="291">891 175 7569,'17'0'-732,"1"0"245,-8 0 343,5 0 243,-13 0 0,6 2 1,-8 4-14,0 6 1,0-3 0,0 3-27,0 2 1,-6 1-1,0 3-66,2-1 1,2 0 0,2 1 0,0-1-2,0 1 1,0-1-1,0 1 1,0-1-44,0 1 1,0-7 0,0 1 0,0 2-238,0 1 0,6 3 287,0-1 0,8-7 0,-5-2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3.527"/>
    </inkml:context>
    <inkml:brush xml:id="br0">
      <inkml:brushProperty name="width" value="0.08571" units="cm"/>
      <inkml:brushProperty name="height" value="0.08571" units="cm"/>
    </inkml:brush>
  </inkml:definitions>
  <inkml:trace contextRef="#ctx0" brushRef="#br0">263 1 6564,'-18'0'-50,"1"0"1,-1 0 0,1 0 124,-1 0 1,1 0-1,-1 0-58,1 0 0,-1 0 0,1 0 3,-1 0 1,1 6 0,-1 1-4,1 3 0,7-4 1,4 6-32,5 1 1,2-3 0,5 0 9,6-3 0,-2-1 0,1-4 0,3 2 2,1 2 0,3 0 0,-1-6 18,1 0 1,-1 2 0,1 1-14,-1 3 1,-5 6 0,-2-4-8,-3 1 0,1-3 1,-4 6-23,2 1 1,0-3 0,-6 2 19,0 1 0,0-3 12,0 2 0,-8-3 1,-4 5 12,-3-2 1,-3-9-1,1 3-69,-1-4 1,1 4 0,-1 0 0,1-2-104,-1-2 0,1-2 153,-1 0 0,1 0 0,0 0 0</inkml:trace>
  <inkml:trace contextRef="#ctx0" brushRef="#br0" timeOffset="574">420 403 7378,'-18'0'-504,"1"0"1,5 0 438,0 0 0,7 0 0,-5-2 161,2-4 0,-3 2 0,5-8-13,2-1 0,2 3 0,4 0-27,4 2 0,3 1 0,9 3-24,-1-2 0,1 0 0,-1 6-40,1 0 0,-1 0 0,1 0-16,-1 0 1,1 2-1,-3 4 24,-3 6 1,-5-3 0,-7 3-4,0 2 0,0-5 1,0 3-1,0 1-57,0 3 1,-7-4 0,-3-1 0,-2 3 45,1 1 0,-1-3 1,-5 0-1,-1-1 12,1-1 1,5 4 0,0-7 34,-1 3 0,3 0 1,0 3 101,3-1-91,1-8 0,6 6 1,2-7-1,4 3-28,5-2 0,-1-2 0,2-2 0,1 0-9,3 0 0,1 0 1,1-2-1,-1-2-35,1-2 1,-1 1-1,0 5 1,1 0-188,-1 0 1,1-2 0,-1-2 214,1-2 0,-9 0 0,7-2 0,-6-1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46.908"/>
    </inkml:context>
    <inkml:brush xml:id="br0">
      <inkml:brushProperty name="width" value="0.08571" units="cm"/>
      <inkml:brushProperty name="height" value="0.08571" units="cm"/>
    </inkml:brush>
  </inkml:definitions>
  <inkml:trace contextRef="#ctx0" brushRef="#br0">0 1 7587,'12'0'-22,"0"0"-83,1 0 1,3 0-139,1 0 1,1 0-579,-1 0 821,1 0 0,-1 0 0,1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47.116"/>
    </inkml:context>
    <inkml:brush xml:id="br0">
      <inkml:brushProperty name="width" value="0.08571" units="cm"/>
      <inkml:brushProperty name="height" value="0.08571" units="cm"/>
    </inkml:brush>
  </inkml:definitions>
  <inkml:trace contextRef="#ctx0" brushRef="#br0">1 1 7569,'0'9'-253,"0"-1"0,0-6 349,0 4-64,0-4 0,2 5 0,4-7-215,5 0 0,5-2 0,1-1 183,1-3 0,-1-8 0,1 5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47.978"/>
    </inkml:context>
    <inkml:brush xml:id="br0">
      <inkml:brushProperty name="width" value="0.08571" units="cm"/>
      <inkml:brushProperty name="height" value="0.08571" units="cm"/>
    </inkml:brush>
  </inkml:definitions>
  <inkml:trace contextRef="#ctx0" brushRef="#br0">245 140 7569,'9'-8'-845,"7"-1"605,-14-9 305,6 1 1,-8 5-9,0 0 0,0 1 1,-2-5-1,-4 3 21,-6 1 1,-3 8 0,-3-2-69,1 4 0,-1 2 0,1 0 0,-1 0 10,1 0 1,-1 2 0,1 2 0,-1 4 2,1 2 1,1-5 0,3 7-21,1 2 0,3 1 1,-3 3-12,6-1 1,4 1 7,2-1 1,0 1 0,2-3-11,4-3 0,-2-5 1,7-7 1,3 0 0,-4 0 1,1 0-1,3 0-13,1 0 1,3 0 0,-1 0 0,1-1 2,-1-5 0,1 2 0,-1-6 57,1 2 1,-7-3 75,1 5 0,-2-2-24,1 2 1,-1 4 8,-4-3 1,-4 1 72,4-2-121,-4 4-54,-2-6 1,0 10-1,0 4 9,0 6 1,0-3-1,0 3 8,0 1 1,0 3-1,0 1 1,0 1-7,0-1 0,0-5 1,0 0-1,0 1-6,0 3 1,0 1 0,0 1-65,0-1 1,5 1-29,1-1 1,0 1 0,-4-3-226,4-3 1,-4-3 140,4-3 0,-5-2 173,-1 8 0,0-8 0,0 3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47.357"/>
    </inkml:context>
    <inkml:brush xml:id="br0">
      <inkml:brushProperty name="width" value="0.08571" units="cm"/>
      <inkml:brushProperty name="height" value="0.08571" units="cm"/>
    </inkml:brush>
  </inkml:definitions>
  <inkml:trace contextRef="#ctx0" brushRef="#br0">105 123 5963,'-18'0'0,"1"0"0</inkml:trace>
  <inkml:trace contextRef="#ctx0" brushRef="#br0" timeOffset="393">52 106 6078,'-11'0'0,"-1"0"0,8 0 0,-4 0-94,8 0 118,-7 0 1,5-2 33,-4-4 0,4 2 566,2-8-309,0 8 0,0-5 77,0 3-29,0 4-181,0-6-349,0 8 1,0 2 112,0 4 0,0 4 0,0 7-14,0 1 1,6-1 0,2 1-6,1-1 0,-3 1 0,4-1-11,-2 0 1,-1-1 0,-3-2-1,2-3-147,-2 3 0,4-5 0,-1 1-234,3-2 465,-6 6 0,12-13 0,-7 7 0</inkml:trace>
  <inkml:trace contextRef="#ctx0" brushRef="#br0" timeOffset="928">611 71 6859,'-17'2'0,"-1"2"72,1 1 0,5 3 0,1-4 50,-3 2-80,-2 7 37,-1-3 20,0 8-39,-1-9 39,1 7-20,-1-6 1,8 7-169,-5 0 0,13 1 149,-14-8 4,15 5-3,-7-5-23,8 0 20,0 5-103,0-13 1,8 12 0,3-9 0,3 1 0,-1 0 0,-1 0 6,2-2 1,7-2-1,2-2 1,-1 0-144,-3 0 137,-2 0 33,1 0 0,-1-6 7,1 0 1,-1-2 0,1 2-1,-1-3 11,1-1 0,-3-5 0,-1 3 112,-3-4-124,-7-1 5,4 7-3,-8-5 10,0 5 0,0-7 1,0-1-1,-2 3-2,-4 3 1,-3-4-1,-7 5 1,2-3-27,3 2 0,-1-1 0,-5 7 0,-1 2-154,1 2 1,5 2 0,1 0-92,-3 0 1,0 8-83,3 4 348,-5-5 0,14 9 0,-6-6 0</inkml:trace>
  <inkml:trace contextRef="#ctx0" brushRef="#br0" timeOffset="1412">1118 53 7569,'-18'0'-678,"7"0"669,-1 0 1,0 0 0,-5 0 0,1 2 82,5 4 1,-5-2-1,5 6 1,-5-1-28,-1 1 1,1-4 0,2 5 0,5 3 47,1 2-26,-6-7-134,12 7 38,-5-6 1,7 1 118,0 1-133,0-1 1,7 5 0,5-2 0,4-3 0,1 1-10,1-2 0,-1-1 0,2-5 1,3 2 2,1-2-79,0-2 1,-3-2 44,3 0 1,-4 0 33,5 0 1,-5-6 46,-1 0 1,-1-6 3,1 7 1,-7-9 144,1 2 11,-1-3-172,-1-3 1,0 1 4,-4 0 0,-4-1 23,3 1 1,-3-1 0,-4 1 0,-1-1-1,-5 3 1,-2 1 0,-3 2-36,-3-1 0,-1 5 0,-1 0 0,1 3-50,-1-1 0,1 0 0,-1 6 13,1 0 1,-1 6-147,1 0 0,5 1-6,1-1 208,7 4 0,-4 7 0,8 1 0</inkml:trace>
  <inkml:trace contextRef="#ctx0" brushRef="#br0" timeOffset="1805">1607 36 7404,'0'-12'-81,"0"1"1,-2 7 0,-4-2 249,-6 4 1,-3 4-157,-3 4 1,1 3 87,-1 9-18,1-1-177,7 1 88,-5-1 1,11 1-1,-6-1 110,2 1-107,3-9 1,5 7-1,0-5 1,0 5-186,0 1 66,7-7-15,3 6 134,7-14 0,1 11 0,-1-7 0,1-2 0,1-2-29,5-2 1,-5-2 0,6-2-1,-2-4 94,1-1 1,-1-3-1,-5-4 1,-1 3 26,0 1 0,-7 1 1,-2-7-1,-2 1-30,0-1 1,-1 1 0,-7 1-1,-1 3-52,-3 1 1,-8 2 0,1-3-1,-7 3-277,-3 2 1,-14 2 0,0 8-1,-4 4 270,-1 6 0,-7 3 0,5 3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48.582"/>
    </inkml:context>
    <inkml:brush xml:id="br0">
      <inkml:brushProperty name="width" value="0.08571" units="cm"/>
      <inkml:brushProperty name="height" value="0.08571" units="cm"/>
    </inkml:brush>
  </inkml:definitions>
  <inkml:trace contextRef="#ctx0" brushRef="#br0">262 1 7234,'-10'0'-273,"-5"0"1,5 6 378,-7-1 1,-1 3-1,1-4-28,-1 2 0,7 2 0,-1-5 1,0 5-23,3 2 1,-7-4-1,6 5 1,-1 3-28,-1 2 0,2 1 0,-3 0 0,3 1 20,2-1 0,1 3 0,3 1 0,-2 2 2,2-1 1,2 5 0,2 0 0,0 2-7,0 0 1,0-7 0,0 3 0,0-2-74,0 0 0,6 1 1,0-7 5,-2 1 1,3-1 0,1-1 0,2-3 30,3-1 1,3-2 0,1 1 0,1-5-63,-1-4 1,1-2 0,-1 0-11,1 0 0,-1 0 1,1-2-12,-1-4 0,-5 4-163,-1-4 40,-7 5 47,4 1-638,-8 0 788,0 0 0,-8 7 0,-1 3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0.708"/>
    </inkml:context>
    <inkml:brush xml:id="br0">
      <inkml:brushProperty name="width" value="0.08571" units="cm"/>
      <inkml:brushProperty name="height" value="0.08571" units="cm"/>
    </inkml:brush>
  </inkml:definitions>
  <inkml:trace contextRef="#ctx0" brushRef="#br0">36 18 7569,'0'-10'-1198,"0"2"1265,0 8 325,0 0 0,0 8-295,0 4 0,-6-3 0,0 3-7,2 2 0,0 1 1,0 3-70,-1-1 0,-1-5 0,6-1 7,0 3 22,0 1-74,8-5 1,-5 6 0,9-7 0,2 1 27,1-4 0,3 2 0,-1-2-36,1-3 1,-1-1 0,1-2-82,-1 0 112,0 0 9,1 0-21,-1 0 18,1 0-346,-1 0 111,-7 0 0,6 0-238,-5 0 210,-3-7 105,7 5 0,-11-8 153,8 4 0,-8 4 0,4-13 0,-1 5 0,3-8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0.871"/>
    </inkml:context>
    <inkml:brush xml:id="br0">
      <inkml:brushProperty name="width" value="0.08571" units="cm"/>
      <inkml:brushProperty name="height" value="0.08571" units="cm"/>
    </inkml:brush>
  </inkml:definitions>
  <inkml:trace contextRef="#ctx0" brushRef="#br0">36 0 6866,'-16'8'431,"4"3"-392,7 5 0,3 1 0,2 1 19,0-1 20,0 1-33,0-8 0,0 5-47,0-3 0,2-3 0,2 3 1,3 0-502,3-3 0,-4 1 503,5-4 0,1-4 0,6 6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1.475"/>
    </inkml:context>
    <inkml:brush xml:id="br0">
      <inkml:brushProperty name="width" value="0.08571" units="cm"/>
      <inkml:brushProperty name="height" value="0.08571" units="cm"/>
    </inkml:brush>
  </inkml:definitions>
  <inkml:trace contextRef="#ctx0" brushRef="#br0">53 70 7569,'8'-10'-464,"-6"3"1,4 7 0,-12 0 442,-6 0 1,2 2 148,-1 3-57,-1-3 1,2 4-64,5-12 0,3 2 1,2-7 58,0-3 0,7 5-38,5-3 0,-2 8 0,1-2-30,3 4 26,-6 2-20,7 0 117,-5 0-103,7 0 13,-7 0-14,6 0 5,-7 0 6,9 0-4,-9 0-35,7 0 1,-12 6 46,8 0-25,-9 7 1,5-9-1,-8 8 15,0 2-6,0-7-1,0 9-10,0-6-23,0-1 1,-8 7-1,-3-7 1,-3 3-2,3 0 0,-5-6 1,4 3 25,-3-1-7,-3-2 7,9 2-152,-7-6 97,6 5 0,-1-7 140,-1 0 16,8 0 1,-2 0-49,12 0 0,4 0 0,7 0-11,1 0 0,-1 0 1,1 0 22,-1 0-33,1 0-51,-1 0 50,-7 0-228,5 0 217,-5 0-5,8 0-1,-9 0 1,7 0-1,-14 0 0,13 0-755,-13 0 329,14 0 179,-14 0-73,6 0 294,-1 0 0,-5 0 0,6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1.999"/>
    </inkml:context>
    <inkml:brush xml:id="br0">
      <inkml:brushProperty name="width" value="0.08571" units="cm"/>
      <inkml:brushProperty name="height" value="0.08571" units="cm"/>
    </inkml:brush>
  </inkml:definitions>
  <inkml:trace contextRef="#ctx0" brushRef="#br0">1 88 7427,'0'-18'-365,"0"9"1,2-5 364,4 8 87,-5-7-1,15 11 23,-14-6-102,13 8 74,-5 0 0,0-8 0,5 6-186,-5-6 193,8 8-66,-9 0 0,7 0 0,-5 0-66,5 0-85,1 0 168,-7 0 1,6 8-137,-14-6 0,5 14 104,-7-7-89,0 1 77,0 6 0,0-7 1,-2 9-20,-3-1-16,-5 1 34,0-9-190,-5 7 194,13-14 0,-12 8 0,6-7 17,-1 3 8,5 0-46,-4-6 1,14-2 0,2-2 15,1-2 0,3 1 1,5 3 16,1-4 1,-1 4-17,1-6 31,-1 8 1,-1 2 34,-5 4-62,5-4 30,-14 13-25,13-5 0,-13 2 0,4-1 12,-4 3 1,-2-4-1,0 1 1,0 3 58,0 1-59,0-5 40,0 6-44,-8-14 0,4 11 14,-7-7-105,-1 8 90,-5-13 1,5 9-99,0-4 0,1-4 0,-7 4 0,1-2 0,-1 0-68,1 1 0,-1 1 0,3-8 156,3-4 0,-3-3 0,5-9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2.375"/>
    </inkml:context>
    <inkml:brush xml:id="br0">
      <inkml:brushProperty name="width" value="0.08571" units="cm"/>
      <inkml:brushProperty name="height" value="0.08571" units="cm"/>
    </inkml:brush>
  </inkml:definitions>
  <inkml:trace contextRef="#ctx0" brushRef="#br0">0 18 7569,'18'0'-979,"-1"0"816,-7-8 125,5 6 68,-5-6-6,8 8-1,-1 0 1,1 0 18,-1 0 1,0 0 0,1 0 91,-1 0 0,1 6 0,-1 2 0,1 0-94,-1-1 1,-5 5 0,0-4-1,1 1 1,3 5 1,-5 0-1,-1-1 1,0-1-24,-1 1 1,-5 9 0,4 1 0,-2-2-20,0-1 1,-1 3 0,-5 0-1,0-1 18,0-3 1,-1 4 0,-3 1 0,-4-3-75,-2-2 0,4-1 0,-3-1 0,-1 1-42,0-1 1,4-5-1,-5 0 21,-3 1 0,5-5 0,-1 0-726,2-1 804,-6-5 0,13-2 0,-7-9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2.929"/>
    </inkml:context>
    <inkml:brush xml:id="br0">
      <inkml:brushProperty name="width" value="0.08571" units="cm"/>
      <inkml:brushProperty name="height" value="0.08571" units="cm"/>
    </inkml:brush>
  </inkml:definitions>
  <inkml:trace contextRef="#ctx0" brushRef="#br0">18 85 6142,'10'2'559,"-4"4"-461,-4-4 1,-4 6-67,-4-8 0,-2-2 2,-4-4 1,5 2 0,7-7-136,0-3 0,0 4 62,0-1 0,7 1 23,5-2 0,4-1 6,1 7 1,-1 2 8,-5 10 0,-1 4 1,-6 7 0,2 1 0,-1-1 0,-5 0 0,0 1 0,0-1 1,-5 1 0,-1-1-3,2 1 1,0-1 0,0 1 1,-2-1 1,1 1 30,5-1 35,-8 1 0,8-9-22,0-3 0,2-4 0,7-4-28,-1-4 0,6 4 0,-3-5 0,5 1-21,1 0 1,1-2 0,-1 4-37,1-2 0,-1 1 1,1 5-1,-1 0 0,1 0-234,-1 0 0,1 0 275,-1 0 0,0 0 0,1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3.272"/>
    </inkml:context>
    <inkml:brush xml:id="br0">
      <inkml:brushProperty name="width" value="0.08571" units="cm"/>
      <inkml:brushProperty name="height" value="0.08571" units="cm"/>
    </inkml:brush>
  </inkml:definitions>
  <inkml:trace contextRef="#ctx0" brushRef="#br0">1 53 7505,'12'0'-241,"-1"0"0,-5 0 274,6 0 1,-7 0 0,7 0 12,2 0 1,1 0-1,3 0 1,-1 0-31,1 0 1,-1 0 0,1 0 0,-1 0-47,0 0 1,1 0-1,-1 0 1,1-2-56,-1-4 0,1 4 1,-1-4-12,1 4 1,-7 1-686,1-5 781,-8 4 0,11-14 0,-5 7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3.624"/>
    </inkml:context>
    <inkml:brush xml:id="br0">
      <inkml:brushProperty name="width" value="0.08571" units="cm"/>
      <inkml:brushProperty name="height" value="0.08571" units="cm"/>
    </inkml:brush>
  </inkml:definitions>
  <inkml:trace contextRef="#ctx0" brushRef="#br0">0 0 6846,'0'18'87,"0"-1"0,0 1 0,0-1-25,0 1 0,0-7 0,0 1 0,0 1 13,0 3 0,0 1 0,0 1-119,0-1 1,0 1 0,0-1-1,0 1-45,0-1 0,0-5 0,0 0-171,0 1 0,0 3-129,0 1 389,0-7 0,8 5 0,2-5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5.507"/>
    </inkml:context>
    <inkml:brush xml:id="br0">
      <inkml:brushProperty name="width" value="0.08571" units="cm"/>
      <inkml:brushProperty name="height" value="0.08571" units="cm"/>
    </inkml:brush>
  </inkml:definitions>
  <inkml:trace contextRef="#ctx0" brushRef="#br0">0 88 7569,'8'-9'-308,"-6"-1"-158,4 4 637,-4 4-118,-2-6 1,2 10 0,2 4 0,1 6-20,-1 3 1,-2 3 0,-2-1-1,0 1-32,0-1 1,0 1 0,0-1 0,0 0-69,0 1 1,0-1 0,0 1 91,0-1-230,0-7 0,0 6-39,0-5 195,0 5-35,0-7 1,2 1-126,4-4 1,-2-4 207,8 4 0,-1-4 0,7-2 0</inkml:trace>
  <inkml:trace contextRef="#ctx0" brushRef="#br0" timeOffset="432">454 36 7569,'10'-8'-970,"-4"-4"1149,-4 5 38,-2-1-173,-8 8 1,4 8 0,-7 3-1,-3 5 1,0 1 0,1-1 170,1-5-192,1 13 0,-1-13 1,2 13-1,1-3 0,-1 0 1,-2 5-1,2-1 46,5 0 0,3-2 0,2-3 0,0 1-83,0 2 1,0 1 0,0-7-49,0 1 0,6-7 0,1-1 0,3-2 34,4-4 0,1-2 0,3-2-4,-1 0 0,0 0 0,1 0 0,-3-2 22,-3-4 0,4-4 0,-7-7 1,1-1 0,-2 1-22,-8-1 0,-2 3 0,-4 3-85,-6 6 0,-5 6 0,-4 4 1,-5 4-191,-1 2 0,-2 1 306,-6 7 0,-8 7 0,-1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8:45.708"/>
    </inkml:context>
    <inkml:brush xml:id="br0">
      <inkml:brushProperty name="width" value="0.08571" units="cm"/>
      <inkml:brushProperty name="height" value="0.08571" units="cm"/>
      <inkml:brushProperty name="color" value="#E71224"/>
    </inkml:brush>
  </inkml:definitions>
  <inkml:trace contextRef="#ctx0" brushRef="#br0">0 0 7569,'0'10'-1067,"0"-2"1107,0-8 2,0 0 1,6 2-238,0 3 1,0-1 194,-6 8 0,8 0 0,1 5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55.677"/>
    </inkml:context>
    <inkml:brush xml:id="br0">
      <inkml:brushProperty name="width" value="0.08571" units="cm"/>
      <inkml:brushProperty name="height" value="0.08571" units="cm"/>
    </inkml:brush>
  </inkml:definitions>
  <inkml:trace contextRef="#ctx0" brushRef="#br0">1729 420 7113,'18'0'-953,"-6"0"1156,-1 0 1,-1 2 0,3 2-248,-1 2 0,-6 0-24,6-6 0,-3-2 0,5-2 103,-3-2 1,-1-8 0,4 5 17,-3-1 0,-7-6 0,2 5-31,-4-5 0,-2 5-19,0-1 1,-2 2 0,-4-1-15,-5 5 0,-5 4 0,-1 2 17,-1 0 1,1 0-1,-1 0 12,1 0 0,-1 2 1,1 4-7,-1 5 1,3-1 0,1 2 1,3 1 1,1 3 0,-2 1 15,6 1 0,-1-1 0,1 1-7,2-1 0,2 0 0,4-1 0,2-2 6,2-3 0,1-5 0,-1 4 1,4-1-19,0 1 1,5-6 0,-3 4-1,3-2-33,3-1 0,-6 1 1,-1-6-1,3 0 13,1 0 1,3 6 0,-1 0 12,1-2 1,-1-2-1,1-2 24,-1 0 0,1 0 0,-1 0 16,0 0 0,1 0 0,-1-2-15,1-4 0,-1 4 0,1-4 1,-3 2 19,-3-2 0,3 5 0,-5-7 26,0 0 1,0 6-257,-5-4-52,-3 4 0,6 4 0,-10 2 233,-4 2 0,-3 8 0,-9-5 0</inkml:trace>
  <inkml:trace contextRef="#ctx0" brushRef="#br0" timeOffset="-1575">227 455 7057,'-1'-12'-413,"-5"3"477,-6 1 1,2 2 0,-1 6-1,-3 0 1,-1 0 0,-3 0-2,1 0 0,-1 0-17,1 0 0,5 6 0,2 2 0,1-1-1,-1 1 1,4 4 0,-4-4 0,3 1-42,3 5 0,0-1 1,0 1-1,-2-2-16,2 1 1,2 3-1,2 1 18,0 1 1,0-7-1,2 1-137,4 2 1,4-5 0,7 1 0,1-2 36,-1-4 1,1-2 0,-1-2 0,3 0-276,3 0 0,-4 0 369,5 0 0,3 0 0,0 0 0</inkml:trace>
  <inkml:trace contextRef="#ctx0" brushRef="#br0" timeOffset="-1162">682 490 7413,'-18'0'-288,"6"0"1,1 0 0,-3 0 403,-1 0 0,-3 0 1,1 0-51,-1 0 0,1 2 1,-1 4-50,1 5 0,1 5 0,5 1-9,5 1 1,4-7 0,2 1 0,2 0-30,4-3 1,1 1 0,9-6 0,0 2-25,3-2 1,4-2 0,1-2 0,3 0-74,0 0 1,4 0 0,-6 0-1,0 0 96,1 0 1,3-8 0,-6-4 0,-2-1 5,-1 1 0,-9-4 1,-1 5-1,-2-5 41,-4-1 1,-2-1 0,-4 1 34,-4-1 0,-4 7 0,-7 1 1,-3 2-39,-3 4 1,2 3-1,-6 1 1,1 0-74,5 0 1,-4 0 0,-1 0 0,1 0-58,0 0 0,8 5 1,7 3-352,2 2 459,2-6 0,6 11 0,0-5 0</inkml:trace>
  <inkml:trace contextRef="#ctx0" brushRef="#br0" timeOffset="-616">1293 507 7327,'-2'-15'-994,"-2"1"1138,-2 3 0,-7 7 0,1-2 0,-4 4-79,-1 2 1,-1 0 0,1 0 0,-2 0-29,-5 0 1,5 0 0,-4 0-1,3 0 49,3 0 0,1 8 1,5 3-87,5 5 1,4 1 0,2 1 0,0-1-82,0 1 1,2-7-1,4 1 1,5 0-21,5-3 1,3 5 0,3-8 0,1-2-38,-2-2 0,4-2 0,-1 0 0,-3 0 76,-2 0 0,-1-2 0,-1-2 1,1-4 61,-1-2 1,-5-3-1,-2-9 1,-1-1 24,1 2 0,-6-6 0,2-1 0,-4-1-2,-2 0 0,0-6 0,0-5 0,0 1-16,0 2 1,0 2 0,-2 0-1,-2 2-4,-2 4 0,-2 2 1,4 5 92,-1-1 0,-1 0 0,4 7 286,-4 5-326,4 3 0,-6 10-8,8 4 1,0 3 0,0 11-1,0 1 23,0 2 0,0 7 0,0-5 0,0 0-37,0 0 0,2 4 0,2-3 0,2 1-38,-2 4 1,4-4-1,-3 0 1,-1 0-148,-2 0 1,4-5 0,0 3 0,-2-2-96,-2 1 1,0-1 245,3-6 0,5 1 0,8-1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07.230"/>
    </inkml:context>
    <inkml:brush xml:id="br0">
      <inkml:brushProperty name="width" value="0.08571" units="cm"/>
      <inkml:brushProperty name="height" value="0.08571" units="cm"/>
    </inkml:brush>
  </inkml:definitions>
  <inkml:trace contextRef="#ctx0" brushRef="#br0">1 193 7569,'9'0'-302,"5"-2"1,-6-2 398,1-2 1,-3 0 0,6 4-376,2-4 1,-5 5 135,3-5 42,0 4 141,-3 2 11,7 0-47,-7-8 1,9 6 30,-1-4 0,3 4 75,3 2-65,-4 0-19,14-7 66,-13 5-58,13-6 6,-14 8-25,14 0 1,-11 0 9,7 0 0,-2 0-132,2 0 141,4 0-7,-6 0 0,2 0-187,0 0 186,0 0-14,6 0 0,0 0-159,0 0 147,0 0-14,0 0 0,0 0-23,0 0 23,0 0 3,0 0 1,0 0-12,0 0-4,0 0 53,0 0 0,-1 0-12,1 0-26,0 0 20,0 0 0,0 0-17,0 0 10,0 0 3,0 0 1,0 0-7,0 0-36,0 0 35,0 0 0,0 0 0,0 0 3,-1 0-5,9 0 1,-6 0 33,4 0-34,3 0 1,-7 0 0,12 0 111,-8 0-104,-1 0-2,-5 0 0,0 0 23,0 0-14,0 0-14,0 8 0,0-6 0,0 3 15,0-3-39,0-2 1,0 0-31,-1 0 62,1 0-12,0 0 1,0 0 7,0 0-13,0 0 42,0 0-35,0 0-4,0 0 4,0 0 222,0 0-214,0 0-2,0 0 75,0 0-63,-1 0-2,1 0 0,0 0-20,-8 0 31,6 0-4,-5 0 2,7 0 1,-6 0 21,0 0-14,0 0-82,-2 0 0,6 0 67,-4 0 0,4-7-37,2 5 0,-6-6 25,0 8 5,0 0-5,6 0 1,-4 0-2,4 0 1,-9 0 0,8 0 0,-8 0-6,3 0 1,-2 0-7,2 0 14,4 0-26,-14 0 0,12 0 21,-7 0 2,7 0-6,-4 0 1,2 0 1,0 0 1,-2-2-15,2-4 1,4 4 6,-3-4-29,3-3 33,1 7 1,1-6 11,0 8 1,0 0-15,0 0 1,-2-6 1,-4 0 0,4 0-1,-4 6 1,-1 0 231,1 0-223,-8 0 45,12 0 1,-12 0 56,8 0-91,1 0 13,-3 0 1,6 0 19,-4 0-16,4 0-34,-6 0 1,8 0 2,0 0 1,-4 0-29,10 0 0,-8-5 46,7-1 1,-3 0 1,-2 6 1,0-6-12,0 0 0,-6 1 20,0 5 0,0 0-25,6 0 0,-2 0 3,-4 0 1,4 0 76,-4 0 1,4 0-66,2 0 0,0-6 2,0 0 1,0 0 5,0 6 0,2 0 111,4 0-104,-4 0-1,13 0-122,-13 0 118,13 0-2,-13 0-2,14 0 0,-14-6 8,3 0 0,-3 1-82,-2 5 0,0 0 70,0 0-14,0 0 3,0 0 1,-4 0-8,4 0 1,-8 0-20,14 0 1,-8 0 27,7 0 3,-3 0-8,6 0 1,-6 0 12,4 0-33,-5 0 5,-1 0 1,0 0 11,0 0 0,0 0-5,0 0 0,-2 2-75,-4 3 80,4-3-2,-13 6 0,11-8 1,-8 0 0,0 0 2,-5 0-113,-1 0 111,1 0-16,-1 0 6,1 0 138,-1 0 2,8 8-138,-5-6 10,5 6 1,-2-8 11,0 0-13,9 0 1,-11 0 0,6 0 11,-2 0 16,6 0 55,-11 0-63,5 0-10,-8 0 7,1 0 216,-1 0-212,1 0-2,-1 0-8,1 0 10,-9 0 4,7 0-3,-14 0-62,13 0-33,-13 0 130,6 0-270,0 0-333,-6 0-412,6 0 955,-8 0 0,-8 0 0,-2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04.446"/>
    </inkml:context>
    <inkml:brush xml:id="br0">
      <inkml:brushProperty name="width" value="0.08571" units="cm"/>
      <inkml:brushProperty name="height" value="0.08571" units="cm"/>
    </inkml:brush>
  </inkml:definitions>
  <inkml:trace contextRef="#ctx0" brushRef="#br0">1625 507 7459,'0'-17'-480,"0"-1"397,0 8 18,0 3 140,-8 7 1,6 0-1,-13 0 1,13 0-58,-14 0 1,12 0-219,-7 0 251,-1 0-1,-5 0-100,-1 0 93,1 7 11,-1-5-80,1 6 163,7 0-103,-5-6-1,13 13-84,-6-13 92,8 14-9,-8-7-42,6 1 0,-6 6 6,8-5 1,2-1-1,4 0 9,6-3 1,-3 5 0,3-4-23,2 2 0,1-5 30,3 7-30,-1-8 18,1 11 1,-1-11-64,1 8 63,-1-8 0,0 11 1,-5-7-228,0 4 216,-8 3 4,3-5 0,-7 2-7,0-1 0,0-5-17,0 6 0,-2-6-10,-3 5 0,-5-7 41,-8 2 1,7-4 2,-1-2 0,1 0 77,-7 0 1,1 0-32,-1 0 45,1 0 1,-1-2-76,1-4 1,5 2-2,0-7 0,9 5 1,-3-6-1,4-1-33,2-3 1,2 0 0,4 3 0,3 1-202,1-1 90,6 5 1,-7-6 64,9 9 1,-1-7-133,1 6 1,-1-6 87,1 7 0,-3-3-137,-3 2 241,3 4 0,3-13 0,9 5 0</inkml:trace>
  <inkml:trace contextRef="#ctx0" brushRef="#br0" timeOffset="339">1800 332 7438,'17'-7'-133,"0"5"193,-7-6-249,6 8 144,-7 0 25,9 0-31,-1 0 153,-7 0-19,6 0-1,-7 0-171,9 0 14,-9 0 84,7 0 1,-6 2 14,7 4 25,-7-4-1,5 13-203,-13-5 185,14 7 18,-14 1-41,13 7 0,-13-4 25,4 8 3,-4-7-123,-2 11 0,0-8 27,0 4 71,0 4-204,0-14 194,0 14-49,0-13 0,-6 11-54,0-8 88,1 8-41,-3-11 1,4 5-51,-8-8 70,1 1-9,1-1-110,-6 1-11,7-1 111,-1-7-170,-6 5 225,15-13 0,-15 6 0,14-8 0,-6 0 0</inkml:trace>
  <inkml:trace contextRef="#ctx0" brushRef="#br0" timeOffset="913">2271 70 7333,'10'0'-1127,"-2"0"1113,-24 0 5,12 0 138,-11 0 156,15 0-132,0-7-108,0 5 0,0-8 0,0 4-33,0-6 0,5 3 1,3-1 1,2 2 0,-4 3 0,5 5-59,3 0 73,1 0-111,3 0 80,-1 0 0,-5 0-15,0 0 0,-1 0-7,7 0 0,-7 5 1,-1 3-1,0 2-13,0 3 1,-7-3 0,3 2 31,-4 1 0,-10 3 1,-3 1 0,-5 1 5,-1-1 0,-1 1 0,1-1 1,-1-5 48,1-1 0,1 1-55,5 6 0,-3-7 236,8 1-140,-7-8-31,11 11 0,-6-11 0,10 6 8,4-2 0,-2-3 0,7-5 0,3 0 124,1 0-153,11 0 0,-7 0 17,4 0 0,3 0-132,-3 0-23,8-7 12,-12 5 0,12-6-320,-7 8 192,7 0 224,-4 0-8,0 0 0,6 0 0,-6 0 0</inkml:trace>
  <inkml:trace contextRef="#ctx0" brushRef="#br0" timeOffset="-1539">175 367 6078,'-11'0'1025,"-1"0"-687,8 0 0,-5 2-492,3 4 118,-4 4 1,-2 1 0,1 1 0,-1 2 0,0 1 162,1 3-104,-1-1 62,2 1 21,-5-1-43,13 8 43,-14-5-21,15 13-76,-7-14-95,8 14 15,0-6 123,0 8 11,0-8 0,0 6-20,0-13-39,0 5 1,8-2-387,3 0 224,-3 1-21,7-7 1,-5-1-165,8-5 153,-9 5 39,7-14 0,-6 8-332,7-5 483,0-3 0,1-2 0,-1-9 0</inkml:trace>
  <inkml:trace contextRef="#ctx0" brushRef="#br0" timeOffset="-1067">333 612 7453,'17'-18'-206,"0"7"207,1-1 195,-1 0-159,9 3 103,-7-7 0,6 14-201,-7-6-28,-1 1 197,8 5 1,-5-6-175,5 8 56,-7 0 132,-1 0-268,0 0 99,1 0 0,-8 0-127,-3 8 7,-7-6 186,0 13 10,0-13-173,0 14 123,0-14 0,-7 11 0,-3-5-112,0 2 121,-5-6 1,5 9 0,-6-5-9,5 2-11,-5-7-4,14 13 129,-5-14-114,-1 6-1,6-8 126,-6 7-114,8-5 1,2 6 19,4-8 0,-2 0 0,7 0 0,1 2 20,-2 4-29,13-4-1,-19 6 13,27-8-10,-27 0 9,19 0-6,-13 0 5,7 7-78,-7-5 72,6 6-81,-15 0 73,15 2 10,-14 7 0,6-5 0,-10-1 1,-2 3-1,-4-1 36,-2-1-46,-1 4 0,-7-14 14,9 13-12,-7-13 5,6 14-3,-7-15-37,-1 15 38,1-14 5,0 6-241,-1-8-5,1 7 231,-1-5-19,1 6-343,-1-8 153,9 0 0,-7 0 216,14 0 0,-13-8 0,5-1 0</inkml:trace>
  <inkml:trace contextRef="#ctx0" brushRef="#br0" timeOffset="-523">1153 594 7569,'0'-17'-290,"0"7"251,-7-5 0,3 13 0,-6-6-42,2 0 60,-5 6 119,11-6-185,-14 8 173,7 0 0,-9 0-197,1 0 165,7 0 36,-6 0-18,7 0-29,-9 0 23,1 8 17,-1-6-17,9 6-70,-7 0 61,6-6-6,1 13-135,-7-5 144,14 0-10,-6 5-66,8-5 0,0 1 0,0 1 0,0 2-17,0 1 1,6-3-1,2-3 1,2-1-62,3-4 1,3 4 0,1-2 74,1-2 1,-1-2-8,1-2 1,-1-6-46,1 0 40,-1-8 1,1 5 57,-1-9 1,-7 7-70,-4-1 18,3 0 195,-7-5 1,6 5 93,-8 0-223,0 9 0,0 3 1,0 11-35,0 5 1,-6 1 0,0 1 0,2-1-38,2 1 0,2-1 0,0 1 0,0-1-58,0 0 0,0 1 0,0-1 0,0 1-146,0-1 65,0 1 1,0-7 0,0 1 167,0 2 0,8 1 0,2 3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0.226"/>
    </inkml:context>
    <inkml:brush xml:id="br0">
      <inkml:brushProperty name="width" value="0.08571" units="cm"/>
      <inkml:brushProperty name="height" value="0.08571" units="cm"/>
    </inkml:brush>
  </inkml:definitions>
  <inkml:trace contextRef="#ctx0" brushRef="#br0">0 18 7569,'10'0'-1176,"-2"0"1262,-8 0 100,0 0 14,0-7-42,0 5-23,0-6-6,0 8 1,0 2-24,0 4 1,0-3 0,0 9-43,0 2 0,0-5 0,0 3 0,0 2-15,0 1 0,2 3 60,4-1-269,-4 1 204,5-1-37,-7 0 0,0 1 0,2-3 1,2-1-1,2-2-133,-2 1-40,-2 3 164,-2-7-327,0 7 145,8-6-17,-7-1 1,7 7-42,-8-4 0,0-3 1,2 1 241,4-2 0,-4 5 0,6-3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0.644"/>
    </inkml:context>
    <inkml:brush xml:id="br0">
      <inkml:brushProperty name="width" value="0.08571" units="cm"/>
      <inkml:brushProperty name="height" value="0.08571" units="cm"/>
    </inkml:brush>
  </inkml:definitions>
  <inkml:trace contextRef="#ctx0" brushRef="#br0">70 105 6415,'0'-10'510,"-2"2"-452,-3 8 0,1 0 0,-6 2 0,2 4 1,-3-2-1,5 8 1,0 1 21,-2 3 1,6-4-1,-4-1-88,5 3 1,1-5 56,0 3 42,7 0-55,3 5 1,2-7 0,-1-4-130,3-4-42,-6-2 148,7 7-127,-5-5 119,7 6 1,1-8-1,-3-2 1,-1-2-26,-2-2 27,-1-7-62,-1 11 0,5-14 30,-3 5 1,-2-5-51,1-1 70,-7-1-4,4 1 0,-2-1-38,0 1 37,-1-1-13,-5 1 0,0 5-24,0 1 21,-7-1 0,3 0 0,-8 3-97,-1 1 56,-3 2 0,-1 6 0,-1 0-155,1 0 188,-1 8-129,1-6 1,-1 13-13,1-3 104,-1-4 71,9 7 0,-7-5 0,6 7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3.022"/>
    </inkml:context>
    <inkml:brush xml:id="br0">
      <inkml:brushProperty name="width" value="0.08571" units="cm"/>
      <inkml:brushProperty name="height" value="0.08571" units="cm"/>
    </inkml:brush>
  </inkml:definitions>
  <inkml:trace contextRef="#ctx0" brushRef="#br0">106 35 7569,'0'10'-402,"0"-1"1,-2-5 0,-4 4 392,-6 2 0,3-6 0,-3 1 185,-2-3 0,5-2-13,-3 0-114,0 0-37,3 0 0,1-2 0,8-3-16,0-7 1,0 2 0,2 1 11,4 1 0,3-4-31,9 6 1,-1-1 66,1 1-36,-1 4-5,1-6 1,-1 8 0,1 0 3,-1 0 0,1 0 1,-1 0 110,0 0-102,-7 0-5,6 8 1,-9-4 8,5 7 0,2-5-14,-9 6 1,7-6-1,-6 5 0,6 1-39,-7 5 1,1-5-1,-6 0 1,0 1-45,0 3 76,0 1 0,-2 1-54,-4-1 0,3 1 51,-9-1 0,0 1-3,-5-1 0,-1-5-2,1-1 0,3-1 2,-3 2 0,3 1 4,-9-7-9,11 0 6,-3-6 1,5 0-40,-7 0 32,-1 0 5,1 0-144,-1 0 140,9 0-1,-7 0-6,14-8-125,-6 6 106,8-13 1,0 11 0,0-8 7,0-1 1,2-1 63,4 2 0,4 5 99,7 7-19,-7 0 1,6 0 43,-5 0-126,5 0 11,1 0 117,1 0-119,-9 0-6,7 0 35,-6 0-9,-1 7-3,7-5-13,-7 14-65,1-14 66,6 13 1,-14-13 12,13 14-162,-13-7 143,14 1-5,-7 6-156,1-14 149,-2 5-82,0 1 0,1-4 0,9 6-221,-1-3 0,-7 1 275,-4-2 0,3-4 0,1 6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1.664"/>
    </inkml:context>
    <inkml:brush xml:id="br0">
      <inkml:brushProperty name="width" value="0.08571" units="cm"/>
      <inkml:brushProperty name="height" value="0.08571" units="cm"/>
    </inkml:brush>
  </inkml:definitions>
  <inkml:trace contextRef="#ctx0" brushRef="#br0">0 18 7569,'0'-10'-139,"0"2"154,0 8-231,8 0 171,-6 0 113,6 0 107,-8 0-147,0 0 0,0 8 0,0 4 0,0 3 4,0 3 1,0-1 0,0 1 0,0-1 70,0 1-351,0-1 131,0 0 13,0 1 1,0-1-168,0 1 231,0-1 1,2-1 0,2-3-374,2-1 162,7-8 13,-11 11 238,6-13 0,7 6 0,5-8 0</inkml:trace>
  <inkml:trace contextRef="#ctx0" brushRef="#br0" timeOffset="417">262 70 7569,'0'-10'-341,"0"3"276,0-1 62,0 6 1,2-6-59,4 8 1,-2 0 0,8 0 51,1 0 1,3 0-1,1 0 34,1 0 18,-1 0-166,-7-8 123,5 7 14,-5-7-5,8 8-14,-1 0 8,0 0 8,-7-8-22,6 6-9,-14-6 27,13 8 0,-13 0-40,6 0 43,0 0-2,-6 0 3,5 0-8,-7 0 51,0 0 0,0 8 0,0 4 28,0 3 1,0 5-1,0 1-69,0 2 1,0 1 0,0-7-1,0 0-58,0 1 1,0-1 0,0 3 36,0 3-301,0-4 150,0 7 58,0-9 1,0-5-176,0-1 1,2-7 275,4 2 0,4 4 0,7 0 0</inkml:trace>
  <inkml:trace contextRef="#ctx0" brushRef="#br0" timeOffset="638">804 157 6417,'2'-9'70,"4"3"76,5 4 0,-1 2 0,2 0-133,1 0 0,-3 0 0,1 0 0,3 0 0,2 0 122,1 0-84,0 0 14,-7 0-660,6 0 299,-7 0 296,9 0 0,-1 0 0,1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0.992"/>
    </inkml:context>
    <inkml:brush xml:id="br0">
      <inkml:brushProperty name="width" value="0.08571" units="cm"/>
      <inkml:brushProperty name="height" value="0.08571" units="cm"/>
    </inkml:brush>
  </inkml:definitions>
  <inkml:trace contextRef="#ctx0" brushRef="#br0">0 158 6910,'10'0'-111,"5"0"0,-11-2 178,8-4-3,0 4 1,-1-6-1,1 8-19,1 0 0,3 0 0,1 0 1,1 0-9,-1 0 1,1 0 72,-1 0-135,1 0 0,-1 0 0,1 0 1,-1 0-1,1 0-237,-1 0 0,-5 0 187,-1 0 0,1 0-76,5 0 0,-5 0-124,0 0 275,-8 0 0,11 0 0,-5 0 0</inkml:trace>
  <inkml:trace contextRef="#ctx0" brushRef="#br0" timeOffset="344">262 1 6734,'0'11'269,"0"1"-225,0 1 0,0 3 1,0 1-58,0 1 1,0 5 0,0 0-98,0-1 1,0-3-1,2-3 0,4-5 1,-4 5 12,4-4 0,-4 3 1,-2 3-1,0-1-324,0 0 421,0-7 0,0 6 0,0-7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5.117"/>
    </inkml:context>
    <inkml:brush xml:id="br0">
      <inkml:brushProperty name="width" value="0.08571" units="cm"/>
      <inkml:brushProperty name="height" value="0.08571" units="cm"/>
    </inkml:brush>
  </inkml:definitions>
  <inkml:trace contextRef="#ctx0" brushRef="#br0">106 175 7569,'-10'0'-694,"-6"0"347,7 0 173,-1 0 179,2 0 1,1-6 0,-3-1 97,0-3 1,0 6 0,7-4 28,-3 1-88,0 5 1,6-14-103,0 14 111,0-6 0,0 1 57,0-5-52,0 4-15,0-7 3,8 13 8,1-14-74,9 14 46,-1-13-29,1 13 0,1-8 5,4 4 0,-3 4-24,3-3 56,-3 3-49,-3 2 1,0 0 3,1 0 1,-6 2-21,-1 3 45,-7-3-16,4 14 12,-8-6-79,0 7 74,0 0-17,0 1 12,0-1-25,0 1 23,-8-1-3,6 1 14,-13-1-13,13 1 0,-14-9 0,14 7 122,-6-6-118,1-1 0,5 7 55,-14-14-50,14 13 3,-5-13-3,7 14 8,0-14-4,0 5 11,0 1 9,0-6 0,0 8 45,0-4 1,1-4-1,5 3 34,6-3 1,3-4-1,3-1 13,-1-3 51,1-8-120,-1 12 1,1-13 4,-1 13 181,8-14-179,-5 14 26,5-13-137,-7 13 125,-1-6-6,0 8 5,1-8-538,-1 6 245,9-5 137,-7 7-807,6 0 419,1 0 472,1 0 0,8 7 0,0 3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7.676"/>
    </inkml:context>
    <inkml:brush xml:id="br0">
      <inkml:brushProperty name="width" value="0.08571" units="cm"/>
      <inkml:brushProperty name="height" value="0.08571" units="cm"/>
    </inkml:brush>
  </inkml:definitions>
  <inkml:trace contextRef="#ctx0" brushRef="#br0">1 53 6823,'2'-9'177,"3"3"1,-1 4-201,8 2 75,0 0-68,-3 0 67,7 0-17,-14-8 1,7 6-174,-3-4 174,4 4-19,0 2 0,5 0-110,-3 0 102,-4 0 11,7 0-128,-5 0-12,-1-7 125,7 5-13,-14-6-228,13 8 0,-13 0 204,6 0-126,-8 0 92,0 0 0,0 8 1,0 1-1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7.915"/>
    </inkml:context>
    <inkml:brush xml:id="br0">
      <inkml:brushProperty name="width" value="0.08571" units="cm"/>
      <inkml:brushProperty name="height" value="0.08571" units="cm"/>
    </inkml:brush>
  </inkml:definitions>
  <inkml:trace contextRef="#ctx0" brushRef="#br0">0 1 7050,'10'0'56,"-2"0"1,-1 0 0,5 0 0,4 0-1,1 0 1,0 0-1,1 0-101,-1 0 1,-5 0-201,0 0 124,-1 0 0,-1 0 173,6 0-63,-7 0 59,1 0-52,-2 0 4,-1 0 0,3 0 0,8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8:21.520"/>
    </inkml:context>
    <inkml:brush xml:id="br0">
      <inkml:brushProperty name="width" value="0.08571" units="cm"/>
      <inkml:brushProperty name="height" value="0.08571" units="cm"/>
    </inkml:brush>
  </inkml:definitions>
  <inkml:trace contextRef="#ctx0" brushRef="#br0">559 141 6352,'8'-10'-49,"-6"0"0,4 4 135,-4-5 0,-2 1-30,0-2 1,0 7-1,0-7 76,0-2 1,0 5-37,0-3 0,-2 2-68,-4-1 0,-4 3 1,-7 8 11,-1 0 0,7 0 1,1 2-1,0 2-32,1 2 0,-1 7 1,-4-3-1,5 2-1,1-1 1,0-1-1,4 3 1,-2-1 20,3 2 0,1 1 1,2 3-1,0-1-6,0 1 1,5-1 0,1 1 0,0 1-17,2 4 0,-6-3 0,4 5 0,-4-2-98,-2 0 0,5 7 0,1-5 0,-2 0-7,-2 0 0,-8-2 1,0-5-1,1-1-11,-3 1 0,4-1 0,-6 1 0,0-3-5,1-3 0,3 2 1,-6-7 114,-1 3 0,-3-6 0,-1 2 0,-1-4 0,1-2 0</inkml:trace>
  <inkml:trace contextRef="#ctx0" brushRef="#br0" timeOffset="468">0 490 7296,'0'-10'-232,"0"2"1,2 8 396,4 0 1,-2-5-72,8-1 0,-1 0 1,7 6-52,-1 0 1,1 0 0,-1 0-1,1 0-7,-1 0 1,1 0 0,1 0 0,2 0 8,3 0 0,5 0 0,-4 0 1,0-2-98,0-4 1,5 4-1,-5-4 1,0 5 26,0 1 0,-1 0 0,-7 0 0,0 0-152,1 0 1,-1 0-1,1 0-5,-1 0 0,1 0-128,-1 0 0,-7 1 310,-4 5 0,3-4 0,1 6 0,8-8 0</inkml:trace>
  <inkml:trace contextRef="#ctx0" brushRef="#br0" timeOffset="843">751 472 7478,'18'-1'-354,"-1"-3"408,1-2 1,-1 0-1,1 6-18,-1 0 1,1 0 0,-1 2 0,1 2-26,-1 2 0,-5 1 0,-1-3 0,1 4-91,-2 2 1,-1-4 0,-5 5 8,2 3 1,0 1 46,-6 3 15,0-9 0,-2 7 9,-4-4 0,2-5 0,-7-1 241,-3-4 0,4-2-116,-1 0 1,7-2-136,-2-4 1,4-3 0,4-9-108,4 1 0,-2 1 0,7 3 0,3 1-31,1-2 0,3 5 0,-1-1 0,1 2-213,-1 4 1,1 2 360,-1 2 0,8 0 0,3 0 0</inkml:trace>
  <inkml:trace contextRef="#ctx0" brushRef="#br0" timeOffset="1185">1363 507 6632,'-8'10'238,"6"0"1,-6-4-188,0 5 1,6-1-1,-3 2-27,3 1 0,2 3 0,2-1 24,3-3 0,5 1 1,8-7-164,-1-2 1,1-2-1,1-2 1,2 0 65,3 0 1,1 0 0,-4-2 0,2-2 66,-1-2 1,-3-7 0,-1 1-1,-1-1 76,1 1 1,-9-4-1,-1 7 1,-2-3 34,0 1 0,0 5 1,-8-4-59,-4 2 1,2 0 0,-8 5 0,-3-3-194,-7 2 1,3 2 0,-6 2 0,1 0-71,1 0 0,0 0 1,5 2-1,1 2-505,-1 2 697,1-1 0,0 3 0,-1 2 0</inkml:trace>
  <inkml:trace contextRef="#ctx0" brushRef="#br0" timeOffset="1863">1764 542 7569,'10'0'-889,"0"0"873,-4 0 76,3 0 0,7 2 1,-5 4-34,-5 6 0,-2-5 0,0 1 0,2 0-46,-2 4 0,-2-3-243,-2 3 196,0 0 0,0-1 48,0 1 0,-2-8 0,-2 0 114,-2-8 0,0 0 1,6-8-48,0-1 1,0 3 0,2-2-42,4-1 1,4-1-1,5 1 1,-1 3 1,-3 2 1,1-3 0,5 5-23,1 2 0,-1 2 1,1 0-1,-1-2 31,1-2 0,-1 0 0,1 6 3,-1 0 1,-1 2 0,-3 2-23,-1 2 0,-2 2-20,1-2 32,5 3 0,-14 3-5,4 0 0,-4-1-46,-2 7 20,0-9 1,-2-1-7,-4-8 0,2 0-12,-8 0 0,8-2 1,-1-4 3,3-5 1,7 1 0,3-2 0,2 1 11,3 1 0,3-5 1,1 5-1,1-2 44,-1 1 0,1 7 1,-1-4 114,1 0-99,-1 6 0,1-6 0,-1 8 0,1 0-18,-1 0 0,3 0 0,1 0 0,2 0 34,-2 0 1,-1 0 0,-3 2 0,1 2-41,-1 2 1,1 6-1,-3-4 1,-3 1-91,-6 5 1,-2-4-1,-1 1-47,3 3 0,-2 1 1,-10 3-1,-5-3-236,-5-3 358,-1 3 0,-8-5 0,-3 8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2.693"/>
    </inkml:context>
    <inkml:brush xml:id="br0">
      <inkml:brushProperty name="width" value="0.08571" units="cm"/>
      <inkml:brushProperty name="height" value="0.08571" units="cm"/>
    </inkml:brush>
  </inkml:definitions>
  <inkml:trace contextRef="#ctx0" brushRef="#br0">0 0 7024,'10'0'422,"-2"2"-284,-8 4-32,0-4 1,2 12-1,2-7 282,1 3-328,1-6 26,-6 11 0,0-13-123,8 14 124,-6-6 0,6 7 46,-8 1-83,0-1 0,0 0-139,0 1 0,0-1 1,0 1-1,2-1-126,3 1 0,-3-7 0,4 1-357,-4 2 1,6-7 571,4-1 0,3 4 0,3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2.912"/>
    </inkml:context>
    <inkml:brush xml:id="br0">
      <inkml:brushProperty name="width" value="0.08571" units="cm"/>
      <inkml:brushProperty name="height" value="0.08571" units="cm"/>
    </inkml:brush>
  </inkml:definitions>
  <inkml:trace contextRef="#ctx0" brushRef="#br0">0 1 7569,'10'7'-126,"-2"-5"0,-2 8 0,-1-4 214,-1 6 23,6-5-253,-8 1 19,6 0 202,-8-6-134,0 13 0,0-13 52,0 14 0,0-12-385,0 7 222,-8-7 166,6 4 0,-13 0 0,5 1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3.464"/>
    </inkml:context>
    <inkml:brush xml:id="br0">
      <inkml:brushProperty name="width" value="0.08571" units="cm"/>
      <inkml:brushProperty name="height" value="0.08571" units="cm"/>
    </inkml:brush>
  </inkml:definitions>
  <inkml:trace contextRef="#ctx0" brushRef="#br0">227 36 7569,'10'-12'-1187,"-4"1"1290,-4 7 22,-2-4 1,-8 8-1,-4 0 1,-3 0 219,-3 0-268,1 0-37,7 0 1,-6 2-4,5 4 1,-3-2-1,1 7 1,1 3-24,-2 1 64,-1 3 10,-3-1-138,1 1 0,5 5 30,1 0 0,7 1 20,-2-7 0,4 2 1,2 3-1,2 1 2,4-2 1,4-1 0,7-3 11,0 1 0,-5-7 38,0 1-37,-1-8-2,7 11 0,-7-13-27,1 4 29,0-4-20,5-2 1,1 0-10,-1 0 31,1 0-25,-1-8 1,-5 5-3,-1-9 19,1 0-105,-2-5 103,5-1-7,-13 9 4,6-7-81,-8 6 0,0-7-25,0-1 0,-8 9 0,-3 3-25,-5 4 1,-7 2 0,-1 2-12,3 4 1,2 2-42,1 3 0,1 3-3,-1-8 94,9 7 88,1-11 0,8 14 0,0-14 0,0 5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4.706"/>
    </inkml:context>
    <inkml:brush xml:id="br0">
      <inkml:brushProperty name="width" value="0.08571" units="cm"/>
      <inkml:brushProperty name="height" value="0.08571" units="cm"/>
    </inkml:brush>
  </inkml:definitions>
  <inkml:trace contextRef="#ctx0" brushRef="#br0">18 1 7569,'8'10'-163,"-6"-1"-128,4-3 0,-4-2 335,-2 8 1,0-1-25,0 7 1,0-1-1,0 1-82,0-1 1,0 1-20,0-1 0,-6-5 1,-2-3 80,-1-1 0,5 6 0,-4-4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5.443"/>
    </inkml:context>
    <inkml:brush xml:id="br0">
      <inkml:brushProperty name="width" value="0.08571" units="cm"/>
      <inkml:brushProperty name="height" value="0.08571" units="cm"/>
    </inkml:brush>
  </inkml:definitions>
  <inkml:trace contextRef="#ctx0" brushRef="#br0">18 35 7387,'-9'0'-152,"1"0"0,10 0 187,4 0 1,3 6 0,9 0 96,-1-2-219,1-2 147,-1-2-41,1 0 45,-1 0-140,1 0 1,-1-8 91,0 6-141,9-6 140,-7 8 13,6-8-37,-7 6-36,-1-5 46,1-1 7,-1 6 125,-7-6-124,5 8-5,-5 0 2,0 0 34,-2 0 26,-8 0 1,0 2 9,0 4 1,0-2 0,0 7 0,0 3-36,0 2 0,-6 1 0,-2 1 1,0-1-44,0 0 0,3 7 0,3-1 1,-2-2-49,-2-1 1,-2-3 0,4 3-235,-1 3 82,-1-4-27,6 7 220,0-17-53,0 7-304,0-7 134,0 1-14,0 6 246,7-14 0,3 13 0,8-5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7.839"/>
    </inkml:context>
    <inkml:brush xml:id="br0">
      <inkml:brushProperty name="width" value="0.08571" units="cm"/>
      <inkml:brushProperty name="height" value="0.08571" units="cm"/>
    </inkml:brush>
  </inkml:definitions>
  <inkml:trace contextRef="#ctx0" brushRef="#br0">53 1 7569,'-10'0'0,"-6"0"0,14 0-700,-5 0 376,7 0 186,0 0 0,-8 0 1,-2 0-1</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8.560"/>
    </inkml:context>
    <inkml:brush xml:id="br0">
      <inkml:brushProperty name="width" value="0.08571" units="cm"/>
      <inkml:brushProperty name="height" value="0.08571" units="cm"/>
    </inkml:brush>
  </inkml:definitions>
  <inkml:trace contextRef="#ctx0" brushRef="#br0">298 105 7569,'0'-10'-69,"0"1"1,0 3-321,0-6 1,0 3 390,0-3 1,-8 2-1,-4-3 69,-3 1 0,3 8 0,1-2-46,-3 4 1,-2 2 0,-1 0 0,0 0 6,-1 0-82,1 0 85,-1 0-10,-7 8 1,11-4 154,-3 8-146,3-8 0,-3 3-6,7 1-23,-5 2 35,13-1-15,-6 7 52,8-14-43,0 13-6,0-13 0,2 12-29,4-8 1,3 5-1,9-3-5,-1 2 0,1-6 0,1 2 1,3-2-2,1 1 1,0-3 0,-5 4 0,-1-4 12,0-2 0,7 0 1,-1 0-1,-2 0 20,-1 0 0,-3 0 1,-1 2-1,-3 2 24,-1 2 0,-2 1 1,3-3-59,-1 2 0,-2 8 1,1-3-23,-5 5 0,-4-4 0,-2-1-21,0 3 0,-2 1 47,-4 3 1,-3-1-1,-9-1 1,1-3 16,-1-1 1,1-8 0,-1 4 0,1-3 16,-1 1 1,-5 0-1,0-4 1,1 2-2,3 2 0,-4 0 0,-1-6-9,3 0 1,2 0-93,1 0 0,7-2 0,1-4-181,2-6 1,2 2-1,6-1 39,0-3 1,8-1 0,2-3 213,-1 1 0,7-1 0,-6 1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8.926"/>
    </inkml:context>
    <inkml:brush xml:id="br0">
      <inkml:brushProperty name="width" value="0.08571" units="cm"/>
      <inkml:brushProperty name="height" value="0.08571" units="cm"/>
    </inkml:brush>
  </inkml:definitions>
  <inkml:trace contextRef="#ctx0" brushRef="#br0">1 1 5983,'0'9'556,"0"-1"-212,8-8-241,-6 0 28,5 0-1,-7 0 1,8 8-156,-6-6 181,14 6-188,-7-8 1,3 0 0,0 0 153,1 0-231,-5 7 17,7-5 195,-5 6-492,8-8 188,-1 0 7,-7 0 169,5 0 46,-5 0-21,0 0 0,5 0 0,-5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9.096"/>
    </inkml:context>
    <inkml:brush xml:id="br0">
      <inkml:brushProperty name="width" value="0.08571" units="cm"/>
      <inkml:brushProperty name="height" value="0.08571" units="cm"/>
    </inkml:brush>
  </inkml:definitions>
  <inkml:trace contextRef="#ctx0" brushRef="#br0">1 1 6502,'17'0'229,"1"0"47,-1 7-216,1-5 0,-1 6 14,0-8-14,1 0-380,-1 0-140,1 0 460,-1 0 0,1 8 0,-1 2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7.360"/>
    </inkml:context>
    <inkml:brush xml:id="br0">
      <inkml:brushProperty name="width" value="0.08571" units="cm"/>
      <inkml:brushProperty name="height" value="0.08571" units="cm"/>
    </inkml:brush>
  </inkml:definitions>
  <inkml:trace contextRef="#ctx0" brushRef="#br0">1 1 5963,'7'9'-138,"-5"-1"141,6-8 68,-8 0 722,0 0-481,-8 0-267,6 0 1,-5 0 127,7 0-9,0 0-41,0 8 0,0-4 9,0 8-109,0-9 1,0 7 0,2-4-60,3 6 1,-3-3 0,4 3-190,-4 2 1,-2-5 0,0 3-168,0 1 0,2-5 392,4-2 0,4 4 0,7-1 0</inkml:trace>
  <inkml:trace contextRef="#ctx0" brushRef="#br0" timeOffset="337">175 106 7373,'12'2'-359,"0"1"408,1 3-208,3 0 95,1-6 1,-5 0-8,-1 0 0,-5 0 0,6-2 26,2-4 0,-1-3-41,-1-9 45,-5 8 33,1-5-8,-6 13 134,6-6-144,-8 0 13,0 6-8,0-5 123,0 7-48,0 0 9,-8 0 1,4 0 0,-7 2 27,-3 3 1,4-1 0,1 8-18,1 2-23,2-7-112,6 9 107,0-6-13,0 7-48,0 1 0,2-3 0,2-1 14,2-3-85,7-7 1,-3 10-1,7-7 1,1 1-135,-1 0 1,1-2 0,-1-6 219,1 0 0,-1 0 0,1 0 0,-1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8:24.512"/>
    </inkml:context>
    <inkml:brush xml:id="br0">
      <inkml:brushProperty name="width" value="0.08571" units="cm"/>
      <inkml:brushProperty name="height" value="0.08571" units="cm"/>
    </inkml:brush>
  </inkml:definitions>
  <inkml:trace contextRef="#ctx0" brushRef="#br0">490 262 6692,'1'-9'21,"5"3"0,-4 6 0,4 6 23,-4 5 1,0 3-1,2 0 1,2-3-19,-2 3 1,-3 7 0,-1 2 0,2-1-59,4-3 1,-4-1-1,4-1 1,-4 1-114,-2-1 0,0-5 0,0-1-352,0 3 497,0 1 0,-8-5 0,-2-2 0</inkml:trace>
  <inkml:trace contextRef="#ctx0" brushRef="#br0" timeOffset="459">1 228 6782,'17'0'119,"-5"0"1,-1 0-1,3 0-40,1 0 0,3 0 0,-1 0 0,1 0-13,-1 0 0,7 0 0,1 0 0,2 0-15,4 0 0,2 0 1,2 0-1,0-2-33,0-4 0,0 4 1,0-4-1,0 4-42,-1 2 1,1-6 0,0 0-1,-2 3-78,-4 1 1,2 2 0,-7 0-337,-3 0 255,-2 0 0,-7 0-195,0 0 378,-8 0 0,3 0 0,-14-8 0,-3-2 0</inkml:trace>
  <inkml:trace contextRef="#ctx0" brushRef="#br0" timeOffset="923">821 262 7569,'12'6'-233,"0"0"0,-1 0 0,7-6 250,-1 0 1,1 0-1,-1 0 1,1 0-44,-1 0 0,1 0 0,-1 0 0,0 0 16,1 0 1,-1-2 0,1-2-1,-1-2 1,1 2 1,-7-3 0,1-1 92,2-2 0,-7 4-44,-1-5 1,-4 5-36,-2-6 1,-2 8-1,-4-1 0,-5 3 1,-5 2 0,-1 0 0,-1 0 29,1 0 0,-1 0 0,1 0 27,-1 0 0,1 0 0,0 0 0,-1 2-29,1 3 1,1 5-1,2 6 1,5-3-20,1-1 1,-4 1 0,7 9 19,1 1 0,2 6 1,2-6-107,0-1 0,2-3 1,4-3-13,5-5 1,-1 3 0,3-8-1,5-2-39,3-2 1,3-2 0,-5 0 0,2 0-86,3 0 0,5 0 0,-4 0 208,2 0 0,2-8 0,6-2 0</inkml:trace>
  <inkml:trace contextRef="#ctx0" brushRef="#br0" timeOffset="1367">1572 297 7569,'-2'-15'-436,"-3"3"1,-5 4 499,-8 8 1,1 0-1,-1 0 7,1 0 1,0 0 0,-1 0-1,1 2-27,-1 4 0,1-2 1,-1 8-1,1-1-17,-1-1 1,3 6 0,1-7 0,4 3-66,3 0 0,1-1 13,6 7 1,2-1 24,4 1 0,3-9 1,9-3-1,-1-4-32,1-2 0,-1 0 0,1-2 0,-1-2 11,1-2 0,-1-7 0,1 1 30,-1-3 0,-1 3 0,-3 0 48,-1-1 0,-3-3 44,3-1 0,-4-1 298,-8 1-161,0 7-256,0 2-124,0 24 172,0-12 1,0 19-1,0-11-55,0 3 0,6-3 1,1-2-1,1-1-306,0 1 1,6-6 0,-5 4 0,3-2 330,0-1 0,-1 1 0,7-6 0</inkml:trace>
  <inkml:trace contextRef="#ctx0" brushRef="#br0" timeOffset="2004">1782 280 7532,'17'0'38,"1"0"69,-1 0 1,-5 8-150,0 3 0,-9-1 0,3 2-141,-4 1 0,-2-3 120,0 2 44,0-9 87,0 5-28,0-8 0,0-2-38,0-4 1,0 3 0,2-7 0,2 0 1,2 0 0,2 7 0,-3-5-13,7 0 1,4 0 0,1-5 28,1 1 0,-1 8 1,0-2 13,1 4 0,-6 2 0,-1 0-14,3 0 1,1 0 0,3 2-7,-1 4 1,-7-2 0,-2 6 0,-2-1-67,-1 1 1,3 0 0,-4 3-45,2-1 0,0 0 8,-6 5 0,0-5 35,0 0 0,-2-9 48,-4 3 0,2-6 14,-8-6 1,8-3 0,1-9-3,6 1 1,1 1 0,6 3 0,0 1-2,-1-2 0,3-1 0,6-3 1,-1 3 8,0 3 0,1-1 1,-1 7 254,1 2 0,-1 2-203,1 2 0,-1 0 0,1 2-82,-1 4 0,-5-2 1,-2 7-1,-1 3-46,1 1 1,-4-3-1,3 0 1,-1 1-232,-4 3 0,-2 1 0,-2 1-6,0-1 298,0-7 0,8 5 0,2-5 0</inkml:trace>
  <inkml:trace contextRef="#ctx0" brushRef="#br0" timeOffset="2633">2777 420 7569,'0'9'-1351,"0"1"1241,0-4 168,0-4 1,0 7 156,0-3 138,0 4 136,0 0-46,0-3-343,0-7 1,0-7-17,0-5 0,2 2 0,4-1-46,6-3 1,-3-1-1,1-3 1,0 3-3,0 3 1,-5-4 0,5 5-129,-2-5 110,-2-1 1,-1-6 0,3-1-1,0 3-14,0 2 1,3-5-1,-3-1 1,0 0-12,0 0 1,5 1 0,-3 7 0,0-1-41,-4 1 0,1 5 1,-1 1 82,-2-3 1,0 6-206,2 2 119,-4 4 1,11 10-1,-5 4 37,2 3 0,-6 3 0,3-1 0,-1 1 22,0-1 1,0 1 0,-4-1 0,2 1 11,1-1 1,3 1 0,-4-1 0,2 1-14,-2-1 1,4 0-1,-1 1-88,3-1 0,2 1 0,3-1-43,-3 1 0,3-1-212,-3 1 0,-2-1-60,1 1 0,-7-7 395,2 1 0,-6-8 0,-6 2 0,-11-4 0,-10-2 0</inkml:trace>
  <inkml:trace contextRef="#ctx0" brushRef="#br0" timeOffset="2946">2707 315 7386,'18'0'-353,"-8"0"179,5 0 0,-5 0 238,7 0 0,-5 0 0,0 0 46,1 0 0,3-2 1,1-2-39,1-2 0,-1 0 0,1 6 0,-1 0-57,1 0 1,-1 0 0,0 0 0,1 0-121,-1 0 0,1 0 0,-1 0-120,1 0 0,-1 0 0,-1-2 1,-3-1 224,-1-3 0,0 0 0,5-2 0,1-2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5.979"/>
    </inkml:context>
    <inkml:brush xml:id="br0">
      <inkml:brushProperty name="width" value="0.08571" units="cm"/>
      <inkml:brushProperty name="height" value="0.08571" units="cm"/>
    </inkml:brush>
  </inkml:definitions>
  <inkml:trace contextRef="#ctx0" brushRef="#br0">280 141 7569,'10'0'-499,"-2"-8"369,-8 6 1,0-14-152,0 5 173,0 3 189,0-8 0,0 12 109,0-7-115,0 7 0,0-12 48,0 14-76,0-13 0,-2 11-35,-4-8 77,4 9-19,-13-5-57,5 8 0,-2 0 0,1 0 118,-3 0-197,-9 0 0,3 0 101,-5 0-142,8 0 141,-1 0-8,-7 8-2,6-7-42,-7 15 32,17-14 9,-7 13 18,14-13-21,-13 14-3,13-6 2,-6 7-13,8 1 1,0-7 0,0 1 0,2 0-53,4-3 1,-2 7 0,7-7-235,3 1 280,1 6-90,3-14 62,-1 5 1,1-7 0,-1 0 0,1 0 21,-1 0 0,1 0 0,-3-2 0,-1-1 31,-3-3 1,-5-2 85,6 2 0,-8 2 0,3-5 404,1 1-330,-6 2 0,6 8-108,-8 4 1,0 3 0,0 9 0,0-1-65,0 1 0,0-1 0,0 1 0,0-1-203,0 1 1,0 7-16,0 4 1,6-4 0,0-1 0,-3-5-133,-1-2 0,-2-5 1,2-2 336,4-2 0,-4-3 0,14 3 0,-7 2 0</inkml:trace>
  <inkml:trace contextRef="#ctx0" brushRef="#br0" timeOffset="427">542 141 7507,'18'-16'0,"-1"2"-61,1 3 0,-7 1 0,1-4 0,2 5 37,1 1 1,3-4-1,-1 7 1,2 1-15,5 2 1,-5 2 0,4 0 0,-3 0 41,-3 0 1,1 0-31,-1 0 1,-1 2 0,-5 3 0,-5 7-16,-4 4 0,-10 1 0,-3 1 0,-5-1-5,-1 1 0,-1-1 0,1-2 37,-1-3 1,7 4 0,-1-5-82,-1 5 69,5 1 1,2-1-1,12-5 1,5-5 24,5-4 0,1-2 1,1 0-1,-1 0 56,1 0 1,-1 2 0,1 4-4,-1 6 0,-5-3 0,-2 3-20,-3 2 0,-1 1-7,-6 3 1,0-1 0,-2-1 0,-4-5 32,-5-5 1,-5 2 0,-1 0 0,-1-1-11,1 1 0,-1-2 0,-1-6 0,-2 0-80,-3 0 1,1 0 0,4 0 0,-3 0-40,-1 0 1,0 0 65,5 0 0,-7 0 0,-2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3.976"/>
    </inkml:context>
    <inkml:brush xml:id="br0">
      <inkml:brushProperty name="width" value="0.08571" units="cm"/>
      <inkml:brushProperty name="height" value="0.08571" units="cm"/>
    </inkml:brush>
  </inkml:definitions>
  <inkml:trace contextRef="#ctx0" brushRef="#br0">0 175 7569,'10'-8'-169,"-2"-2"-34,0 1 1,-7-1-1,5 4 631,-4-6-328,-2 5-22,0-1-1,0 8 5,0 0-190,0 8 131,0 1 1,0 3 0,0 0-48,0 1 0,0-3 23,0 2 14,0-1-52,8-1 45,-6-2 52,6-8 61,-1 0-106,3 0 40,0 0-32,5 0-10,-5 0 17,8 0 46,-1 0-49,-7 0-4,5 0 17,-5 0-1,7 0-7,1 0-4,-1 0 26,1 0-24,-8 0 5,5 0-12,-5 0-111,-1 0 114,7 0-1,-14 0-123,6 0 122,-8 0-4,7 0-6,-5 0-27,6 8 1,-8-5 0,0 9 0,0 2 9,0 1 0,0-3 0,0-1 0,0 3-13,0 2 9,0 1 1,-6-5-1,0-1 1,-5 1-4,5 5 1,-8-5 12,3 0 0,1-6 0,-2 3 0,-1-1 0,-3-4 1,5 4-55,-1-3 0,0 1 40,-5-6-165,-1 0 0,1 0 54,0 0 0,5 0-223,0 0 0,6 0 347,-5 0 0,-1-8 0,-5-1 0</inkml:trace>
  <inkml:trace contextRef="#ctx0" brushRef="#br0" timeOffset="353">35 18 7335,'10'0'-409,"-2"0"495,-8 0 1,2 0 216,3 0-223,-3 0-17,14 0 0,-14-2 0,6-2 0,-1-2 0,5 2 41,4 2 1,1 2-110,0 0 1,1 0 0,-1 0 0,1 0-143,-1 0 1,1 0 0,-1 0 182,1 0-139,-9 0 1,7 0 77,-4 0-167,-5 0 79,9 0 1,-12 0 24,7 0-169,-7 0 33,4 0 1,0 0 223,3 0 0,-3 0 0,0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32.760"/>
    </inkml:context>
    <inkml:brush xml:id="br0">
      <inkml:brushProperty name="width" value="0.08571" units="cm"/>
      <inkml:brushProperty name="height" value="0.08571" units="cm"/>
    </inkml:brush>
  </inkml:definitions>
  <inkml:trace contextRef="#ctx0" brushRef="#br0">0 53 7527,'0'-10'165,"0"0"-304,0 5-492,0 3 339,0-6 1,2 8 291,4 0 0,-4-8 0,6-2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33.152"/>
    </inkml:context>
    <inkml:brush xml:id="br0">
      <inkml:brushProperty name="width" value="0.08571" units="cm"/>
      <inkml:brushProperty name="height" value="0.08571" units="cm"/>
    </inkml:brush>
  </inkml:definitions>
  <inkml:trace contextRef="#ctx0" brushRef="#br0">0 70 6924,'0'12'466,"0"-1"-418,0 3 0,6 1 0,0 3 0,-2-1-18,-2 1 0,-2-1 0,0 1 0,0-1-63,0 1 0,5-1 1,1 0-1,-2 1-129,-2-1 0,-2 1 0,0-1-181,0 1 1,2-1 111,4 1 0,-2-7 231,7 1 0,1-8 0,5 4 0</inkml:trace>
  <inkml:trace contextRef="#ctx0" brushRef="#br0" timeOffset="611">611 87 7328,'0'-17'-1021,"0"7"978,0-5 1,0 11 120,0-8-53,-7 8 123,5-4-123,-6 1 0,6 5-22,-4-4 1,2 4 42,-7 2 0,-1 0 0,-6 0 0,1 0 66,0 0-70,-1 0-8,1 0-1,-1 0 17,1 0-15,-1 0 1,1 8 8,-1-6-63,1 13 0,-1-11 79,1 8-57,-1-8 24,9 11 0,-5-11 24,8 8-107,-7-1 78,11-1-30,-6 6 0,8-13 1,0 9 17,0 2 1,8-7 0,3 1 18,5 0 47,9-6-62,-5 6-16,5-8 0,-6 5-2,5 1 18,-5 0-12,6-6 1,-7 6 3,-1 0 0,1 5-10,-1-5 0,0 8 0,1-3 2,-1 5 0,-1 1 0,-4 1-39,-7-1 0,-3-5 1,-2 0 38,0 1 0,0 3 0,0 1 0,-2-1 6,-3-5 0,1 3 1,-6-6-1,0-1 10,1 1 0,-3 4 0,-6-4 0,1-1 18,0 1 1,-1-2 0,1-6-1,-1 0 76,1 0 0,-1 0 1,1-2-72,-1-4 1,7 2 0,1-7-36,2-3 0,2-1 0,6-3 0,0 1-48,0-1 0,2 1 0,4-3 1,8-1 7,7-2 0,0-6 1,9 5-1,1 1-111,2-2 0,1 5 0,1-3 0,0 6 149,0 5 0,8-11 0,2 3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31.368"/>
    </inkml:context>
    <inkml:brush xml:id="br0">
      <inkml:brushProperty name="width" value="0.08571" units="cm"/>
      <inkml:brushProperty name="height" value="0.08571" units="cm"/>
    </inkml:brush>
  </inkml:definitions>
  <inkml:trace contextRef="#ctx0" brushRef="#br0">228 140 6466,'-18'0'126,"1"0"-43,0 0-150,-1 8 88,8-6 5,-5 13 4,5-13-6,0 14-5,-5-6 1,5-1 18,1 7-13,-7-7-4,6 9-37,1-8 35,-7 5 0,14-5-10,-13 0-6,13 5 22,-6-5-51,8-1 50,0 7 19,0-14-14,0 13 0,8-13 0,3 4-21,5-4 0,1-2 0,1-2 20,-1-4-9,1 4-6,-1-13 0,6 11-2,1-8 63,7 9-61,-4-5 0,2 2-15,0 0 19,-8 0-1,12 6-6,-5 0-235,-1 0 111,6 0-16,-14 0 1,6 0-171,-7 0 129,-1 0 108,-7 0-8,6 0-35,-7 0 106,1-7 0,-2 5 0,-8-6 0</inkml:trace>
  <inkml:trace contextRef="#ctx0" brushRef="#br0" timeOffset="271">333 0 7569,'-10'8'-245,"2"-6"178,8 14 0,-8-14 177,7 13-177,-7-5 191,8-1-102,0 7 0,0-6-184,0 7 219,0 8 0,0-5-106,0 3 0,0-2 0,0 1-95,0 1 6,0 0 147,0-5 23,0-1-113,0 9 0,6-7-20,-1 4 100,1-3-201,2-11 1,-6 7-102,4-5 303,3-3 0,1 8 0,8-7 0</inkml:trace>
  <inkml:trace contextRef="#ctx0" brushRef="#br0" timeOffset="680">769 158 7434,'10'-8'-276,"-2"-2"0,-10 0 353,-4 5 1,-4 8-1,-5 5 1,1 2-4,3 4 0,5 1 0,-4 3 0,2-1-51,4 0 1,2 1 0,2-1-33,0 1 1,6-1 0,2-1 0,2-3 26,3-1 1,3-8 0,1 4-1,1-3-70,-1 1 0,7 0 0,-1-6 0,-2 0 38,-1 0 1,-3 0 0,0-2 0,1-4-7,-1-5 0,1 1 0,-3-2 0,-1-1 1,-2-3 0,-8-7 1,1 0-1,-3 1-5,-2 3 0,0 2 1,-2-1-1,-2 1-42,-1-1 1,-9 1 0,0 1-1,-5 3-37,-4 1 0,-1 8 0,7-2 0,0 4-61,-1 2 1,1 0-1,-1 2 164,1 4 0,-1-4 0,1 6 0</inkml:trace>
  <inkml:trace contextRef="#ctx0" brushRef="#br0" timeOffset="1181">1223 53 7117,'18'0'7,"-1"0"1,1 0 0,-1 0 0,1 0-10,-1 0 0,1 0 1,-1 0-1,1 0-47,-1 0 82,0 8-20,1-7-26,-1 7 1,1-8 34,-1 0-14,1 0-84,-1 0 0,-5 0 89,0 0-10,-1 0-81,-1 0 61,5 0 26,-13 0-12,14 0 0,-14 2 0,4 4 1,-12-2-1,-6 8 51,-3 1 0,-3-3-16,1 1 1,-1-1 194,1 2-213,7 3 6,-5-5 1,7 2 22,-4-1-15,-3 1-30,13 5 0,-8 1-4,4-1 31,4 1-110,-6-1 0,8 1 115,0-1-12,0 1-105,0-9 0,0 7 78,0-4 15,0-5-46,0 9 1,6-12 0,2 5 0,2-1-765,3-4 804,3-2 0,1-2 0,1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35.888"/>
    </inkml:context>
    <inkml:brush xml:id="br0">
      <inkml:brushProperty name="width" value="0.08571" units="cm"/>
      <inkml:brushProperty name="height" value="0.08571" units="cm"/>
    </inkml:brush>
  </inkml:definitions>
  <inkml:trace contextRef="#ctx0" brushRef="#br0">0 1 7266,'0'9'-75,"0"-1"1,2-8 102,4 0 1,-2 6 0,7 0-39,3-2 1,1-2-1,3-2 1,-1 0-137,1 0 0,-1 0 1,1 0-213,-1 0 358,1 0 0,-1 0 0,1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36.039"/>
    </inkml:context>
    <inkml:brush xml:id="br0">
      <inkml:brushProperty name="width" value="0.08571" units="cm"/>
      <inkml:brushProperty name="height" value="0.08571" units="cm"/>
    </inkml:brush>
  </inkml:definitions>
  <inkml:trace contextRef="#ctx0" brushRef="#br0">0 0 7569,'0'12'-62,"2"-2"1,4-3 134,6-3 1,3-2 0,3 0-417,-1 4 1,1-4 342,-1 4 0,8-4 0,2-2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35.152"/>
    </inkml:context>
    <inkml:brush xml:id="br0">
      <inkml:brushProperty name="width" value="0.08571" units="cm"/>
      <inkml:brushProperty name="height" value="0.08571" units="cm"/>
    </inkml:brush>
  </inkml:definitions>
  <inkml:trace contextRef="#ctx0" brushRef="#br0">0 454 7569,'10'0'-291,"5"8"0,-11 0 376,8 4 0,-6-5-147,5-7 0,-5 0 43,6 0 0,-3-2 0,5-1 10,-2-3 1,-7-6-1,5 4 1,0-1-1,0-5 0,1-1 1,5-3-21,-5 1 0,3-1 1,-6 1-1,0-1-6,-1 1 1,-1-7-1,-6 1 1,2 2-16,4 1 1,-4 3 0,4-2 0,-4-3 34,-2-1 0,0 0 0,0 5 0,0 1-37,0-1 216,0 9-183,0-7-1,0 6 8,0 1 0,0-1 276,0 4-141,0 4-95,0-6 1,-2 8 3,-4 0 0,4 2-7,-4 4 0,4 4 1,2 7 21,0 1 0,0-1 1,0 1-7,0-1 0,0 1 0,0-1 0,0 1 15,0-1 1,0 0 0,0 1-7,0-1 0,2 1 0,2-1 0,2 1 0,-2-1 1,5 1 0,1-1 80,0 1-102,5-1 1,-11 1-77,8-1 1,-6-5 118,5-1-158,1 1 0,5 0 130,1-1-30,-1-7 0,1 4-125,-1-8 1,1 6-173,-1 0 1,-5-1-82,-1-5 138,1 0-230,6-7 148,-1-3 308,-7-8 0,-3 1 0,-7 0 0</inkml:trace>
  <inkml:trace contextRef="#ctx0" brushRef="#br0" timeOffset="428">18 192 7569,'-10'0'-1824,"2"0"2024,8 0 166,0 0-244,8 0 1,-4 0 25,7 0-103,-7 0 1,6 0 0,-4 0 21,5 0 1,-1 0 0,2-1-69,1-5 0,-3 4 0,2-4 1,1 4-1,3 2-42,1 0 69,8 0-329,-5 0 185,5 0 1,-7 0-127,-1 0 1,6 0 243,1 0 0,7-8 0,-4-1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37.632"/>
    </inkml:context>
    <inkml:brush xml:id="br0">
      <inkml:brushProperty name="width" value="0.08571" units="cm"/>
      <inkml:brushProperty name="height" value="0.08571" units="cm"/>
    </inkml:brush>
  </inkml:definitions>
  <inkml:trace contextRef="#ctx0" brushRef="#br0">1922 630 7314,'-8'9'-952,"6"1"1232,-4-4 0,6-4-148,6 4 1,-2-5 0,8-1 0,1 0-148,3 0 1,1 0 0,1 0 0,1 0-52,4 0 0,-1-5 0,5-1 0,0 2 43,0 2 1,-5 2-1,1 0 1,-2 0 22,3 0 0,-5-8 0,6-1 0</inkml:trace>
  <inkml:trace contextRef="#ctx0" brushRef="#br0" timeOffset="1608">2603 298 7429,'10'0'-1062,"-3"0"830,-7 0 629,-7 0-147,5 0-188,-6 0-13,8 0 65,0 0 1,2 6 0,4-1-103,5-1 1,5-2 0,1-2 13,1 0 0,7 0 5,-6 0-8,7 0 5,-9 0 5,8 0 1,-5 0-17,13 0 16,-14 0-90,14 0 82,-13 0 3,5 0-369,-8 0 169,9 0-1,-7-8 161,6 7-394,-15-7 170,5 8 236,-13 0 0,14 0 0,-6 0 0</inkml:trace>
  <inkml:trace contextRef="#ctx0" brushRef="#br0" timeOffset="4015">4384 769 6552,'18'0'108,"-7"0"0,1 0-187,2 0 0,1 0 0,3 0 0,-1 0 78,1 0 0,-1 0 0,1 0 1,-1 0 0,0-7 0,1-3 0</inkml:trace>
  <inkml:trace contextRef="#ctx0" brushRef="#br0" timeOffset="4358">5415 280 7318,'-8'-9'-356,"-2"1"1,-7 8-1,-1 0 370,1 0 1,-1 0 0,1 0 0,-2 2 53,-5 4 1,5-3-1,-6 9 1,1 2-13,1 1 0,-6 8 0,6 3 0,1 1-7,3 4 1,1 2-1,-1 2 1,0 0-40,1 0 0,-3 5 0,11 1 0,0-2-17,5-2 1,3 0 0,2 2-19,0 1 0,0-5 0,2-6 0,1 2 1,5 0 6,2-1 0,7 1 1,9-8-1,-1-2-471,0-1 489,6-11 0,4 7 0,10-6 0</inkml:trace>
  <inkml:trace contextRef="#ctx0" brushRef="#br0" timeOffset="399">2551 612 6781,'7'-10'84,"3"3"0,8 7 11,-1 0-197,0 0 153,1 0 0,-1 0-42,1 0 1,-7 0 0,1 0 42,0 0-46,5 0 1,-5 0 51,0 0-43,-1 0 6,-1 0 1,0 5-7,-5 1 12,-3 8-106,6-4 1,-8 1 41,0 1 14,0-8 36,0 11-6,0-5-34,-8 7 22,-1 1 0,-9-6 1,1-1-1,-1 1-9,1-2 0,-1 3-117,1-7-2,-1 8 126,9-13 0,-7 7-511,5-8 518,3 8 0,8-14 0,9 4 0</inkml:trace>
  <inkml:trace contextRef="#ctx0" brushRef="#br0" timeOffset="680">2935 612 7569,'10'-10'-629,"-3"1"541,-7 3 124,0 4 155,0-6 54,0 0-65,-7 6 1,-3-5-101,-8 7 1,7 2 114,-1 3-92,0 5 1,3 8-19,-7-1-139,14 1 0,-6-1 43,8 0 0,-5 1-151,-1-1 152,0 1 0,6-1 0,0 1 0,2-3-196,4-3 0,3 4 1,9-7-14,-1 1 1,7-2 0,-1-8-328,-2 0 464,-1 0-148,5 0 230,-6 0 0,7 0 0,-9-8 0,1-2 0</inkml:trace>
  <inkml:trace contextRef="#ctx0" brushRef="#br0" timeOffset="1108">3179 804 6215,'0'-17'576,"8"7"-497,-6 2-84,6 8 0,0-6 29,3 1 52,-3-1-16,7 6 0,-5 0 1,0 0 14,5 0-14,-13 0-120,14 0-79,-14 0 147,13 0 1,-13 2-63,4 4 72,-4 3 12,-2 1-236,0 6-1,0-7 193,0 9 0,0-7 1,-2 1-21,-4 2-9,4-7 126,-13 9-115,13-6 16,-14-1-23,14 7 204,-13-7-187,5 1 11,0 6-1,-5-14 44,13 13-38,-6-13 192,8 6-1,0-8-121,0 8 40,0-6-2,0 5-72,8-7 45,2 0-124,7 0 81,1 0-1,-1 0-65,1-7 55,-1 5 10,0-6-4,9 8-142,-7 0 0,6 0 130,-7 0-425,-1 0 190,1 0-1,-9 0 166,7 0-321,-14-8 375,6 6 0,-1-6 0,3 8 0</inkml:trace>
  <inkml:trace contextRef="#ctx0" brushRef="#br0" timeOffset="3453">3564 455 6046,'17'0'12,"0"0"0,1 0 124,-1 0 0,1 0 1,1 0-1,3 0-40,1 0 0,0 6 0,-5 0 0,1-1-21,4 3 1,-3-4 0,3 8 0,-4-1-27,-1-1 0,-1 6 1,1-5-1,-3 7-25,-3 5 1,2-2 0,-7 6-1,1 1-31,0-1 1,-2 2-1,-6 4 1,0-2-17,0-2 0,-6-2 0,-2 4-30,-2-2 1,5-5 0,-7 3 0,-2 0 0,-1-2-10,-3 0 0,1-1 0,-1-7 0,1 1-665,-1-1 727,1 1 0,0-1 0,-1 0 0</inkml:trace>
  <inkml:trace contextRef="#ctx0" brushRef="#br0" timeOffset="-926">752 612 7458,'8'-10'-255,"3"5"1,-1-3 223,2 2 110,-1 0-15,7 6 0,-1 0-26,-7 0 1,5 0 54,-3 0-16,3 0-180,3 0 144,-1 0 9,1 0-98,-1 8 85,-7-6 19,6 13-9,-14-13-224,5 14 213,1-6-16,-6-1-149,6 7-6,-8-7 151,0 1-56,-8 6 0,-2-7-3,-7 9 11,-1-8 0,1 5 18,7-13 0,-5 12-74,3-9 53,-4 1-2,-1 2-175,0-6 93,-1 6 0,3-6-122,3 4-8,-4-5 249,14 7 0,-13-16 0,5-1 0</inkml:trace>
  <inkml:trace contextRef="#ctx0" brushRef="#br0" timeOffset="-592">1188 490 7489,'-15'-12'-427,"1"3"398,3 1 1,5 2 0,-6 8 61,-1 4 15,5-4 0,-8 11 1,7-5-32,-1 2 1,-6 1-1,7 7-10,-1-1 1,-4 1-1,9-1 22,1 1 1,-4-1 0,2 1 0,2-1-20,2 0 1,2-5-1,2 0 1,2 1-10,2 3 0,8-4 0,-3-1 0,5 1 10,1-2 1,1-1-1,1-5-208,4 2 0,-1 0-59,7-6 223,0 8-278,-2-7 1,0 7 310,-4-8 0,-3-8 0,5-1 0</inkml:trace>
  <inkml:trace contextRef="#ctx0" brushRef="#br0" timeOffset="-363">1503 717 7569,'0'10'-81,"0"-1"1,2-5 233,4 2 1,-5 8-1,5-3-115,-4 5 1,-2 1-1,0 1 1,2-3-70,4-3 0,-4 3 0,4-3 0,-4 4-137,-2 1 0,2 0 0,1 1-812,3-1 980,8 1 0,-12-1 0,6 1 0</inkml:trace>
  <inkml:trace contextRef="#ctx0" brushRef="#br0" timeOffset="2287">630 385 6426,'7'-10'0,"5"5"0,2 1 13,-3-2 1,5 4 0,-3-4-1,7 4 23,3 2 1,2-2-1,-3-2 1,3-2 3,2 3 1,-4 1 0,6 2 0,2 0-57,2 0 1,2 0-1,0 0 1,-2 0-85,-4 0 0,4 0 1,-4 0-1,4 0-356,2 0 456,-8 0 0,6-8 0,-5-2 0</inkml:trace>
  <inkml:trace contextRef="#ctx0" brushRef="#br0" timeOffset="2758">158 385 7569,'-8'10'-1265,"-1"5"1085,-9-13 180,1 14 0,-1-7 0,1 1 301,7 6-14,-6-7-228,7 9-1,-1-1 30,-5 1 1,13 1-1,-4 3 1,4 3 33,2 2 1,0-4 0,0 6 0,0 0-33,0-1 1,8 5 0,3-4 0,5 4-75,1 2 1,1 0 0,-1-1 0,1-1-14,-1-3 1,1 3 0,-1-6 0,2 2-210,5 0 0,-5-8 0,6 3 0,-1-5-199,-1-2 0,14-5 405,-2 0 0,11-8 0,-1 3 0</inkml:trace>
  <inkml:trace contextRef="#ctx0" brushRef="#br0" timeOffset="7807">5572 822 6595,'10'0'-282,"-3"0"0,-5 0 351,4 0 0,-2 0-30,8 0-56,-8 0 129,3 0 1,-9 2 36,-3 3 0,3-1 66,-4 8 1,4 0-121,2 5 0,0-5-15,0-1 1,8-7 6,3 2 1,5-6-101,1-6 0,-1-3 0,-3-9-11,-1 1 0,0-7 1,3 1-1,-1 0-56,-3-2 0,-5 3 1,6-7-1,-1-2-4,-1-2 1,0-2 0,-6 2 0,2 2 40,-3 2 1,-1 6 0,-2-4 71,0 1 1,0 3-104,0 6 180,-7 7-62,5 2 1,-8 8-22,4 0 1,-2 2 0,-3 4-24,5 5 0,4-1 0,2 2 0,0 1-90,0 3 82,0 1 45,0-7 1,0 6-1,0-5 1,2 7-1,2 3 1,2 2-28,-2-1 0,-1-5 0,1-3 0,4-3-5,2 3 1,1 0 0,7-1-3,-1-1 0,1-8 0,-1 1 0,1-3-12,-1-2 0,-5 0 1,-1 0-1,3 0-24,2 0 1,1-7 0,1-5-8,-1-4 0,-1-1 0,-3 0 0,-1-1-477,1 1 493,-5-1 0,6-5-20,-9 0 1,1-1-33,-6 7 26,0-1 1,0 7-1,0-1 494,0-1-209,0 5-91,0 0-124,0 8 53,0 0 1,0 8-1,0 3-44,0 5 0,0 1 0,0 1-18,0-1 0,2 1 0,2-1 0,2 1-68,-2-1 1,4-5 0,-1-1-366,3 3 1,-4 0 421,6-3 0,-1-3 0,7-8 0</inkml:trace>
  <inkml:trace contextRef="#ctx0" brushRef="#br0" timeOffset="8012">6358 577 6860,'0'18'66,"0"-1"0,0 1-107,0-1 18,0 0 1,0 7 0,0-1-65,0-2 0,0-1 1,2-3-1,2 1-93,1-1 1,1 1 179,-6-1 0,8 1 0,2-1 0</inkml:trace>
  <inkml:trace contextRef="#ctx0" brushRef="#br0" timeOffset="8246">6637 577 7569,'10'0'-708,"5"-2"676,-3-4 1,11 4 0,5-3-14,-1 3 1,4 2-1,-6 0 1,0 0-151,0 0 1,5 0-1,-5-2 195,2-4 0,2 4 0,6-6 0</inkml:trace>
  <inkml:trace contextRef="#ctx0" brushRef="#br0" timeOffset="8859">7214 664 6315,'15'-1'194,"-3"-5"0,1 2 0,-5-6-382,2 2 131,1-5 15,-1 3 89,6 0 29,-14-5-135,13 5 0,-7-7 62,4-1 51,3 1-196,-13-8 182,13 5-7,-13-5-140,6 7 131,-8-7-17,8 6 6,-6-14-45,6 13 34,-8-5 1,-2 6-35,-4-4 32,4 3 1,-14 3 1,9 1-2,-5 4 0,-3-3 1,7 3 0,-6 3 57,3 1-55,7-6-1,-4 12 222,8-5-215,0-1 71,-8 6-15,6-6 1,-6 10 0,8 4 28,0 6-70,0-5 1,2 9 0,2-3 39,2 9-67,0-3 1,-6 6 0,0-7 0,2 1 18,4 5 1,-2-5-1,5 4 1,1-3 33,0-3-39,1 1 12,-1-1-85,5-7 82,-5 5-15,8-13 10,-1 14-56,-7-14 54,5 5 0,-5-7 4,8 0-160,-1 0 154,0 0-10,1 0-155,-1 0 146,-7-7 3,6-3-13,-7 0-154,9-5 156,-9 5 1,5-7-42,-8-1 29,7 1-4,-11 7 56,6-6 1,-8 7 0,2-7-1,2 3 81,2 1 1,0 6 233,-6-6-118,0 9-184,0-5-31,0 8 0,0 2 0,0 4 0,0 5 12,0 5 1,0-5 0,0 1 0,2 2-367,3 1 0,-1 3 0,6-1-330,-2 1 421,5-1 257,-11 0 0,14 1 0,-7-1 0</inkml:trace>
  <inkml:trace contextRef="#ctx0" brushRef="#br0" timeOffset="9258">7842 490 7098,'8'-10'-8,"-6"2"1,8 3 25,-5-1 1,-1-2 0,8 4-3,2-2-38,-7 0 0,9 1 1,-4-1-34,3 2 144,3 2-17,-1 2-142,0 0 131,1 0 1,-8 0-236,5 0 238,-13 0-26,14 0-22,-14 8-168,5 1 184,-7 1-4,0 6-38,0-7 1,-2 7 0,-2-3-1,-1-1-139,-9 0 147,4 5-10,-7 1 14,-1-1-105,1-7 96,-8 5 1,13-5 69,-19 0 0,25 3-80,-11-7 8,11 0 142,-10 2 5,14-6-136,-5 5 0,7-7 111,0 0 1,7 0 0,5 0 0,4 0-26,1 0 0,1-5 0,1-1-38,4 2 1,-3 2-137,3 2-33,-4-8 147,7 6 1,-7-5 25,4 7-29,4 0-117,-7 0 0,5 0-346,-7 0 288,-1 0-93,0 0 0,-5 0 243,0 0 0,-1-8 0,7-2 0</inkml:trace>
  <inkml:trace contextRef="#ctx0" brushRef="#br0" timeOffset="9583">8401 18 7362,'18'0'-722,"-1"0"567,1-7 134,-1 5 1,0-6 161,1 8 0,-1 0 0,1 0 0,1 2 169,5 4-222,-5-4-86,14 13 60,-14-5 1,12 3 131,-7 5-90,7-5-47,-12 13 1,8-3-34,-3 0 58,-5 8 0,6-4-125,-15 8-21,5 0 136,-13 0-58,6 8 0,-8-6 0,0 4 1,-2-3-1,-6 1 3,-9 2 1,-1 0 0,-7-4 0,0-1-553,-4-1 402,-4 12-636,-10-18-29,-1 14 798,-9-8 0,5 0 0,-5-1 0,-3 1 0,2 0 0,3 0 0</inkml:trace>
  <inkml:trace contextRef="#ctx0" brushRef="#br0" timeOffset="11369">210 1642 6124,'0'-11'45,"0"-1"0,2 8 4,4-1 0,4-3 1,7 2 1,1 0-1,-1 4-17,1-4 1,-1 4-1,3-3 1,1 1-15,2-2 0,2 4 0,-3-4 0,1 4 13,-2 2 1,7 0-1,-1 0 1,2-2-10,0-4 1,-2 4 0,4-3 0,-4 3 1,-1 2 0,5 0 0,-2 0 0,4 0 3,2 0 0,5 0 0,1 0 0,-2 0 4,-2 0 1,4 0 0,1 0 0,1 0-103,0 0 1,3 0 0,-5 0 0,0-2-50,1-4 0,-3 4 0,6-4 0,-2 4 123,-5 2 1,5 0-1,-2 0 1,-2 0 28,-3 0 1,5 0 0,2 0 0,0 0-27,-1 0 1,1 0 0,-2 0 0,3 0-15,1 0 0,3-6 0,-5 1 1,2 1-2,3 2 0,-5 2 0,0 0 0,-3 0 5,1 0 0,6 0 1,-5 0-1,1 0-1,0 0 1,0 0 0,-5 0 0,3 0 7,-2 0 1,4 0-1,-3 0 1,1 0-4,2 0 1,-4 0 0,5-2 0,-1-2-4,-4-2 1,3 0 0,-1 6-1,-2 0 32,-2 0 0,4 0 0,1-2 69,3-3 1,-4 3-81,5-4-8,-7 4-337,12 2 340,-7 0 12,9 0-5,-9 0-74,7-8 71,-7 6 1,3-6-1,-3 8 39,-1 0-33,-2 0-3,2 0 3,-7 0-12,7 0 1,-8 0 35,0 0-26,0 0-13,0-7 1,2 5-16,3-4 22,-3 4 3,6 2 0,-8 0 26,0 0-25,0-8 338,0 6-514,0-6-82,0 1 100,0 5 6,-1-6 155,1 8-51,0-8 8,0 6 193,8-5-202,-6 7 13,5-8 0,-7 6-6,0-4 1,2 4-6,4 2 250,-4 0-195,6 0 1,-9 0-10,1 0-33,0 0 34,0 0 0,-4 0 12,4 0-90,-12 0 67,18-8 1,-14 6-111,8-3 106,-7 3-5,4 2 0,-4-6-29,7 0 29,0 0-11,-1 6 1,1 0-2,0 0 1,0-6 4,0 0 0,0 1-1,0 5 1,2 0-5,4 0 157,-4-8-147,5 6 1,-5-6 153,4 8 9,-4 0-149,5 0 0,-5 0 133,4 0-114,-4 0-4,6-8 0,-7 7 23,5-5 26,-4 4-88,6 2 1,-3 0-12,1 0 75,0 0-14,-6-8-20,8 6 15,-7-6-11,7 8 109,-8-7-98,8 5-10,-6-6 6,5 8-13,-7-8 0,0 6 31,0-4-2,8 4 19,-6-5 0,7 5-8,-3-4 17,-4 4-39,6 2 1,-7 0 25,5 0 16,-4-8-34,6 6-2,-8-6 97,0 8-80,0 0-12,7 0 4,-5 0 125,6 0 10,-8 0-133,0 0 1,-6 0-17,0 0 50,0 0-33,6 0 0,0 0 53,0 0 2,-8 0-73,14 0 1,-16 0 32,16 0 7,-16 0 1,16 0 0,-12 0 0,4-2-25,2-3 1,-2 3 0,-2-4 0,-4 4-99,-2 2 1,4 0 0,-5 0 0,-3 0-352,-2 0 1,-1-2-1,-1-2-36,1-2 0,-7 0 1,-1 5 434,-2-5 0,-2-4 0,-6-7 0</inkml:trace>
  <inkml:trace contextRef="#ctx0" brushRef="#br0" timeOffset="12626">804 2463 6804,'-11'0'-922,"-1"0"913,-2 0 1,-1 0 0,-3 0 0,1 0 44,-1 0 1,1 0 0,-1 2 0,1 2 2,0 2 1,-1 6-1,1-7 1,-1 1 68,1 2 1,-3-4 0,-1 6 0,0-1-66,5 1 0,-1 0 0,7 3-11,0-1 0,0-6 0,7 5-5,-3 3 1,0-4 11,6 1 0,0 1-26,0 5 0,0-5 1,0 0 0,2-3 0,4 3 4,5-6 1,3-2-1,0 0 1,-1 1 17,7-1 1,-3-2 0,6-2-1,-3 0-31,-3 0 0,6 0 1,1 0-1,-3 0-35,-2 0 0,-1 0 1,-1 0 33,1 0 0,-1 6 1,1 2-72,-1 2 0,-5-7 1,-2 5-1,-1-2-12,1 0 1,-6 7 39,2-1 0,1 4 55,-1 1 1,0-5 0,-8-3 15,-4-1 1,-3 4 0,-9-4-9,1 1 0,-1-5 0,1 2 0,-1-2 16,1 2 0,-1-4 0,1 3 1,-1-3 62,1-2 1,0 0 0,-1 0 54,1 0 1,-1 0-54,1 0 1,-1 0-4,1 0 0,5 0-330,0 0-262,9 0-285,-5 0 775,8 0 0,0-7 0,0-3 0</inkml:trace>
  <inkml:trace contextRef="#ctx0" brushRef="#br0" timeOffset="14250">1642 2760 7436,'12'0'-187,"0"0"0,-6 6 0,3 2 144,-1 1 0,4 3 0,-5 4 0,1-3 41,0-1 0,0-2 0,-4 3 0,3-1 55,3 1 0,-4-3 1,4 2-1,-1 1-18,1 3 1,-4 1 0,5-1 0,1-3-43,-2-1 0,3-6 0,-5 4 0,2-3-32,3-3 0,-3 4 1,2-2 19,1-2 0,3-4 1,1-4-1,-1-4-6,-4-2 0,1-1 0,-7-7 0,0 1-28,2-1 1,-7-5-1,5-2 1,-2 0 25,2-1 0,-4-5 1,4 2-1,-4-2 21,-2 2 1,0-4 0,0 4 0,0-2 16,0 2 0,0-2 0,0 6 0,0-1-12,0 1 0,-2 0 1,-2 3-1,-2-1-51,2 2 0,2-4 1,2-1-1,0 1-6,0 0 0,2-4 0,2 6 0,2-1 49,-2-1 0,3 6 0,-1-5 0,0 5 38,2 1 1,-4 1 0,5 0 36,-1-1 0,-2 6 0,-4 3-104,4 1 1,-4 0 0,6 4 33,-1-1 1,-3-3 0,8 4-3,1-2 1,3-6-1,1 5 1,1-1 13,-1 0 0,1-4 0,1 7 1,3-1 8,1-2 1,0 4 0,-5-5 0,-1 1 18,0 4 0,7 0 0,-1 0 1,-2-2 4,-1 2 0,3 2 0,2 1 0,1-3-14,-1-2 0,4 0 1,-4 6-1,2 0-27,4 0 1,2-6-1,2 0 1,-2 1 4,-4-3 0,4 6 0,-4-4 0,2 2 32,-1-2 1,3 4 0,-4-3 0,2 3-4,-2 2 0,-2-6 1,-6 0-1,5 2-16,1 2 0,-6 2 0,4 0 0,1 0-5,3 0 1,-2 0 0,0 0 0,0 0-18,0 0 1,-3 0 0,5 0 0,0 0 23,-2 0 1,4 0 0,-6 0-1,2 0-2,4 0 0,1 0 0,-1 0 0,-2 0 10,2 0 1,2 0-1,2 0 1,0 0-30,-1 0 0,1 0 0,0-2 0,-2-2-21,-4-2 1,4 1 0,-5 5 0,1 0 23,0 0 0,-6 0 0,4 0 1,-2 0-1,-3 0 0,3 0 0,0 0 1,1 0-2,-1 0 0,6-2 0,-4-2 0,2-2 13,0 2 0,0 0 0,6 0 0,-2-1 38,-4 1 0,4 2 0,-4 0 1,2-2-27,-1-2 1,1 0-1,-6 6 1,2 0-1,4 0 1,-4 0 0,2 0 0,0 0-43,-1 0 1,5 0 0,-6 0-1,2 0 3,0 0 0,-2 0 1,4 0-1,-2 0 8,2 0 1,-4 0 0,3 0 0,-1 0 28,-2 0 0,4 0 0,-6 0 0,0 0 2,1 0 0,3 0 1,-4-2-1,0-2-25,0-1 1,1-1 0,-5 6-1,4 0-47,2 0 0,-3 0 0,5 0 1,2-2 5,2-4 0,2 4 0,-2-6 0,-2 3 79,-2-1 1,-2 0 0,4 6 0,-4 0 37,-2 0-86,-1-8 3,1 6 29,-6-6 0,9 8 0,-7 0 0,2 0 87,-1 0-91,5-7 1,-6 5-1,6-4 118,-2 4 0,5-4-20,-7 0 20,8 0 0,-10 1 4,8-1-102,-7 0 1,11 6 29,-4 0 22,-4-8-38,8 6 0,-12-7 67,8 3-6,-7 4-182,11-6 0,-12 8 88,8 0 41,-7 0-170,3 0 1,-8-6 65,1 0 55,-1 1-163,1 5 0,-1 0-44,1 0-239,-9 0 72,7 0 2,-14 0-43,5 0 403,-7 0 0,0 0 0,0 0 0</inkml:trace>
  <inkml:trace contextRef="#ctx0" brushRef="#br0" timeOffset="15066">2847 2184 6213,'0'-10'1270,"0"-5"-1192,0 13-182,0-6 146,0 8 36,0 0-15,0 8 0,6-4-69,0 7 0,0-5 0,-4 4 1,2-1-164,2 1 1,1 0 0,-3 3 0,2-1-146,-2 2 1,-2-5-75,-2 3 388,0 0 0,-8 5 0,-2 1 0</inkml:trace>
  <inkml:trace contextRef="#ctx0" brushRef="#br0" timeOffset="15414">2341 2551 6646,'17'0'-1,"-7"0"1,6 0-1,-5 0 1,7 0 65,5 0 1,-2 0 0,9 0 165,1 0-167,-6-8-13,8 6 49,-6-6-45,16 8 1,-6 0-1,13 0-113,-13 0 99,13 0 25,-5-8 1,7 6-748,9-5 608,-7 7 132,6-8-133,0 6 113,-6-6-21,7 8 17,-9-8-220,0 7 3,1-7 163,-1 8-36,-7-8 0,-2 6 0,-10-4 0,-2 4-215,-2 2 0,-8 0-275,2 0 545,-11 0 0,-4 0 0</inkml:trace>
  <inkml:trace contextRef="#ctx0" brushRef="#br0" timeOffset="16011">2865 2830 7569,'-18'8'0,"9"-6"0,-7 6-538,14-8 281,-13 0 210,13 0-23,-6 0 124,8-8 32,0 6-93,0-14 0,0 12 0,2-5 29,4 1 0,-2-4 1,5 5-1,1-1 65,0 0 1,1 2 13,7 6-152,-1-8 93,1 7-5,-1-7-119,-7 8-11,6 0 124,-7 0 4,9 0-154,-9 8 146,7-7-6,-6 7-10,-1-8-81,7 8 74,-14-6 5,13 13-35,-13-13 29,6 14-7,-8-14 0,6 13 1,0-3 12,-2 4-36,-2-7 1,-2 7-1,0-5-37,0 5 1,-6 1-16,0 1 63,-8-8-53,12-3 52,-5-7 1,7 2 26,0 4-31,0-4-18,0 6-24,0-8 1,0-8-1,0-4-6,0-3 40,0-3-1,7 1 61,-5-1-62,14 1 5,-14 0 3,13-1 124,-5 1-3,0 7-117,5-6 132,-5 14 0,0-13-111,5 13-6,-5-6 32,7 0-25,1 7 36,-1-7-53,1 8 37,-1 0-7,1 0 25,-9 0-14,7 0-2,-6 0-4,-1 0 0,7 0 24,-14 0-15,13 0-34,-13 8 1,6 1-1,-6 7 1,2-3 9,2-1 0,-1 0 0,-5 5-457,0 1 296,0-9 155,8 7 0,-6-7 0,6 9 0</inkml:trace>
  <inkml:trace contextRef="#ctx0" brushRef="#br0" timeOffset="16232">3668 2865 6989,'0'17'227,"0"1"-213,0-1 0,2 1 1,2-1-1,2 1 38,-2-1 12,-2 1-306,-2-1 126,0 1 21,0-1-340,0 1 218,8-1 92,-7 0 125,7 1 0,0-1 0,2 1 0</inkml:trace>
  <inkml:trace contextRef="#ctx0" brushRef="#br0" timeOffset="16841">4437 2463 6233,'0'10'531,"0"-2"-394,0-8 0,7 0 0,5 0-143,4 0 0,3 0 1,2-2-1,3-2-44,-3-2 0,4 0 0,0 6 0,3 0-31,3 0 1,-4-6 0,2 1 0,0 1-8,-2 2 0,4 2 0,-5 0 0,-1 0-43,0 0 0,-2-6 0,-5 0 131,-1 2 0,-7 2 0,5 2 0,-5 0 0</inkml:trace>
  <inkml:trace contextRef="#ctx0" brushRef="#br0" timeOffset="17108">4646 2341 6024,'0'-10'797,"0"5"-675,0 10 1,0-1 0,0 8-88,0 1 1,0 3 0,0 1 0,0 1-69,0-1 1,0 1-1,0-1 1,0 1-182,0-1 0,0 1 0,0-1-42,0 1 0,0-1 256,0 1 0,0-1 0,0 0 0</inkml:trace>
  <inkml:trace contextRef="#ctx0" brushRef="#br0" timeOffset="17483">5694 2009 7519,'8'-9'-204,"-6"1"0,6 16 0,-8 3 171,0 5 1,0 1-1,0 1-6,0-1 1,2 1 0,1-1 0,3 0 3,-2 1 0,4-1 1,-2 1-119,-2-1 1,-2 1-1,-2-1 153,0 1 0,0-1 0,0 1 0</inkml:trace>
  <inkml:trace contextRef="#ctx0" brushRef="#br0" timeOffset="17737">5362 2481 7214,'18'-10'0,"-1"4"8,1 4 1,-1 2 0,3-2 0,3-2-50,6-1 0,4-1 1,2 6-1,0-2 55,0-4 1,6 4-1,-1-4 1,1 4-41,2 2 1,-4 0 0,5 0 0,-1 0-13,-4 0 1,-2 0-1,-3 0 1,-1 0-65,-3 0 1,1 0 0,-8 0-1,-2 2-409,-1 4 511,-11-4 0,7 14 0,-6-7 0</inkml:trace>
  <inkml:trace contextRef="#ctx0" brushRef="#br0" timeOffset="18305">5502 2848 6518,'-10'0'-133,"3"-2"129,7-4 0,2 2 0,3-8-22,7-1 1,4 3 0,1-2 0,2 1 68,5 1 1,-5-4-1,4 7 1,-3-1 62,-3 0 0,1 2 0,-1 6-62,1 0 0,-1 0 0,1 2-85,-1 4 0,-5-2 0,-1 8-42,3 1 0,-4 1 0,-1-1 72,-1-1 0,0-2 1,-4 3-1,2-1 54,-3 1 0,-1-3-43,-2 2 0,-2-2 1,-1 3-1,-5-3 1,0 0-57,0-1 2,-5-5 62,11 4 1,-6-10-1,10-4 1,2-6 12,2-3 0,7-1 1,-1 3-1,3 1-11,3-1 1,-1-3 0,1 1 0,-1 3 64,1 6 1,-1-2 0,1 2-21,-1 3 1,-5 1 0,-1 2-1,3 0-43,1 0 0,-3 0 1,0 0-1,1 2-25,3 3 0,-5-3 0,1 6 16,2 0 0,-5 0 0,1 5 0,-2-1-247,-4 1 1,-2-3-1,-2 2-279,0 1 523,0 3 0,0 1 0,0 1 0</inkml:trace>
  <inkml:trace contextRef="#ctx0" brushRef="#br0" timeOffset="18762">6305 3005 7479,'-9'-18'-603,"1"7"569,8-1 0,0 6 1,2-4 44,4 3 0,1-1 1,7 4 5,-2-2 0,-1 0-39,7 6 0,-1 2-7,1 4 1,-3 4-1,-1 5-9,-3-3 1,-7 4 0,2-5 26,-4 5 1,-4 1 0,-4-1 0,-3-3 25,-1-1 1,-6-2 0,5 3 0,-3-1-1,3 1 1,-5-3-1,4 0 1,-3 0 4,-3-1 1,7-5-1,-1 2 64,-1-4 1,3 4 47,-2 0 0,10-1-58,2-5 1,8 0 0,11-2-45,5-3 1,-5 3-1,6-6 1,1 2 24,3 0 0,-2 0 0,0 6 1,0-2 56,0-3 1,-3 3 0,3-4 0,-2 4-88,-4 2 0,1 0 1,-1 0-1,2 0-290,-1 0 1,-9 0-1,-1 2-611,1 4 876,3-4 0,-6 13 0,-3-5 0</inkml:trace>
  <inkml:trace contextRef="#ctx0" brushRef="#br0" timeOffset="19696">9100 1258 6711,'7'10'-113,"-3"-2"240,8-8-44,-8 0-179,11 0 101,-13 0-1,14 0 29,-6 0 0,1 0-10,1 0 1,-6 0 0,5 0 15,3 0 0,-4 0 11,1 0-35,-7 0 1,12 0 35,-5 0-22,-3 0-66,8 0 66,-7 0 6,1 0-240,5 0 0,-5 0-42,8 0 229,-9 0-448,7 0 466,-14 0 0,13 0 0,-5 0 0</inkml:trace>
  <inkml:trace contextRef="#ctx0" brushRef="#br0" timeOffset="19990">9170 1468 7569,'17'0'-90,"-7"0"1,-1 0 0,-5 2 0,4 2 67,2 1 1,-4 1-1,5-6 23,3 0 1,1 0 0,3 0-1,-1 0-135,1 0 1,-1 0 0,1 0-456,-1 0 589,-7 0 0,13 8 0,-3 2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07.909"/>
    </inkml:context>
    <inkml:brush xml:id="br0">
      <inkml:brushProperty name="width" value="0.08571" units="cm"/>
      <inkml:brushProperty name="height" value="0.08571" units="cm"/>
    </inkml:brush>
  </inkml:definitions>
  <inkml:trace contextRef="#ctx0" brushRef="#br0">3982 367 7388,'10'-8'-486,"5"6"1,-3-4 542,3 4 1,3 2 0,-1 0-18,1 0 0,-1 0-6,1 0 1,-1 6 0,-1 2-132,-5 2 1,-3 1 31,-8 7 0,0-1 0,-2 1 1,-2-1 56,-2 1 1,-7-3-1,1-1 1,-3-3-2,-3 3 1,1 1-1,-1 1 1,1-2 36,-1-3 1,3-5 0,1 4 94,3-2 1,5 3 22,-6-5-72,8 0 0,4-6 0,12 0-30,3 0 0,3 0 0,-1-2 0,1-2 57,-1-2 0,9 0-96,3 6 0,-4 0 1,-2 0-1,-3 0-91,-3 0 0,-5 0 0,-3 2-134,-1 4 0,0-4 1,-2 6 19,5 0 200,-3-6 0,0 5 0,-8-7 0</inkml:trace>
  <inkml:trace contextRef="#ctx0" brushRef="#br0" timeOffset="1378">5589 0 7569,'17'0'-213,"1"0"3,-1 0 1,1 0 0,-1 0 0,0 0 259,1 0 1,-1 0 0,1 0 0,-1 2 40,1 4 0,-1-2 1,1 5-1,-1 1-60,1 0 1,-3 1-1,-1 7 1,-5-1 15,-1 1 1,4 5-1,-4 2 1,-1 1-46,1-1 1,-2 6-1,-6-2 1,0 2-13,0-2 1,0 4-1,0-4 1,0 2-6,0-2 1,-6 4-1,-2-3 1,-1 1-43,-5-2 0,-1 2 0,-3-6 0,1 2-152,-1 4 0,-7-6 0,-4 1 1,-2-3 208,2 0 0,-12 0 0,4-5 0</inkml:trace>
  <inkml:trace contextRef="#ctx0" brushRef="#br0" timeOffset="2850">6217 507 7393,'2'-10'-304,"4"4"0,4 4 0,7 2 307,1 0 1,-1 0-58,1 0 1,-1 0-1,1 0 1,-1 0-224,1 0 277,-1 0 0,1-8 0,-1-1 0</inkml:trace>
  <inkml:trace contextRef="#ctx0" brushRef="#br0" timeOffset="3312">7073 262 7569,'-17'0'-438,"-1"0"356,1 0 0,5-6-63,0 0 0,7 1 133,-7 5 0,0 2 1,-5 3 52,-1 7 0,1 2 0,1-1 0,3-1 9,1 1 0,1 3 0,-5 1 1,2 1 13,3-1 0,7 1 0,-2-1-52,4 1 1,2-1 18,0 1 1,8-3 0,4-3 0,3-6-9,3-4 1,1-2 0,2 0-1,3 0 0,-3 0 1,4-2-1,-2-2 1,-1-4 45,-3-2 0,-1 1 0,-3-5 0,-1 2-26,-3-1 1,-7-3 0,2-1-179,-4-1 1,-4 1 0,-6 1-1,-7 5 135,-6 5 0,-18-4 0,2 0 0</inkml:trace>
  <inkml:trace contextRef="#ctx0" brushRef="#br0" timeOffset="-3035">629 524 7444,'2'-15'-440,"4"3"1,-4 2 785,3 4-72,-3 4-161,-2-5-83,0 7 1,0 2 12,0 3 1,0-1 0,0 8-77,0 2 0,0 1 1,0 2-1,0 1 45,0-1 0,-5 1 0,-1-1-14,2 1 1,2-1-1,2 1-19,0-1 0,0 1 0,0-1-50,0 1 0,0-1 0,2-1-227,4-5 0,-4 5 35,3-5 263,-3-3 0,-2 8 0,0-7 0</inkml:trace>
  <inkml:trace contextRef="#ctx0" brushRef="#br0" timeOffset="2153">367 297 7464,'-12'0'-489,"1"0"1,5 0 590,-6 0 0,6 0 0,-3 2-2,1 4 0,-6 3-21,3 9 1,-5-1 0,-1 1 0,-1-1 2,1 1 0,-1 1 0,1 3 0,-1 3-45,1 2 1,-1 2-1,1 6 1,-1-2 24,1-4 0,5 10 0,1-4 0,-1 2-24,2 0 0,1-3 0,5 1 1,-2 0-65,2 0 1,2-2 0,4-2 0,4-4-68,6-1 1,9 3-1,6-6 1,4-2-245,6-1 1,17-3-1,5-1 337,7-5 0,11 5 0,3-6 0</inkml:trace>
  <inkml:trace contextRef="#ctx0" brushRef="#br0" timeOffset="632">4768 297 7569,'8'-17'-250,"-6"-1"-125,3 1 1,-3 5-1,-4 2 361,-3 2 0,1 3 0,-8 5 62,-2 0 0,-1 0 1,-3 0 22,1 0 1,0 2-1,-1 1 1,1 5-28,-1 2 0,1-4 1,-1 5-8,1 3 1,-1 2 0,3 1 6,3 0 0,4-5 0,8 0-54,0 1 0,2 1 0,2-1 1,2-1 1,8-8 0,-3 2-1,5-2 2,1 2 1,7-5 0,-1 5-1,-2-4 27,-1-2 1,-3 6 0,0 0 0,-1 0-10,-4 1 0,3-3 0,-5 8-23,0 2 0,3-5 1,-5 3-55,2 2 1,-6-5-1,1 3 33,-3 1 1,-2-3-1,0 2 7,0 1 0,-7 1 0,-3 0 27,0-3 1,-5-5 0,3 4 0,-4-1-5,-1 1 0,-6-6 1,-1 2 64,3-4 0,2-2 2,1 0 0,3-2-42,3-4 1,4-4-30,8-7 0,0-1 0,2 1 0,2-1 0,4 1 4,2-1 0,1-5 0,7 0 1,-1 2-6,1 1 0,1 3 0,2-1 0,3 3-5,-3 3 1,-2-2 0,-1 9-123,-1 1 1,1 2-158,-1 2 1,-5 0 291,-1 0 0,-7 8 0,4 1 0</inkml:trace>
  <inkml:trace contextRef="#ctx0" brushRef="#br0" timeOffset="1008">5100 314 7475,'7'-9'-244,"-5"1"1,4 8 275,-12 0 0,3 0 1,-7 2-1,2 4-28,4 5 1,0-1-1,0 2 1,-1 1-28,1 3 1,2 1 0,2 1 0,0-1-15,0 1 0,0-1 0,2-1 0,4-3 31,5-1 0,-1-6 1,2 3-1,1-1-38,3-4 1,1-2 0,1-2 0,-1 0 13,0 0 0,1 0 0,-1 0 0,-1-2 31,-4-4 0,1 2 0,-5-7 7,2-3 0,-6-1 1,1-3-1,-3 1-16,-2-1 0,0 1 1,0-1-1,-2 1-32,-3-1 0,1 1 1,-8-1-1,-2 1-107,-1 0 0,-3 5 0,1 2 147,-1 2 0,-7-5 0,-2 3 0</inkml:trace>
  <inkml:trace contextRef="#ctx0" brushRef="#br0" timeOffset="-746">2987 594 7420,'17'0'-546,"-7"0"658,-3 0 1,-5 0 0,4 0-66,6 0 1,-2 0 0,1 0 0,3 0-39,1 0 0,9 0 1,-1 0-1,-2 0-61,-1 0 0,-1 0 0,2 0-69,3 0 1,1 0 0,-4 0 0,3 0 0,-3 0 28,-2 0 0,5 0 92,-1 0 0,8-8 0,-4-2 0</inkml:trace>
  <inkml:trace contextRef="#ctx0" brushRef="#br0" timeOffset="-493">3685 419 7569,'0'-11'15,"2"1"-48,4 2-170,-4 2 0,6 8 1,-8 4-1,0 6 201,0 3 1,0 3 0,0-1 0,0 1 11,0-1 0,0 1 0,0-1 1,0 0-63,0 1 0,0-1 0,0 1 0,0-1-60,0 1 0,2-3 1,1-1 111,3-2 0,8-1 0,-4 7 0</inkml:trace>
  <inkml:trace contextRef="#ctx0" brushRef="#br0" timeOffset="-1985">1642 489 7569,'9'-10'-930,"7"3"495,-14-1 580,6 6 14,-8-6 0,-2 16-76,-4 4 0,4 3-56,-4 3 1,4-1 0,2 0-3,0 1 1,0-6-33,0-1 0,0-5 0,2 4-8,4-2 1,4-3-1,7-5 1,1 0 22,-1 0 1,1 0 0,-1 0 0,1 0 0,-1 0 0,0 0 0,1 0-4,-1 0 1,1 2 3,-1 4 1,-1-2-1,-3 6-4,-1-3 0,-8 7-2,2-2 1,-4-3 0,-2 3-2,0 2 1,0-5 0,-2 1 0,-2 0-65,-2-1 0,-8-3 0,3 4-96,-5-2 1,-1-2 0,-1-5-26,1 5 1,5-4 182,1 4 0,-1-4 0,-5-2 0</inkml:trace>
  <inkml:trace contextRef="#ctx0" brushRef="#br0" timeOffset="-1711">1782 454 7569,'1'-10'-329,"5"3"0,6 1 418,3 0 1,3-2 0,-1 4 0,1-1-6,-1 1 1,1-4 0,-1 2 0,1 2-79,-1 2 0,1-4 0,-1 1 1,1 1-120,-1 2 1,0 2 0,1 0 0,-1 0 21,1 0 1,-6 0-1,-1 0-281,3 0 1,-5 0 371,3 0 0,0 0 0,5 0 0</inkml:trace>
  <inkml:trace contextRef="#ctx0" brushRef="#br0" timeOffset="-1272">2637 402 7569,'-9'0'-452,"1"0"318,8 0 159,-8-8 45,6 6 68,-13-6 91,13 8-45,-14 0-604,14 0 176,-13 0 168,13 0-14,-14 0 96,14 0 53,-13 8 0,5-6-1,0 14-180,-5-7 158,13 9-10,-14-1 0,14 1 0,-5 1 0,1 2 22,0 3 1,-6 1 0,7-4-1,1 3-33,2-3 1,2 4 0,0-2 0,0-1-4,0-3 1,2-7 0,3-1-25,7 3 1,4-6 0,1-2-1,2-4 9,5-2 0,-5 0 1,4 0-1,-3-2-16,-3-4 1,1 2-1,-1-8 1,1-1 3,-1-3 1,-7 4 0,-4 1 0,-4-3 19,-2-1 0,0 3 1,-2 2-55,-4 3 1,-6 1-1,-11 6 1,-4 0-57,0 0 1,-12 8 0,4 1 0,-2 3-405,0 0 509,-6-1 0,7 7 0,-7-1 0</inkml:trace>
  <inkml:trace contextRef="#ctx0" brushRef="#br0" timeOffset="-2655">1048 524 7569,'10'0'0,"-3"-8"-151,-7 6-296,0-5 380,0 7 179,0 0 0,0 7-77,0 5 0,-1 3 1,-3 3-13,-2-1 0,0 1 0,6-1-18,0 1 1,0-7 0,0 1 88,0 2-62,0-7 1,2 3-27,4-4 0,3-4 0,9 4 0,-1-4 4,1-2 0,-1 0 0,1 0 1,-1 0-124,1 0 0,-7 0 0,1 0 0,2 0-123,1 0-1,-3 0 1,-1 0-302,3 0 538,-6 0 0,7-8 0,-5-2 0</inkml:trace>
  <inkml:trace contextRef="#ctx0" brushRef="#br0" timeOffset="-2422">1223 594 7057,'0'12'51,"0"-1"1,0 1 0,0 5-60,0 1 1,0-1 0,0 1-1,0-1-80,0 1 0,0-7 1,0 1-121,0 1 0,2 1 0,1 0 208,3-3 0,8-7 0,-4 4 0,7-8 0</inkml:trace>
  <inkml:trace contextRef="#ctx0" brushRef="#br0" timeOffset="4846">245 1729 5973,'11'-2'320,"1"-2"-208,2-2 1,-5 1 0,3 5-67,1 0 0,-3-6 0,2 0-15,1 2 1,3 2 0,1 0 0,1-2-55,-1-2 1,7-1 0,1 3 0,0-2 10,0 2 0,6 0 1,-2 0-1,4-1 6,2 1 1,0-4 0,2 2 0,2 2 18,2 2 0,5 2 1,-3 0-1,0 0 9,-1 0 1,5 0 0,-4 0-1,-1 0-1,1 0 1,4 0 0,-5 0 0,1 0-21,0 0 0,3 0 0,-3 0 1,2 0-17,3 0 1,1 0 0,-1 0-1,-1 0-1,1 0 1,3 0 0,-1 0-1,-1 0-9,-3 0 0,-5 0 0,5 0 0,1 0 8,-2 0 1,3 0-1,-5 0 1,1 0 13,5 0 1,-6 0-1,-1 0 1,-1-2 4,0-3 1,5 3 0,-5-4 0,0 4 5,2 2 0,-7-2 0,7-2 1,-2-2 7,0 2 0,1 2 0,-3 2 0,2-2 2,-2-3 1,3 3-1,1-4 1,0 4 25,0 2 0,3-6 0,-5 0 0,0 0-25,1-1 0,-5 5 0,6-4 0,-2 2-12,-1-2 1,9 4 0,-5-6-1,3 3-11,0-1 1,-3 0 0,5 6 0,-5-2-8,-1-4 1,4 4 0,-7-3 0,-1 3-2,-2 2 1,-2 0-1,2-2 1,2-2 1,1-2 1,1 0 0,-6 6 0,0 0 14,0 0 1,0-6-1,2 0 1,2 1 32,1-3 0,3 6 1,-4-4-1,2 2 7,-3-2 1,5 4 0,-2-3 0,-2 3-22,-2 2 0,-3 0 1,1 0-1,-2 0-23,-4 0 1,4-2 0,-3-2 0,1-2-5,-2 2 0,10 2 0,-5 2 1,3 0-5,0 0 1,0 0-1,2 0 1,2 0 25,-3 0 0,5-6 0,-2 1 1,-2 1 48,-2 2 1,3 2 0,1-2 0,-2-2-28,-2-2 0,-2 0 1,2 6-1,1 0 4,3 0 0,0-2 0,-6-2-113,0-1 0,2-1 42,3 6 1,-3-2-1,4-2 1,-4-2-68,-2 2 1,-2-3 93,-4 1 0,4 0 0,-4 4 0,2-2 133,-2-2-142,4 0 117,-6 6-110,0-7 6,6 5-4,-5-6 40,-1 8 1,6-2-3,-4-4 92,-4 4-99,8-5-9,-14 7 20,14 0 27,-5 0 1,5-6 0,-2 0 19,-2 2 0,-8 2 49,2 2-96,5 0 147,-9 0 13,6-8-137,-7 6-7,-1-5 4,1 7 3,-1 0-34,-7 0 0,5-2-110,-3-4 145,-4 4-129,7-6 0,-11 8-318,8 0-248,-8 0-247,3 0 875,-7 0 0,0 0 0,0 0 0</inkml:trace>
  <inkml:trace contextRef="#ctx0" brushRef="#br0" timeOffset="9090">437 2393 6585,'-2'11'-70,"-4"1"1,-4 2 76,1 1 0,-7-3 0,4-1 0,-3 3 1,-3 1 1,1 3-1,0-1 1,-1 1 19,1-1 0,1 1 0,2-1 0,3-1-12,-3-5 1,5 5 0,-1-4 10,2 3 0,0-5 1,4-2-30,-1-1 0,1-5 49,10 4 0,-3-4 1,9-2-1,2 0 0,1 0 0,3 0 1,-1 0-1,1 0-27,-1 0 0,1 0 0,1 0 0,2 0-4,3 0 0,5 0 0,-6 0 0,0 0-64,2 0 1,-3 0 0,5 0 0,0 0-86,0 0 1,-3 0-1,3 0 1,-2 0-88,-4 0 1,-7 0 0,-2-2 219,1-4 0,-5 4 0,0-5 0</inkml:trace>
  <inkml:trace contextRef="#ctx0" brushRef="#br0" timeOffset="9441">437 2497 6155,'9'0'705,"-1"0"-438,-8 0-177,0 0 1,0 8-1,0 4-68,0 3 1,2 3 0,2 1 0,2 3 0,-2 1 1,-2 0-1,-2-3 1,0 1-137,0 2 1,0 1 0,0-5-1,2 2-57,3 3 0,-3-1 1,4-6 107,-4 1 0,0-1 1,2 1 61,2-1 0,0 1 0,-6-1 0</inkml:trace>
  <inkml:trace contextRef="#ctx0" brushRef="#br0" timeOffset="9812">891 2550 7426,'-2'-10'-310,"-4"4"0,-2 6 0,-5 4 362,1 2 1,8 8 0,-4-5 0,3 3 14,-1 0 0,0-1 0,6 7 0,0-1-35,0 1 1,2-1-1,2 1 17,2-1 0,7 1 0,-1-3-105,3-3 0,3-5 0,-1-7 0,1 0-5,-1 0 1,-5 0-1,0-1 1,1-3 41,3-2 0,-5-12 0,-1 3 0,0-3 9,-1-3 0,-5 0 0,2 3 0,-4 1-19,-2-1 1,0-5-1,0 0 1,-2 1-33,-4 3 0,2 3 0,-7 3 0,-3 3-55,-1 2 1,-5 3 0,-1 5-49,-2 0 164,-1 0 0,7 0 0,-1 0 0</inkml:trace>
  <inkml:trace contextRef="#ctx0" brushRef="#br0" timeOffset="10296">1188 2410 7468,'17'0'-333,"-1"-2"1,-3-2 274,-1-1 1,-6-1 118,5 6 0,1 0-19,6 0 1,-1 0-1,0 0 1,1 0-48,-1 0 0,-5 0 0,0 0 0,1 0-34,3 0 0,-5 0 1,1 0 7,2 0 1,-5 0-30,3 0 51,0 0 6,-3 0 1,1 0-3,-4 0 0,-4 2 72,4 3 0,-6-1 32,-6 8 0,2 0 0,-6 5-90,2 1 1,1-1 0,3 0 0,-2 1 13,2-1 0,-4 1 0,3-1 1,1 1-71,2-1 0,-4 1 1,0-1-1,2 1-169,2-1 1,2 1 0,0-1-238,0 1 453,0-9 0,0 7 0,0-7 0</inkml:trace>
  <inkml:trace contextRef="#ctx0" brushRef="#br0" timeOffset="10479">1624 2620 7569,'0'-10'-193,"0"0"0,2 6-178,4-1 84,-4-1 0,8 6-83,-4 0 370,3 0 0,1-8 0,-2-2 0</inkml:trace>
  <inkml:trace contextRef="#ctx0" brushRef="#br0" timeOffset="10779">1921 2393 7569,'10'0'-235,"5"0"1,-13 7 0,4 5 253,-4 4 1,-2 1 0,0 3 0,0 1-60,0 2 0,0 0 0,0-5 0,0-1-23,0 1 1,0-1 0,0 1-141,0-1 1,0-5 202,0-1 0,0-7 0,8 4 0,2-8 0</inkml:trace>
  <inkml:trace contextRef="#ctx0" brushRef="#br0" timeOffset="11287">2323 2375 7569,'0'-11'-75,"0"-1"1,6 6-755,0-6 875,-1 9 1,-5-7 1,0 4 1,-7 4-17,-5-4 0,2 4 0,-1 4 0,-3 2 31,-1 2 1,-1 2 0,2-4 0,3 3-5,-3 3 0,4-4 0,-1 6-80,-3 1 0,6 3-9,3 1 0,3 1-33,2-1 71,0-7 0,2 0 0,3-7-17,7 3 0,4 6 0,1-6 0,-1-1-17,-5 3 1,5-4-1,-5 6-2,5-2 0,-1 5 0,-1-1 1,-2 3 1,-8-3 0,1 0 12,-3 1 0,-2-3 0,0 2 11,0 1 1,-2-5 0,-1 0 0,-5-3 59,-2 1 1,4 0-1,-5-6 28,-3 0 0,4 0 0,-1 0-43,-3 0 0,4-2 0,-1-4-7,-3-5 1,6 1 0,3-2-103,3-1 1,4-3 0,3-1 0,7-1-66,4 1 0,1-1 0,1 3 0,1 1-59,4 3 1,-1 5 0,5-4 190,-2 2 0,6-5 0,-4 3 0</inkml:trace>
  <inkml:trace contextRef="#ctx0" brushRef="#br0" timeOffset="11450">2742 2480 6923,'0'-10'-164,"0"3"1,0 7 0</inkml:trace>
  <inkml:trace contextRef="#ctx0" brushRef="#br0" timeOffset="13053">3318 2742 7162,'10'-2'-951,"-2"-2"1108,0-2 163,-6 1-201,5 5 1,1 0-53,4 0 1,-3 0-1,3 0 1,0 1-58,-3 5 0,7-2 0,-4 8 0,3-1-29,3-1 0,-7 6 0,1-5 0,-1 5 3,-1 1 1,4 1 0,-6-1 0,-1 1 17,1-1 1,0-1-1,-4-3 1,2-1-18,-3 2 0,1-7 0,0 1-8,2 0 17,0-6 1,-4 5 0,2-8-1,1-5-14,-1-6 0,-2-3 0,-2-5 0,0-1 1,0-2 0,2-9 0,2 3 1,2-4-42,-2-2 1,4 1 0,-1-3 0,1 0 2,0 2 1,3-10 0,-3 10 0,2-2 30,4 1 0,-5 3 0,3 2 0,0 3-5,-3 3 0,5-6 0,-6 4 1,-1 0 111,1 3 0,0 5 1,-4 2-67,2-1 0,-1 1 0,-3 1 1,2 3-39,2 1 1,0 0 0,-4-5-1,4-1 0,-4 1 1,5 1-1,-1 3 4,0 1 1,2 0-1,-4-5 10,1 0 1,3 7-1,-4 2-6,2 0 1,7 6 7,-1-3 0,4 3 0,1 2 4,1 0 0,-1-2 0,0-2 0,1-2 0,-1 2 0,1 2 1,-1 0-1,1-2 1,-1-1 1,1-1 0,-1 6 6,1 0 1,-1-6-1,1 0 1,-1 2-6,1 2 1,-7 2 0,1-2 0,1-2 0,3-1 0,1-1 0,1 6-1,-1 0 0,1 0 0,1 0 0,2 0 0,3 0 0,-1-6 0,-4 0 0,3 2-3,1 2 1,8 2-1,-4 0 1,2 0-7,1 0 0,-7 0 0,4 0 0,-2 0 9,-3 0 0,3 0 0,-2 0 1,-2-2-2,-1-3 0,3 3 0,0-4 1,-1 4-13,-3 2 0,-1 0 0,1 0 0,2 0 6,3 0 1,-1 0-1,-4-2 1,5-2 8,5-2 0,-2 0 0,2 6 0,2-2 26,2-3 0,2 3 0,0-4 0,0 4-25,0 2 1,-2 0-1,-2-2 1,-2-2 10,2-2 0,0 0 1,0 6-1,-4 0-7,-2 0 0,6 0 0,-1 0 0,3 0-10,1 0 0,-4 0 0,-1 0 0,2 0 0,2 0 1,-4 0 0,-2-1 0,0-3 4,0-2 0,-3 0 0,3 6 0,-2 0 24,-4 0 1,5 0 0,-3 0-1,-2 0 4,-1 0 0,-1 0 1,2 0-1,3 0-25,-3 0 1,-2 0 0,-1 0 0,-1 0-7,1 0 1,-1 0 0,1 0-1,-1 0 12,1 0 0,-1 0 0,3-2 0,1-2-3,2-2 1,0 1 0,-3 5-1,1 0 30,2 0 1,1 0 0,-7 0 0,1 0-5,-1 0 1,1 0-1,-1 0-26,1 0 1,-1 0-1,0 0-7,1 0 0,-1 0 1,1 0-2,-1 0 1,-5 0-1,0 0 1,1 0-9,3 0 0,1 0 10,1 0 0,-1 0-203,1 0 1,-3 1 113,-3 5 87,-4-4 0,-16 6 0,-2-8 0</inkml:trace>
  <inkml:trace contextRef="#ctx0" brushRef="#br0" timeOffset="18791">4454 2270 6928,'11'0'64,"1"0"1,-8 2 0,3 2-33,1 2 0,-6 8 0,6-5 53,0 1 1,-6 6-162,3-5 0,-3 5 0,0-1 0,2-1-143,2-2 1,2-7-99,-2 7 1,-4-6 316,3 5 0,-3-7 0,-2 4 0</inkml:trace>
  <inkml:trace contextRef="#ctx0" brushRef="#br0" timeOffset="19160">4122 2602 7569,'17'0'-201,"1"0"1,-7 0 0,1 0 268,2 0 1,1 0 0,4 0-1,3 0-88,1 0 1,8 0 0,0-2 0,6-2 47,4-1 1,5-3-1,-3 4 1,0-4-68,-1-1 0,5 5 1,-4-4-1,-1 2 23,1 0 0,-2 0 0,-6 6 0,-2 0-50,-4 0 1,2 0-1,-8 0 1,-1 0-232,-3 0 0,-2 0-56,1 0 353,-8 8 0,-10 2 0,-10 7 0</inkml:trace>
  <inkml:trace contextRef="#ctx0" brushRef="#br0" timeOffset="19489">4314 2829 7435,'8'-9'-279,"-6"1"1,5 10 336,-7 4 0,0 3 0,0 9 1,0-1-79,0 1 0,0-1 0,0 1 0,2-1-48,4 1 0,-4-1 0,4 0 53,-4 1 1,0-1-1,4 1-148,5-1 1,-1-7 162,2-4 0,-1 4 0,7-1 0</inkml:trace>
  <inkml:trace contextRef="#ctx0" brushRef="#br0" timeOffset="19830">4698 2899 7569,'-12'0'-251,"1"0"0,-1 0 0,-3 2 258,3 4 0,-2 4 0,9 7 13,1 1 0,2-1 0,2 0-16,0 1 0,7-8 0,3-3 0,2-1-1,-1 0 1,1 0 0,6-6 0,-1 0-30,0 0 0,7-2 0,-1-2 0,-2-4-27,-1-1 0,-5 3 0,-1-6 1,-4-1 26,-3-3 0,5-1 1,-6-1-6,-2 1 1,-2-1 0,-4 1 0,-4 1-38,-6 5 1,1-5 0,-5 6 0,-3 1 16,-1 3 0,-1 4 0,0 2 0,-3 0 51,3 0 0,2 0 0,-7-8 0,-1-2 0</inkml:trace>
  <inkml:trace contextRef="#ctx0" brushRef="#br0" timeOffset="20186">5449 2532 6182,'17'0'0,"1"0"27,-1 0 0,1 0 0,-1 0 1,3 0-4,3 0 0,-2 0 0,8 0 0,1 0-90,-3 0 1,-2 0-1,-6-2-117,5-3 0,-5 3 183,4-4 0,-11 4 0,-4 2 0</inkml:trace>
  <inkml:trace contextRef="#ctx0" brushRef="#br0" timeOffset="20433">5641 2428 7569,'-10'0'-738,"3"0"1,1 2 783,0 3 0,0-1 0,6 8-5,0 2 1,0-5 0,0 3-1,0 1-4,0 3 0,0 1 1,0 1-1,2-1-9,4 1 0,-4-1 0,4 1 0,-4-1-118,-2 1 1,5-1-1,1 1-125,-2-1 0,0-1 215,2-5 0,-4 5 0,6-7 0</inkml:trace>
  <inkml:trace contextRef="#ctx0" brushRef="#br0" timeOffset="20743">6410 2061 7569,'0'-10'-457,"0"2"0,0 10 483,0 4 0,0 4 0,1 5 1,3-1-76,2-2 1,2-1-1,-4 7 1,2-1 14,-2 1 0,3-7 0,-1 1 0,-2 2-55,-2 1 0,0 1 0,2-3 1,2-1 88,-3 1 0,-8 3 0,-5 1 0</inkml:trace>
  <inkml:trace contextRef="#ctx0" brushRef="#br0" timeOffset="20997">6113 2515 6924,'7'-10'-145,"3"-3"0,8 7 0,-1 2 197,0 2 0,1 2 0,1 0 0,3-2 2,1-4 1,8 4-1,-4-3 1,2 3-38,0 2 1,-1-6 0,3 0-1,-4 2-27,-2 2 0,4 2 0,-6 0 0,-1 0-58,-3 0 0,-1 0 1,-1 0-738,1 0 805,-9 0 0,-1 0 0,-8 0 0</inkml:trace>
  <inkml:trace contextRef="#ctx0" brushRef="#br0" timeOffset="21288">6130 2707 7298,'-10'2'-89,"5"4"1,3 4 165,2 7 0,0 0 1,0 1-93,0-1 1,5 1 0,1-1-107,-2 1 0,-2-1 1,0 1-16,4-1 1,-4 1 0,4-1 0,-4 1 1,-2-7 134,0 1 0,0-8 0,0 3 0</inkml:trace>
  <inkml:trace contextRef="#ctx0" brushRef="#br0" timeOffset="21734">6357 2725 6369,'12'0'-10,"-1"0"1,1 0 11,6 0 1,-7 0 2,1 0 0,-1 0 52,7 0 1,-6 0 0,-1 0-26,3 0 0,-5 0-20,3 0 1,0-6-1,5 0-47,1 2 0,-1 0 0,1 0 110,-1-2 0,-5 1 273,-1 5-151,1 0 0,-2 7-46,-4 5 1,-10 4-1,-2 1-44,2 0 1,-4 1-1,2-1 1,3 1-122,1-1 0,-4 1 0,0-1 1,2 1-185,2-1 1,2 1 0,0-1 197,0 1 0,0-1 0,0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8:27.705"/>
    </inkml:context>
    <inkml:brush xml:id="br0">
      <inkml:brushProperty name="width" value="0.08571" units="cm"/>
      <inkml:brushProperty name="height" value="0.08571" units="cm"/>
    </inkml:brush>
  </inkml:definitions>
  <inkml:trace contextRef="#ctx0" brushRef="#br0">88 0 7602,'10'0'464,"0"2"-890,-5 4 0,-3-2-521,4 8 947,-4-8 0,-10 3 0,-1-7 0</inkml:trace>
  <inkml:trace contextRef="#ctx0" brushRef="#br0" timeOffset="12371">71 88 5737,'-2'-10'39,"-4"4"0,2 4 5,-8 2 77,8 0-69,-3-8 1,5 7 52,-4-5-13,4 4 1,-8 2 92,4 0-101,5 0-39,-7 0 1,10 0-22,4 0 0,-3 6 0,9 1-22,2 3 0,1 2 1,3 3-1,-3-1-47,-3-3 1,1 1 0,-5 6 0,0-1 47,0 0 1,-3 1 0,-5-1 0,-1 3-4,-5 3 0,-4-4 0,-7 7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34.071"/>
    </inkml:context>
    <inkml:brush xml:id="br0">
      <inkml:brushProperty name="width" value="0.08571" units="cm"/>
      <inkml:brushProperty name="height" value="0.08571" units="cm"/>
    </inkml:brush>
  </inkml:definitions>
  <inkml:trace contextRef="#ctx0" brushRef="#br0">36 18 7569,'-12'0'-862,"0"0"626,8 0 88,-3 0 285,7 0 139,0 0-168,0-8-123,0 6 1,2-5-17,3 7 0,5 0 0,8 0 8,-1 0 0,0 0 0,1 0-49,-1 0 1,1 0-1,-1 0-12,1 0 0,-1 0 0,1 0-25,-1 0 109,1 0 0,-1 0 0,1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34.413"/>
    </inkml:context>
    <inkml:brush xml:id="br0">
      <inkml:brushProperty name="width" value="0.08571" units="cm"/>
      <inkml:brushProperty name="height" value="0.08571" units="cm"/>
    </inkml:brush>
  </inkml:definitions>
  <inkml:trace contextRef="#ctx0" brushRef="#br0">0 0 6447,'18'0'17,"-1"0"0,1 0 1,-1 0-48,0 0 1,1 0 0,-1 0 0,1 0-127,-1 0 1,-5 0 155,0 0 0,7 8 0,8 2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34.937"/>
    </inkml:context>
    <inkml:brush xml:id="br0">
      <inkml:brushProperty name="width" value="0.08571" units="cm"/>
      <inkml:brushProperty name="height" value="0.08571" units="cm"/>
    </inkml:brush>
  </inkml:definitions>
  <inkml:trace contextRef="#ctx0" brushRef="#br0">1 45 7475,'0'-17'-1263,"2"7"1100,3 4 310,-3 4 1,6 0 214,-8-3-341,0 3-29,0 9 0,0 5 0,0 11 0,0-3 29,0-3 0,-2 1 0,-2-1 0,-2 1-79,3-1 1,1 6-1,2 1 1,0-3-25,0-2 1,0-1-1,0-1-11,0 1 1,0-1-1,0 1 93,0-1 0,0 1 0,0-1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35.172"/>
    </inkml:context>
    <inkml:brush xml:id="br0">
      <inkml:brushProperty name="width" value="0.08571" units="cm"/>
      <inkml:brushProperty name="height" value="0.08571" units="cm"/>
    </inkml:brush>
  </inkml:definitions>
  <inkml:trace contextRef="#ctx0" brushRef="#br0">0 1 7569,'10'0'-1437,"-2"0"1437,-8 0 0,0 0 0,8 0 0,1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35.755"/>
    </inkml:context>
    <inkml:brush xml:id="br0">
      <inkml:brushProperty name="width" value="0.08571" units="cm"/>
      <inkml:brushProperty name="height" value="0.08571" units="cm"/>
    </inkml:brush>
  </inkml:definitions>
  <inkml:trace contextRef="#ctx0" brushRef="#br0">296 298 7429,'0'-10'-726,"0"2"0,-2 8 727,-4 0 1,-4 0 0,-7 0-1,-1 0 115,1 0 1,0 0-1,-3 0 1,-1 0-86,-2 0 1,-1 0-1,7 0 1,-1 2-22,1 4 1,1-2 0,3 5 0,3 1 1,2 0 1,1 0 0,3 3 0,-2-1 4,2 1 0,4-3 0,4 2 0,4 1-4,1 3 0,1-5 1,4 1-1,-1 0 2,7-3 1,-3 7-1,8-6 1,-1 1 1,-1 1 0,6-6 0,-4 3 0,2-1-3,4-4 1,-5-2 0,-1-2-1,-2 0-31,0 0 1,1 0 0,-7 0 0,1 0 23,-1 0 0,-5-6 0,-3-2 0,1 1 10,0-1 0,-6-6 0,3 3 0,-1-5-25,0-1 1,0-1-1,-6 1 1,-2-1-4,-4 1 1,2-1-1,-5 1 1,-1 1 0,0 5 0,-1-5 0,-7 5-20,1-5 0,-1 6 1,-1 5-1,-3 3-97,-1 2 1,0 0-1,5 0 1,1 0-227,-1 0 353,1 7 0,-1-5 0,1 6 0</inkml:trace>
  <inkml:trace contextRef="#ctx0" brushRef="#br0" timeOffset="600">1134 228 7421,'-17'-18'-471,"5"7"1,0 1 385,-1 2 0,-3-4 74,-1 7 0,5-1 0,1 6 9,-3 0 1,-7 0 0,-3 0-1,3 0 21,2 0 1,-5 2-1,1 2 1,2 1 39,1-1 1,9 0 0,-1 2-54,-2 6 0,7-3 0,1 3-1,4 2 0,4-5 1,4 1 14,5-2 0,5 3 0,3-5 0,3-2-2,1-2 0,0 4 0,-3 0 0,1 0-18,2 1 0,6-3 0,-5 6 0,-3 0-1,-2-1 1,5 1 0,-1 4 0,-4-3 7,-5 3 1,-4-4-1,-7 1-38,3 3 0,-2 1 0,-8 3 0,-3-3 32,-3-3 0,-2 3 0,-5-5 1,-3 2 7,-3-1 1,4-1-1,-5 2 1,5-6 13,1-4 1,-5 3 0,0 1 0,2-2 52,1-2 1,3-2 0,-1-2-41,1-4 1,7 2 0,4-7 0,4-3-25,2-1 0,0-3 0,2 1 0,4-1-57,6 1 1,9-3-1,4-1 1,2-2-68,4 1 1,2 3 0,2 3 0,-2 3-31,-4 1 1,4 6 0,-5-3 0,1 1 141,0 4 0,-8 2 0,4 2 0</inkml:trace>
  <inkml:trace contextRef="#ctx0" brushRef="#br0" timeOffset="1141">1518 210 7368,'0'-9'-604,"2"-5"0,2 6 601,2-2 31,0 7 7,-6-5 1,-8 8-1,-2 2-14,1 4 0,-5-3 1,6 7-1,1 0 28,-1 0 0,2-5 1,6 7-34,0 2 0,0-5 0,2 3-23,4 2 0,2-5 0,5 1 1,-1-2 23,1-4 0,3 0 0,1-1 26,1 3 1,-1 0 0,1-6 0,-1 0-23,1 0 0,5 0 0,0 0 0,-1 0-15,-3 0 1,-2 0 0,3 0 0,1 2 6,2 4 1,-5-4-1,-6 5 2,1 1 0,1-4 1,-1 6-1,-3 0 13,-2-1 1,0-3 0,-5 6-20,3 1 0,0 3 0,-6 1-1,0 1 1,0-7 0,0 1 0,0 2-16,0 1 1,0-3 0,-2-3-1,-4 1 17,-5 0 1,1-4 0,-2 3-1,-1-1 0,-3-4 0,-1 0 0,-3 0 1,-1 2-6,-2-2 1,-1-3-1,7-1 2,-1 0 1,1 0-1,0 0 1,-1 0 1,1 0 0,5-5-161,0-1 1,1-8 0,-5 3-194,5-5 0,-3-1 163,8-1 0,-2 6 182,3 1 0,3-1 0,-6-5 0</inkml:trace>
  <inkml:trace contextRef="#ctx0" brushRef="#br0" timeOffset="1551">1518 140 7350,'0'-11'-722,"0"-1"614,0 8 0,2-4 0,4 8 193,6 0 1,3 0 0,3-1-3,-1-5 0,1 4 0,-1-4 0,1 2-18,-1-2 0,1 4 1,-1-5-1,2 1-5,5 0 0,-3-2 1,6 4-1,0-2-49,1 3 0,-5-5 0,4 2 0,0 0-16,0-2 1,-3 6 0,3-3 0,-2 3-102,-4 2 1,-1 0-1,-3 0 1,1 0 105,-1 0 0,1 7 0,-1 3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43.043"/>
    </inkml:context>
    <inkml:brush xml:id="br0">
      <inkml:brushProperty name="width" value="0.08571" units="cm"/>
      <inkml:brushProperty name="height" value="0.08571" units="cm"/>
    </inkml:brush>
  </inkml:definitions>
  <inkml:trace contextRef="#ctx0" brushRef="#br0">14 193 7547,'0'-18'-274,"-7"9"0,5-7 0,-2 6 232,8 1 0,-1-7 0,7 5 0,0-3 0,-2 0 115,-1 3 1,7 1 0,-4-4-61,-1 3 0,7 7 0,-4-4 0,3 2 3,3 1 0,-1-1 0,0 6 0,1 0-22,-1 0 0,7 0 0,-1 0 0,-2 2-16,-1 3 1,-3-1 0,1 8 0,-1 0 5,1-3 1,-7 7 0,1-4 0,0 3-18,-3 3 0,-1-7 0,-8 1 0,0 1 25,0 3 1,0 1 0,0 1 0,0-1-16,0 1 1,0-7 20,0 1 0,0-10 2,0-2 0,2-2 0,2-10 1,2-1 1,-1-3 0,-5-1 0,2-1-2,4 1 0,-2-1 1,6 1-1,0 0 1,-1-1 1,3 3 0,5 1 0,1 4 0,-1 2 0,-3-3 0,1 5 0,5 2 54,-1 2 0,-5 2 0,-3 0 0,3 0-17,1 0 0,3 6 1,-3 2-1,-1 1-58,-2 5 1,-3 2 0,5 1-47,-2 1 0,-7-1 1,5 0-1,-2 1-61,-4-1 0,-2 1 0,0-1 25,4 1 0,-3-1 101,9 1 0,0-9 0,5-1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43.246"/>
    </inkml:context>
    <inkml:brush xml:id="br0">
      <inkml:brushProperty name="width" value="0.08571" units="cm"/>
      <inkml:brushProperty name="height" value="0.08571" units="cm"/>
    </inkml:brush>
  </inkml:definitions>
  <inkml:trace contextRef="#ctx0" brushRef="#br0">0 0 6102,'6'18'39,"0"-1"1,-2 1-98,-2-1 1,-2 1 0,0-1 0,2 0 27,4 1 0,-4-1 0,3 1 1,-3-1 29,-2 1 0,0-7 0,0 1 0,8 0 0,2 5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45.576"/>
    </inkml:context>
    <inkml:brush xml:id="br0">
      <inkml:brushProperty name="width" value="0.08571" units="cm"/>
      <inkml:brushProperty name="height" value="0.08571" units="cm"/>
    </inkml:brush>
  </inkml:definitions>
  <inkml:trace contextRef="#ctx0" brushRef="#br0">123 18 7569,'9'0'-609,"-1"0"0,-6 6 599,4 0 1,-6 5 0,2-3 7,-6 2 1,-10-6 0,3 1 0,-5-1 8,-1 2 1,-1-4 0,1 4 20,-1-4 0,7-2 0,1-2-21,2-4 0,2 2-54,6-7 1,10-1 22,7-6 0,1 7 0,5 1 0,-3 2 41,-3 4 1,1 2 0,-1 2 65,0 0 0,1 0 0,-1 0-35,1 0 0,-1 6 0,1 2 0,-3 2-47,-3 3 1,2-3 0,-7 2-1,1 1 4,0 3 0,-2 1 0,-6 1 3,0-1 1,-6 1 0,-2-1 0,-2 1 4,-3-1 1,-1 1-1,-1-1 8,-3 0 0,-1 1 0,-10-3-48,5-3 1,5 2 0,2-9-1,-1-1-20,1-2 1,5-2 0,0 0-32,-1 0 69,5 0 1,0-7 0,10-3 48,4 0 1,4-3-1,5 5 1,-1 0 93,-3 0 1,3 2-1,7 6-104,3 0 0,-1 0 0,-6 0 0,1 2 0,1 2 0,3 4 0,1 2-251,-2 3 176,-1 3 0,-3 1 45,1 1 0,-1-1 0,1 1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43.593"/>
    </inkml:context>
    <inkml:brush xml:id="br0">
      <inkml:brushProperty name="width" value="0.08571" units="cm"/>
      <inkml:brushProperty name="height" value="0.08571" units="cm"/>
    </inkml:brush>
  </inkml:definitions>
  <inkml:trace contextRef="#ctx0" brushRef="#br0">1 210 6983,'17'0'-552,"1"0"557,-1 0 0,6 0 1,1 0-1,-3 0 25,-2 0 1,1 0 0,1-2-1,2-2-1,-1-2 1,3 1 0,-2 5-1,-1-2-38,-3-4 1,4 4 0,1-4 0,-3 4-124,-2 2 1,-1 0-1,-1 0-84,1 0 0,-7 0 216,1 0 0,-8 0 0,4 0 0</inkml:trace>
  <inkml:trace contextRef="#ctx0" brushRef="#br0" timeOffset="234">280 70 7498,'-12'0'-367,"1"0"1,7 8 309,-2 4 1,4 3-1,2 3 52,0-1 1,0 1 0,2-1-1,2 1-17,2-1 0,0 0 0,-6 1-32,0-1 1,5 1-1,1-1-122,-2 1 0,0-7 176,2 1 0,-4 0 0,6 5 0</inkml:trace>
  <inkml:trace contextRef="#ctx0" brushRef="#br0" timeOffset="712">594 105 7316,'10'-10'-467,"0"-3"1,-4 7 453,5 2 0,-1 2 0,2 2 13,1 0 1,-3 0 0,2 0 33,1 0 1,1 2-1,-1 4-21,-1 6 0,0 1 0,3 1-1,-3-3 1,1 1-1,-7 6-22,-2-1 1,-2-5-1,-2-1-7,0 3 0,0-4-8,0 1 48,0-7 0,0 2 0,0-12-21,0-5 0,0-5 1,0-1-7,0-1 0,0 1 1,2-1-1,2 1-25,2-1 0,7 1 0,-1-1 1,3 3 6,3 3 0,-1-1 0,1 5 46,-1-2 0,1 6 0,-1-2 1,1 4 19,-1 2 1,-5 0 0,-1 0-1,3 2-5,2 4 0,1-2 0,0 8-78,1 1 0,-1 3 0,-1 1 0,-2 1-78,-3-1 1,-5 1 0,4-1 0,-3 1 116,-3-1 0,-2 1 0,6-1 0,2 0 0</inkml:trace>
  <inkml:trace contextRef="#ctx0" brushRef="#br0" timeOffset="1191">1415 315 7569,'-17'-6'-452,"-1"0"1,7-2-125,-1 3 373,8 3 163,-4-6 0,7 2 79,-5 0 1,4-7 130,-4 1 0,4 2-162,2-1 1,2 7 0,4-2-32,5 4 0,5 2 0,1 0 17,1 0 0,-1 0 0,1 0 0,-3 2-3,-3 4 1,2-2 0,-7 5-1,1 1 12,0 0 1,-2 1-1,-6 7 10,0-1 1,-6 1 0,-2-1 0,-2-1-5,-3-5 1,-3 5 0,-1-4-1,-1 3 19,1 3 0,-1-3 0,1-1 0,-1-5-12,1-1 1,0 4 0,-1-6 9,1-3-55,-1 7 28,8-8 0,10 4 1,12-10-1,4-2 17,1 2 0,1 0 0,-1 1 0,0-3-14,1 2 0,5 2 0,0 2 1,-1 0-14,-3 0 1,-1 0 0,-1 0-1,1 0-151,-1 0 1,1 0 161,-1 0 0,0 0 0,1 0 0</inkml:trace>
  <inkml:trace contextRef="#ctx0" brushRef="#br0" timeOffset="1425">1782 158 7350,'2'-16'-960,"4"4"952,5 7 0,5 3 0,1 2 0,1 0-6,-1 0 0,1 0 0,-1 2 0,1 1-49,-1 3 1,1 0 0,1-4-1,2 2 63,3 2 0,7 0 0,-4-6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2.222"/>
    </inkml:context>
    <inkml:brush xml:id="br0">
      <inkml:brushProperty name="width" value="0.08571" units="cm"/>
      <inkml:brushProperty name="height" value="0.08571" units="cm"/>
    </inkml:brush>
  </inkml:definitions>
  <inkml:trace contextRef="#ctx0" brushRef="#br0">11 35 7449,'-10'0'-1021,"16"-2"1133,11-4 0,-1 4 0,-5-4 0,1 3-77,-2-3 1,5 4 0,-3-4-40,3 4 1,3 2 0,-1 0-76,1 0 1,-1 0 0,1 0 0,-1 0-64,1 0 0,1 0 0,2 0 0,3 0 142,-3 0 0,-9 0 0,11 0 0,-4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8:43.373"/>
    </inkml:context>
    <inkml:brush xml:id="br0">
      <inkml:brushProperty name="width" value="0.08571" units="cm"/>
      <inkml:brushProperty name="height" value="0.08571" units="cm"/>
    </inkml:brush>
  </inkml:definitions>
  <inkml:trace contextRef="#ctx0" brushRef="#br0">279 402 6492,'-9'-2'7,"3"-3"1,4 1 73,2-8 1,0 0 11,0-5-54,0 7-9,-8 2 1,6 6-22,-3-3 1,-5 3 0,-2-4 23,-3 4 0,-3 4 0,1 2-90,-1 2 0,1 1 1,-1-3 64,1 2 0,-1 6-3,1-6 1,5 7 49,1-1-50,-1-4 1,2 7-4,-5-5 5,13-1 1,-6 7 5,8-4-28,0 3 22,0-5 1,0 5-34,0-3 38,0-4-14,8 7 1,2-7-1,7 4 1,0-6-4,1-5 1,-1 1-1,1 2 1,-1 2-40,1-2 0,-1-2 0,1-2 36,-1 0-28,-7-8 29,5 6-5,-5-13 23,0 13-25,5-14 3,-13 14-5,14-13 32,-14 5 0,7-5-32,-3 3 0,-4-4 55,6 7 1,-8-3-51,0 0 193,0 9 63,8-13-97,-6 14-155,5-6-30,-7 8 1,6 8-21,0 4 1,0 3 0,-4 1 0,2-3-2,2-1 1,1-2-1,-3 3-666,2-1 724,8 0 0,-5 5 0,9 0 0</inkml:trace>
  <inkml:trace contextRef="#ctx0" brushRef="#br0" timeOffset="504">576 472 7456,'12'0'-903,"0"0"1053,-8 0-96,11 0-111,-13 0 0,6 8 102,-8 4-27,0 3 1,0-3 0,0-1-9,0 3 0,0-4-26,0 1 31,0-7 90,0 4 75,0-8-125,0 0-14,0-8-14,0 6-78,0-13 0,0 5 0,2-7-9,4-1 0,1 1 48,5-1 0,3 1-8,-3-1 1,4 7 47,1-1 0,-3 6-38,3-6 0,-3 7 102,9-7 1,-4 8-92,-1-2 0,-1 4 7,1 2 0,-1 0 4,1 0 0,-1 0 15,1 0-24,-1 8 0,1 0-25,-1 4 1,1 3 0,-1-5 0,-1 1-123,-5 1 42,5 0 0,-14 5-153,3 1 0,-3-1-106,-2 1 361,0-9 0,0 7 0,0-7 0</inkml:trace>
  <inkml:trace contextRef="#ctx0" brushRef="#br0" timeOffset="1183">1467 455 7569,'10'-10'0,"-2"-6"-612,-8 15 229,0-15 551,0 14-130,-8-13 1,4 13-1,-8-4 1,-1 4-1,-3 2-27,-1 0 0,-1 0 1,1 0-1,-1 0-46,1 0 63,-8 0 1,5 6 19,-3-1-168,3 9 146,3-12-8,7 14-35,-5-7 33,5 9 2,0-1-23,3 1-22,7-1 44,0 1-55,0-1 0,0 0-9,0 1 1,7-3-1,5-1 1,4-4-77,1-2 115,0-3-52,1-5 1,-1 0 16,1 0 24,7 0-129,-5 0 125,5 0-37,-8-7 163,1 5-143,-9-14 9,7 6 1,-12-1 134,7-1-130,-7 0 36,12-5 1,-14 0 17,4-1-41,-4-7 7,-2 5 1,0-7-7,0 4 34,0 4-44,0-14 13,0 13 6,0-13 1,5 6-37,1-8 32,0 8 1,-6 2 0,0 1 59,0 1-62,0 0 56,0 5 1,0 1 54,0-1-98,0 9 3,0-7 5,0 7-5,0-1 1,0 0 10,0 4-15,0 4 91,0-5-9,-8 7 0,6 7 0,-4 5-45,5 4 1,1 1-1,0 0 1,0 1 78,0-1-59,0 1-59,0 7 0,0-6 0,0 5 41,0 3-28,0-8 1,0 9 0,0-5 1,0-4-1,0 6 1,1-1 10,5-1 0,-4-4 1,6-5-1,-2 2 5,0-3 1,5 1-1,-3 1 1,0-1 48,0-3-93,-3-7 39,3 12 1,-6-14-83,6 13 41,-8-13-453,8 14 282,-6-14 150,5 5 36,-7 1 0,-7-6 0,-3 6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2.502"/>
    </inkml:context>
    <inkml:brush xml:id="br0">
      <inkml:brushProperty name="width" value="0.08571" units="cm"/>
      <inkml:brushProperty name="height" value="0.08571" units="cm"/>
    </inkml:brush>
  </inkml:definitions>
  <inkml:trace contextRef="#ctx0" brushRef="#br0">0 53 7373,'18'0'-413,"-1"0"1,1-2 351,-1-4 0,1 4 0,-1-4 0,1 4 20,-1 2 0,2 0 1,3-2-1,3-2 41,2-2 0,-5-7 0,3 3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5.327"/>
    </inkml:context>
    <inkml:brush xml:id="br0">
      <inkml:brushProperty name="width" value="0.08571" units="cm"/>
      <inkml:brushProperty name="height" value="0.08571" units="cm"/>
    </inkml:brush>
  </inkml:definitions>
  <inkml:trace contextRef="#ctx0" brushRef="#br0">1 18 6114,'11'0'152,"1"0"0,-6 0-118,6 0 1,-7 0-1,7 0 1,2 0 0,1 0 1,3 0 0,-1 0 0,1 0-94,-1 0 0,6 0 1,1 0-1,-3 0-156,-2 0 1,5 0 213,-1 0 0,8-7 0,-4-3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5.919"/>
    </inkml:context>
    <inkml:brush xml:id="br0">
      <inkml:brushProperty name="width" value="0.08571" units="cm"/>
      <inkml:brushProperty name="height" value="0.08571" units="cm"/>
    </inkml:brush>
  </inkml:definitions>
  <inkml:trace contextRef="#ctx0" brushRef="#br0">123 193 7471,'12'-12'-1193,"-1"1"1167,-7 7 1,2-4 0,-12 8 0,-6-2 96,-3-4 1,-3 4 0,1-3 17,0 3 0,5-4 0,0 0-103,-1 2 40,5 2 1,-2-4-25,4 1 0,4-9-144,-3 2 1,3-3 119,2-3 1,7 7-1,5 1 64,4 2 1,1-3 0,1 5 0,-1 2-1,0 2 1,-5 2 0,0 0 0,1 0 16,3 0 1,1 2 0,1 2 36,-1 2 0,1 7-93,-1-1 0,-1 3 0,-5 3 0,-5-1-2,-4 1 0,-2-1 0,0 1 0,0-1-6,0 1 0,0 5 1,-2 0-1,-2-1-25,-2-3 0,-7-2 0,1 1 0,-3-1 19,-3 1 0,7-7 0,-1 1 1,-2 0-32,-1-3 0,-8 1 0,-1-6 0,3 2-5,2-2 1,7-2-1,0-2 34,-1 0 1,-1-2 0,2-4 4,7-6 1,3 3 0,2-3 41,0-2 1,7 5 0,5-1 0,4 2 28,1 4 0,1 2 0,-1 2 0,0 0-29,1 0 1,-1 2-1,1 2 1,1 4 17,5 2 0,-5-5 0,6 7 0,-2 2-82,1 1 1,5 1-1,-6-3 1,0-1 29,3 1 0,-7 3 0,6 1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4.568"/>
    </inkml:context>
    <inkml:brush xml:id="br0">
      <inkml:brushProperty name="width" value="0.08571" units="cm"/>
      <inkml:brushProperty name="height" value="0.08571" units="cm"/>
    </inkml:brush>
  </inkml:definitions>
  <inkml:trace contextRef="#ctx0" brushRef="#br0">0 16 7569,'0'-10'-561,"0"5"0,0 10 647,0 7 0,2-2 0,2 1 0,2 3-12,-2 2 0,-2 1 1,0-1-1,1-3-53,3-1 1,0-1 0,-6 7 0,0-1 0,0 1 0,6-1 0,0 1-211,-2-1 0,0 1 0,-1-1-85,3 1 1,0-7 273,-6 1 0,8-8 0,2 3 0</inkml:trace>
  <inkml:trace contextRef="#ctx0" brushRef="#br0" timeOffset="496">349 69 7197,'0'-10'-1116,"0"0"1246,0 4 0,2 4 1,4-3-1,6 3-109,3 2 0,-3 0 0,0 0 0,1 0 7,3 0 1,1 0 0,1 0-74,-1 0 0,1 0 0,-1 0 17,1 0 1,-1 0 0,1 0 31,-1 0 0,-5-2 0,-1-2 1,3-2 44,1 2 0,-3 2 0,0 2-5,1 0 1,-3 0 0,2 0-1,1 0 0,-3 0 0,2 0-25,1 0 0,-5 8 16,-2 4 1,-4 3 0,-2 3-6,0-1 1,0 0 0,0 1-11,0-1 0,0 1 0,0-1 1,0 1-37,0-1 0,-2 1 0,-2-1 1,-2 1-135,2-1 0,0 1 0,0-1 0,-1 0 18,1 1 1,2-1 0,2 1 0,2-3-188,3-3 319,-3-4 0,22 0 0,-5 1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3.850"/>
    </inkml:context>
    <inkml:brush xml:id="br0">
      <inkml:brushProperty name="width" value="0.08571" units="cm"/>
      <inkml:brushProperty name="height" value="0.08571" units="cm"/>
    </inkml:brush>
  </inkml:definitions>
  <inkml:trace contextRef="#ctx0" brushRef="#br0">1 158 6735,'17'0'-275,"-5"0"0,0 0 374,1 0 1,3 0 0,1 0-13,1 0 1,-1 0 0,1 0 0,1 0-62,4 0 0,-1 0 0,7 0 1,0 0-28,-2 0 1,6 0 0,-4 0 0,2 0-48,-2 0 1,2 0-1,-6 0 1,1 0-101,-1 0 1,-2 0-1,-5 0-163,-1 0 311,-7 0 0,-2 0 0,-8 0 0</inkml:trace>
  <inkml:trace contextRef="#ctx0" brushRef="#br0" timeOffset="303">315 1 7108,'10'17'48,"-4"0"1,-4 1 0,0-3-1,1-1-142,3-2 1,0 5 0,-4 6 0,2-1 49,2-3 1,0-1 0,-6 1 0,0 2-40,0 3 0,0-1 0,0-6 1,0 1-44,0-1 0,0 1 0,0-1 0,0 1 126,0-1 0,7 1 0,3-1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2.986"/>
    </inkml:context>
    <inkml:brush xml:id="br0">
      <inkml:brushProperty name="width" value="0.08571" units="cm"/>
      <inkml:brushProperty name="height" value="0.08571" units="cm"/>
    </inkml:brush>
  </inkml:definitions>
  <inkml:trace contextRef="#ctx0" brushRef="#br0">0 50 7471,'0'-11'-280,"0"-1"0,0 6-99,0-5 454,0 7 1,0-2-38,0 12 0,0-2 1,0 7-11,0 3 1,0 3 0,0 5 0,0 1-25,0-2 1,0-1 0,0-3 0,0 3-87,0 3 1,0-4 0,0 5 35,0-5 1,6-2 0,2 1-106,1-1 0,-3-1 0,6-4 151,1-7 0,3 5 0,1 0 0</inkml:trace>
  <inkml:trace contextRef="#ctx0" brushRef="#br0" timeOffset="461">454 85 6984,'-17'0'-306,"-1"0"298,1 0 0,-1 6 0,1 2 0,-1 2-26,1 3 1,5-3 0,1 2 57,-3 1 0,6-3 1,2 2 16,4 1 1,2-3-1,2 0 1,4-1-18,6 1 1,-2-4 0,1 3-1,3-1 22,1-4 0,3 0 0,-1 0 0,1 2-34,-1-2 0,1-3 1,-1-1-1,1 0-53,-1 0 0,0-1 0,1-3 32,-1-2 0,-1-8 0,-2 3-15,-3-5 1,-7-1-1,2-1-18,-4 1 0,-4-1 0,-4 3 0,-6 1-22,-3 2 0,-3 7 1,1-5-1,-1 0-50,1 1 1,-6 5-1,-1-2 1,3 4-54,2 2 167,1 0 0,1 8 0,-1 1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6.674"/>
    </inkml:context>
    <inkml:brush xml:id="br0">
      <inkml:brushProperty name="width" value="0.08571" units="cm"/>
      <inkml:brushProperty name="height" value="0.08571" units="cm"/>
    </inkml:brush>
  </inkml:definitions>
  <inkml:trace contextRef="#ctx0" brushRef="#br0">1 36 7486,'8'-10'-300,"-5"2"1,7 6 193,-2-4 0,5 4 0,-1-3-51,4 3 0,1 2 0,1 0 157,-1 0 0,1 0 0,-1 0 0,0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6.819"/>
    </inkml:context>
    <inkml:brush xml:id="br0">
      <inkml:brushProperty name="width" value="0.08571" units="cm"/>
      <inkml:brushProperty name="height" value="0.08571" units="cm"/>
    </inkml:brush>
  </inkml:definitions>
  <inkml:trace contextRef="#ctx0" brushRef="#br0">0 0 7471,'0'10'-621,"2"0"0,4-6 621,5 1 0,5 1 0,1-6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7.415"/>
    </inkml:context>
    <inkml:brush xml:id="br0">
      <inkml:brushProperty name="width" value="0.08571" units="cm"/>
      <inkml:brushProperty name="height" value="0.08571" units="cm"/>
    </inkml:brush>
  </inkml:definitions>
  <inkml:trace contextRef="#ctx0" brushRef="#br0">173 122 7020,'-17'0'-899,"5"0"905,0 0 1,7 0-1,-7 0 28,-2 0 1,5 0 0,-3 0 66,-2 0 0,-1 0-69,-3 0 1,3-2-30,3-3 0,6-5 0,12-6-13,6 5 0,3-3 0,5 6 1,3 1 9,6-1 0,-4 2 1,1 6-1,-3 0 57,0 0 1,0 0-1,-5 0 1,-1 0-43,1 0 1,-3 2-1,-1 2 1,-4 4-77,-3 1 0,5-3 1,-6 6 39,-2 1 1,-2 3 0,-4 1 7,-4 1 0,-4-3 0,-7-1 0,-1-2 18,1 1 1,-3 1 0,-1-1-1,-2-1 26,1 2 1,3-5 0,4 3 0,1 0 25,2-3 0,3 7 118,-3-5-73,4-3 0,10 6 0,4-8-16,6-3 0,3-1 0,3-2 0,1 0-39,4 0 0,-1 0 0,5 0-68,-2 0 47,6 0 1,-12 0 0,7 0 0,-3 0-45,0 0 0,1 0 0,-7 0 0,0 0-402,1 0 0,-1 0 66,1 0 0,-1 0 354,1 0 0,-1-7 0,1-3 0</inkml:trace>
  <inkml:trace contextRef="#ctx0" brushRef="#br0" timeOffset="391">889 52 7492,'-8'-9'-331,"4"1"0,-7 8 176,-3 0 0,5 0 0,-1 2 0,0 2 138,0 2 1,5 7 112,-7-1 1,8-2-1,-2 1-68,4 3 1,8-4-1,2-1 1,2-1-10,3-4 1,5 4 0,3-1 0,2 1-2,-1 0 1,-1 4-1,0-5 1,3 1 11,-3 0 0,-2 3 1,-1-3-17,-1 2 1,1 2-24,-1 5 0,-5-1 0,-2-3 5,-3-1 0,-3-2 0,-10 3-17,-5-1 1,-5-8 0,-1 3 0,-1-1-11,1 0 0,-6 0 1,-1-6-1,3 0-71,1 0 0,3 0 1,0 0-1,-1 0 102,1 0 0,7 0 0,-13-8 0,3-2 0</inkml:trace>
  <inkml:trace contextRef="#ctx0" brushRef="#br0" timeOffset="566">924 35 7569,'10'-8'75,"-3"6"1,1-11-237,4 7 1,3 0 0,3 6 0,1 0-70,5 0 1,1 0 0,6 0 229,-2 0 0,0 0 0,6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01.744"/>
    </inkml:context>
    <inkml:brush xml:id="br0">
      <inkml:brushProperty name="width" value="0.08571" units="cm"/>
      <inkml:brushProperty name="height" value="0.08571" units="cm"/>
    </inkml:brush>
  </inkml:definitions>
  <inkml:trace contextRef="#ctx0" brushRef="#br0">35 10 7131,'0'-9'-760,"0"14"814,0 13 0,0 9 0,-2-4 0,-1-1-56,-3-3 1,0-2 0,4 1 0,-2-1 86,-2 1 0,0-1 0,6 1-55,0-1 0,0 1 1,0-1-26,0 1 0,6-1 0,2-1 0,2-5-11,3-5 0,3 2 0,1-2 1,1-1-146,-1 3 1,6-6 0,1 4 0,-1-4-363,2-2 513,2 0 0,1 0 0,-3 0 0</inkml:trace>
  <inkml:trace contextRef="#ctx0" brushRef="#br0" timeOffset="262">437 185 7405,'-12'-12'-280,"1"1"1,-1 7 0,-5-2 316,-1 4 1,7 4 0,1 4-47,2 5 1,2 5 0,6 1 55,0 1 0,0-1 1,0 1-1,2-1-9,4 1 0,4-7 1,7-1-1,1 0-21,-1-1 1,1-5 0,-1 2 0,-1-2-11,-5 2 0,5-4 1,-5 4-5,5-5 1,1-8-1,1-5-17,-1-3 1,-7-3-1,-4 1 1,-2-1-148,1 1 1,-3-1 0,2 1-47,-8-1 0,1 7 0,-9 1 0,-2 2 207,-1-5 0,-3 11 0,1-6 0</inkml:trace>
  <inkml:trace contextRef="#ctx0" brushRef="#br0" timeOffset="573">978 167 7569,'-17'0'-353,"5"0"0,1-2 1,-3-1-1,-1-3 326,-3 2 0,1 2 0,-1 2 0,1 0 30,-1 0 1,-5 0-1,0 0 567,1 0-490,3 0 1,9 8 0,4 3-37,4 5 0,4 5 1,4 1-1,6-3-5,3 2 1,3 1-1,-1-5 1,1 3-35,-1 3 1,-5-4 0,-2 4-84,-3-3 0,-1-3 0,-8-1-57,-4-4 0,-5 1 0,-13-5 135,-5 2 0,-11 1 0,-5 7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04.964"/>
    </inkml:context>
    <inkml:brush xml:id="br0">
      <inkml:brushProperty name="width" value="0.08571" units="cm"/>
      <inkml:brushProperty name="height" value="0.08571" units="cm"/>
    </inkml:brush>
  </inkml:definitions>
  <inkml:trace contextRef="#ctx0" brushRef="#br0">664 35 6620,'8'10'269,"-6"-3"-326,6-7 1,-8 0-24,0 0 55,0-7 1,-6 3 0,-2-6 0,0 0 5,1 1 1,-7 5 0,2-2 60,-3 4 0,-3 2 0,1 0 24,0 0 0,-1 0 1,1 2-1,1 4-29,4 5 1,-3-1-1,5 4 1,-1 3-32,-1 5 0,6 1 0,-4-4 0,3 3-5,3 1 0,2 2 0,2-4 0,0 3-2,0-3 1,0 4-1,0 1 1,0-1-14,0 0 1,6 4 0,-1-4 0,1 1-91,2-1 0,-6 4 1,4-6-1,-4-1-11,-2-3 1,0-2-1,0 1 1,0-1-3,0 1 0,0-7 117,0 1 0,-8-8 0,-2 4 0</inkml:trace>
  <inkml:trace contextRef="#ctx0" brushRef="#br0" timeOffset="660">1 384 6851,'11'0'113,"1"0"-81,2 0 1,1 0 0,4 0 0,3 0 0,1 0-12,-2 0 0,7 0 0,1 0 0,2 0-27,-2 0 1,4 0-1,-4 0 1,2 0-10,-2 0 1,10 0 0,-4 0 0,0-2-3,-4-3 0,2 3 1,-6-4-1,2 4 14,0 2 1,-2 0 0,4 0-1,-3 0-2,-3 0 0,-2 0 1,-5 0-1,-1 0 4,0 0 1,1 0 0,-1 0 0,1 2 1,-1 4 1,1-3-6,-1 9 0,-1-6 0,-3 6-17,-1 1 1,-8-3 0,2 1 18,-4 3 1,-8-4-1,-2-1 1,-2-1 20,-3-4 0,-3 4 0,1 0 0,1-1 74,3 1 0,-1-2 0,-6-6 232,1 0-186,7 0 0,2-8-183,8-3 0,0 1 0,2-2 0,4-1-58,6-3 1,3-3-1,3-3 1,1-1-20,5 2 0,-3 1 0,6 3 0,0 1-30,0 5 0,-3-5 0,5 6 0,0 1 62,-2 3 1,4-2 0,-6 2-1,1 3 89,-1 1 0,4 2 0,-6 0 0,8 0 0,-4 0 0</inkml:trace>
  <inkml:trace contextRef="#ctx0" brushRef="#br0" timeOffset="960">1433 245 7419,'-8'11'-25,"-4"1"1,3-6 0,-3 3 0,-2 1 83,-1 0 0,-3-1 1,1 5-1,1-2-50,5 1 1,3-3 0,8 2-38,0 1 0,0 3-12,0 1 0,8-7 0,3-2 0,5-3-3,1 1 0,7 0 0,-1-6 0,-2 0 2,-1 0 0,3-8 0,0-1 0,-1-3 59,-3 0 1,-1 1-1,-3-7 64,-3 1 1,-5-1 0,-7 1-63,0-1 1,-1 7-1,-5 1 1,-4 0-28,0 1 1,-5 5-1,1-2 1,-5 4-110,-5 2 1,1 0 0,6 0 0,-1 0-44,1 0 1,1 2 0,3 4-115,1 5 0,8-1 273,-2 2 0,12-8 0,4 3 0</inkml:trace>
  <inkml:trace contextRef="#ctx0" brushRef="#br0" timeOffset="1576">1834 297 7569,'12'2'-99,"0"4"0,-6-4 0,3 5 121,-1 1 1,0-6 0,-4 6-178,1 0 0,3 1 143,-2 9 1,-4-7 0,4 1-141,-4 2 1,-2-5 134,0 3 1,-2-8 48,-4 2 1,2-4 88,-8-2 0,9-2-86,-3-4 1,4 2 0,2-8-32,0-1 0,2-3 1,4 1-1,5 1-9,5 3 1,-1 5 0,-1-4 0,-3 2 34,3 4 0,2 2 1,1 2-1,1 0-15,-1 0 1,0 0 0,1 0-1,-1 0 3,1 0 0,-1 6 1,1 2-120,-1 2 1,1 1 39,-1 7 0,-7-1 1,-4 1 13,-4-1 1,-2-5 0,-2-2 32,-4-3 0,-4 5 0,-7-6 3,-1-2 0,7 3 36,-1-1 0,8-2-33,-2-10 1,6-3 0,4-9-1,2 1 1,8-1 0,-3 1-1,5-1 1,1 1 0,6 5 0,1 1 0,-3-1 69,-2 2 1,-1-3 0,-1 7 0,1 2 67,-1 2 0,7-4 0,-1 0 0,-2 2-56,-1 2 1,-3 2 0,3 2 0,1 2-55,2 2 1,-1 8-1,-9-3 1,-1 5-54,1 1 0,-5-5 1,-2 0-1,-4 1-134,-2 3 0,0 1 0,0 1 0,-2-1-205,-4 1 0,-4-1 372,-7 1 0,-8-1 0,-2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00.661"/>
    </inkml:context>
    <inkml:brush xml:id="br0">
      <inkml:brushProperty name="width" value="0.08571" units="cm"/>
      <inkml:brushProperty name="height" value="0.08571" units="cm"/>
    </inkml:brush>
  </inkml:definitions>
  <inkml:trace contextRef="#ctx0" brushRef="#br0">1 260 7569,'9'-17'-10,"-1"5"-128,-8 0 172,8 1 0,0-7-117,3 1 151,5 7-110,-14 2 1,6 10 5,-8 4 0,-2 4 16,-4 7 0,4 1 1,-4-1 16,4 1 1,4-7 0,4 1 2,6 1 1,3-5-1,2 0 17,1 0 1,-1-4-1,1 5 1,-1-1 34,1-4 0,-1-2 1,3-2-1,1 0-7,2 0 1,1 2-1,-7 2 1,2 2-5,5-3 0,-5 1 1,4 2-46,-3 6 1,-5-3-1,-1 1 1,-4 0-32,-3 0 1,-1-5 0,-4 7-20,4 2 1,-4 1 0,2 1 23,-8-5 1,-6 5-1,-7-6-79,-1-1 1,1 5 0,-1-6-1,1-1 7,-1 1 0,1-2 1,0-6-1,-1 0-49,1 0 1,-7 0 0,-1 0 0,0 0 150,0 0 0,-4-2 0,5-4 0,-7-4 0,4-7 0</inkml:trace>
  <inkml:trace contextRef="#ctx0" brushRef="#br0" timeOffset="453">88 173 7569,'10'-8'-418,"-1"6"0,-5-6 366,2 1 1,8 5-1,-3-4 1,5 4 110,1 2 1,7 0-1,1 0 1,2 0-84,4 0 1,2 0-1,2 0 1,0 0-41,0 0 0,-2 0 1,-2 2-1,-2 2-3,2 1 0,-6 1 0,0-6 0,-1 0 1,-1 0 0,0 0 0,-3 0 0,1 0 66,2 0 0,3-2 0,-5-2 0,2-3 0,-1-3 0,3 0 0,-2-3 0,-2 1 71,-1-2 0,-3 5 0,1-3 42,-1-1 1,-1 3 0,-3 0-1,-3 0-15,-2 1 1,0 5-19,-3-2 0,-3 6-51,4 6 0,-4 4 0,-2 9 1,0 2 10,0 3 0,-2 7 0,-2-2 0,-2 4-12,3 2 1,-5 0-1,0 0 1,0-1 4,1 1 1,-1 6 0,4 0 0,-4-2-38,-2-2 1,5 3 0,-5 1-1,2-2-40,4-2 0,-4-8 0,3 0 0,1 0-104,2-2 1,2 0-1,-2-5-152,-4 1 1,4 0 55,-4-5 244,4-9 0,-5-1 0,-3-8 0</inkml:trace>
  <inkml:trace contextRef="#ctx0" brushRef="#br0" timeOffset="612">699 470 7569,'-7'-18'-48,"5"7"68,-4-1-359,-4 0 26,8-5-24,-6 7 1,16 2 336,4 8 0,3 8 0,3 2 0</inkml:trace>
  <inkml:trace contextRef="#ctx0" brushRef="#br0" timeOffset="750">1083 574 7530,'10'0'-1363,"0"0"939,-4 0 424,3 0 0,9 0 0,-1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9.365"/>
    </inkml:context>
    <inkml:brush xml:id="br0">
      <inkml:brushProperty name="width" value="0.08571" units="cm"/>
      <inkml:brushProperty name="height" value="0.08571" units="cm"/>
    </inkml:brush>
  </inkml:definitions>
  <inkml:trace contextRef="#ctx0" brushRef="#br0">122 255 7569,'-1'-10'-446,"-5"4"1,2 4 393,-8 2 0,1 0 0,-5 2 23,4 4 1,-1-2 0,5 6 62,-2-3 1,1 7 0,-3-2 7,6 3 1,4-3 0,2-1 4,0 3 0,0-4 1,0 1-51,0 3 0,2-4 0,4-1-6,6-1 1,3 4 0,3-6-13,-1-2 0,1-3 0,-1-1-48,0 0 1,1 0 17,-1 0 1,-1-1 0,-3-3 2,-1-2 1,-8-2 51,2 2 0,-4 2-27,-2-7 81,0 7 0,0-2 0,0 12 68,0 5 1,2-1-73,4 2 0,3-1 0,9 5-30,-1-4 0,-5-3 1,-1-5-20,3 2 0,2 0 0,1-6 1,0 2-11,1 4 1,1-4 0,3 3 0,1-3-7,-2-2 0,5 0 0,-3-2 0,0-2-6,2-1 1,-5-9 0,3 2 0,-5-3-47,-7-3 0,3 1 0,-6 0 0,-1-1 37,1 1 0,-2-7 1,-6-1-1,0 0-16,0 0 0,0-4 0,0 3 0,0 1 17,0 0 1,-6 0-1,0 3 1,2-1 55,2 2 0,2 1 43,0 3 0,0 5-80,0 0 16,0 9 1,0 3-1,0 11 9,0 5 0,0 1 1,0 1-1,2-1 68,4 1 0,-4 5 0,4 2-58,-4 2 0,4-5 1,1 3-1,1-2 0,2 0-11,0-1 1,-5-3 0,5-1 0,0-1-233,0 1 1,1-1-234,7 1 447,-1-1 0,1 0 0,-1 1 0</inkml:trace>
  <inkml:trace contextRef="#ctx0" brushRef="#br0" timeOffset="401">577 150 6441,'15'-2'20,"-3"-4"1,3 4-1,-3-4 64,3 5 1,3-1 0,-1-2-3,1-2 0,-1 0 0,1 6-25,-1 0 0,1 0 0,-1 0 10,1 0 0,-1 0 1,0 0-237,1 0 0,-6 0 0,-3 2-502,-1 4 671,6-4 0,-5 13 0,9-5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41.948"/>
    </inkml:context>
    <inkml:brush xml:id="br0">
      <inkml:brushProperty name="width" value="0.08571" units="cm"/>
      <inkml:brushProperty name="height" value="0.08571" units="cm"/>
    </inkml:brush>
  </inkml:definitions>
  <inkml:trace contextRef="#ctx0" brushRef="#br0">3563 262 7569,'10'0'-525,"-2"0"1,-6 0 518,3 0 0,5 0 18,8 0 0,-1 0 0,0 0 0,-1-2-11,-4-3 1,3 3 0,-3-4-44,3 4 0,-3 2 42,0 0 0,-1 0 0,7 0 0</inkml:trace>
  <inkml:trace contextRef="#ctx0" brushRef="#br0" timeOffset="141">3738 420 7445,'17'0'-666,"1"0"1,1 0 665,4 0 0,5 0 0,6 7 0,1 3 0</inkml:trace>
  <inkml:trace contextRef="#ctx0" brushRef="#br0" timeOffset="-580">2865 18 6857,'-18'2'-235,"1"4"1,5-4-1,2 5 239,3 1 1,-5-4 0,6 8 43,2 1 1,-4 3 0,3 1-1,1 1-13,2-1 0,2 1 0,0-1 0,0 1-7,0-1 0,0 0 1,0 1-1,0 1-23,0 5 0,8-5 0,1 4 0,3-1-1,0 1 0,-7-2 1,7 6-1,0-1 0,-3-5 0,7 4 1,-6-1-1,1-3-7,1-2 0,-8-1 1,3-1-1,-1 1 1,0-1 0,0 1 0,-6-1 4,0 1 0,-2-3 1,-2-1-1,-4-5 15,-1-1 1,-1 0 0,-4-4-1,3 2-9,-3-3 0,-1-1 0,-3-2 0,1 0-18,-1 0 0,1 0 1,-1 0-1,1-2-165,-1-3 1,7 1-1,-1-8-6,-1-1 0,3-3 181,-2-1 0,8-1 0,-3 1 0</inkml:trace>
  <inkml:trace contextRef="#ctx0" brushRef="#br0" timeOffset="-318">2568 367 6845,'0'-11'-52,"2"1"0,3 2 22,7 4 0,-2 2 0,1 2 1,3 0-46,2 0 1,1-2 0,0-2 0,1-1-36,-1 1 0,1 2 0,-1 2 110,1 0 0,-1 8 0,1 1 0</inkml:trace>
  <inkml:trace contextRef="#ctx0" brushRef="#br0" timeOffset="-2063">1572 454 7569,'-11'-5'-333,"-1"-1"287,8 0 1,-6 6-24,5 0 214,-5 0-41,0 0-149,2 0 1,10 0-327,4 0 1,4 0 370,7 0 0,9 0 0,1 0 0</inkml:trace>
  <inkml:trace contextRef="#ctx0" brushRef="#br0" timeOffset="-1288">1607 420 7569,'-12'0'-997,"1"0"923,7 0 0,-6 1 88,4 5 1,5 4 19,-5 7 1,4 1 0,4-3-4,4-3 1,-3-2 0,9-6 0,2 3-9,1 3 1,-3-6 0,-1 2-1,3-4-32,2-2 0,1 0 0,0 0 1,1 0-7,-1 0 1,7 0-1,-1-2 1,-2-2 7,-1-2 1,-3-7 0,1 3 0,-1-2 6,1 1 1,-7-1-1,-1-6 1,-2 1-3,-4 0 1,-4-1 0,-4 1 4,-2-1 0,-8 3 0,3 1 0,-5 2-5,-1-1 1,-1 5 0,1 0 0,-3 2-26,-3 1 1,4-1 0,-7 6 0,3 0-89,0 0 1,0 0-1,5 2-85,1 4 200,7 3 0,-6 9 0,7-1 0</inkml:trace>
  <inkml:trace contextRef="#ctx0" brushRef="#br0" timeOffset="-1104">2183 402 7569,'-5'-12'-914,"-1"1"745,0 7 0,4-4-210,-4 8 379,4 0 0,-13 0 0,5 0 0</inkml:trace>
  <inkml:trace contextRef="#ctx0" brushRef="#br0" timeOffset="-2685">786 332 7234,'-7'-9'-367,"-5"3"0,2 4 1,-1 2 415,-3 0 1,-2 0-1,-1 0-33,0 0 1,-3 0 0,-1 0-1,-2 0-2,1 0 1,-3 6-1,2 1 1,-1 1 8,-1 0 1,6 5 0,-5-1-1,5 4-56,2 1 0,-1-1 1,3-3-1,1-1 37,2 1 0,8 3 1,-1 1-1,3 1 33,2-1 1,2-5 0,3-2-1,7-1 7,4 1 1,1-6 0,3 2-1,3-4-9,6-2 1,2 0-1,0 0 1,-2 0-42,2 0 0,0 0 0,0 0 1,-4-2-20,-1-4 0,3 2 0,-6-6 0,-2 1 2,-1-1 0,-3-2 0,-1-5 1,-3-1-49,-1 1 0,-8-1 1,2-1-1,-4-2-2,-2-3 0,0-7 1,0 2-1,0-4 25,0-2 0,0 4 0,0 0 0,-2-2 65,-4 2 1,2 8-1,-6 0 1,1 5 54,-1 7 0,4-5 1,-6 6-22,-1 1 0,3-1 55,-2 4-95,9 4 17,-5-6 0,8 10 0,0 4 0,0 6-22,0 3 0,0 3 0,0-1 0,2 3 48,4 3 1,-4 2 0,5 6 0,-1-4-57,0-1 0,6 3 1,-5-4-1,1 0-58,0 0 0,0 1 0,-3-5 0,5 2-63,0-1 1,5-3 0,-3-3 122,4-5 0,1 12 0,0-3 0</inkml:trace>
  <inkml:trace contextRef="#ctx0" brushRef="#br0" timeOffset="-2489">1153 489 5861,'10'0'0,"-2"0"0</inkml:trace>
  <inkml:trace contextRef="#ctx0" brushRef="#br0" timeOffset="25075">1293 1450 6876,'-12'10'113,"2"-3"1,1-1-124,-1 0 0,4 0 0,-5-6-65,-3 0 1,-2 0-108,-1 0 131,0 0 0,7-2 23,4-4 0,12-2 0,5-5 46,5 1 1,1 8 0,1-2 0,-1 4 31,1 2 1,-1 0 0,1 0 0,-1 0 5,1 0 1,-1 0 0,1 2-25,-1 4 1,-1 4 0,-3 7-37,-1 1 0,-8-6 1,2-1-8,-5 3 1,-1 1 0,-1 1 0,-5-3-23,-6-1 0,2 0 0,-1 3 0,-1-1 22,2-3 1,-5-1-1,3 4 1,-3-3-5,-3 3 1,9-4-1,1-1 1,2 1 13,0 0 0,-2-4 4,3 5 1,3-5 2,-4 6 1,6-8-6,6 1 0,3-3-11,9-2 0,-1 0 1,-1-2 8,-5-3 0,5 3 69,-4-4 0,3 2 0,3 0-24,-1-2 1,-5 0 0,-1 6 0,3 0-16,1 0 1,-3 0-1,0-2 1,1-1-55,3-3 1,1 0-211,1 6 0,-1 0-304,1 0 539,-1 0 0,1 8 0,-1 1 0</inkml:trace>
  <inkml:trace contextRef="#ctx0" brushRef="#br0" timeOffset="25389">1939 1625 7355,'10'0'-350,"-3"-2"457,-7-4 0,-2 4-19,-3-4-778,3 4 690,-6 2 0,16 0 0,1 0 0</inkml:trace>
  <inkml:trace contextRef="#ctx0" brushRef="#br0" timeOffset="25989">2445 1502 6287,'-7'-9'-348,"3"1"443,-8 8 0,6 2 0,-5 2-2,-3 2 1,-1 5 0,-1-3-1,2 0-71,3-1 1,1 7 0,-3-4 0,3 1 105,2 1 1,2 0-120,6 5 0,0 1 1,2-1-1,4-1-5,6-5 0,3 3 1,3-8-1,-1-1-6,1 3 0,-1-6 0,0 4 0,1-4 3,-1-2 1,7 0 0,-1 0 0,-2 0-5,-1 0 0,-3 0 0,1-2 0,-1-2-27,1-2 1,-1-5-1,1 3 35,-1-2 1,-1-1 0,-5-7 16,-5 1 1,-4-1 0,-2 1 0,0-1-12,0 1 0,-2-1 1,-4 1-1,-5 1-28,-5 5 1,-1-3 0,-1 6 0,-1 1-81,-5-1 1,5 2 0,-6 6 0,1 0-56,1 0 0,-6 0 0,6 2 1,1 2 151,3 2 0,2 7 0,-1-3 0</inkml:trace>
  <inkml:trace contextRef="#ctx0" brushRef="#br0" timeOffset="26561">3214 1363 6415,'0'-10'141,"0"-6"0,0 13 0,-2-7-64,-4 2 0,2 2-86,-7 6 0,-1 0 1,-6 2 49,1 4 1,1-2 0,3 8 0,1-1-75,-1-1 1,-3 5-1,-1-3 1,-1 4 41,1 1 0,-1 0 0,3 1 1,1-1 2,3 1 0,7-1 0,-4 1 1,2-1 2,0 1 1,0-1-1,6 1 1,2-1 4,4 1 0,-2-1 0,8 1-14,1-1 1,9-1-1,1-3 1,-2-3-18,-1-2 0,3-3 1,2-5-1,0 0-14,1 0 1,-3 0 0,-6 0-1,1 0 65,-1 0 0,1 0 0,-3-2-33,-3-3 1,2-5 0,-9-8 31,-1 1 1,-4 0-1,-6 1-92,-5 4 1,-5-1 0,-3 7-1,-4 2-67,-7 2 1,3 2 0,-2 2 0,-2 4-364,-2 6 483,-2 3 0,-7 3 0,-3-1 0</inkml:trace>
  <inkml:trace contextRef="#ctx0" brushRef="#br0" timeOffset="27433">594 1328 6412,'0'17'0,"2"3"15,4 3 1,-4-2 0,4 8-1,-2 0 16,1-1 1,-3 5-1,4-4 1,-2 4-11,2 2 1,-4 0 0,4-1 0,-4-1-15,-2-3 0,0 3 0,0-6 0,0 2-12,0 0 1,0-8-1,2 3 1,1-5-118,3-2 1,0 1 0,-6-1-83,0 1 1,0-7 203,0 1 0,0-8 0,0 4 0</inkml:trace>
  <inkml:trace contextRef="#ctx0" brushRef="#br0" timeOffset="27731">507 1363 6814,'8'-10'-506,"-1"0"0,7 6 629,-2-1 1,-1-7 33,7 6 1,-7-6-259,1 7 1,-6-3 127,6 2 1,-7 4-19,7-4-277,-8 4 268,11 2 0,-13 0 0,6 0 0</inkml:trace>
  <inkml:trace contextRef="#ctx0" brushRef="#br0" timeOffset="28601">0 123 6608,'6'11'-57,"0"1"0,6-6 1,-5 3-1,1 1 146,0 0 0,4 7 1,-5 9-1,1 1-38,0 4 1,4 2 0,-5 4-126,3 3 80,-6-3 0,4 18 1,-8-7-1,2 1 7,3 1 0,-3 1 0,4 3 0,-4 0-34,-2-1 0,2 9 1,2-10-1,4 2 3,1 1 1,1-3 0,4-1 0,-3-3 29,3-1 0,0-7 1,-1 5-1,-1-2-6,1-4 0,3 1 1,-1-1-1,-1-4-4,-2-2 0,-3 4 0,5-8 1,-4 2-54,-3-2 1,1-4 0,-4-5 38,2 3 0,2-5 0,-5 1 11,3-5 0,0-3-22,-6 7 1,2-9-1,2-1-18,2 0 1,0-4 36,-6 7 1,2-1 0,1 4 1,3-3 1,8 1 11,-3 5 0,-1 1-2,2-1 0,-6 1 6,5-1 0,-5-5 1,6-2-1,1-3-8,3-3 1,1 4-1,1-2 1,1-2 0,4-2 1,-1 3-1,7 1 1,2-2 1,2-2 0,8 0 0,-1 2 0,1 4 28,2 1 0,-4-5 0,5 2 0,1-4 13,0-2 0,1 6 0,8 0 1,5-2-18,5-2 1,-2-8 0,4 0-1,2 0-44,0-2 0,5 6 1,-9-3-1,4 1-76,2-2 1,0 4 0,0-4 0,-2 4-113,-4 2 1,-4 0 0,-8 0 198,1 0 0,-1 0 0,1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3.153"/>
    </inkml:context>
    <inkml:brush xml:id="br0">
      <inkml:brushProperty name="width" value="0.08571" units="cm"/>
      <inkml:brushProperty name="height" value="0.08571" units="cm"/>
    </inkml:brush>
  </inkml:definitions>
  <inkml:trace contextRef="#ctx0" brushRef="#br0">1 35 7394,'0'-12'-317,"0"1"0,2 7-165,4-2 218,-4 4 264,5 2 0,-7 8 0,0 2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3.369"/>
    </inkml:context>
    <inkml:brush xml:id="br0">
      <inkml:brushProperty name="width" value="0.08571" units="cm"/>
      <inkml:brushProperty name="height" value="0.08571" units="cm"/>
    </inkml:brush>
  </inkml:definitions>
  <inkml:trace contextRef="#ctx0" brushRef="#br0">1 0 7432,'0'12'-415,"0"-1"71,0-7 1,2 10-1,3-8 344,7-2 0,-4-2 0,0-2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3.570"/>
    </inkml:context>
    <inkml:brush xml:id="br0">
      <inkml:brushProperty name="width" value="0.08571" units="cm"/>
      <inkml:brushProperty name="height" value="0.08571" units="cm"/>
    </inkml:brush>
  </inkml:definitions>
  <inkml:trace contextRef="#ctx0" brushRef="#br0">53 0 7569,'-10'0'-1438,"-4"2"1438,8 4 0,1 4 0,5 7 0,-8-7 0,-2-2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7.722"/>
    </inkml:context>
    <inkml:brush xml:id="br0">
      <inkml:brushProperty name="width" value="0.08571" units="cm"/>
      <inkml:brushProperty name="height" value="0.08571" units="cm"/>
    </inkml:brush>
  </inkml:definitions>
  <inkml:trace contextRef="#ctx0" brushRef="#br0">0 0 6334,'12'0'670,"-1"0"-712,3 0 1,-4 0 0,1 0-4,3 0 1,2 0 0,1 0-44,0 0 1,-5 0 0,0 0-187,1 0 0,-3 0 274,2 0 0,-1 0 0,7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7.924"/>
    </inkml:context>
    <inkml:brush xml:id="br0">
      <inkml:brushProperty name="width" value="0.08571" units="cm"/>
      <inkml:brushProperty name="height" value="0.08571" units="cm"/>
    </inkml:brush>
  </inkml:definitions>
  <inkml:trace contextRef="#ctx0" brushRef="#br0">18 0 7344,'-9'0'-672,"1"0"0,21 0 636,5 0 1,3 0 0,-3 0 0,1 0 56,4 0-21,-3 0 0,13 0 0,-6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20.283"/>
    </inkml:context>
    <inkml:brush xml:id="br0">
      <inkml:brushProperty name="width" value="0.08571" units="cm"/>
      <inkml:brushProperty name="height" value="0.08571" units="cm"/>
    </inkml:brush>
  </inkml:definitions>
  <inkml:trace contextRef="#ctx0" brushRef="#br0">293 18 7569,'18'0'0,"-6"-2"0,-1-2-59,3-1 0,-5-1-150,3 6-240,-8 0 432,11 0 0,-15 6 1,0-1-1,-9 1 74,-7 2 0,-1-4 0,-1 6 0,1-1-67,-1 1 0,1 2 0,-2 3 1,-3-1-10,-1-3 0,-2 1 1,3 5-1,-1 1-12,2-1 1,-5-5-1,3-2 1,4-1 71,5 1 0,1-4 1,5 4 35,-2-3 0,6 1 0,0-4-45,8 2 1,6 0 0,9-4 0,3 1 25,1 3 0,8 0 0,0-6 0,6 0-233,4 0 0,1 2 0,-3 2 175,2 2 0,7 7 0,-3-3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21.178"/>
    </inkml:context>
    <inkml:brush xml:id="br0">
      <inkml:brushProperty name="width" value="0.08571" units="cm"/>
      <inkml:brushProperty name="height" value="0.08571" units="cm"/>
    </inkml:brush>
  </inkml:definitions>
  <inkml:trace contextRef="#ctx0" brushRef="#br0">87 18 6851,'-7'10'-322,"3"-2"1,-8-8 386,-1 0 0,3 6-49,-2-1 1,6 1 115,-5-6-76,7 0 1,-4-2-16,8-3 1,6 1-1,2-6 1,1 2 8,5 4 0,2 0 0,1 1 1,0-3-21,1 2 0,5 2 1,1 2-1,-3 0-67,-2 0 1,-7 0 0,0 0-45,1 0 0,-5 8 0,-2 3 54,-4 5 0,-2-5 0,0 1 19,0 2 1,-6 1 0,-2 3 0,0-1 6,1 1 1,-7-1 0,4 1 0,-1-1 10,-1 0 0,6 1 0,-4-1 0,3 1-5,3-1 1,0-7-1,0-2 40,-2 0 1,0-5 200,6 9-203,0-8-207,0 4 182,0-8 0,2 0-13,4 0-28,-4 0 0,8-6 34,-4 0 0,-2 0 1,7 6 59,3 0 1,1 0 0,3 0-32,-1 0 0,6-2 0,1-2 0,-3-1-14,-1 1 0,3 2 0,2 2 0,0 0-82,0 0 0,-1 0 0,-7 0 0,1 2-514,-1 4 570,1-4 0,7 5 0,2-7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1.085"/>
    </inkml:context>
    <inkml:brush xml:id="br0">
      <inkml:brushProperty name="width" value="0.08571" units="cm"/>
      <inkml:brushProperty name="height" value="0.08571" units="cm"/>
    </inkml:brush>
  </inkml:definitions>
  <inkml:trace contextRef="#ctx0" brushRef="#br0">35 1 7894,'-9'2'52,"3"4"1,4-3-53,2 9 0,-8 0 0,-1 5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21.620"/>
    </inkml:context>
    <inkml:brush xml:id="br0">
      <inkml:brushProperty name="width" value="0.08571" units="cm"/>
      <inkml:brushProperty name="height" value="0.08571" units="cm"/>
    </inkml:brush>
  </inkml:definitions>
  <inkml:trace contextRef="#ctx0" brushRef="#br0">16 53 7604,'0'-18'286,"-6"7"-496,0-1 0,2 8-523,10-2 343,4 5 0,1 1 390,1 0 0,-8 0 0,4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22.098"/>
    </inkml:context>
    <inkml:brush xml:id="br0">
      <inkml:brushProperty name="width" value="0.08571" units="cm"/>
      <inkml:brushProperty name="height" value="0.08571" units="cm"/>
    </inkml:brush>
  </inkml:definitions>
  <inkml:trace contextRef="#ctx0" brushRef="#br0">140 88 7346,'-7'-9'-646,"3"1"1,-8 8 621,-2 0 1,5 2 0,-3 2 0,0 3 65,3 3 0,-7 0 1,7 3-1,-3-1 179,0 2 0,8 1 0,-1 3-172,3-1 0,2 0 1,2-1 7,3-4-23,-3 3 0,14-7 0,-5 4 0,5-5-11,1 1 1,1-6-1,-1 4 1,1-4-61,-1-2 1,1-2-1,-1-2 1,1-4 31,-1-1 0,1-3 1,-1-6-1,1 1 12,-1-1 1,-1-1 0,-5-2 0,-5-3 27,-4 3 0,-2 0 1,0-1-14,0-1 1,-8 2 0,-3 7 0,-7 4-3,-5 3 0,1 1 1,-5 6-1,0 0-251,0 0 1,6 0 0,-3 0 0,5 0-342,1 0 572,9 8 0,1 1 0,8 9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22.429"/>
    </inkml:context>
    <inkml:brush xml:id="br0">
      <inkml:brushProperty name="width" value="0.08571" units="cm"/>
      <inkml:brushProperty name="height" value="0.08571" units="cm"/>
    </inkml:brush>
  </inkml:definitions>
  <inkml:trace contextRef="#ctx0" brushRef="#br0">228 0 6641,'-18'0'-205,"1"0"1,-1 0-1,1 2 289,-1 4 1,1-2-1,1 8 1,3 1-29,1 3 0,1 1 0,-5 3 1,2 1 90,3 2 1,5 1 0,-4-7 0,3 2-102,3 5 0,2-5 0,2 4 0,2-3-47,3-3 1,5 1-1,8-3 1,1-1 36,4-3 1,-1-7 0,5 4 0,0-2-177,0 0 0,-4 0 1,5-6-1,-3 0 72,-4 0 1,-9-2-1,-4-2 1,-3-4 26,1-2 0,-2 4 0,-10-5 1,-7-1-178,-9 2 1,1-3 217,-8 7 0,-8-8 0,-8 5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24.741"/>
    </inkml:context>
    <inkml:brush xml:id="br0">
      <inkml:brushProperty name="width" value="0.08571" units="cm"/>
      <inkml:brushProperty name="height" value="0.08571" units="cm"/>
    </inkml:brush>
  </inkml:definitions>
  <inkml:trace contextRef="#ctx0" brushRef="#br0">350 926 6427,'-12'-12'135,"1"0"1,1 7 0,-4-5-141,3 2 0,5 0 0,-6 5 0,-1-3 31,-3 2 0,4 2 1,1 2-1,-3 0-57,-1 0 1,-3 0 0,-1 0-1,-1 2 32,3 4 1,-10 3 0,9 7 17,-1-4 0,1 3 1,5-5-4,1-1 0,8 7 0,-1-4-14,3 3 1,2-3 0,2-1-16,3 3 1,5-6 0,8-2 0,-1-3-43,0 3 1,1-4 0,1 4-1,3-4 13,1-2 0,0-2 0,-5-2 0,-1-4 82,1-1 0,-1 3-27,1-6 0,-1 3 769,0-3-687,-7-4 0,0 14-163,-4-3 0,-2 3-139,7 2 1,1 2-1,5 2 51,1 1 0,-1 7 0,1-4 0,-1 0 156,1-1 0,-1-1 0,1 2 0,-1 2 0</inkml:trace>
  <inkml:trace contextRef="#ctx0" brushRef="#br0" timeOffset="355">944 821 7569,'0'-17'-1176,"-8"7"1019,6 2 1,-14 8 196,5 0 1,-5 0-1,-1 0 117,-1 0 1,7 0-1,-1 2-27,-2 4 0,5-2-49,-3 7 1,0 1-1,-5 5-49,0 1 0,7-1 0,2-1 0,2-3-2,0-1 1,1 0-5,5 5 0,2-1 1,1-3-1,5-3-50,2-2 0,2-2 1,5-6-1,0 2-101,1 3 1,5-3 0,2 4 0,3-4-245,3-2 0,-4 0 369,2 0 0,0 0 0,6 0 0</inkml:trace>
  <inkml:trace contextRef="#ctx0" brushRef="#br0" timeOffset="675">1398 838 6734,'9'-1'-398,"-3"-5"0,-2 2 520,2-8 0,-4 6-26,4-5 1,-6 7-52,-6-2 1,2 4 0,-8 2 13,-1 0 1,3 0 0,-2 0-37,-1 0 1,-3 6 0,1 2 0,1-1 38,3 1 0,5 6 0,-6-3 29,-1 5 1,5 1-64,2 1 1,4-1-46,2 1 0,8-7 0,3-1 0,5-2-191,1-4 1,1 4-1,-1-3 208,1-1 0,7 6 0,2 0 0</inkml:trace>
  <inkml:trace contextRef="#ctx0" brushRef="#br0" timeOffset="1300">1730 891 6962,'17'0'-232,"0"0"1,1 0 455,-1 0-175,1 0 0,-6-2-65,-1-4 1,-7-4-13,2-7 1,-10 5-1,-4 3 1,-1 1-2,-5 4 1,-2 2 0,-1 2 36,-1 0 1,1 0 0,0 0 0,-1 2 47,1 4 1,7-2-1,4 7-23,4 3 1,2 1 0,2 1-1,2-3-24,2-1 1,7-2 0,-1 3 0,4-3-61,1-2 1,6 0 0,3-4 0,-1 1 18,0-1 0,0-2 0,-3-2 0,3 0-36,2 0 0,-6 0 0,5-2 1,-3-2 29,0-1 0,0-9 1,-7 2-1,-3-3 74,-1-3 1,0 1 0,3-1 47,-3 1 0,-2 5 0,-6 1 89,1-3-40,1 6-77,-6 1 1,0 8 0,0 5-1,-2 6 4,-4 3 0,4 3 0,-3-1 0,3 3-50,2 3 0,0-2 0,0 7 0,2-1-10,3 0 1,-3 0 0,4 4 0,-4-4-76,-2-1 0,0 3 1,0-6-1,0 0-48,0 2 0,-2-5 0,-2 3-116,-1-3 1,-3-9-170,2 1 408,4-8 0,-6-4 0,8-12 0,0-5 0,0-7 0,0 5 0,-8-14 0,-1 6 0</inkml:trace>
  <inkml:trace contextRef="#ctx0" brushRef="#br0" timeOffset="1555">2131 996 7569,'6'-26'-66,"0"-3"1,0 4-31,-6 2 1,0 3 101,0 3 0,6-1 1,1 3 8,3 3 0,-4 5 0,5 7-54,3 0 0,2 0 0,1 0 51,0 0 0,1 0 0,-1 1 0,1 3 2,-1 2 0,-1 8 0,-3-5 1,-3 3-18,-2 0 0,0-1 1,-4 7-53,1-1 1,-1 1-1,-10-1 46,-5 1 1,-5-7 0,-1-1 0,-1-2-29,1-4 1,-6 3-1,-3-1 1,1-2-54,0-2 1,2-2 0,5 0-104,1 0 0,5 0-66,0 0 0,9-2 259,-3-4 0,12-3 0,3-9 0</inkml:trace>
  <inkml:trace contextRef="#ctx0" brushRef="#br0" timeOffset="1886">2603 489 6366,'11'-6'6,"1"1"0,-8 1 123,2 9 0,-2-1 0,0 8 0,1 2-16,-1 1 0,-2 3 0,-2-1 1,0 0-89,0 1 0,0 1 1,0 3-1,0 1-50,0-2 0,0 5 0,0-1 1,2 0-5,4 0 1,-4 4 0,4-5 0,-4-3-54,-2-2 1,2-1-1,1-1 7,3 1 0,0-1-232,-6 1 1,-8-3 306,-3-3 0,3-4 0,-8-16 0,7-2 0</inkml:trace>
  <inkml:trace contextRef="#ctx0" brushRef="#br0" timeOffset="2334">2481 786 7276,'17'0'-55,"-5"0"1,-1 0-1,3 0 88,1 0 1,3 0 0,-1 0-1,1 0-5,-1 0 1,8 0 0,3 0 0,-1 0-43,-4 0 1,2 0 0,-1 0 0,-1 0-29,2 0 0,-5 0 0,3-2 0,-2-2 14,2-2 1,-3 1 0,3 5-214,-3 0 183,-3-8 0,-7-2 44,-4-7 0,-6 5 1,-6 2 60,-6 3 1,-3 1 0,-3 6 0,1 0-16,-1 0 1,1 0-1,-1 2 1,1 2 15,-1 1 0,7 9 0,-1-4 0,0 1-12,3 1 0,1 0 0,8 5-28,0 1 0,0-1 0,2 0 0,4 1-51,5-1 0,5-5 0,1 0 0,3 1-169,3 3 1,-2-5 0,8-1 0,1 0 211,-3 0 0,6-7 0,-6 5 0</inkml:trace>
  <inkml:trace contextRef="#ctx0" brushRef="#br0" timeOffset="3063">3598 856 7569,'2'-16'0,"2"3"-573,2 1 332,0 8 0,-8-9 267,-4 7 1,2-2 0,-8 4-151,-1-2 1,-5 1 0,-3 5 0,-2 0 143,1 0 1,1 0 0,0 0 0,-3 0 11,3 0 0,-4 0 1,0 0-1,-1 0 38,1 0 1,0 7 0,6 5 0,-1 2 64,5-3 0,3 5 1,0-5-88,7 5 1,3 1 0,4 1-36,3-1 1,3-5 0,6-2 0,-3-3 4,3-3 0,7-2 0,3-2 0,-3 0-94,-2 0 1,5 0 0,-1 0 0,-2 0 14,-1 0 0,-9-8 0,1-3 52,1-5 0,1-7 0,0 0 0,-5 1-5,-1 3 0,4-4 0,-4-3 0,-1-1-26,1-4 1,4 4 0,-5-2 0,1-2-18,0-2 0,0-8 1,-4 0-1,1 3 36,-1 1 1,-2 2 0,-2 0-1,0 0 17,0 0 0,0 2 0,0 2 0,0 4 10,0 2 1,0-4 0,0 5 0,0 3-11,0 1 1,0 3 33,0 0 1,-6-1-4,1 1 0,-9 7 8,2 4 0,3 4 0,-1 4 5,2 4 1,0-2-1,5 7-22,-3 3 0,0 2 0,6 1 0,0 0 35,0 1 1,0 1-1,0 3 1,0 1-24,0-2 1,0 1 0,0-1-1,0 4-19,0 2 0,0-3 0,0 3 0,0-2 10,0-4 1,6 5-1,0-1 1,-1 0-31,3 0 1,-4 4 0,6-3 0,-3-1-8,-3 0 1,4 6-1,0-2 1,0 2-7,-1-2 0,1 2 0,-4-5 1,2-1 5,-2 0 0,0-2 1,0-5-3,1-1 1,1 1 260,-6-1-166,0-7 0,0 0-323,0-4-497,0-5 743,8 7 0,-6-8 0,6 0 0</inkml:trace>
  <inkml:trace contextRef="#ctx0" brushRef="#br0" timeOffset="3250">3860 961 7430,'0'-10'-1347,"0"2"1347,0 8 0,8 8 0,2 2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23.137"/>
    </inkml:context>
    <inkml:brush xml:id="br0">
      <inkml:brushProperty name="width" value="0.08571" units="cm"/>
      <inkml:brushProperty name="height" value="0.08571" units="cm"/>
    </inkml:brush>
  </inkml:definitions>
  <inkml:trace contextRef="#ctx0" brushRef="#br0">1 61 7233,'5'-17'-960,"1"-1"914,0 8 184,-6-5 1,2 15-84,4 0 1,-4 8 0,3 9 42,-3 1 1,-2-1 0,0 0 0,0 1-84,0-1 0,6 7 1,0-1-1,0-2-48,2-1 1,-6 3-1,5 0 1,-1-1-116,0-3 0,0-2 0,-4 1-148,4-1 0,-3 1 296,9-1 0,0 1 0,5-1 0</inkml:trace>
  <inkml:trace contextRef="#ctx0" brushRef="#br0" timeOffset="245">402 61 7569,'-8'-17'-866,"5"7"112,-9 4 729,8 4 1,-4 4 116,8 4 0,2-2 1,2 7-53,2 3 0,6 3 0,-7 5 0,1 1-21,2-2 0,-6 1 1,4-1-1,-4 4-40,-2 2 1,5-3-1,1 3 1,-2-2-156,-2-4 1,-2-1 175,0-3 0,-8 1 0,-1-1 0</inkml:trace>
  <inkml:trace contextRef="#ctx0" brushRef="#br0" timeOffset="408">1 323 7569,'17'0'-227,"0"0"0,-5 0 227,0 0 0,7 0 0,8 0 0</inkml:trace>
  <inkml:trace contextRef="#ctx0" brushRef="#br0" timeOffset="552">140 323 7569,'18'0'-160,"-1"0"0,1 0 0,-1 0 0,1 0 0,-1 0 0,0 0 0,1 0 160,-1 0 0,9-8 0,1-2 0</inkml:trace>
  <inkml:trace contextRef="#ctx0" brushRef="#br0" timeOffset="1028">769 340 7569,'10'0'-138,"-3"-2"-80,-7-3 0,-2 3 277,-3-4 1,1 4 0,-8 2-89,-1 0 1,3 0 0,-2 0 0,-1 0 29,-3 0 0,1 8 1,1 3 7,2 5 1,3 1 0,-3 1 0,6-1-31,4 1 1,2-1-1,0 1 13,0-1 1,6 1-1,2-3 1,2-1-12,3-3 1,3-7 0,1 4 0,1-2-25,-1 0 0,2-1 0,3-5 1,1 0 3,-2 0 0,-1-5 0,-5-3 0,-1 0-6,-2 0 0,-9-5 1,5 1-1,-2-3 41,0-3 1,0 1-1,-8-1 1,-4 1-30,-6-1 0,3 1 0,-3 1 0,-2 3-72,-1 1 0,-3 6 1,1-3 104,-1 1 0,-7-6 0,-2 4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9.820"/>
    </inkml:context>
    <inkml:brush xml:id="br0">
      <inkml:brushProperty name="width" value="0.08571" units="cm"/>
      <inkml:brushProperty name="height" value="0.08571" units="cm"/>
    </inkml:brush>
  </inkml:definitions>
  <inkml:trace contextRef="#ctx0" brushRef="#br0">88 70 5977,'-12'2'147,"0"2"1,1 4-86,1 1 0,-4-3 0,9 6 0,-1-1 7,-2-1 0,6 6 0,-4-5-32,4 5 0,2-5 1,0 1-18,0 2 1,6-5-1,2 1-11,2-2 1,-1 0 0,5-5 0,-2 3 2,1-2 0,3-2 0,1-2 1,1 0 38,-1 0 1,1 0-1,-1 0 1,0 0-10,1 0 1,-1 0 0,1 0 0,-1 2 26,1 4 1,-7-4 0,-1 6-77,-2-1 0,-2 3-74,-6 8 1,-2-1 0,-4-1-1,-6-5 1,3-1 0,-3-6 0,-2 2-72,-1-3 0,-8-1 0,-1-2 0,1 0 40,-2 0 0,5 0 0,-3 0 0,4-2 112,1-3 0,-7-5 0,-2-8 0</inkml:trace>
  <inkml:trace contextRef="#ctx0" brushRef="#br0" timeOffset="149">123 70 7527,'11'-8'0,"1"-3"0,1-3 7,3 2 1,1-1 0,1 7 0,-1 2 0,3 2-83,3 2 1,-2 0 0,9 0 0,-1 0-624,-2 0 698,6 0 0,-14 0 0,6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8.949"/>
    </inkml:context>
    <inkml:brush xml:id="br0">
      <inkml:brushProperty name="width" value="0.08571" units="cm"/>
      <inkml:brushProperty name="height" value="0.08571" units="cm"/>
    </inkml:brush>
  </inkml:definitions>
  <inkml:trace contextRef="#ctx0" brushRef="#br0">262 140 7569,'10'-8'-411,"-2"6"1,-10-6 0,-4 8 470,-5 0 0,1 0 1,-2 0-1,-1 0-17,-3 0 1,4 0 0,1 0 0,-3 2-15,-1 4 1,-5-2 0,-1 8 0,-2-1 3,1-1 1,9 6 0,1-5-40,-2 5 1,1 1 0,1 1 0,6-1-1,4 1 0,2-7 0,2 1 0,4 0 7,6-3 0,3 5 0,5-6 0,1-1-7,2 1 0,7-2 1,-5-6-1,2 0-10,4 0 0,-4 0 0,0-2 0,-1-2 29,-5-2 0,4-7 1,-2 3-1,-1-2 6,-3 1 1,-1-1 0,-3-5 0,-3-1-48,-6 1 1,-4-3 0,-2-1 0,0-2-58,0 1 0,-2 3 0,-4 3 1,-6 3 6,-3 1 0,-3 2 0,1-1 0,-1 5 8,1 4 1,-3 2-1,-1 0-22,-2 0 0,-1 2 92,7 4 0,0 3 0,-1 9 0</inkml:trace>
  <inkml:trace contextRef="#ctx0" brushRef="#br0" timeOffset="514">839 105 7569,'15'-12'-711,"-3"1"558,3 7 0,-5-12 0,8 7 189,-1-1 1,-1-6 32,-5 5 1,-5 3-57,-12 2 1,2 4 0,-7 2-1,-3 0-23,-1 0 1,-3 0 0,-1 0 0,-3 2-1,-1 4 1,-2-2-1,4 6 1,-3-1 13,3 1 1,2-4 0,1 3 0,3 1 32,3 0 1,-2-4 0,8 5-4,3 3 1,1-4 0,4-1-12,3-1 1,5 4-1,8-5 1,-1 1 0,1 0 0,7 4 1,2-7-1,2 1 7,0 2 1,-8-4 0,5 6 0,-3-1-13,0 1 1,-5 0 0,-9 3-1,1-1-34,0 2 0,-6-5 0,2 3 8,-5 1 0,-2 3 0,-5 0 8,-6-5 1,-3-3 0,-3-8 0,1 2 17,-1 4 0,1-4 1,-1 3-1,1-3-12,-1-2 1,1-2-1,-1-1 1,1-3 7,-1 2 1,1-6-23,0-1 1,7-5-1,6-1-116,8-1 1,2 6-1,9 1 1,7-1-6,3 2 1,-2-3 0,6 5 0,2 0 127,2 1 0,2-7 0,-8 12 0,-2-6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8.291"/>
    </inkml:context>
    <inkml:brush xml:id="br0">
      <inkml:brushProperty name="width" value="0.08571" units="cm"/>
      <inkml:brushProperty name="height" value="0.08571" units="cm"/>
    </inkml:brush>
  </inkml:definitions>
  <inkml:trace contextRef="#ctx0" brushRef="#br0">1 18 7569,'0'-10'-849,"0"2"811,0 8 0,0 2 69,0 4 1,0 4 0,0 7-19,0 0 1,0 1 0,0-1-1,0 1 1,0-1 0,0 3 1,0 1-1,0 2-58,0-1 0,0-3 0,0-1 1,0-1-63,0 1 1,0-1-1,0 0 1,2 1 105,4-1 0,3 1 0,9-1 0</inkml:trace>
  <inkml:trace contextRef="#ctx0" brushRef="#br0" timeOffset="179">280 280 7569,'10'-8'-153,"-2"-2"70,-8 0 1,2 3-260,4 7 0,-2 0 43,7 0 1,-1 2 298,2 3 0,3 5 0,-5 8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6.869"/>
    </inkml:context>
    <inkml:brush xml:id="br0">
      <inkml:brushProperty name="width" value="0.08571" units="cm"/>
      <inkml:brushProperty name="height" value="0.08571" units="cm"/>
    </inkml:brush>
  </inkml:definitions>
  <inkml:trace contextRef="#ctx0" brushRef="#br0">123 577 6741,'12'0'-191,"-1"0"1,3 0 268,1 0 1,3-2-33,-1-4 1,-5 2-1,0-7 1,-6 1-1,3-3-29,-1 1 0,4 0 0,-7-5 0,1 1-33,2 5 0,-6-5 0,6 2 0,-2-5 17,-1-4 0,7 0 0,-6 3 0,0-1-15,1-3 1,-5-5 0,6 4 0,-2 0 8,0 0 1,0-1 0,-6 5-1,0-2 4,0 1 0,0 3 0,0 2 21,0-1 1,0 1 27,0-1 27,0 9-14,-8 1 0,6 10 0,-4 4 23,4 5 1,2 5-1,0 1 1,0 1-46,0-1 1,0 6 0,0 3 0,2-1-15,4 0 1,-2 4 0,5-4-1,1 1-8,0-1 0,0 4 0,3-6 0,-1-1-18,1-3 1,-3 0 0,2 1 0,1-1-39,3-3 0,-1-3 0,-1 3 0,-2-3 35,1-1 1,3-2 0,1 1 0,1-3-237,-1 0 0,1-6 0,-1 4-28,0-4 0,-5-2 268,0 0 0,-1-8 0,7-2 0</inkml:trace>
  <inkml:trace contextRef="#ctx0" brushRef="#br0" timeOffset="496">18 263 6085,'-9'0'549,"1"0"-429,8 0 1,2 0-44,4 0 0,-3 0-29,9 0 1,0-6 0,7 0 0,3 2-107,1 2 0,8 0 1,-2-2-1,4-1 1,2 1 0,2 0 0,2 0 0,3-2-162,3 2 0,-4 2 219,5 2 0,1-7 0,5-3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7:44.570"/>
    </inkml:context>
    <inkml:brush xml:id="br0">
      <inkml:brushProperty name="width" value="0.08571" units="cm"/>
      <inkml:brushProperty name="height" value="0.08571" units="cm"/>
      <inkml:brushProperty name="color" value="#E71224"/>
    </inkml:brush>
  </inkml:definitions>
  <inkml:trace contextRef="#ctx0" brushRef="#br0">0 0 8314,'18'0'-230,"-1"0"0,1 0 1,-1 0 125,1 0 0,-1 0 0,1 0-388,-1 0 1,1 0 491,-1 0 0,8 8 0,3 2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0.011"/>
    </inkml:context>
    <inkml:brush xml:id="br0">
      <inkml:brushProperty name="width" value="0.08571" units="cm"/>
      <inkml:brushProperty name="height" value="0.08571" units="cm"/>
    </inkml:brush>
  </inkml:definitions>
  <inkml:trace contextRef="#ctx0" brushRef="#br0">106 88 6620,'-10'-9'448,"0"3"-404,5 12 0,3-3 0,-4 9 0,4 2-10,2 1 1,0 3-1,0-1 1,0 1-42,0-1 1,2 0 0,2 1 0,1-1-38,-1 1 0,-2-1 0,0 1-129,4-1 0,-4-5 1,4 0-65,-4 1 1,4-3-44,-1 1 280,9-7 0,-4 4 0,7-8 0</inkml:trace>
  <inkml:trace contextRef="#ctx0" brushRef="#br0" timeOffset="786">53 106 7311,'-5'-12'-274,"-1"0"1,0 7 0,6-7 0,2 0 304,4 3 0,3-5 1,9 8 106,-1 2 1,1 0 0,-1 1-75,1-3 1,-1 0-1,1 6 1,-1 0-60,1 0 0,5 0 0,0 0 1,-2 0-6,-1 0 0,-3 0 1,1 0-1,-1 0 6,1 0 1,-1 6 0,1 0 0,-1-3-7,1-1 0,3 0 1,-2 2-1,-3 2-26,-1-2 0,1 4 1,-1-1-16,-3 3 0,-4-4 0,-8 6 26,0 1 0,-2 1 0,-4-1 0,-6-3 8,-3-2 0,-3 3 0,1-3 1,-2 0 7,-5 0 0,5 3 0,-4-5 0,3 0-10,3 2 1,-3-6 0,-1 4-45,-2-5 1,-1 1 6,7 4 1,5-4 19,1 4 0,9-4 0,2-2 19,9 0 1,7-6 0,1 0 0,1 2 28,-1 2 1,1 2-1,-1 0 1,1 0 26,-1 0 0,1 0-29,-1 0 0,1 6 1,-1 2-2,0 2 0,-5-1 0,-2 5-2,-2-2 1,-3-1-6,-5 7 1,0-7-1,0 1 12,0 2 0,-5-5 1,-3 1 8,-2-2 1,-2 5 0,-5-3 17,0 0 0,-1 0 1,1-7-16,-1 3 1,1 0 0,-1-6 0,1 2-8,-1 4 0,1-4 1,-1 4-1,1-4 20,-1-2 1,1 0-1,0 0-26,-1 0 0,1 0 0,-1-2 1,1-2-32,-1-2 0,1-2 1,-1 4 0,1-2 0,5-5 0,1 3-11,-3-2 1,4 4-61,-1-5 50,7 7-186,-4-4 0,10 8 1,4 0-67,5 0 1,7 2 0,3 2 279,2 2 0,8 0 0,-3-6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7:44.705"/>
    </inkml:context>
    <inkml:brush xml:id="br0">
      <inkml:brushProperty name="width" value="0.08571" units="cm"/>
      <inkml:brushProperty name="height" value="0.08571" units="cm"/>
      <inkml:brushProperty name="color" value="#E71224"/>
    </inkml:brush>
  </inkml:definitions>
  <inkml:trace contextRef="#ctx0" brushRef="#br0">1 0 8124,'8'10'0,"3"-4"0,5-4 0,9-2 0,2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7:43.050"/>
    </inkml:context>
    <inkml:brush xml:id="br0">
      <inkml:brushProperty name="width" value="0.08571" units="cm"/>
      <inkml:brushProperty name="height" value="0.08571" units="cm"/>
      <inkml:brushProperty name="color" value="#E71224"/>
    </inkml:brush>
  </inkml:definitions>
  <inkml:trace contextRef="#ctx0" brushRef="#br0">1 367 6728,'0'-9'-99,"0"1"471,0 8-291,0 0 0,0-8 0,2-3-59,4-5 1,5-1-1,11 1 1,3 2-1,2 3 1,4-3-1,0 1 1,0-1 0,-2 4-1,0 3 191,-1 3 0,3 2-162,-8 2 1,2 0 9,-2 0-5,-11 7-193,19 3 199,-27 8-19,19-1 20,-13 1-16,15 7 20,-5-6-16,5 14-155,0-13-8,-5 5 113,13 0-94,-14-6 93,14 7 13,-14-1-22,14-13 17,-13 11-21,13-13 18,-14 7-1,14 0-517,-14-7 227,14-2 131,-5 0-337,-1-6 212,-2 5 85,0-7 0,-5 0 195,5 0 0,-8 0 0,9 0 0,1 0 0</inkml:trace>
  <inkml:trace contextRef="#ctx0" brushRef="#br0" timeOffset="363">874 263 7373,'-10'0'-776,"3"0"1,5 0 1034,-4 0-116,4 0 0,-6 0 174,0 7 0,5 5 0,-7 9 270,2 3-546,-5 7 38,3-4 0,-8 0 0,9 6-137,-7-6-17,6 8 146,1 0-241,-7 0 15,14 0 184,-13 0 38,13 0-209,-14-8-1,14 6 138,-5-14 29,7 14-432,-8-13 190,6 5 58,-6-8-544,8-7 704,0 6 0,0-7 0,0 9 0</inkml:trace>
  <inkml:trace contextRef="#ctx0" brushRef="#br0" timeOffset="983">1276 105 7569,'-10'0'-441,"2"0"283,8 0-10,0 0 18,-7 0 212,5 0-179,-6 0 168,8 0 210,0 0-209,0-7-21,0 5 21,-8-6-10,6 8-144,-6-8 1,1 6 161,5-6-37,-6 1-35,8 5 37,-8-6 2,6 0 59,-5 6-56,7-5-11,0-1-3,0 6 6,0-6-19,7 0 16,3 6 22,0-5 36,5 7-42,-5 0-10,7 0 2,1 0 1,-1 0 14,-7 0-20,6 0-57,-7 0 0,3 7-140,0 5 187,-9 4 1,7 1-183,-4 0 165,-4 1 0,6-1 0,-8 1 0,0-1 0,-2-1-55,-4-4 45,4 3 23,-6-5 0,2 7 96,1 1-115,-9-9 6,12 7 121,-6-14-111,0 13-6,7-13 21,-7 6-1,8 0 8,0-6 104,0 6-108,0-8 166,8 0-156,-7 0 0,15 0 0,-4 0 42,3 0 0,3-6-1,-1 0-18,1 0-20,-1 6 27,0 0-24,1-8-179,-1 6-5,1-5 1,-1 7-41,1 0-228,-1 0 242,9 0 1,-7 0 23,4 0 49,-3 0-25,-3 0 123,1 0 0,-1 0 0,0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7:45.968"/>
    </inkml:context>
    <inkml:brush xml:id="br0">
      <inkml:brushProperty name="width" value="0.08571" units="cm"/>
      <inkml:brushProperty name="height" value="0.08571" units="cm"/>
      <inkml:brushProperty name="color" value="#E71224"/>
    </inkml:brush>
  </inkml:definitions>
  <inkml:trace contextRef="#ctx0" brushRef="#br0">645 437 7569,'10'-8'-378,"-2"6"1,-3-8 357,1 5 126,8 3-51,-12-6 1,4 8-61,-12 0 0,2 0 0,-8 0 0,-1 0 10,-3 0 1,-1 8 0,-1 1 0,-1 3-8,-4 0 0,1-3 0,-5 5 0,2-2 14,-6-1-48,4 7 42,-8-1 2,0 1-1,0-1 0,0 1 5,0-1-4,0 1 4,0-1-3,8 0 0,-6 1-2,14-1 165,-7-7-153,9 6 58,-1-7-50,1 9-10,7-9 0,0 5 19,5-8-33,3 7 0,-4-11 1,10 6-11,2 0 1,7-6-1,-1 4 1,5-4 25,7-2-7,-5 0-59,14 0 56,-6 0-9,0 0-31,6 0 33,-13 0 1,13 0 3,-6 0-13,0 0 0,0 2 12,-4 3-3,-3-3-7,5 6 0,-7 0 6,-1 3-7,0-3 1,-5 6 0,0-6 0,-1 1-74,-1 5 1,-2 1 0,-8 3 38,0-1 0,0 1 0,0-1 11,0 1 0,-8-1-13,-4 1 0,-3-1 0,-3 1 0,-5 5-4,0 0 11,-8 0 7,4-5-7,0-1 60,-6 9 1,11-7 31,-7 4-75,8-3 59,-4-3 0,7 1-60,1-1 47,-1 1 0,3-1 1,3 0-1,6 1-7,4-1 1,2-5 0,0 0-20,0 1 0,2-3 0,4 0 0,6-3 16,3-3 0,3-2 1,1-2-1,2 0 57,3 0 1,7 0-1,-2 0 1,4 0-32,2 0 1,0 0 0,0 0 0,-1 0 95,1 0 1,0 0-1,2 0 1,2 2-42,2 4 0,5-4 1,-5 4-1,-2-4-20,-2-2 0,-2 0 1,-2 0-1,-2 0-51,-2 0 1,-2 6-1,2-1 1,-6-1-155,-3-2 0,-9-2 1,-1 2-1,0 2-1389,0 2 1515,-7 0 0,13 1 0,-6 3 0</inkml:trace>
  <inkml:trace contextRef="#ctx0" brushRef="#br0" timeOffset="1969">2514 350 7569,'-20'0'0,"-1"1"-232,-2 5 1,-1-4 0,5 6 0,-2 0 234,-3 3 0,7-1 1,5 2-1,1 1 0,-1 3 65,0 1 1,9 1 0,-3 1 0,4 3-67,2 1 0,0 0 1,0-3-1,0 1 14,0 2 0,8 0 0,3-5 0,5-1 4,1 1 1,1-1 0,-1 1 0,1-3 7,-1-3 0,6 3 0,3-5 1,-1 0-34,0-4 1,4-4 0,-4-2 0,1 0 4,-1 0 1,6 0-1,-4-2 1,2-2-48,0-2 0,-6-8 0,5 3 0,-3-5 59,-4-1 0,3-1 0,-5 1 0,-4-3 31,1-3 0,-2 4 0,-3-6 1,-5 1-9,-4 1 1,-2-6 0,0 6 0,-2 1 37,-4 3 0,-4 3 1,-9 3-1,-2 1-39,-3-2 1,-7 7 0,2-1 0,-4 2-183,-2 0 50,0 0 53,1 6 0,-1 0-175,0 0 0,0 6 0,0 2-458,0 2 678,8-6 0,1 11 0,9-5 0</inkml:trace>
  <inkml:trace contextRef="#ctx0" brushRef="#br0" timeOffset="2586">3317 681 6524,'18'-9'149,"-1"3"1,1 4-101,-1 2 0,0-2 1,1-2 1,-1-2 1,1 0 0,-1 6 0,1 0-81,-1 0 1,7 0-1,-1 0 1,-2 0-146,-1 0 1,-3 0 0,1 0 0,-1 0 173,0 0 0,1 0 0,-1 0 0</inkml:trace>
  <inkml:trace contextRef="#ctx0" brushRef="#br0" timeOffset="3319">4173 559 7569,'17'0'-645,"-5"0"617,0 0 1,-7 0 54,7 0 1,-6 0 0,6 0 0,1 0 47,3 0 0,1 0 0,1 0-72,-1 0 0,1-6 0,-1 0 0,0 3-10,1 1 0,-6-4 0,-1 0 0,1 0-31,-2-2 1,5 5 43,-3-9 1,1 0-21,-1-5 1,-4 5 8,-8 1 0,0 5 1,-2-4-12,-4 2 0,-4 0 0,-7 5 15,-1-3 0,7 0 0,-1 6 0,-2 0 7,-1 0 1,-3 0 0,1 0-1,0 0 24,-1 0 0,1 0 0,-1 2 0,1 2 8,-1 2 1,1 1-1,-1-3 1,1 4-21,-1 2 0,-5-1 0,0 5 0,1-2-7,3 1 0,2 3 1,1 1-1,2-1-3,3-5 0,1 5 0,-3-4 0,3 3 15,2 3 1,-4-7 0,7 1-1,1 1 32,2 3 1,2-4-1,2-1-15,4 3 1,1-5-1,7 1 1,-2 0 24,1 0 0,3-7 0,1 3 0,1-2-16,-1 2 1,1-4-1,-1 4 1,0-4-25,1-2 1,-1 0 0,1 0 0,-1 0-52,1 0 0,-1 0 1,1 0-67,-1 0 1,-5 0 0,-1 0-51,3 0 1,-4-2 0,1-2-54,3-2 0,-4-6 0,1 5-91,3-3 1,-4 6-1,-1-4 286,-1 1 0,6-3 0,-5-8 0</inkml:trace>
  <inkml:trace contextRef="#ctx0" brushRef="#br0" timeOffset="4353">4697 123 7478,'2'-10'-226,"4"4"1,-3 4 378,9 2 1,0 0-58,5 0 1,1 0-1,-3 2 1,-1 2-48,-3 2 1,-1 7 0,4-1 0,-5 3-68,-1 3 0,4 5 0,-6 0 0,-2 1 46,-3 1 0,1-4 0,2 7 0,2-1-23,-2 0 0,-2-4 1,-2 4-1,0 0-29,0 1 0,0-1 1,0 4-1,0-4-21,0-2 1,-2 6 0,-2-4-1,-4 1-94,-1-5 0,3 2 1,-6-2-1,-1-1-72,-3-3 1,-1-1 0,-3-1 0,-1-1 210,-2-5 0,-16 13 0,2-5 0</inkml:trace>
  <inkml:trace contextRef="#ctx0" brushRef="#br0" timeOffset="4970">2077 262 7044,'-11'0'-771,"-1"0"824,-2 0 0,5 0 1,-3 0 3,-2 0 1,-1 6-1,-3 2 1,1 0 7,-1-1 0,1 7 0,0 0 0,-1 5-9,1 4 0,-1 6 0,1-3 1,-1 1 7,1 4 0,-1 2 0,3 4 0,3 1-28,6 3 1,-1 2-1,1-4 1,2 1-8,2-1 1,10-2 0,3-4 0,7-2-42,5-2 1,6-5-1,12 3 1,5-2-171,5-4 0,15-7 1,6-4-1,5-3 182,7-3 0,9-2 0,4-2 0</inkml:trace>
  <inkml:trace contextRef="#ctx0" brushRef="#br0" timeOffset="5644">4941 70 7569,'-9'-8'-606,"1"6"1,8-13 660,0 3 1,2-1 39,4 1 0,3 4 0,9 8 57,-1 0-107,1 0 12,-9 0-19,7 0 0,-6 0 0,7 0-53,1 0 0,-7 6 0,1 2 0,0 2-35,-3 3 0,5 3 0,-8 1 21,-2 1 0,-4-1 1,-6 1 20,-6-1 0,-3 0 0,-3-1 1,1-2-19,-1-3 41,1 1 1,1-1-26,4 1 32,-3-8-25,13 12 12,-13-15-6,13 7 0,-6-6 67,8 4 1,2-4-19,4 4 1,3-4 0,9-2-1,-1 0 1,1-2 63,-1-4-91,1 4 1,5-6 49,0 8 1,6-6-72,-5 1 0,5-1-7,-6 6 1,8 0-80,-2 0 0,-2 0-176,2 0 0,-5 0 258,5 0 0,0 0 0,6 0 0</inkml:trace>
  <inkml:trace contextRef="#ctx0" brushRef="#br0" timeOffset="6653">1483 1328 6101,'12'-6'199,"0"0"0,-6 0-133,5 6 1,-5 0-1,6 0-62,1 0 0,-3-6 0,2 0 0,1 3 10,3 1 0,3 2 0,2 0 0,5-2 13,1-4 0,2 4 0,6-4 0,-2 4 10,-4 2 1,10-6 0,-4 1 0,2 1 9,-1 2 1,5-4 0,2 0 0,1 2-28,5 2 1,1 0 0,3-2 0,-1-1-20,1 1 1,5 2 0,0 0 0,-2-2 17,-1-2 1,3 0-1,0 6 1,-2 0-44,-1 0 0,-3-6 0,2 1 1,3 1 77,1 2 0,6 2 0,-4-2 0,0-2-49,0-2 0,4 0 0,-3 4 1,-1-1 15,0-3 1,4 0-1,-4 4 1,0-2 6,0-2 0,4-1 0,-5 3 0,-5-2 54,-5 2 0,5 2 0,-6 2 0,-1 0-35,-2 0 1,3 0 0,-1 0 0,3 0-45,2 0 1,-5 0 0,0 0 0,-1 0 6,-1 0 0,-2 0 1,-10 0-1,-2 0-31,-2 0 0,-8 0 0,2 0 1,-3 0-1,-3 0 0,1 0-186,-1 0-459,1 0 189,-1 0 0,-9 0 477,-8 0 0,-8 8 0,-9 1 0</inkml:trace>
  <inkml:trace contextRef="#ctx0" brushRef="#br0" timeOffset="7604">3335 1677 6821,'17'0'-143,"1"0"0,-1 0 174,0 0 1,1 0-1,-1 0 64,1 0 1,-1-2-1,1-2-22,-1-2 0,1-5 0,-1 5-66,1 2 1,-1-6 0,1 0 0,-1 1 1,-5-5 0,-3 6 0,1 1-30,0-1 1,-6-6 0,3 3 0,1-5 0,-6 4 1,4 1 3,-4-3 1,-4 5 0,-4-1 9,-5 2 1,1 2-1,-2 6 1,-1 0 5,-3 0 1,4 0 0,1 0-1,-3 0 11,-1 0 0,-3 0 0,1 0 0,-1 0 8,1 0 0,-1 0 1,1 0 7,-1 0 1,1 6 0,-1 2-1,1 0-12,0-1 1,-1 7-1,1-4 1,-1 1 1,1 1 1,1 0-1,3 5 1,1-1-5,-2-5 0,1 5 0,-1-5 1,3 5 12,-3 1 1,4-5 0,1 0-18,1 1 1,-4 3-3,6 1 0,1 1 28,5-1 1,7-7 0,3-2 0,2-3 3,-1 1 0,1 6 1,5-6-1,1 0-31,-1 1 1,1-3 0,-1 6 0,1-2 2,-1-4 0,6 3 0,1-1 1,-3 0 3,-2 2 1,-1-6 0,-1 3 0,1-3-6,-1-2 0,1 0 0,-1 0 0,1 0 31,-1 0 0,1 0 1,-1 0-6,1 0 0,-1-5 1,1-1-12,-1 2 0,0-4-8,1 2 0,-1-5-7,1 5 0,-3-2 0,-1 4 37,-2-2 0,-7 1 1,5 3 192,-2-4-173,5 4-45,-3-6 1,2 8-109,-1 0-120,-7 0 1,6 0-417,-4 0 0,-2 0 622,7 0 0,-7-8 0,4-1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09.044"/>
    </inkml:context>
    <inkml:brush xml:id="br0">
      <inkml:brushProperty name="width" value="0.08571" units="cm"/>
      <inkml:brushProperty name="height" value="0.08571" units="cm"/>
      <inkml:brushProperty name="color" value="#008C3A"/>
    </inkml:brush>
  </inkml:definitions>
  <inkml:trace contextRef="#ctx0" brushRef="#br0">542 53 6769,'0'-18'-11,"0"7"279,0-1-226,-8 8 0,-2-4-29,-7 8 0,5 0 0,1 0-15,-3 0 1,4 0 0,-1 0 0,-3 0 13,-1 0 1,-5 6-14,-3 0 28,4 8 0,-7-10 1,9 5-1,-3 1 24,-3 0 1,4-4 0,-4 3-8,3-1 0,-3 4-62,0-7 57,-1 9-19,7-12 27,-1 13-140,9-5 0,-7 2 116,4-1 1,3 1-153,-3 6 137,0-9 0,3 7-12,3-5 0,-2 5 0,2 1 1,2 1-3,3-1 1,1-5 0,0 0 0,0 1 22,0 3 1,0 1 0,1 1 0,3-1 2,2 1 1,6-7 0,-4 1-1,1 1 11,5 3 1,1 1 0,3-1 0,-1-2-10,1-3-6,-1-7 39,1 12-40,7-14 0,-6 5-8,14-7 11,-13 8-7,13-6 7,-6 6-68,0-8 62,6 0-2,-6-8-48,8 6 44,0-13 1,0 11 8,0-8-101,0 8 90,-8-11 0,6 11-2,-4-8-61,-4 0 56,8-5 0,-11 0-6,7-1 0,-8 6-2,2 1 1,3-1-99,-3-5 99,0-9-13,-5 7 1,-7-6 32,1 7 0,-6-5-37,5 0 159,-7 0 3,4 5-106,-8 1 0,-2-7 0,-4 1 0,-5 2 4,-5 1 1,-1 3-1,-3 1 1,-1 3-51,-2 1 1,-8 2 0,0-3-1,-6 3-7,-4 2-415,-8 2 216,5 6-349,-9 0-40,1 0 612,-8 8 0,4 0 0,-8 8 0,1-3 0,7 1 0,6-3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10.869"/>
    </inkml:context>
    <inkml:brush xml:id="br0">
      <inkml:brushProperty name="width" value="0.08571" units="cm"/>
      <inkml:brushProperty name="height" value="0.08571" units="cm"/>
      <inkml:brushProperty name="color" value="#008C3A"/>
    </inkml:brush>
  </inkml:definitions>
  <inkml:trace contextRef="#ctx0" brushRef="#br0">157 210 7569,'18'0'-413,"-6"0"0,-1 0 1,3 0 434,1 0 0,-3 0 1,0 0-1,1 0-1,3 0 1,1 0 0,1 0 9,-1 0 1,1-6-1,-1 0 22,0 2 0,-1 0 0,-2 1 7,-3-3 1,1-2-52,5 2 0,1-2 0,-3-5-18,-3 1 1,-2 6 11,-5-5 0,-1-1 0,6-5 17,-2-1 0,-2 6 0,-6 1 15,0-3 1,0 5 0,-2-1-31,-4 2 0,-4 2 1,-7 6-1,-1 0-21,1 0 1,-1 0 0,1 0 0,-1 0 32,1 0 1,-2 0 0,-3 0 0,-1 0-1,2 0 0,1 0 1,3 0-1,-1 2 39,1 4 1,-1-2 0,1 6 0,-1-1-17,1 1 0,-1 0 0,1 3 0,-1-1-50,1 2 0,2 1 0,1 1 0,2-3 19,-1-1 1,-1-1-1,1 7 1,3-1 5,2 1 1,2-1 0,6 1-3,0-1 0,0 1 1,0-1-1,0 1 1,0-1 0,2-1 0,2-3 2,2-1 0,2-6 0,-3 5 0,7 3 1,2-4 0,-1-1-2,-1-1 0,0 0 0,5-4 0,0 2 15,1-3 1,-1 5 0,1-2-8,-1-2 1,1 4 0,-1-3 0,1-1-7,-1-2 0,1-2 0,-1 0 0,1 0 7,-1 0 0,2-6 1,3 1-1,1-1-5,-2-2 0,-1 4 0,-3-6 0,1 1 17,-1-1 0,1 4 0,-1-5 43,1-3 1,-3 4-1,-1 1 39,-3 1 1,-1 0-129,2 2-245,3 4 0,-11-5-805,8 7 238,-8 0 822,3 0 0,1 0 0,2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13.377"/>
    </inkml:context>
    <inkml:brush xml:id="br0">
      <inkml:brushProperty name="width" value="0.08571" units="cm"/>
      <inkml:brushProperty name="height" value="0.08571" units="cm"/>
      <inkml:brushProperty name="color" value="#008C3A"/>
    </inkml:brush>
  </inkml:definitions>
  <inkml:trace contextRef="#ctx0" brushRef="#br0">0 35 7355,'8'-10'-894,"-6"1"992,4 3 297,-4 4-180,-2-6-108,0 8 1,6 2 6,0 4 0,-1-2 0,-5 8 0,2 1-49,4 3 0,-4 1 0,4 1 0,-4-1-92,-2 1 1,0-1 0,0 0 0,0 1 8,0-1 1,0 1 0,0-1 0,0 1-97,0-1 0,0-5 1,0 0-1,0 1-163,0 3 1,0-5-1,0 1-245,0 1 522,0-5 0,0 8 0,0-7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14.186"/>
    </inkml:context>
    <inkml:brush xml:id="br0">
      <inkml:brushProperty name="width" value="0.08571" units="cm"/>
      <inkml:brushProperty name="height" value="0.08571" units="cm"/>
      <inkml:brushProperty name="color" value="#008C3A"/>
    </inkml:brush>
  </inkml:definitions>
  <inkml:trace contextRef="#ctx0" brushRef="#br0">228 157 6814,'17'0'-838,"-5"-2"1067,0-3 1,-3-5-167,3-7 1,-4 5-1,-6 2 1,2 0 79,1 1-120,1 5 56,-6-12-32,0 14-1,0-13 0,-2 13 0,-2-6 1,-3 2-29,-3 1 1,4-3-1,-5 4 1,-3-2-29,-2 2 0,-1 2 0,0 2-14,-1 0 0,-5 0 0,-1 0 0,3 2 31,2 4 1,1-2 0,1 8 0,-1-9 7,1 3 0,5 2-23,1-2 0,7 7 1,-2-1-1,4 4-43,2 1 0,2 1 44,4-1 0,3-5 0,9-3 0,1-1-9,5-4 24,-5-2 1,6 0 5,-7 4 0,-1-4 4,1 3 0,-1-3-4,1-2-3,-1 0 0,0 2 0,1 4 0,-6-4 0,-1 4-37,3-4 33,-6 6-11,7-6 6,-13 13-14,14-5 1,-13 1 0,7 1 9,-2 2 1,-2-5 12,-6 3 0,0 0 1,-2 5-1,-4-1-1,-6-5 1,-3-1-1,-3-6 1,1 4-9,-1 1 1,1-5 0,-1 2 0,1-4 19,0-2 0,-1 0 3,1 0 1,-1 0-10,1 0 66,-1 0 1,3-2-61,3-4-7,4 4 0,2-7 2,1 3 1,-1 2 0,4-6 24,-4 2 1,4-5-8,-4 1 0,4-3-67,2-3 0,2 7 20,4-1 1,-2 8 0,6-4 0,-1 2 0,1 1-4,4 1 1,-1 0 0,3 0-201,1-2 0,3 0 0,9 4-151,-6-3 0,-4 3-17,-1-4 383,-1 4 0,9-6 0,-7-2 0,6-7 0</inkml:trace>
  <inkml:trace contextRef="#ctx0" brushRef="#br0" timeOffset="547">682 0 6700,'10'8'50,"-2"-4"37,-8 8 1,5-1 0,1 7-24,-2-1 1,-2 1 0,-2-1-1,0 1-89,0-1 1,0 0-1,0 1 46,0-1-6,0 1 10,0-1-29,0 1 1,0-1-54,0 1 61,0-1 1,0 1-5,0-1 6,0-7 2,0-2-50,0-1 1,0-3-19,0 8 55,0-8-9,0 3 9,8-7 10,-6 0 0,7 0-22,-3 0 64,-4 0-57,14 0 3,-7 0 88,9 0-81,-1 0 1,1-1 109,-1-5-104,-7 4 6,13-6-5,-19 8 14,27 0-8,-27 0-2,27 0 0,-19 0 7,11 0-5,-4 0 6,-1 0-98,-8 0 89,5 0 5,-5 0-1,7 0-187,-7 0-6,6 0 178,-7 0-285,1 0 0,0 0 12,-5 0 215,-3 0 59,6 0 0,-8-8 0,0-1 0</inkml:trace>
  <inkml:trace contextRef="#ctx0" brushRef="#br0" timeOffset="916">1049 192 6834,'0'18'114,"0"-1"0,0 1-46,0-1 0,0 1 0,0-1 0,0 1-11,0-1 0,0 6 1,0 1-1,0-3-58,0-2 1,6-1 0,-1-1 0,-1 1 48,-2-1 0,-2 1 0,2-1-156,4 1 1,-4-1-88,4 1 1,-2-7-496,2 1 690,-5 0 0,7-3 0,-8-1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18.832"/>
    </inkml:context>
    <inkml:brush xml:id="br0">
      <inkml:brushProperty name="width" value="0.08571" units="cm"/>
      <inkml:brushProperty name="height" value="0.08571" units="cm"/>
      <inkml:brushProperty name="color" value="#008C3A"/>
    </inkml:brush>
  </inkml:definitions>
  <inkml:trace contextRef="#ctx0" brushRef="#br0">210 88 7569,'17'0'-483,"1"0"1,-6 0-1,-3-2 427,-1-4 0,4 3 202,-6-9 1,-1 6 164,-5-6-202,0 1-59,0-7-7,0 9-3,0 1-54,-7 8 0,-3 0 0,-10 0 0,-1 0 20,-2 0 1,0 0 0,3 0 0,-1 0-54,-2 0 68,-1 0-32,7 0 13,-1 0 0,1 2-8,-1 4 62,9-4-50,-7 5-22,14 1 23,-6 2 4,8 0-17,0 5 0,0-11 0,0 8 7,0 1 0,8 3 15,4 1 1,3-1-1,3-5 13,-1-5 0,-5 2 4,0-2 1,-1 1-3,7-1 1,-1-4-17,1 4 1,-7 2 2,1-2 0,0 1 11,5-1-39,0-4 25,1 14 1,-6-14-6,-1 3-16,1 5 0,5 0 0,-1 7-24,-4 1 1,-5-7 37,-7 1-11,0 0-23,0-3 0,6 7 0,0-4 31,-2 3 1,-2-3 0,-4-1 20,-4 3-24,-4 2 0,-1-5 0,-1-1 0,-2 0 0,-1-3 0,-3 3 3,1 0 0,-1-4 1,1 5 0,0-7-15,-9 4 0,7-2 13,-4-1-13,3 1 10,3-6 0,5 0 1,0 0-7,1 0 18,1 0 1,-3-2 13,7-3 1,0-5 0,6-8-1,0 1 6,0-1 0,2 1 0,4 0 30,5-1 1,-1 1-9,2-1 1,-1 1-33,7-1 1,-1-5 15,1 0-1,-1-1-64,8 7 0,-5-1 8,3 1 0,2 1-297,-1 5 1,5-5 314,-6 5 0,8-5 0,-4-1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17.335"/>
    </inkml:context>
    <inkml:brush xml:id="br0">
      <inkml:brushProperty name="width" value="0.08571" units="cm"/>
      <inkml:brushProperty name="height" value="0.08571" units="cm"/>
      <inkml:brushProperty name="color" value="#008C3A"/>
    </inkml:brush>
  </inkml:definitions>
  <inkml:trace contextRef="#ctx0" brushRef="#br0">1 35 6151,'0'-12'548,"0"1"-299,0 7-16,0-4 10,0 8-182,0 0 1,0 8-31,0 4 0,0 3 0,0 3 0,0-1-49,0 0 0,0 1 0,0-1 0,0 1 8,0-1 1,0 1 0,0 1 0,0 3 15,0 1 1,0 0 0,2-5 0,2-1-62,1 0 0,1 1 0,-6-1 1,0 1-114,0-1 1,2 1 0,2-1-204,2 1 203,0-1-44,1-7 110,-5 5-17,6-13 119,-8 6 0,8 0 0,2 2 0</inkml:trace>
  <inkml:trace contextRef="#ctx0" brushRef="#br0" timeOffset="488">350 192 7434,'8'-17'-782,"-6"5"743,3 0 1,-1 9 24,2-3-83,-4 4 115,6 2 0,-8 0 99,0 0-42,0-8 41,0 6 133,0-6-172,0 8 1,0 8-1,0 4-67,0 3 0,-6-3 0,0 0 1,2 1-10,2 3 1,-3 1-1,-1 1 1,2-1-6,2 1 0,2-7 1,0 1-7,0 1 0,0-3 1,2 0 35,4-2 1,-2 3 0,7-5 10,3-2 1,1-2 1,3-2-19,-1 0 82,1 0-76,-1 0-12,-7 0 6,5 0 1,-5 0 5,8 0-4,-1 0-107,1 0 99,-1 0 0,0 0-168,1 0 99,-1 0 0,-5 0 1,0 0-250,1 0 49,-5 0 0,8 0-310,-5 0 532,-3 0 1,0-2 32,-8-4 0,7 4 0,3-6 0</inkml:trace>
  <inkml:trace contextRef="#ctx0" brushRef="#br0" timeOffset="742">629 227 6366,'10'2'517,"-4"4"-286,4 4-187,-8 7 0,5-5 57,-7-1-116,0 1 75,0 5 0,0 1-148,0-1-1,0 1 136,0-1 1,0 1-248,0-1 1,0 1 153,0-1 1,0 1 0,0-1 0,2-1-60,4-5 105,-4-3 0,14 0 0,-7 2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21.419"/>
    </inkml:context>
    <inkml:brush xml:id="br0">
      <inkml:brushProperty name="width" value="0.08571" units="cm"/>
      <inkml:brushProperty name="height" value="0.08571" units="cm"/>
      <inkml:brushProperty name="color" value="#008C3A"/>
    </inkml:brush>
  </inkml:definitions>
  <inkml:trace contextRef="#ctx0" brushRef="#br0">18 70 6506,'9'0'165,"-1"0"0,-8 2 1,-2 4-124,-4 6 0,5-3 0,-5 3-9,4 1 1,2-3-1,0 2-21,0 1 0,2-3-136,4 2 1,-3-8-1,7 3-17,-2 1 111,-2-6 30,1 6 1,-3-8 0,8 0-6,-8 0-2,4 0 11,-1 0 0,3 0 15,8 0 0,-1 0-10,0 0 120,1 0-124,-8 0 2,5 0-1,-13 0-6,14 0 7,-7 0 6,1 8-37,6-6 36,-7 5-2,1-7 5,6 8-53,-15-6 48,7 14-13,0-15 1,-4 9-6,7-4 12,-7-4 0,4 8 37,-8-5-40,8-3 2,-6 14-1,6-14-3,-8 13 3,0-5 2,0 0 86,0 5 1,0-5-86,0 8 0,-6-7 1,-2 1-1,0 1 18,0 3-7,-5-6-38,3 5 1,-1-11 47,-1 8 1,0-8 0,-5 3 43,-1 1 0,1-6 0,-1 4 105,1-4-154,-1-2 1,9 0 1,-7 2-56,5 4 61,-5-5 23,6 7-219,-5-8 101,5 0 0,-1 0-112,-1 0 44,0 0 1,1 0-249,-1 0 31,8-8 352,-4-1 0,16-9 0,2 1 0</inkml:trace>
  <inkml:trace contextRef="#ctx0" brushRef="#br0" timeOffset="459">70 70 6713,'-10'-2'-597,"5"-4"650,3 4-11,-6-5 47,6 7 10,-6 0 2,8 0 0,0 0 1,2-6 10,4 0 1,4 0-84,7 6 0,1 0 1,-1 0-1,1 0-25,-1 0 1,2-2-8,5-4 1,-5 5-1,4-5 1,-3 2 55,-3-2-62,1 4 28,-1-6-57,1 8 53,-9 0-16,7 0-30,-6 0-3,7 0 40,1 0-322,-1 0-2,-7 0-141,5 0 459,-13 0 0,6 8 0,-8 2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07.241"/>
    </inkml:context>
    <inkml:brush xml:id="br0">
      <inkml:brushProperty name="width" value="0.08571" units="cm"/>
      <inkml:brushProperty name="height" value="0.08571" units="cm"/>
    </inkml:brush>
  </inkml:definitions>
  <inkml:trace contextRef="#ctx0" brushRef="#br0">350 53 6999,'0'17'130,"0"1"0,0-1-166,0 1 0,0-1 0,0 1 0,0-1-67,0 1 1,0-1 0,0 1 0,0-1-61,0 0 0,0 1 1,0-1 162,0 1 0,-6-7 0,0 1 0,-7-8 0,3 4 0</inkml:trace>
  <inkml:trace contextRef="#ctx0" brushRef="#br0" timeOffset="566">1 70 7569,'0'-9'-889,"2"1"902,3 8 0,-1 0 38,8 0 0,-1 0 1,7 0-12,-1 0 0,7 0 1,-1 0-1,0 0 20,3 0 1,1 0-1,10 0 1,1 0-47,3 0 0,0 0 0,-4 0 0,2 0-36,1 0 0,1-2 0,-6-2 0,0-2 5,0 2 1,0 2 0,-2 2 0,-4 0-38,-6 0 0,-3 0 0,-3 0-301,0 0-126,1 0 191,-8 0 290,-3 0 0,-7 0 0,0 0 0,0 0 0</inkml:trace>
  <inkml:trace contextRef="#ctx0" brushRef="#br0" timeOffset="1037">961 105 7463,'18'0'-215,"-1"0"1,0 0 130,1 0 0,-1 0 1,1 0-1,-1 0 61,1 0 0,-1 0 0,1 0 0,-1 0 10,1 0 1,-1 0-1,-1-2 45,-5-3 1,3 1-16,-8-8 1,0 0-7,-6-5 1,0 5 0,-2 3-4,-4 1 1,-4 2 0,-7 4 20,-1-4 0,-5 4 0,0-4 1,1 4 29,3 2 1,1 0 0,1 0-1,-1 0-9,1 0 0,-1 0 1,1 2-1,0 2-7,-1 2 1,3 2-1,1-2-40,2 5 1,3 5 0,-3 1-1,6 1-32,4-1 1,2 1-1,0-1 21,0 1 0,2-1 0,4-1 0,6-3-89,3-1 0,3-6 0,-1 3 0,3-1-48,3-4 0,-2-2 0,6-2 1,0 0-15,1 0 0,-1 0 0,4 0 159,-2 0 0,0-8 0,6-1 0</inkml:trace>
  <inkml:trace contextRef="#ctx0" brushRef="#br0" timeOffset="1496">1747 35 7225,'-10'-7'-422,"-5"5"0,3-4 472,-3 4 0,-3 2 0,1 0 0,-1 0 17,1 0 0,-3 0 1,-1 0-1,-2 0 6,1 0 1,3 2 0,1 2-47,1 2 1,0 7 0,1-1 0,2 1-20,3-1 1,7 4-1,-2-5-31,4 5 1,2 1 0,2-1 0,2-3-48,2-1 0,15-6 1,0 3 44,5-1 1,-1-2 0,-6-6 0,3 0-1,1 0 1,-2-2 0,-1-4 0,-3-5-1,-1-5 1,-3 1 0,-3 1 0,-2 2 0,-4-1-1,-2-3 1,-2-1 351,0-1-229,0 9 0,0-1 287,0 4-366,0 4 1,0-4 0,0 12-90,0 6 0,0 3-209,0 3 213,0-1 1,5-5 0,1 0 0,0-1-87,2-1 1,-4 3-1,7-5-315,3 2 467,1-6 0,3 4 0,-1-8 0</inkml:trace>
  <inkml:trace contextRef="#ctx0" brushRef="#br0" timeOffset="2099">1939 53 6394,'18'0'-19,"-7"0"1,1 0 165,1 0 0,-3 0 0,0 2 0,0 2-120,-1 2 1,-3 5 0,4-3-117,-2 2 1,-3-5 36,-5 7 44,0 0 1,-2-3 0,-1-1-1,-5-2-14,-2 0 0,4 0-13,-5-6 1,5 0-1,-6 0 0,10-8 13,2-4 1,2-1 0,10 1 0,1 4 30,3 1 0,-1 3 1,-1-6-1,-2 2-7,1 4 0,3-3 0,1 1 0,1 2 36,-1 2 0,-5 2 0,-1 0 0,3 0-11,2 0 1,-5 0-1,1 0-31,1 0 1,1 8 0,0 1-1,-5 3 3,-1 0 1,0-7 0,-4 7-26,1 2 0,1-5 0,-6 3-17,0 2 46,0-7 21,0 1 1,0-10-17,0-4 1,2-3 0,2-9 0,4 3-3,2 3 0,1-3 0,7 3 0,-3-4 21,-3-1 0,3 5 0,-3 3 1,4-1 41,1 0 1,0 6 0,1-2-1,-1 4 9,1 2 1,-1 0 0,1 0 0,-1 0-21,1 0 1,-7 8 0,1 4-112,2 3 1,-1 3 0,-1-1-48,-6 1 1,1-1 0,-1 1 0,-2-1-203,-2 1 1,-4-7 301,-4 1 0,-3 0 0,-9 5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19.964"/>
    </inkml:context>
    <inkml:brush xml:id="br0">
      <inkml:brushProperty name="width" value="0.08571" units="cm"/>
      <inkml:brushProperty name="height" value="0.08571" units="cm"/>
      <inkml:brushProperty name="color" value="#008C3A"/>
    </inkml:brush>
  </inkml:definitions>
  <inkml:trace contextRef="#ctx0" brushRef="#br0">52 0 6536,'-9'2'322,"1"2"-197,0 2 0,4 2 0,-5-2-54,1 5 1,2-1-1,6 2-174,0 1 145,0 3-10,0 1 1,0 1-6,0-1 1,0 0-1,2 1-116,4-1 0,-4 1 0,4-1 28,-4 1 0,-2-1 0,1 1-31,5-1 1,-4-5-397,4-1 48,-4 1 440,6 6 0,1-9 0,9-1 0</inkml:trace>
  <inkml:trace contextRef="#ctx0" brushRef="#br0" timeOffset="464">332 70 6578,'12'-10'-490,"-1"5"517,-7 3-6,4 2 1,0 0 0,-6 0 28,5 0 1,-5 0 473,4 0-444,-4 0 1,6 7 0,-8 5-81,0 4 0,0-5 0,0 1 0,0 1 11,0 3 1,0 1 0,0 1 6,0-1 0,0-5 0,0 0 21,0 1 1,0-3-1,2 0 8,4-3 0,-3-1 0,9-4-16,2 4 1,1-4-1,3 4 1,-1-4-18,1-2 7,7 0 15,-14 0-131,20 0 118,-19 0-3,13 0-43,-7 0 31,-1-8 3,1 6 4,-1-6-127,-7 8-9,5 0 111,-5 0-222,0 0 101,5-8 1,-11 7-36,8-5 1,-8 2-124,2-2 39,-5 4 250,-1-6 0,0 8 0,0-7 0,-7-3 0,-3-8 0</inkml:trace>
  <inkml:trace contextRef="#ctx0" brushRef="#br0" timeOffset="709">681 105 7431,'6'18'0,"0"-1"-1,-2 0 0,-2 1 0,-2-1 0,0 1-48,0-1 0,0 1 1,0-1-1,0 1-163,0-1 0,2 1 0,1-1-64,3 1 0,8-1 276,-2 1 0,3-1 0,2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24.386"/>
    </inkml:context>
    <inkml:brush xml:id="br0">
      <inkml:brushProperty name="width" value="0.08571" units="cm"/>
      <inkml:brushProperty name="height" value="0.08571" units="cm"/>
      <inkml:brushProperty name="color" value="#008C3A"/>
    </inkml:brush>
  </inkml:definitions>
  <inkml:trace contextRef="#ctx0" brushRef="#br0">1 36 7569,'10'0'-1643,"-3"0"1765,-7 0 29,0 0 0,8-6-56,4 0-44,3-7 0,-3 11 170,0-4-39,-9 4-124,5 2 1,-10 0 12,-4 0 1,5 8-40,-5 3 1,4 5 0,2 1-1,2-1-10,4-4 1,-5 3-1,5-3 1,-2 3 3,2 3 0,-4 5 0,4 0 0,-4-1-37,-2-3 1,2-2 0,2 1-1,1-1-4,-1 1 1,-2-1 0,-2 1 8,0-1 0,0 1 1,0-1-158,0 1 12,0-9 101,0 7 1,0-12-72,0 7 0,0-5 1,0 6-160,0 1 0,2-5 280,4-2 0,-4 4 0,6-1 0</inkml:trace>
  <inkml:trace contextRef="#ctx0" brushRef="#br0" timeOffset="660">368 123 6779,'11'0'-15,"1"0"-40,-8 0 1,4 2 47,-8 4 1,0 4 239,0 7 0,0 1 0,0-1-143,0 1 0,0-7-717,0 1 552,0-8 100,0 3 0,7-7 3,5 0-32,-4 0 6,0 0 0,-1 0 0,5 0 39,3 0-37,-5 0 2,6 0-21,-7 0 17,1 0 0,6 0 0,-5 0 0,5 0 7,1 0-2,-7 0-4,5 0 7,-5 0-5,8 0 6,-9 0 3,7 0-1,-14 0 86,13 0 24,-13 8-124,6 2 0,-2 2 0,0-1 1,-2 3 28,-3 1-39,-1-5 0,0 6 0,0-5 7,0 5 15,0 1-40,8 1 30,-6-1 1,6 1 0,-8-7-36,0 1 35,0-8-2,0 11 0,-2-11 1,-4 8 1,2-6 0,-7 3 0,-3 1 4,-1 0 1,-3-6 0,1 3 0,-1-1-7,1 0-19,-1 0 0,1-6-21,-1 0 40,1 8 0,-1-6-183,9 5 85,-7-7 1,12 0 70,-7 0-364,7 0 81,-4 0 311,8 0 0,0-7 0,0-3 0</inkml:trace>
  <inkml:trace contextRef="#ctx0" brushRef="#br0" timeOffset="1009">403 106 6559,'7'-10'66,"-3"2"58,8 8-41,-8 0-8,4 0-58,-1 0 1,3 0 0,7 0-42,1 0 1,1-6-1,3 1-74,1 1-215,0 2 159,-5 2-15,-1 0 169,1 0-35,-1 0 35,1 0 0,-1 0 0,0 0 0</inkml:trace>
  <inkml:trace contextRef="#ctx0" brushRef="#br0" timeOffset="1882">1014 71 7569,'-10'0'-846,"2"0"988,1 0-120,5 0 0,-4-2-29,12-4 0,-2 4 0,7-4 0,3 4 70,1 2 1,3-5-1,-1-1-46,1 2 0,-1 2 1,1 2-1,-1 0 4,1 0 0,-1 0-18,0 0 30,1 0-42,-1 0 1,-5 0-1,0 0 1,-1 2-2,-1 4 1,-2-2 20,-8 7 1,0-5-27,0 6 14,0-1 1,0 1-1,-2-2 1,-2-1 0,-4-1-37,-1 0 35,-3 5 0,0-9 0,1 8 1,-3 2 1,-2-5 0,-1 1 0,0 0 0,-1-1 0,1-5 0,-1 12 0,1-14 0,7 5 0,-6 1 0,15-6 0,-15 6 0,14-8 0,-6 8-6,8-6 1,2 5 0,4-7-1,6 0-2,3 0 1,3 0 0,-1 0 0,1 0-3,-1 0 7,1 0-6,-1 0 49,0 0 0,1 0 45,-1 0-77,-7 0 38,6 0 1,-9 2-20,5 4-7,4-4-4,-7 14 0,3-14 0,-2 5-10,-3 1 3,7-6 1,-12 14-1,4-5-12,-4 5 1,-2-5 0,0 1-24,0 2-25,0 1 51,0 3 1,-2-3-21,-4-3 1,-2 3 0,-5-3-16,1 3 34,8-5 0,-11 4 0,5-7 0,-2 1-9,1 0 1,-1 4-1,-6-5 90,1 3 0,-2-6 0,-3 4 0,-1-2-11,2-1 0,-5 1 0,3-6 0,0 0-2,-2 0 1,5 0-1,-3 0 1,3 0 48,3 0 0,0 0 46,-1 0-263,1 0 0,7-2-270,4-4 1,6 5-496,6-5 866,4 4 0,15 2 0,2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27.741"/>
    </inkml:context>
    <inkml:brush xml:id="br0">
      <inkml:brushProperty name="width" value="0.08571" units="cm"/>
      <inkml:brushProperty name="height" value="0.08571" units="cm"/>
      <inkml:brushProperty name="color" value="#008C3A"/>
    </inkml:brush>
  </inkml:definitions>
  <inkml:trace contextRef="#ctx0" brushRef="#br0">53 156 7110,'-2'15'0,"-4"-3"0,-4 3 0,-7-5 0</inkml:trace>
  <inkml:trace contextRef="#ctx0" brushRef="#br0" timeOffset="483">1 68 7363,'0'-11'-47,"0"-1"-371,0 8 598,0-4-105,0 8 0,0 8 1,0 4-46,0 3 0,0-3 0,0-1 0,0 3-18,0 2 1,0 1-1,0 2 1,0 3-11,0 1 0,0 0 0,0-3 1,0 1 6,0 2 1,0 1-1,0-7-89,0 1 1,2-1-1,1 1 49,3-1 28,0 0-49,-6-7 48,0 6-4,0-14-132,0 13 1,0-11-1,0 8-510,0 1 650,0-5 0,8 0 0,1-8 0</inkml:trace>
  <inkml:trace contextRef="#ctx0" brushRef="#br0" timeOffset="1096">315 86 7494,'15'-2'328,"-3"-4"-273,-4 4-694,0-6 575,-6 8 1,5 2 0,-7 4 44,0 6 1,0-3 0,0 3 43,0 2 0,0-5 54,0 3-75,8 0 0,-6-1-21,4 1 0,4-8 14,1 2 0,-1-5 0,2-1 0,-1-1 1,1-3 1,-1-2 0,1 0 0,6 6 6,-1 0 0,-5 0-5,-1 0 41,1-8 1,5 6-29,1-4-14,-1 5 1,-5 1 10,0 0-7,-8 0 1,11 5 0,-3 1-1,1 0 1,1 0 20,-3 0 1,-5 5 0,4-3 1,-2 2 1,0-4 0,-5 5-25,3 3 0,0-5 0,-6 3 0,2 0-29,4-3 1,-4 7-1,4-4 43,-4 3-4,-2 3 1,0-1 0,-2-1 0,-4-3 31,-6-1 0,-3-2 0,-3 1 0,1-5-65,-1-4 0,5 4 0,-3 0 1,-3-1 10,-1 3-241,1-6 152,1 6 0,1-8-117,-1 0 1,1 0-391,0 0 606,7 0 0,-6-8 0,7-2 0</inkml:trace>
  <inkml:trace contextRef="#ctx0" brushRef="#br0" timeOffset="1518">385 86 6654,'8'-10'132,"-5"2"1,9 8-76,2 0 1,1 0-1,3 0 1,-1 0-3,1 0 0,-1-6 0,0 1 0,1 1 18,-1 2 1,1-4-1,-1 0-169,1 2-56,-1 2 180,9-5-172,-15 5-12,12-6 178,-13 8-1,0 0-359,5 0 253,-5-8 1,2 6-154,-1-4 0,-7 6 238,2 6 0,-4 4 0,-2 7 0</inkml:trace>
  <inkml:trace contextRef="#ctx0" brushRef="#br0" timeOffset="2125">1048 138 7209,'12'0'-540,"0"0"0,-6-2 581,5-4 125,-7 4 0,2-5-55,-12 7 1,2 0 6,-7 0 1,-1 0 0,-4 2-53,5 3 1,-5-1-71,5 8 0,-3 0 0,0 3 0,5-1-3,1-3 0,0 1 0,4 5 14,-2 1 0,1-1 1,5 1-1,0-1-6,0 1 11,0-9 2,0 7 0,0-6-5,0 7 0,7 1 1,5-1-14,4 0 0,-1-5 1,-1-2-1,-3 0 11,3-1 0,1-5 0,3 4 1,-1-2 8,1 0 1,-1-1 0,1-5 21,-1 0 0,6 0 0,1 0-19,-3 0 1,-1 0 0,-3 0 0,0-2 15,1-3 1,-1 1-1,1-6 1,-1 0-10,1 1 0,-7-3 0,1-4 0,0 3 5,-3 1 0,5 1 1,-8-7-1,-2 1-5,-2-1 1,-2 1-1,0-1 1,0 1 12,0-1 0,0 1 0,-2-1 0,-4 3-22,-6 3 1,-3-1 0,-3 5 0,1 0-80,-1 0 0,-5 3 0,0 3 0,1-2-89,3-2 1,-4 0 0,-1 6 0,3 0-230,2 0 1,-5 2 379,1 4 0,-8 4 0,4 7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31.736"/>
    </inkml:context>
    <inkml:brush xml:id="br0">
      <inkml:brushProperty name="width" value="0.08571" units="cm"/>
      <inkml:brushProperty name="height" value="0.08571" units="cm"/>
      <inkml:brushProperty name="color" value="#008C3A"/>
    </inkml:brush>
  </inkml:definitions>
  <inkml:trace contextRef="#ctx0" brushRef="#br0">18 1 6892,'-9'0'186,"1"0"1,8 8 0,0 3-141,0 5 0,0 1 1,0 1-1,0-1-21,0 1 0,0-1 0,2 0 1,2 1-73,2-1 1,-1 1-1,-5-1 1,0 1-27,0-1 1,0 1-1,0-1 1,0 1-60,0-1 1,0 1 0,0-1-63,0 0 0,6-5-96,0 0 290,0-8 0,2 11 0,1-5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33.190"/>
    </inkml:context>
    <inkml:brush xml:id="br0">
      <inkml:brushProperty name="width" value="0.08571" units="cm"/>
      <inkml:brushProperty name="height" value="0.08571" units="cm"/>
      <inkml:brushProperty name="color" value="#008C3A"/>
    </inkml:brush>
  </inkml:definitions>
  <inkml:trace contextRef="#ctx0" brushRef="#br0">1 0 7569,'17'0'-495,"-7"8"0,-2-4 554,-8 8 0,0-7 13,0 7 0,0 0 1,0 5-35,0 1 0,0-1 1,0 1-1,-2-1 38,-4 0 1,4 1 0,-4-1-48,4 1 0,2-1 0,0 1-23,0-1 0,2-1 0,2-3 1,2-1-15,-2 2 1,6-7 0,-1 1 0,3-2 3,0 0 1,-7 5 0,7-5-31,2-2 1,-1 0-1,1 0 1,-3 2 20,3-2 1,2-3-1,1-1-19,0 0 0,1-1 0,-1-3 0,1-4-2,-1-2 0,-1 4 0,-3-5 29,-1-3 0,-2-1 0,3-3 9,-1 1 0,-8-1 1,2 1 1,-4-1 1,-2 7-1,2 1 1,1 0 19,3 1 157,0 5 40,-6-12 1,-2 14-1,-2-2-99,-2 8 1,1 0 0,5 8-39,0 1 1,0 3 0,0 1 0,0 1-16,0-1 1,0 3 0,0 1 0,0 2-76,0-1 0,0 3 0,0 0 1,0 0-381,0 1 1,0-1 0,0-4 383,0 2 0,0 8 0,0-3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32.311"/>
    </inkml:context>
    <inkml:brush xml:id="br0">
      <inkml:brushProperty name="width" value="0.08571" units="cm"/>
      <inkml:brushProperty name="height" value="0.08571" units="cm"/>
      <inkml:brushProperty name="color" value="#008C3A"/>
    </inkml:brush>
  </inkml:definitions>
  <inkml:trace contextRef="#ctx0" brushRef="#br0">1 70 7569,'6'-12'-870,"-1"1"1010,1 7-83,-6-4 0,0 10 1,0 4-39,0 6 1,0-3-1,0 3-53,0 1 1,2 3 39,4 1 0,-4-5-28,4 0 10,-4-1 1,5-1 18,5-4 0,-2-4 1,1-2 34,3 0 0,2 0 0,1 0 14,0 0 0,5-2 0,-3-2 0,-3-2 9,-1 2 0,1 2 1,1 2-9,1 0 0,-1 0 1,1 0 40,-1 0 1,1 0-1,-1 0-186,1 0 1,-1 0-1,-1 2 28,-5 4 1,3-2 0,-6 6 55,1-3 1,-5 7 0,2-2-3,-4 3 0,-2-3 0,0 0 0,0 1-10,0 3 0,0-5 1,0 1-1,-2 0 6,-4-3 0,2 7 0,-7-5 10,-3 5 1,4-4 0,-1-3 0,-3 1-4,-1 0 0,-3-6 1,1 3-36,-1 1 1,1-6 0,-1 4 0,1-4 12,-1-2 0,7 0 0,-1 0-788,-2 0 334,7 0 479,-9-8 0,6-2 0,-7-7 0</inkml:trace>
  <inkml:trace contextRef="#ctx0" brushRef="#br0" timeOffset="267">36 35 7447,'17'0'-1009,"1"0"988,-1 0 1,-5 0 0,-1 0-1,3 0 72,1 0 1,3 0 0,-1 0 0,1-2-44,-1-4 0,7 4 0,-1-3 10,-2 3 0,-1 2 0,-3 0-419,1 0 401,-9-8 0,7 6 0,-6-6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34.299"/>
    </inkml:context>
    <inkml:brush xml:id="br0">
      <inkml:brushProperty name="width" value="0.08571" units="cm"/>
      <inkml:brushProperty name="height" value="0.08571" units="cm"/>
      <inkml:brushProperty name="color" value="#008C3A"/>
    </inkml:brush>
  </inkml:definitions>
  <inkml:trace contextRef="#ctx0" brushRef="#br0">36 51 7438,'-10'-2'-460,"4"-3"1,2 3 407,-2-4 0,4 2 242,-3-2-91,3 4 0,2-7 139,0 3-142,0 4 1,0-4-49,0 12 0,0 3 0,0 9-41,0-1 1,0 1-1,0 1 1,0 3 8,0 1 0,0 0 0,0-5 0,0-1-13,0 1 1,0 5 0,0 0 0,0-2-11,0-1 1,0-3 0,0 1 0,2-1-94,3 1 1,-3-1 4,4 1 0,-4-1 0,-2 1 0,0-1-67,0 1 0,6-7-151,0 1 0,5-6 313,-5 5 0,8-7 0,-4 4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34.746"/>
    </inkml:context>
    <inkml:brush xml:id="br0">
      <inkml:brushProperty name="width" value="0.08571" units="cm"/>
      <inkml:brushProperty name="height" value="0.08571" units="cm"/>
      <inkml:brushProperty name="color" value="#008C3A"/>
    </inkml:brush>
  </inkml:definitions>
  <inkml:trace contextRef="#ctx0" brushRef="#br0">1 0 7569,'0'10'-408,"0"-2"149,0-8 510,0 0 1,0 8-224,0 3 0,0 5 0,0 1 0,0 1-17,0-1 1,0 1-1,0-1 1,0 0 25,0 1 1,0-1-1,0 3-140,0 3 0,0 4-36,0 8 1,0-8 0,2-3-43,4-5 0,-3-3-596,9-5 777,-8 5 0,11-14 0,-5 5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35.591"/>
    </inkml:context>
    <inkml:brush xml:id="br0">
      <inkml:brushProperty name="width" value="0.08571" units="cm"/>
      <inkml:brushProperty name="height" value="0.08571" units="cm"/>
      <inkml:brushProperty name="color" value="#008C3A"/>
    </inkml:brush>
  </inkml:definitions>
  <inkml:trace contextRef="#ctx0" brushRef="#br0">210 1 7569,'10'0'-499,"-3"0"0,-9 0 534,-3 0 1,3 1 0,-6 3 29,0 2 0,0 2 0,-5-4 13,1 2 0,1 7-48,-7-1 1,1 1 0,-1 1 0,1-2 1,-1-1-1,1 7 8,-1-1 1,7 1 0,1-1-26,2 1 1,2-1-1,6 1 1,0-1 1,0 0 0,0 1 1,0-1 8,0 1 1,0-1 0,0 1 0,2-1-17,4 1 0,-4-7 0,6 1 1,0 2 1,-1 1-1,7 1 1,-2-5-11,1-5 1,-3 2 0,1 0-1,3-1-1,2 1 0,1-2 1,1-6-1,-1 0-1,0 0 1,1 6 0,-1 0 0,1-2-9,-1-3 1,1-1 0,-1 0 0,1 0 2,-1 0 0,1-5 1,-1-3 4,1-2 1,-1 0 0,-1-3-1,-3 1 49,-1-1 0,-8 3 1,3-2 2,1-1 0,-6-3 0,4-1-20,-4-1 1,-2 1-1,0-1-18,0 1 0,-2 5 0,-4 1-9,-6-3 1,3 6 0,-3 2 0,-1 3-39,-3-3 1,4 4 0,1-4 0,-5 4-24,-5 2 1,1 0-1,-5 2 1,2 2-78,0 2 1,-3 5-1,5-3 1,-2 2 3,1 3 1,-3 3 0,2 1 0,2 3 130,1 3 0,-5 4 0,-2 8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38.161"/>
    </inkml:context>
    <inkml:brush xml:id="br0">
      <inkml:brushProperty name="width" value="0.08571" units="cm"/>
      <inkml:brushProperty name="height" value="0.08571" units="cm"/>
      <inkml:brushProperty name="color" value="#008C3A"/>
    </inkml:brush>
  </inkml:definitions>
  <inkml:trace contextRef="#ctx0" brushRef="#br0">0 70 6230,'12'0'0,"0"0"0,-1 0 0,7 0 2,-1 0 1,-5 0 0,-1 0 0,5 0 7,5 0 0,-1 0 1,5 0-1,0 0 5,4 0 0,4 0 0,2 0 0,0 0-12,0 0 0,10 0 1,5 0-1,6 0 0,1 0 1,-1 0 0,0 0-1,4-2 4,2-4 1,-3 5 0,5-5 0,0 4 10,-2 2 1,4 0-1,-6 0 1,0 0-8,0 0 1,4 0 0,-4 0 0,1 0-6,-1 0 1,4 0 0,-4-2-1,0-2-1,0-2 0,6 0 0,-2 6 0,2 0 0,-2 0 1,4 0 0,-6 0 0,2 0 33,0 0 1,-5-2 0,3-2 0,-4-1 41,-8 1 1,3 2-1,-9 2 1,1 0-33,-4 0 1,-4 0 0,-2 0 0,-2-2 19,-4-4 1,2 4 0,-6-4 0,0 4-79,0 2 1,-1 0 0,-7 0-1,1 0-136,-1 0 0,-5 0 0,-3 2 0,1 2-626,0 2 771,-6 8 0,-4-5 0,-10 9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5.436"/>
    </inkml:context>
    <inkml:brush xml:id="br0">
      <inkml:brushProperty name="width" value="0.08571" units="cm"/>
      <inkml:brushProperty name="height" value="0.08571" units="cm"/>
    </inkml:brush>
  </inkml:definitions>
  <inkml:trace contextRef="#ctx0" brushRef="#br0">192 1 7569,'12'6'0,"0"0"-275,1-3-289,-5-1 1,7 4 428,-3 0 251,-4 0 1,2-6 68,-5 0 112,-3 0-101,6 0-119,-8 0-60,0 0 0,-8 0 0,-3 0 32,-5 0 1,-1 0 0,-1 0 10,1 0 0,-1 6 0,1 0 1,-1-1-16,1 3 1,-1-4-1,1 8-18,0 1 1,1-3-1,2 2-10,3 1 0,1 3 0,-2 1 0,5-1 10,-1-5 0,6 5 0,-4-5-3,4 5 0,2 1 1,0 1 38,0-1 1,6 1-1,2-3-8,1-3 1,3 4 0,6-7-11,-1 1 0,1 4 0,-1-9 0,0 1 15,1 2 1,-1-6 0,1 4 0,1-4-44,5-2 0,-5 0 0,4 0 1,-3 0-71,-3 0 0,1 0 0,-1 0 0,0 0-85,1 0 1,-1 0 0,1 0-90,-1 0 1,-5 0 0,0 0 30,1 0 0,3 0 0,1-2-521,1-4 717,-9 4 0,7-14 0,-6 7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42.301"/>
    </inkml:context>
    <inkml:brush xml:id="br0">
      <inkml:brushProperty name="width" value="0.08571" units="cm"/>
      <inkml:brushProperty name="height" value="0.08571" units="cm"/>
      <inkml:brushProperty name="color" value="#008C3A"/>
    </inkml:brush>
  </inkml:definitions>
  <inkml:trace contextRef="#ctx0" brushRef="#br0">1432 1196 7569,'0'-10'-1202,"0"2"962,0 8 473,0 0-158,0 8 1,0 2-1,0 7-38,0 1 0,2-1 0,2 1 0,2-1-10,-2 0 0,0-5 0,0 0 0,4 1-62,1 3 1,-3 1 0,6 1-121,1-1 1,-3 1 0,0-1 36,-3 1 0,1-9 0,-4-1 118,2 0 0,7-6 0,-3 6 0</inkml:trace>
  <inkml:trace contextRef="#ctx0" brushRef="#br0" timeOffset="396">1904 1231 7393,'-6'-18'-901,"0"1"767,-7 7 1,5 0-1,-6 6 139,3-1 0,-1-1 0,-5 6 165,-1 0 1,7 2-129,-1 3 0,2 5 0,-1 8 0,5-1-26,4 1 0,2-1 1,0 1-1,2-1-25,4 0 0,1 1 0,7-3 1,-2-1-3,1-2 1,3-3-1,1 3 1,1-6-1,-1-4 0,1 4 1,1-1-1,2-1 7,3-2 0,-1-8 1,-6-1-1,-1-3 3,-5-4 0,5 3 0,-6-5 0,-1-3 0,-3-1 1,2 1 0,-2 2-1,-2-1-29,-2 1 0,-4-5 0,-4 3 0,-6 3-13,-3 1 1,-3 5 0,1 0 0,-1 3 15,1 3 1,-6 2 0,-1 2-1,3 2-54,2 4 0,-5-3 0,1 9-36,2 2 117,9 1 0,-4 3 0,7-1 0</inkml:trace>
  <inkml:trace contextRef="#ctx0" brushRef="#br0" timeOffset="867">2323 1021 7401,'-10'0'-363,"3"0"0,5 2 163,-4 4 0,4 3 194,-4 9 0,4-6 0,2-1 70,0 3 0,8-4 14,4 1 1,3-7 0,3 4-40,-1 0 1,1-6-1,-1 3 1,0-3-14,1-2 1,-1 6-1,1 0 1,-1 0-35,1 1 0,-1-5 0,1 6 0,-1-2 2,1 0 0,-1 5 0,-1-3 1,-3 2 5,-1 4 1,-8-5-1,2 3-41,-5 1 1,-1 3 38,0 1 1,-7 1 0,-5-3 1,-3-3 1,-3-2 0,1-6-32,-1 1 1,1 1 0,-1-6 0,1 0-66,-1 0 1,1 0 0,-1 0 13,1 0 0,-1 0 82,1 0 0,0-7 0,-1-3 0</inkml:trace>
  <inkml:trace contextRef="#ctx0" brushRef="#br0" timeOffset="1104">2358 1073 7365,'8'-9'-1216,"-4"-1"1318,7 4 0,1 4-52,5-4 1,1 3 0,-1-1 0,1-2-62,-1 2 0,1 2 0,-1 2 0,1 0-39,-1 0 1,1 0 0,1 0-1,2 0 50,3 0 0,7-8 0,-4-1 0</inkml:trace>
  <inkml:trace contextRef="#ctx0" brushRef="#br0" timeOffset="1575">3057 951 7569,'9'0'-1360,"1"0"1186,-4 0 335,-4-8-54,6 6 0,-16-5-62,-4 7 0,2 0 0,-1 0-15,-3 0 0,5 0 0,-3 2-39,-2 3 1,5-1 0,-3 8-14,-2 2 1,-1 1 0,-3 3-1,1-1 21,-1 0 1,7 1-1,1 1 1,0 3 28,1 1 1,5 0 0,-2-5-10,4-1 0,4 1 0,4-1 26,5 1 1,5-3 0,1-1-1,1-5-19,-1-1 0,7-2 0,1-4 0,0 2-12,0 2 0,6-1 0,-1-5 0,1 0 4,-2 0 0,4-5 0,-4-3 0,4-2 24,2-3 0,-2-3 0,-2-1 1,-4-1 56,-2 1 0,-2-7 0,-7 1 0,-3 0-45,-1-2 1,-8 3-1,2-5 1,-4 0-184,-2 0 1,-10 3-1,-5-3 1,-9 2-108,-3 4 1,-4 1 0,-10 3 0,-5 1 235,-5 5 0,-17-13 0,-3 5 0</inkml:trace>
  <inkml:trace contextRef="#ctx0" brushRef="#br0" timeOffset="-2224">262 340 6262,'0'17'-1,"0"1"0,0-1 17,0 1 0,2-1 0,2 1 0,2-1-20,-2 1 0,-2-1 0,-2 1-14,0-1 0,0 0 1,0 1-1,0-1-44,0 1 0,0-1 1,0 1-116,0-1 177,0-7 0,0 5 0,0-5 0</inkml:trace>
  <inkml:trace contextRef="#ctx0" brushRef="#br0" timeOffset="-1656">35 410 7569,'-17'-10'-1076,"7"0"876,4 5 1,4 1 239,2-8 0,2 8 1,4-4 24,6 1 0,3 5 1,3-6-43,-1 0 0,1 6 0,-1-6 0,3 3-17,3-1 0,-4 0 1,7 4-1,-1-2-20,4-2 0,-2 1 0,2 3 0,0-2-9,-2-2 1,6 0-1,-5 4 1,1-2 4,0-2 1,-6 1-1,4 5 5,-2 0 1,-1 0 87,-7 0 0,-7 2-30,-4 3 0,-6 5 0,-4 8-36,-2-1 1,-6 0 0,5 1-1,-1-1-1,0 1 0,2-1 1,6 1-1,0-1 6,0 1 0,0-7 0,0 1 0,0 2 5,0 1 1,8-3 0,4-3 0,1 1-15,-1 0 1,3-6 0,-1 2 0,5-5-13,5-1 1,1 0 0,-4 0-1,4 0-18,3 0 0,-7-7 0,4-5 20,0-3 1,-5-3 0,1 1 0,-7-1-8,-8 1 0,-4-7 0,-4 1 11,-4 2 0,2 1 1,-8 3-1,-1 1-37,-3 5 0,-1 1 1,-1 6-1,1-2-44,-1 2 0,1 3 0,-1 1 0,1 0-23,-1 0 1,7 0 0,1 1 104,2 5 0,3-4 0,-3 14 0,-2-7 0</inkml:trace>
  <inkml:trace contextRef="#ctx0" brushRef="#br0" timeOffset="-1357">1136 165 6731,'11'0'-280,"1"0"0,-6 2 422,5 4 1,-7-2-63,2 8-58,-4-1 1,4 7 0,0-1 0,-3 1-9,-1-1 1,-2 1 0,0-1 0,2 0-22,4 1 1,-4-1 0,4 1 0,-4-1-70,-2 1 0,0-1 0,0 1-10,0-1 0,0 1 0,0-1-37,0 1 123,0-1 0,-8 0 0,-2 1 0</inkml:trace>
  <inkml:trace contextRef="#ctx0" brushRef="#br0" timeOffset="-1166">1066 515 7569,'-6'-18'-263,"0"1"1,0-1 0,8 3 56,4 3 0,-2-2 0,8 9 1,1 1 162,3 2 1,1-4 0,1 0 0,-1 2 25,0 2 1,1-4 0,1 1 16,5 1 0,-5-6 0,6 0 0</inkml:trace>
  <inkml:trace contextRef="#ctx0" brushRef="#br0" timeOffset="-614">1590 305 7569,'-18'0'0,"1"0"-398,-1 0 1,1 0 299,-1 0 0,-5 6 0,0 2 0,1-1 0,3 3 36,2 0 0,1-4 0,2 3 217,3-1 1,1 6-69,-2-3 1,5 5-67,7 1 0,7-1 1,5-5 1,4-5 1,1-4 0,1-2 0,-1 0-34,0 0 1,1 0 0,-1 0-1,1-2-130,-1-4 0,1 3 0,-3-9 45,-3-2 134,3-1-22,-13-3 32,6 9 1,-8 3 0,2 10 7,4 1 0,-2 9 1,7-4-21,3-1 0,2 5 1,1-8-1,0 0-11,1 1 0,-1-5 1,1 4-1,-1-4 4,1-2 0,-1 0 0,1-2 1,-3-4-28,-3-5 0,3 1 1,-5-2-1,0-1-30,-4-3 0,1-3 0,-1-2 0,-2-5 7,-2-1 1,4 4 0,0-6 0,-2 0 3,-2 1 0,-2-3 0,-2 6 1,-2 0 13,-2 0 0,-6 1 0,6 7 0,1 1-1,-3 5-12,6-5 0,-6 16 0,8 0-17,0 10 0,0 6 0,0 3 0,0 4-14,0 6 1,6 6-1,2 4 1,1 4-75,5 1 0,-4 3 120,1 5 0,1 9 0,5 1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0.038"/>
    </inkml:context>
    <inkml:brush xml:id="br0">
      <inkml:brushProperty name="width" value="0.08571" units="cm"/>
      <inkml:brushProperty name="height" value="0.08571" units="cm"/>
      <inkml:brushProperty name="color" value="#008C3A"/>
    </inkml:brush>
  </inkml:definitions>
  <inkml:trace contextRef="#ctx0" brushRef="#br0">0 88 7569,'0'-10'-395,"0"0"170,0 4 0,6 3 163,0-9 0,0 6 35,-6-6 0,5 7 266,1-7-179,0 8 1,-8-4 50,-4 8 0,2 2 0,-5 4 166,1 6-382,2 3 154,6 3 1,0-1-199,0 1 196,0 7-17,0-14 1,0 13-156,0-13 144,0 5-46,0 1 15,8 1 0,-4-1 1,5 1-59,-1-1 1,4 1-1,-6-1-200,-2 1 1,3-7-1,-1 1 270,-2 2 0,6-7 0,-1 1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2.069"/>
    </inkml:context>
    <inkml:brush xml:id="br0">
      <inkml:brushProperty name="width" value="0.08571" units="cm"/>
      <inkml:brushProperty name="height" value="0.08571" units="cm"/>
      <inkml:brushProperty name="color" value="#008C3A"/>
    </inkml:brush>
  </inkml:definitions>
  <inkml:trace contextRef="#ctx0" brushRef="#br0">1 88 6621,'0'-18'-113,"0"7"222,0-1 32,0 8-28,0-3 0,0 8 0,0 5 0,0 6-61,0 3 0,0 3 1,0-1-1,0 1-38,0-1 1,1 1-1,3-1 1,2 3-28,-2 3 0,-2-9 1,0 3-1,2-1-118,2-1 0,1-3 0,-3-1-341,2 3 0,8-4 472,-3 1 0,5-7 0,1 4 0</inkml:trace>
  <inkml:trace contextRef="#ctx0" brushRef="#br0" timeOffset="438">367 53 6308,'-11'0'58,"1"2"46,2 4 1,0-4 49,3 4 1,3 3-75,-4 3 1,4-2-42,2 1 0,2-5 1,4 4-41,5-3 1,5-1 0,1-6-1,1 0 5,-1 0 1,6 0-1,1 0 1,-3 0 15,-1 0 1,-3 0 0,0 0 1,1 0 0,-1 0-7,1 0 2,-8 0-15,5 0 1,-5 0 3,7 0 12,-7 8 3,5-6 1,-7 8 22,4-4-28,-4-5-5,-1 7 1,-3-2 12,8 0-11,-8 7 1,4-9 2,-8 8-1,0-8-19,0 11-18,0-5 1,-2 8-1,-4-1-4,-6 0 1,2-5-1,-1-2 1,-3 0-6,-1-1 0,-5-3 1,-1 4-1,-2-2-49,1-5 0,5 1 1,1 0-83,-1 2-369,3 0 165,-11-6 366,8 0 0,-1 0 0,1 0 0</inkml:trace>
  <inkml:trace contextRef="#ctx0" brushRef="#br0" timeOffset="647">385 88 6545,'17'-6'0,"1"0"-101,-1 2 0,3 2 1,1 2-1,4-1 245,2-5 56,-5 4-201,11-6 73,-6 8-66,0 0-3,6 0 3,-14 0-3,14 0 1,-11 0 1,7 0 0,-6 0-5,6 0 0,0-8 0,6-1 0</inkml:trace>
  <inkml:trace contextRef="#ctx0" brushRef="#br0" timeOffset="973">1258 1 7569,'10'0'-620,"-5"2"481,-10 3 0,1-3 0,-8 4 141,-1-4 0,-3 6 0,-1 2 0,1 1 418,4 1-246,-3-1-77,5 7-72,0-1 1,3 3 0,7 1 0,0 2 21,0-1-29,0-3 1,0-1-1,2-1 1,3 1-2,7-1 1,4-1 0,3-3-17,4-1 46,-3-8-141,13 11 120,-6-13-23,8 6 32,0-8-21,0 0 7,-8-8-16,6 6 186,-6-13-175,0 5 0,-2-8 24,-7 1-12,-8 0-5,5-9 0,-13 7 234,4-4-226,-4 3 1,-4 3 0,-4-1-431,-6 1 229,-11-1 1,2 1 0,-8 1 0,-4 5-613,-6 5 782,-6 4 0,-7 2 0,-1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0.551"/>
    </inkml:context>
    <inkml:brush xml:id="br0">
      <inkml:brushProperty name="width" value="0.08571" units="cm"/>
      <inkml:brushProperty name="height" value="0.08571" units="cm"/>
      <inkml:brushProperty name="color" value="#008C3A"/>
    </inkml:brush>
  </inkml:definitions>
  <inkml:trace contextRef="#ctx0" brushRef="#br0">53 123 6508,'-12'0'69,"2"2"-37,3 4 1,-5 4 7,6 7 0,0 1 6,6-1 23,0 1-39,0-1-16,8-7 1,-4-3 0,8-7 12,1 0 0,3 0 0,1 0 7,1 0 0,-1 0 1,1 0-31,-1 0 0,1 0 1,-1 0-1,0 0 18,1 0 0,-1 0 0,1 0 20,-1 0 1,1 0-1,-1 0-18,1 0 1,-7 0 0,-1 2 0,0 2-24,-1 2 0,-3 2 0,4-2 1,0 3-60,-1 1 1,-5 6 27,2-5 0,-4 5 1,-2 1 25,0 1 0,-2-1 40,-4 1 1,-3-3-1,-9-1 17,1-3-43,-1-7-7,1 4-1,-1-8 1,1 2-40,-1 4 1,1-4-1,-1 4 1,1-4-131,-1-2 0,1 0 0,0 0-55,-1 0 1,1-2 221,-1-4 0,8-4 0,3-7 0</inkml:trace>
  <inkml:trace contextRef="#ctx0" brushRef="#br0" timeOffset="257">35 158 7310,'-9'-8'-1109,"5"-3"1131,8-5 0,5 5 0,9 1 166,-1 2 0,1 2 1,-1 6-1,1-2 123,-1-3-231,1 3 21,-1-6-127,8 8 131,-5 0-21,13 0-204,-14 0-143,14-8 168,-14 6-13,14-6-216,-13 8 172,13-7-34,-14 5 195,14-6-222,-13 8 10,5-8 102,0 6 101,-6-6 0,7 1 0,-9-3 0</inkml:trace>
  <inkml:trace contextRef="#ctx0" brushRef="#br0" timeOffset="601">804 36 7484,'0'12'-716,"0"-1"700,-8-7 1,6 6-1,-6-6 1,2 3 77,1 3 1,-7 2-1,4 5 1,0 1 6,1-1 0,-5 3 0,4 1 0,1 2-37,-1-1 0,2-3 0,6-2 0,0 1-47,0-1 1,0 1 0,0-1-1,2-1 16,4-5 1,1 5 0,9-6 0,-1-1 15,5-3 1,1-4 0,-1-2-20,3 0 20,-4 0-41,14 0-56,-13 0 71,5 0 15,0-8-1,-5-1 167,5-9 5,-8 1-163,1-9 8,-9 7 205,7-6-199,-14 0 10,6 5 7,-8-13-12,0 14 1,-2-12-105,-4 8 1,-6-1-1,-11 9 1,-4 3-151,0 6 0,-14 4 0,2 2 220,-4 0 0,-15 8 0,4 2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48.468"/>
    </inkml:context>
    <inkml:brush xml:id="br0">
      <inkml:brushProperty name="width" value="0.08571" units="cm"/>
      <inkml:brushProperty name="height" value="0.08571" units="cm"/>
      <inkml:brushProperty name="color" value="#008C3A"/>
    </inkml:brush>
  </inkml:definitions>
  <inkml:trace contextRef="#ctx0" brushRef="#br0">35 122 6544,'-10'12'74,"5"0"-70,3 1 1,0 1-1,-2-1 33,-2-1 0,0 0-3,6 5 0,8-7 37,4-4 1,3-4 0,3-2-56,-1 0 1,-5 0 0,-1 0-1,3 0-16,1 0 1,-3 0 0,0 0 51,1 0 1,3 0 0,1 0 20,1 0 117,-9 0-158,7 0-15,-14 0-42,13 0 56,-5 0-23,0 0 0,0 0 1,-7 2-28,3 3 49,8-3-126,-12 14 120,6-14 1,-3 13 2,1-3-22,0 3 1,-6-3-23,0 0 18,0-1 0,0 7 1,-2-3 0,-4-3 1,2 2 0,-7-7 6,-3 3-3,-1-6-40,5 4 38,-6-1 1,7-5 0,-9 6-3,1-8 2,-1 0-7,9 8 6,-7-6-375,6 6 217,1-8 1,-1 0-247,4 0 1,4-8 400,-4-4 0,-3-3 0,-1-3 0</inkml:trace>
  <inkml:trace contextRef="#ctx0" brushRef="#br0" timeOffset="236">18 70 7569,'2'-10'-570,"3"4"366,5-3 1,2 7 254,-1-4 0,1 4 0,6 2 0,-1 0 27,0 0 0,1 0 1,-1 0-1,1 0-59,-1 0 1,3 0 0,1 0 0,2 0-109,-1 0 1,-3 0 0,1 0-65,3 0 0,2 0 1,4-2 152,-6-4 0,-3-3 0,-3-9 0</inkml:trace>
  <inkml:trace contextRef="#ctx0" brushRef="#br0" timeOffset="620">786 35 7302,'-10'0'-289,"-5"0"0,11 0 0,-8 0 0,1 2 419,1 4 1,-6-2 0,5 7-25,-5 3 0,1 1 0,1 3 1,5-1 47,1 1-77,-6-1-1,12 9-44,-6-7 42,1 6 0,5 0 31,-6-5-129,8 5 63,0-8 0,2 1 1,4-1-1,3 1 11,1-1 11,13 1-138,-11-9 0,13-1 118,-7-8 6,7 8-17,-6-6 0,9 6 18,-5-8-40,-4-8 68,14-2-44,-13-7-10,5-1 134,-8 1-2,1-1-119,-8 1 10,5-1-74,-13-7 88,6 6-27,-8-6-198,0-1 0,-2 7 0,-4-4 1,-6 5-138,-3 7 1,-10-3-1,-5 8 1,-3 2 302,-1 2 0,-17 10 0,-3 2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47.605"/>
    </inkml:context>
    <inkml:brush xml:id="br0">
      <inkml:brushProperty name="width" value="0.08571" units="cm"/>
      <inkml:brushProperty name="height" value="0.08571" units="cm"/>
      <inkml:brushProperty name="color" value="#008C3A"/>
    </inkml:brush>
  </inkml:definitions>
  <inkml:trace contextRef="#ctx0" brushRef="#br0">1 123 7569,'0'9'-1300,"0"7"1300,0-5 0,0-1 0,0 2 0,2-3 0,3 3 0,-1-4 0,8-8 0,-6 0 0,5 0 0,-7 0 0,4 0 0</inkml:trace>
  <inkml:trace contextRef="#ctx0" brushRef="#br0" timeOffset="366">70 35 7569,'0'-9'-715,"0"1"674,0 8-66,0-8 165,0 6 14,0-6 38,0 8 0,-1 0 0,-3 2-26,-2 4 0,0-2 1,6 8-1,0 1-72,0 3 0,0 1 0,0 1 1,0-1-72,0 1 0,0-1 1,0 2-43,0 5 0,0-5 1,0 4-1,0-3 12,0-3 1,0-5-1,2-2 1,2-1-85,2 1 0,1-6 1,-1 2 172,6-4 0,3 5 0,3 3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46.453"/>
    </inkml:context>
    <inkml:brush xml:id="br0">
      <inkml:brushProperty name="width" value="0.08571" units="cm"/>
      <inkml:brushProperty name="height" value="0.08571" units="cm"/>
      <inkml:brushProperty name="color" value="#008C3A"/>
    </inkml:brush>
  </inkml:definitions>
  <inkml:trace contextRef="#ctx0" brushRef="#br0">1 88 7341,'0'-10'-364,"0"3"358,0 7 305,0 0-173,0 7-82,0-5 1,0 14-207,0-4 224,0-5 0,0 3-36,0-4 1,2-4-1,2 6 2,2-1 1,7-5 0,-1 4 21,3-4 1,3-2 0,-1 0 5,1 0-17,-1 0-10,-7 0 13,5 0-19,-5 0-15,0 0 23,5 0 0,-5 0-83,0 0 86,5 0-6,-5 0-40,0 0 1,3 2-19,-7 4 46,8-4-77,-12 13 77,13-13-16,-5 14-35,0-14 44,5 13-13,-13-13 7,6 14-8,-8-14 1,0 13 0,0-3 1,0 3 1,0-3 0,-2 0 2,-4 1 0,-2-3 0,-5-1 0,1-1-51,-2-4 0,-1 4-224,-3-2 214,1 0 0,-1-6-60,1 0 0,5 0 80,1 0 0,-1 0-348,-5 0 170,-1 0 1,1 0 218,-1 0 0,9-8 0,1-2 0</inkml:trace>
  <inkml:trace contextRef="#ctx0" brushRef="#br0" timeOffset="314">1 88 7282,'17'0'-42,"1"0"0,-7 0 0,1 0 120,2 0 1,-5 0 0,3-2 0,2-2-46,1-2 1,3 1 0,-1 3-107,1-4 151,-1 4-11,0-6 0,1 8-185,7-8-1,-5 6 166,5-5 0,-8-1-373,1 6 158,-1-6 32,1 8 1,-1 0-166,1 0 236,-1 0-32,-7 0 1,5 0-271,-3 0 367,-4 0 0,7 0 0,-5-8 0,7-1 0</inkml:trace>
  <inkml:trace contextRef="#ctx0" brushRef="#br0" timeOffset="680">787 53 7335,'10'0'-355,"-10"8"291,-10-6 100,0 6 1,-5-6 48,3 3-32,-4-3 16,7 14 1,-7-12 0,6 7-1,-1 3 1,1 2 12,2 1 0,3 0 1,3 1-1,-2-1-110,-2 1 1,0-1-1,6 1 1,0-1 61,0 1 0,2-1 0,4-1-69,6-5 1,3 3 0,2-8 55,1-2-7,-1-2 3,1-2-6,-1 0 4,1 0 0,-1-8 101,1-4 1,-1 2-16,1-1-64,-9-1 95,7-13 1,-12 6-66,7-5-11,-7 5-171,4 1 70,-8 1 1,0-3-170,0-3 0,-2 6 0,-4-3 0,-5 9-610,-5 3 510,-1 2 314,-9 6 0,-1 0 0,-8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45.431"/>
    </inkml:context>
    <inkml:brush xml:id="br0">
      <inkml:brushProperty name="width" value="0.08571" units="cm"/>
      <inkml:brushProperty name="height" value="0.08571" units="cm"/>
      <inkml:brushProperty name="color" value="#008C3A"/>
    </inkml:brush>
  </inkml:definitions>
  <inkml:trace contextRef="#ctx0" brushRef="#br0">53 0 5990,'-12'6'-63,"0"0"1,1 0 0,-7-6 0</inkml:trace>
  <inkml:trace contextRef="#ctx0" brushRef="#br0" timeOffset="498">0 18 6428,'0'-10'788,"0"4"-455,0 12-312,0 4 1,0 1 0,0 1 0,0 1 0,0 3 0,0 1 0,0 1-68,0-1 0,2-1 0,2-3 0,2-1-45,-2 2 1,-2 1-1,0 1 1,2-3-36,1-1 1,3-2-1,-4 3 35,2-1 0,0-6 0,-4 3-202,3-1 293,-3-2 0,14-6 0,-6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5.665"/>
    </inkml:context>
    <inkml:brush xml:id="br0">
      <inkml:brushProperty name="width" value="0.08571" units="cm"/>
      <inkml:brushProperty name="height" value="0.08571" units="cm"/>
      <inkml:brushProperty name="color" value="#008C3A"/>
    </inkml:brush>
  </inkml:definitions>
  <inkml:trace contextRef="#ctx0" brushRef="#br0">0 35 7362,'10'-8'-1247,"0"6"1216,-4-4 309,-4 4 1,5 1 129,-7-5-210,0 4-176,0-6 1,0 16 0,0 3 3,0 5 1,0 7-1,0 1 1,0-3-48,0-2 0,0 5 0,0-1 0,0-2-55,0-1 0,0-3 1,2 1-1,2-1-90,2 0 1,6-5 0,-5 0-114,3 1 0,2-5 279,5-2 0,1 4 0,-1-1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7.440"/>
    </inkml:context>
    <inkml:brush xml:id="br0">
      <inkml:brushProperty name="width" value="0.08571" units="cm"/>
      <inkml:brushProperty name="height" value="0.08571" units="cm"/>
      <inkml:brushProperty name="color" value="#008C3A"/>
    </inkml:brush>
  </inkml:definitions>
  <inkml:trace contextRef="#ctx0" brushRef="#br0">0 123 7569,'0'-12'-93,"0"1"-77,0-3 1,0-1 0,0-3 162,0 1 0,0 5 111,0 0 337,0 9-384,0-5 1,0 10 0,0 4 0,0 5 2,0 5 0,0 3 0,0 2 0,0 5-82,0 1 1,0-6-1,0 4 1,0-1 1,0-1 1,0 0 0,0-5 0,0-1-148,0 1 1,2-1 0,2 1 0,4-3-87,1-3 0,-3 1 1,6-5-224,1 2 476,-5-6 0,8 3 0,-7-7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9:38.543"/>
    </inkml:context>
    <inkml:brush xml:id="br0">
      <inkml:brushProperty name="width" value="0.08571" units="cm"/>
      <inkml:brushProperty name="height" value="0.08571" units="cm"/>
      <inkml:brushProperty name="color" value="#008C3A"/>
    </inkml:brush>
  </inkml:definitions>
  <inkml:trace contextRef="#ctx0" brushRef="#br0">262 123 7468,'10'-2'-387,"-4"-4"73,-4 4 359,5-5 1,-5 9-4,4 3 1,-6-3 0,-4 6-61,-2 0 1,-5-4-1,3 6 1,0-1 11,1 1 1,-7-4 0,2 3 0,-3-1 0,-3 4 0,1-6 11,-1-2 0,1-2 1,-1-2-13,1 0 0,5 0 0,1 0-10,-3 0 1,-1-6 0,-1-2-32,4-2 1,-1-1 34,7-7 0,0 1-30,6-1 0,2 1-4,4-1 1,-2 9 0,8 1 16,1 0 0,-3 6 1,1-4 15,3 4 0,0 0 0,-1-1 22,-1-3 0,-6 0 0,5 6 14,3 0 0,1 0 0,3 0-10,-1 0 1,1 0 0,-1 0 0,1 0 9,-1 0 0,1 0 0,-1 0 0,1 0 7,-1 0 0,0 0 1,1 0-1,-1 0-12,1 0 0,-1 0 0,1 0 0,1 0 1,5 0 1,-5-6 0,4 0 0,-3 2-6,-3 2 1,4 0-1,-1-1 1,-5-3-9,1 2 1,-1 2-115,3 2 1,-1 0-131,1 0 0,-7 0 238,1 0 0,0 0 0,5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5.929"/>
    </inkml:context>
    <inkml:brush xml:id="br0">
      <inkml:brushProperty name="width" value="0.08571" units="cm"/>
      <inkml:brushProperty name="height" value="0.08571" units="cm"/>
    </inkml:brush>
  </inkml:definitions>
  <inkml:trace contextRef="#ctx0" brushRef="#br0">297 53 6175,'0'-11'612,"0"-1"0,-8 6-729,-3-5 0,-5 7 0,-1-2 154,-1 4 1,1 2 0,-1 0-1,1 0 22,-1 0 0,1 2 0,-2 2 1,-1 4 10,3 1 1,-5-3 0,11 6-1,-3 1-25,2 3 1,3-5 0,5 1 0,-2 2-50,2 1 1,2-3 0,2 0-43,0 1 0,2 1 40,4-3 0,4 3 0,7-8 0,1-2-17,-1-2 1,1-4 0,-1-2 0,0-2-86,1 2 1,-3-6-1,-1 1 1,-2-3 118,1 0 1,-5 7-1,0-5 75,0 2 170,-6-6 23,5 13-301,-7-7 0,2 14 0,2 1-172,2 3 1,2 0 0,-2 3-99,5-1 0,-1-6 1,1 4 133,3-3 1,-4-1 157,1-6 0,1 8 0,6 2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7.885"/>
    </inkml:context>
    <inkml:brush xml:id="br0">
      <inkml:brushProperty name="width" value="0.08571" units="cm"/>
      <inkml:brushProperty name="height" value="0.08571" units="cm"/>
      <inkml:brushProperty name="color" value="#008C3A"/>
    </inkml:brush>
  </inkml:definitions>
  <inkml:trace contextRef="#ctx0" brushRef="#br0">32 123 7569,'9'-8'-317,"1"1"-13,-4-5 0,-6 4 442,0 8 1,-2 0 0,-8 2-32,3 4 0,-1-4 0,4 6-24,-2-1 1,-2-3-17,3 8 0,3-6 1,-2 3-123,8-1 1,5-2-1,9-4 114,-1 4 0,1-4 0,-1 4 0,1-3-6,-1 3 1,1-4 0,-1 4 0,0-2-23,1 2 1,-1-4-1,1 3 1,-1-1-34,1 2 1,-1-4-1,1 4 17,-1-4 0,-1 0 0,-3 2 2,-1 1 1,-8 9-1,2-2 0,-4-3 15,-2 3 0,-2-2 1,-4 3 2,-6-1 1,2-8 0,-1 4-1,-3-3-48,-1 1 0,-3 2 1,1-4-1,-1 2-186,1-2 0,-1-2 1,1 0-25,-1 3 0,1-3 249,0 4 0,-1-4 0,1-2 0</inkml:trace>
  <inkml:trace contextRef="#ctx0" brushRef="#br0" timeOffset="255">67 88 7569,'17'-12'0,"1"3"-622,-1 1 371,1 2 0,-1 6 257,0 0 0,7 0 0,-1 0 0,-2 0-8,-1 0 0,-3 0 1,3 0-1,1 0-21,2 0 1,1-2 0,-5-2 0,2-1-38,3 1 0,1 2 0,-4 2 0,2-2-226,-1-4 286,-3 4 0,6-6 0,3 8 0</inkml:trace>
  <inkml:trace contextRef="#ctx0" brushRef="#br0" timeOffset="619">853 1 6910,'-18'0'-13,"1"2"125,-1 4 0,1 3 0,1 9-50,5-1 0,-5 1 1,6-1-1,-1 1 18,-1-1 0,6 2 0,-3 3 1,1 1 28,4-2 0,2-1 1,2-3-162,0 1 0,8-1 0,3 1 37,5-1 1,7-7-1,2-4 1,1-4 13,-1-2 0,6 0 1,-2 0-1,2-2 33,-2-4 0,2-4 1,-6-7-1,1-1 23,-1 1 0,-2-1 1,-5 1-1,-3-3-22,-3-3 1,1 4 0,-7-6 0,-2 1-118,-2 1 0,-4 0 1,-6 7-1,-7 3-140,-7 1 1,-14 8 0,-3-2 0,-8 4 223,-7 2 0,-18 8 0,0 2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6.115"/>
    </inkml:context>
    <inkml:brush xml:id="br0">
      <inkml:brushProperty name="width" value="0.08571" units="cm"/>
      <inkml:brushProperty name="height" value="0.08571" units="cm"/>
      <inkml:brushProperty name="color" value="#008C3A"/>
    </inkml:brush>
  </inkml:definitions>
  <inkml:trace contextRef="#ctx0" brushRef="#br0">53 122 7569,'0'-9'-709,"0"1"0,-8 8 883,-4 0 1,2 2-84,-1 4 0,7-2-26,-2 7 1,4-5 15,2 6 1,2-3-86,4 3 1,-2 2-1,7-8 0,3-3 1,2-1 0,1-2 0,0 0 22,1 0 1,-1 0 0,1 0 0,-1 0 19,1 0 1,-1 0 0,1 0-13,-1 0 0,1 0 0,-1 0-31,1 0 1,-1 6 0,-1 2-3,-5 2 1,-1-5 0,-6 7 13,2 2 1,-1 1 0,-5 3-2,0-1 1,0-5 0,-2-3 0,-1 1-8,-3 0 0,-6-4 0,4 3-11,-1-1 1,-1 0-1,-4-4 1,3 2 7,-3-2 1,-1-3 0,-3 1 0,1 2-108,-1 2 0,1 0 0,-1-6 0,1 0-251,-1 0 1,1 0 360,-1 0 0,-7 0 0,-2 0 0</inkml:trace>
  <inkml:trace contextRef="#ctx0" brushRef="#br0" timeOffset="234">53 88 7569,'9'-18'-190,"7"8"1,-7-5 173,9 3 1,-1 4-1,3 1 1,1 1 50,2 0 0,3 0 0,-5 6 1,2 0-22,-1 0 0,-3 0 0,-2 0 0,1 0-278,-1 0 1,-5 0 0,0 0 81,1 0 1,3 0 181,1 0 0,1 0 0,-1 0 0</inkml:trace>
  <inkml:trace contextRef="#ctx0" brushRef="#br0" timeOffset="597">769 70 6462,'-16'2'92,"4"4"1,-3-2 0,5 7 0,-1 3-11,-1 1 1,6 3-1,-4-1 1,1 1-27,-1-1 0,6 3 0,-2 1 0,4 2-14,2-1 1,0-3-1,2-1 1,4-1-23,6 1 0,5-3 0,5-1 0,3-5-4,2-1 1,0-2 0,4-6 0,-2 0-66,2 0 0,2 0 0,2 0 0,-2-2 69,-4-4 1,2-4 0,-7-7 0,-5 0 93,-5-1 0,-1-1 0,-7-3 0,-2-1-70,-2 2 0,-12-5 1,-5 3-1,-9 2-190,-3 1 1,-10 5 0,-9 3 0,-5 6-376,-1 4 1,-12 4 520,0 4 0,-16 4 0,8 7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3.890"/>
    </inkml:context>
    <inkml:brush xml:id="br0">
      <inkml:brushProperty name="width" value="0.08571" units="cm"/>
      <inkml:brushProperty name="height" value="0.08571" units="cm"/>
      <inkml:brushProperty name="color" value="#008C3A"/>
    </inkml:brush>
  </inkml:definitions>
  <inkml:trace contextRef="#ctx0" brushRef="#br0">1 88 7362,'0'18'0,"0"-1"0,0 1 0,0-1 0,0 1 91,0-1 1,0 0-107,0 1 0,0-1 1,0 1-143,0-1 1,0 1-1,2-1-88,4 1 0,-2-7 0,7-1-287,3-2 532,1-2 0,11 1 0,1 3 0</inkml:trace>
  <inkml:trace contextRef="#ctx0" brushRef="#br0" timeOffset="461">385 141 7455,'0'-12'-703,"0"0"662,0 8 0,-2-3 107,-4 7 1,2 0-1,-5 2 12,1 3 1,2-1 0,6 8-55,0 2 1,0-5 0,0 3 8,0 2 0,2-7 0,2 1-39,2 0 0,7-6 0,-1 4-28,4-5 1,1-1 0,0 0 0,3 0-13,3 0 0,-3 0 0,3 0 63,-4 0 1,-1 0 0,-1 0 11,1 0 0,-7 0-23,1 0 0,-6 2 12,5 4 1,-1-2 21,2 8 0,-4-6 1,-8 5 1,0-5 0,-2 6-41,-4 1 1,2-3-1,-8 0 1,-1-3-29,-3-3 1,-1 4 0,-1 0 0,1 0-59,-1-1 0,1-1 0,-1-6 0,1 0-143,-1 0 0,7 0-312,-1 0 540,0 0 0,-5-8 0,0-1 0</inkml:trace>
  <inkml:trace contextRef="#ctx0" brushRef="#br0" timeOffset="710">385 71 7454,'18'0'-234,"-1"-6"1,0 0-1,1 2 272,-1 2 0,3 2 0,1-2 1,4-2-75,3-1 1,-1-1-1,4 6 1,-4 0-13,-2 0 0,4 0 1,-3 0-1,-1 0-78,0 0 1,4-6 0,-6 0 125,-1 2 0,5-5 0,0-1 0</inkml:trace>
  <inkml:trace contextRef="#ctx0" brushRef="#br0" timeOffset="1045">1171 1 6275,'-12'12'179,"1"-3"1,-1 1-56,2 0 1,-5 1 0,5 7 0,-2-1-68,1 1 0,1-1 0,-1 1 0,3-1 19,0 1 0,6-1 0,-4 0-33,4 1 1,8-1-1,2-1 1,2-2-88,3-3 0,5-7 1,3 2-1,2-2 29,-1 2 1,5-4-1,2 3 1,2-5-8,-2-5 1,4 1 0,-6-8 0,0-2 73,-3-1 1,-5-3 0,-3 1-1,-3-1 16,-1 1 0,-8 0 1,1-1-1,-3 1-165,-2-1 1,-9 3 0,-9 1 0,-9 4-181,-6 3 1,-4 1-1,-5 6 277,-11 0 0,1 15 0,-8 5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00.715"/>
    </inkml:context>
    <inkml:brush xml:id="br0">
      <inkml:brushProperty name="width" value="0.08571" units="cm"/>
      <inkml:brushProperty name="height" value="0.08571" units="cm"/>
      <inkml:brushProperty name="color" value="#008C3A"/>
    </inkml:brush>
  </inkml:definitions>
  <inkml:trace contextRef="#ctx0" brushRef="#br0">0 50 7569,'0'-17'-370,"6"5"69,0 1 0,2 7 444,-2-2 1,-4 6 0,3 6-13,-3 5 0,-2-1 0,0 2-75,0 1 0,0 3 0,0 1 1,0 1-36,0-1 1,0-5-1,0 0 1,0 1-93,0 3 0,0-5 1,0 1-1,0 2-129,0 1 1,2 3-1,2-1-5,2 1 0,6-7 1,-5-1 204,3-2 0,2 5 0,5-3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04.590"/>
    </inkml:context>
    <inkml:brush xml:id="br0">
      <inkml:brushProperty name="width" value="0.08571" units="cm"/>
      <inkml:brushProperty name="height" value="0.08571" units="cm"/>
      <inkml:brushProperty name="color" value="#008C3A"/>
    </inkml:brush>
  </inkml:definitions>
  <inkml:trace contextRef="#ctx0" brushRef="#br0">1 36 6632,'0'-10'300,"7"2"-283,5 8 1,-2-2-1,1-2 1,3-1 11,1 1 0,3 2 0,-1 2 0,1 0-155,-1 0 0,1 0 0,-1 0 0,1 0-36,-1 0 0,1 0 1,-1 0-193,0 0 354,1 0 0,-8 0 0,-3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04.794"/>
    </inkml:context>
    <inkml:brush xml:id="br0">
      <inkml:brushProperty name="width" value="0.08571" units="cm"/>
      <inkml:brushProperty name="height" value="0.08571" units="cm"/>
      <inkml:brushProperty name="color" value="#008C3A"/>
    </inkml:brush>
  </inkml:definitions>
  <inkml:trace contextRef="#ctx0" brushRef="#br0">0 1 7281,'2'10'-320,"4"-5"0,-2 3 0,8-2 342,1-2 1,3-2-1,1-2 1,1 0-73,-1 0 1,3 0 0,1 0 0,2 0-117,-1 0 0,-1 0 166,2 0 0,-3 0 0,5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05.269"/>
    </inkml:context>
    <inkml:brush xml:id="br0">
      <inkml:brushProperty name="width" value="0.08571" units="cm"/>
      <inkml:brushProperty name="height" value="0.08571" units="cm"/>
      <inkml:brushProperty name="color" value="#008C3A"/>
    </inkml:brush>
  </inkml:definitions>
  <inkml:trace contextRef="#ctx0" brushRef="#br0">0 70 6593,'0'-9'603,"0"14"-571,0 13 1,0 3 0,0-3-1,0-1-28,0 1 1,0-1-1,0 1 1,0-1-44,0 1 1,0-1 0,0 0 0,0 1-150,0-1 0,2-1 1,4-3-38,5-1 1,-1-8 0,2 2 224,1-4 0,11-2 0,3 0 0</inkml:trace>
  <inkml:trace contextRef="#ctx0" brushRef="#br0" timeOffset="422">367 53 7356,'-12'0'-485,"1"0"0,1 2 541,-2 4 0,-1-2 0,7 7 10,2 3 1,2-5 0,2 3-47,0 2 0,0-5 1,2 1-17,4-2 1,3 3 0,9-5 1,-1-2 1,1-2 0,-1-2 0,1 0-23,-1 0 1,1 2-1,-1 2 1,1 2 27,-1-2 0,1 0 0,-1-1-3,0 3 0,-1 8 0,-2-4-8,-3-1 0,-7 1 1,2-4 4,-4 5 1,-2-1 0,0 2-16,0 1 1,-6-3 0,-2 0-1,0-1 0,1 1 1,-7-4 0,2 4-38,-3-3 0,-2 1 0,-1-4-34,1 2 0,-1 0 0,1-6 0,-1 0-38,1 0 1,-1 0 0,1 0-60,-1 0 177,9 0 0,-7-8 0,6-2 0</inkml:trace>
  <inkml:trace contextRef="#ctx0" brushRef="#br0" timeOffset="655">367 70 7569,'17'-9'-828,"-5"1"734,0 8 1,-1-6 0,7 0 72,-1 2 1,1 2-1,-1 2 1,1 0-27,-1 0 0,0-5 0,1-1 1,-1 2 87,1 2-41,-1 2 0,1-8 0,-1-2 0</inkml:trace>
  <inkml:trace contextRef="#ctx0" brushRef="#br0" timeOffset="1089">978 18 7569,'-17'0'-157,"5"0"1,2 2 0,1 2 0,-1 4 111,-4 1 1,5-3 0,-3 4 0,0-1 67,3 1 1,-1 0-1,6 3 1,-2-1 2,2 2 0,2 1 0,2 3-16,0-1 1,0 1 0,0-1 0,0 1-13,0-1 1,6-5 0,0-1-1,0 1 4,2-2 1,1 3 0,9-7-1,-1-2-19,1-2 0,-1-2 0,3 0 0,1 0-13,2 0 1,0 0 0,-5 0-1,-1-2 10,1-4 1,-1 2-1,1-7 1,-3-3 17,-3-2 1,2-1 0,-7 0 0,1-1 53,0 1 1,-2-1 0,-6 1 0,0-1-47,0 1 1,-8-1 0,-4 3 0,-3 1-76,-3 3 0,-5 7 0,-2-2 1,-2 4 1,-5 2 1,0 0 0,-3 0-1,-2 0 67,-4 0 0,-4 8 0,-7 1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01.165"/>
    </inkml:context>
    <inkml:brush xml:id="br0">
      <inkml:brushProperty name="width" value="0.08571" units="cm"/>
      <inkml:brushProperty name="height" value="0.08571" units="cm"/>
      <inkml:brushProperty name="color" value="#008C3A"/>
    </inkml:brush>
  </inkml:definitions>
  <inkml:trace contextRef="#ctx0" brushRef="#br0">158 324 7275,'-18'8'-1139,"7"-6"1343,-1 4 0,6-4 0,-6-2-161,-1 0 1,-1 2 0,1 2 0,3 4 18,2 1 1,-3-3 0,5 6 0,2 1 1,-4 3 0,2 1-48,2 1 1,2-1-1,4-1 1,4-5 14,6-5 1,5 2 0,5-2-58,1-2 1,2-2-1,-3-2 1,3 0-11,2 0 1,-6-2-1,3-2 1,-5-4 26,-2-2 0,-5 1 0,-2-5 1,-2 2 32,-5-1 0,5-3 0,-2-1 0,-2-1-17,-2 1 1,-10 5-1,-2 1 1,-1-1-36,-1 2 0,-5-3 0,-7 7 0,1 2-19,-2 2 0,5 2 0,-5 0 0,2 0-57,0 0 0,-1 6 1,7 2-103,-1 1 1,9 3-18,3 5 0,8-5 223,9 0 0,9-8 0,15 3 0</inkml:trace>
  <inkml:trace contextRef="#ctx0" brushRef="#br0" timeOffset="437">594 202 7465,'10'-8'-573,"-4"7"498,-12-5 101,4 4 1,-8 2 66,4 0 1,-1 8-1,-7 3-39,3 5 0,7-5 0,-2 1 16,4 2 1,2 1-92,0 3 1,2-7-1,4-1 1,5-2 11,5-4 1,1-3 0,1-1 0,-1 2 2,1 4 1,-1-4-1,1 4 1,-1-4 13,1-2 1,-1 0 0,0 0 0,1 2-5,-1 4 1,-5-2-1,0 5 9,1-1 0,-5 6-72,-2-3 0,-4 5 56,-2 1 1,-2 1 0,-4-3-1,-4-1-4,1-3 0,-7-5 0,4 4 1,-3 0-34,-3-1 1,1-5-1,0 2 1,1-2-47,4 2 0,-3-4 1,3 4-1,-3-4-117,-3-2 1,7 0 0,-1 0 202,-2 0 0,-1 0 0,-3 0 0</inkml:trace>
  <inkml:trace contextRef="#ctx0" brushRef="#br0" timeOffset="653">577 290 7569,'17'0'-118,"-7"-2"1,-2-2-210,-1-2 0,-3 0 0,8 6 313,2 0 0,1 0 0,3 0 8,-1 0 1,1-6 0,-1 0-156,0 3 0,1 1 161,-1 2 0,9-8 0,1-2 0</inkml:trace>
  <inkml:trace contextRef="#ctx0" brushRef="#br0" timeOffset="1100">1171 307 7569,'-10'8'-169,"0"-6"13,4 4 1,-3 3 0,-7 3 0,3 3 174,1 3 0,6-1 0,-4 1 0,3-1-3,3 1 0,0-7 0,0 1 0,-2 2 24,2 1 0,2-3 0,4-3 0,2 1-30,2 0 0,8-4 0,-3 3 1,5-1-20,1-4 1,1-2 0,-1-2 0,1 0-7,-1 0 1,6 0 0,1-2-1,-3-2 13,-2-2 0,-7-7 0,0 1 9,1-3 0,-5-3 0,-2 1-13,-4-1 1,-2 1 0,0-1 0,-2 3-39,-4 3 1,-6-1 0,-9 5 0,-2 0-22,1 0 1,-3 2 0,0 6 0,0 0-56,-1 0 0,3 0 0,6 0 32,-1 0 0,3 2 88,3 4 0,-3 4 0,5 7 0</inkml:trace>
  <inkml:trace contextRef="#ctx0" brushRef="#br0" timeOffset="1401">1572 342 7393,'10'8'-352,"5"-1"0,-3 7 1,4-4 363,1-2 1,3 3-1,1-3 1,2 0-19,-2-1 0,-1-1 0,-3-4 0,1 2-22,-1 2 0,1 0 1,-1-6-158,1 0 0,-1 0 185,1 0 0,-9 7 0,-1 3 0</inkml:trace>
  <inkml:trace contextRef="#ctx0" brushRef="#br0" timeOffset="1625">1782 342 6352,'-16'17'-174,"3"1"269,1-1 1,6-1 0,-3-3-70,1-1 0,0 0 0,4 5 1,-4 1-1,1-1-34,-1 1 0,-4-1 1,6 1-1,1-1-64,-3 0 1,6-5-1,-4 0-321,4 1 393,2-5 0,0 8 0,0-7 0</inkml:trace>
  <inkml:trace contextRef="#ctx0" brushRef="#br0" timeOffset="1901">2236 10 7385,'0'-10'-849,"0"16"883,0 12 0,0 3 0,0-2 0,0 3-70,0 1 1,0 0 0,0-3-1,0 1-127,0 2 1,2 1 0,2-7 162,2 1 0,7-1 0,-3 1 0</inkml:trace>
  <inkml:trace contextRef="#ctx0" brushRef="#br0" timeOffset="2184">2079 482 7182,'11'0'-278,"1"0"1,2 0-1,3 0 363,6 0 1,-3 0 0,5 0 0,-2 0-64,1 0 0,5 0 1,-4-2-1,2-2-44,4-2 0,-4 0 0,2 4 0,2-2-21,2-1 1,2-1 0,-2 6 0,-2 0-133,-2 0 0,-7 0 0,1 0 175,-3 0 0,-3 0 0,0 0 0</inkml:trace>
  <inkml:trace contextRef="#ctx0" brushRef="#br0" timeOffset="2632">2096 761 6972,'2'10'-113,"4"-4"49,6-4 0,3-2 0,3 0 0,-1 0 50,1 0 0,-1 0 1,2 0-1,3-2 13,1-4 0,0 4 0,-5-4 0,-1 4-3,1 2 0,-1 0 0,-1-2 0,-3-2-19,-1-2 0,-6 1 43,5 5 109,-7 0 39,4 0 0,-8 2-84,0 3 0,0-1 0,0 8 0,-2 0-20,-4-3 0,4 7 0,-5-5 0,1 5 1,0 1 1,-2 3 0,4 1 0,-2 2-75,3-1 1,-1-3-215,-2-1 0,4-1 0,-6 1 223,0-1 0,6 1 0,-5-1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27.335"/>
    </inkml:context>
    <inkml:brush xml:id="br0">
      <inkml:brushProperty name="width" value="0.08571" units="cm"/>
      <inkml:brushProperty name="height" value="0.08571" units="cm"/>
      <inkml:brushProperty name="color" value="#008C3A"/>
    </inkml:brush>
  </inkml:definitions>
  <inkml:trace contextRef="#ctx0" brushRef="#br0">0 18 7164,'18'0'62,"-7"-1"1,1-3-63,2-2 0,1 0 0,3 6 0,-1 0-180,1 0 0,-1 0 0,0 0 180,1 0 0,-1 0 0,1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27.952"/>
    </inkml:context>
    <inkml:brush xml:id="br0">
      <inkml:brushProperty name="width" value="0.08571" units="cm"/>
      <inkml:brushProperty name="height" value="0.08571" units="cm"/>
      <inkml:brushProperty name="color" value="#008C3A"/>
    </inkml:brush>
  </inkml:definitions>
  <inkml:trace contextRef="#ctx0" brushRef="#br0">70 629 7519,'10'0'-419,"6"0"0,-12 0 352,7 0 0,1 0 1,5 0 255,1 0-152,-1 0-10,-7 0 0,5 0 28,-3 0-18,4-8 9,-7 6-105,7-5 105,-14 7-55,13-8-62,-5 6 112,0-6-2,5 0-9,-13 6-97,14-13 89,-14 13 2,5-14-9,1 14-7,-6-13-3,6 13 15,-8-6 80,0 0-78,0 6-8,0-5 1,0 5 0,-2-2-6,-4-2 0,2 0 1,-7 6-19,-3 0 0,-2 0 0,-1 0 0,0 0 12,-1 0 0,1 0 1,-1 0 25,1 0 0,-1 2 0,1 2 0,-1 4 44,1 2-61,-1-7 2,1 13-4,-1-14 22,1 13-13,7-13-21,-5 14 1,13-6 1,-4 7 0,2-5 1,-2-1-7,4 1 1,-5 5 39,7 1 0,2-3 0,1-1 0,5-4 0,0-1 0,2 1 0,-1 2 45,5-3 0,-4 5 0,1-8 0,3 0-26,1 1 1,3-5-1,-1 4 43,1-4-173,-1-2 117,1 8 1,-1-6-224,1 6 0,-7-8-30,1 0 209,0 0-462,5 0 192,0-8 124,1 6-189,-1-6 135,1 0 204,-8-1 0,13-9 0,-4 1 0</inkml:trace>
  <inkml:trace contextRef="#ctx0" brushRef="#br0" timeOffset="351">629 350 7569,'10'0'-267,"4"-2"276,-9-4 0,9 4-32,-2-4 0,3 4 1,3 2 115,-1 0 1,-5 6 0,-3 2-1,1-1-27,0 1 1,1 6 0,5-3-1,-2 5-17,-3 1 0,1 1 1,5-1-1,-1 1-87,-4-1 0,1 3 0,-7 1 1,0 2-73,1-1 1,-5 3 0,4-2-200,-4-1 142,-2-3 168,0 6-210,-8-5 12,-1 5 94,-9 0-241,-7-6 112,-2 7 1,-8-9 231,0 1 0,-8-1 0,-1 0 0</inkml:trace>
  <inkml:trace contextRef="#ctx0" brushRef="#br0" timeOffset="1593">909 70 7440,'-10'-2'-754,"4"-4"758,-3 4-38,7-5 56,-6 7 15,8 0 0,-6-8 67,0-4 1,2 4 0,10 1-47,6-1-67,3 6 1,3-6-12,-1 8 61,1 0-20,-1 0-45,1 0 54,-1 8-1,-7-6-133,5 6 124,-13-1-5,14-5-15,-14 14-24,5-6 1,-1 1 0,0 1 0,-2 2-1,-2 1 19,-2 3 0,-2-3 1,-4-1-1,-4-3 0,1 3 1,-7-4-1,5-1 1,-5 1 13,-1 0-43,7-6 31,-6 11 4,14-13-3,-5 6-4,-1-8 11,6 0 146,-6 0-150,8 0 1,2 0-1,4 0 70,6 0 1,3 0 0,3 0 0,1 0 50,4 0 0,-3 0 0,5 0-51,0 0 1,-5 0-148,3 0-26,-4 0 138,-1 0 0,-1 0 15,1 0 0,-1 0-572,1 0-571,-1 0 1092,0 0 0,1 8 0,-1 1 0</inkml:trace>
  <inkml:trace contextRef="#ctx0" brushRef="#br0" timeOffset="1974">1677 454 7426,'-11'0'-715,"1"2"777,2 4 0,-6-4 0,3 6 5,-5 0 0,-7-5 1,0 7-1,1 0 35,3 0 0,-4-5 0,-3 7 51,-1 2-81,6 1-93,-12 3 82,6-1 2,0 1-71,-6 7 67,5-6 0,1 6 12,-6-7-170,14 7 153,-14-6-13,6 7 0,0-3-24,3 0 1,5 1 0,1-7-1,3 0-92,3 1 0,-3-3 1,5-1-1,0-2-171,5 1 1,3-3-281,2 2-103,0-9 629,7 5 0,11-16 0,9-1 0</inkml:trace>
  <inkml:trace contextRef="#ctx0" brushRef="#br0" timeOffset="2643">1625 716 7012,'15'2'0,"-1"2"-105,-2 2 0,-1 0 0,7-6 160,-1 0 0,-5 0 0,-1 0 0,3 0 110,1 0-103,3 0-1,-1 0-282,1 0 135,-8-8-7,5 6 67,-5-6-51,7 8 92,1 0-8,-9-7-8,7 5 6,-6-14-16,-1 14 0,1-8-13,-4 5 24,-4 3-21,6-6 0,-8 6 20,0-4-3,0 4 0,-2-7-2,-4 3 1,2 4 0,-8-4 95,-1 4 0,3-4 1,-2 0-71,-1 2 0,-3 3 1,-1 1-1,-1 1 7,1 5-9,-8-4 12,5 6-77,-5 0 68,8-6-8,-1 13 3,1-13-18,-1 14 7,8-7 7,-5 1-26,13 6 1,-8-9 21,4 5 0,5 4 1,-5-5-1,4 5 7,2 1 1,0 1 0,0-1-8,0 1 1,0-1 0,0 0 10,0 1 0,0-1 0,2-1 0,2-2 15,1-3 0,7-5 1,-4 4-1,2-3 25,3-3 0,3 4 1,1-2-53,1-2 1,1-2 0,2-2 0,3 0 15,-3 0 1,-2 0-1,-1 0 1,1 0 23,4 0 0,-3-2 1,3-2-1,-3-2 30,-3 2 1,-5 2 0,-1 2 0,1-2 116,-2-4 1,5 5-76,-3-5 0,1 2 1,1 0 49,-2-2 1,-7 0 7,7 6 1,-8-2-1605,2-3 1427,-4 3 0,-2-6 0,0 8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6.429"/>
    </inkml:context>
    <inkml:brush xml:id="br0">
      <inkml:brushProperty name="width" value="0.08571" units="cm"/>
      <inkml:brushProperty name="height" value="0.08571" units="cm"/>
    </inkml:brush>
  </inkml:definitions>
  <inkml:trace contextRef="#ctx0" brushRef="#br0">1 70 7359,'8'-9'525,"-5"1"-812,9 8 206,-8 0 0,6 0 0,-5 0 137,7 0 0,4 0 0,1 0-169,1 0 0,-1 0 99,0 0 1,-1 2-1,-2 2 27,-3 1 1,-7 9-1,2-2 1,-4 3 11,-2 3 0,0-7-119,0 1 1,0-6 204,0 5-62,0-7 1,-2-2 0,-2-9-22,-2-3 0,0-2-11,6-5 0,2-1 1,2 1-24,2-1 0,8 7 0,-3 1 1,3 0-14,-2 1 0,3 5 1,-3-4-1,3 2 30,3 0 1,-1 0-1,1 6 1,-1 0 25,1 0 1,-1 0 0,0 0 0,1 0-15,-1 0 1,1 0-1,1 0 1,3 2 29,1 4 0,0-2 1,-5 6-1,-1 0-23,1-1 1,-7-3-1,1 6 1,-1 1-15,-1 3 1,0-5 0,-6 1-225,2 2 1,-1 1 0,-5 3 84,0-1 1,-7-1 0,-5-3-1,-4-3-158,-1-2 0,0 3 281,-1-5 0,1 8 0,-1-5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26.958"/>
    </inkml:context>
    <inkml:brush xml:id="br0">
      <inkml:brushProperty name="width" value="0.08571" units="cm"/>
      <inkml:brushProperty name="height" value="0.08571" units="cm"/>
      <inkml:brushProperty name="color" value="#008C3A"/>
    </inkml:brush>
  </inkml:definitions>
  <inkml:trace contextRef="#ctx0" brushRef="#br0">647 175 7199,'-12'0'-761,"1"0"770,7 0 64,-12 8-89,7-6 60,-9 13 0,7-11 8,-1 8 0,8-7 0,-4 7 44,0 2 1,7-5-68,-5 3 1,4 0-1,2 5 1,0 1 13,0-1 0,0 0 2,0 1 0,6-1-22,-1 1 0,9-1 0,-2 1 0,3-3-14,3-3 0,-1 2 0,1-9 0,-1-1-2,0-2 0,1-2 0,-1 0 1,1 0-25,-1 0 1,1-2 0,-1-2-1,1-3 10,-1-3 0,1-2 0,-1-5 0,-1-1 15,-5 1 0,5-1 0,-6 1 1,1-1 31,1 1 0,-8 5 0,2 1 39,-5-3 0,-1-1 1,-1-1-1,-3 2 4,-2 3 1,-8 5-1,3-6-69,-5-1 1,-1 3 0,-1 0-1,1 3-45,-1 3 1,1 2 0,-3 2-59,-3 0 1,4 0 0,-5 0-1,5 0-187,1 0 1,7 6-1,-1 1 1,1 3-134,1 4 409,2-7 0,0 9 0,-1-6 0</inkml:trace>
  <inkml:trace contextRef="#ctx0" brushRef="#br0" timeOffset="1924">437 18 7569,'-11'0'0,"-1"0"0,1 0-204,-7 0 1,6-2 0,1-2 0,-3-2 0,-1 2-5,-3 2 224,1 2 0,-1 0 28,1 0 175,-1 8-175,1-6-9,-1 6 1,1-3 175,-1 1-161,1 0 13,0 2 0,-1 2 74,1 7-65,-1 0-45,1 1 1,1-1 13,5 1 24,-5 7-21,6 2 1,1 2 35,3 0-15,4 1-90,2 5 85,0-8-10,0 6 21,0-6-34,0 8 16,0-8-36,8 6-102,1-6 0,15 0-39,-1-3 0,10 1 0,2-2 0,7-4-124,3-5 0,13 0 1,1-9 247,7-1 0,3-2 0,1-2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34.769"/>
    </inkml:context>
    <inkml:brush xml:id="br0">
      <inkml:brushProperty name="width" value="0.08571" units="cm"/>
      <inkml:brushProperty name="height" value="0.08571" units="cm"/>
      <inkml:brushProperty name="color" value="#008C3A"/>
    </inkml:brush>
  </inkml:definitions>
  <inkml:trace contextRef="#ctx0" brushRef="#br0">1 53 6856,'17'0'50,"3"0"1,1-2 0,2-2 0,-1-2 31,-3 2 1,0 2 0,3 2 38,1 0-69,0 0 11,-5 0-174,7 0-22,-6 0 183,7 0-29,-1 0 1,-6 0 2,5 0 16,-5 0-52,6 0 40,-5 0-38,5 0 0,-8 0 2,1 0 1,-7 0 1,1 0-100,0 0 63,-3 0 48,7 0 3,-14 0-12,13 0 113,-13 0 1,6 0-93,0 0 4,-6-8-6,5 6 2,-7-5 0,0 5 136,0-4-126,0 4 9,0-6 16,0 8-124,0 0 70,-7 0 0,3 0 38,-8 0 1,8 2 24,-2 4 0,5-2 0,-1 5 1,-2 1 12,-2 0 1,0 2-1,6 5-12,0 0 1,0 1-1,0-1-60,0 1 1,0-1 0,0 1-3,0-1 1,0 1 0,0-1-324,0 1 219,0-1 1,0 1-121,0-1 168,0 1-276,0-9 178,0 7 0,0-12-632,0 7 786,0-7 0,8 4 0,2-8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34.962"/>
    </inkml:context>
    <inkml:brush xml:id="br0">
      <inkml:brushProperty name="width" value="0.08571" units="cm"/>
      <inkml:brushProperty name="height" value="0.08571" units="cm"/>
      <inkml:brushProperty name="color" value="#008C3A"/>
    </inkml:brush>
  </inkml:definitions>
  <inkml:trace contextRef="#ctx0" brushRef="#br0">18 35 7722,'0'-9'-993,"0"1"783,0 8 62,0 0 1,-8-8-1,-2-2 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35.491"/>
    </inkml:context>
    <inkml:brush xml:id="br0">
      <inkml:brushProperty name="width" value="0.08571" units="cm"/>
      <inkml:brushProperty name="height" value="0.08571" units="cm"/>
      <inkml:brushProperty name="color" value="#008C3A"/>
    </inkml:brush>
  </inkml:definitions>
  <inkml:trace contextRef="#ctx0" brushRef="#br0">16 18 7439,'-10'-2'-176,"4"-4"1,6 4 242,6-4 0,4 4 0,7 2 3,1 0 0,-1 0 0,1 0 1,-1 0-49,1 0 0,5 0 0,0 0 93,-2 0-173,7 0-17,-9 0 119,6 0-131,0 0-1,-5 0 114,5 0 10,-7 0-103,-9 0 92,7 0-37,-14 0 25,13 0-135,-13 0 123,6 0-23,-8 0 101,0 0 0,-8 0-45,-3 0 1,-5 6 0,-1 2 14,-1 1 91,8-5-125,-5 12 0,11-12 1,-6 7 27,3 3-25,-7-6 1,10 7 0,-6-3 37,3 3-22,1 3 0,0-1 28,0 1-40,0-1 0,4-1 23,-3-5-8,3 5-125,-6-6-8,8 7-35,0 1-164,0-9 145,0 7 121,0-14-303,0 6 146,0-1-21,0-5-177,0 6 152,0-8-41,8 0 273,-6 0 0,5 0 0,1 0 0,2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35.911"/>
    </inkml:context>
    <inkml:brush xml:id="br0">
      <inkml:brushProperty name="width" value="0.08571" units="cm"/>
      <inkml:brushProperty name="height" value="0.08571" units="cm"/>
      <inkml:brushProperty name="color" value="#008C3A"/>
    </inkml:brush>
  </inkml:definitions>
  <inkml:trace contextRef="#ctx0" brushRef="#br0">1 35 7569,'2'-10'0,"2"3"-304,1-1 166,1 6-25,-6-6 115,0 8 1084,0 0-876,0 8 1,0 2-84,0 7 72,0 1-250,0-1 173,0 1 1,0-1-38,0 0 1,0 1 0,0-1 0,0 3 0,0 3 1,2-4 0,2 5 0,2-5 22,-2-1 0,-2-1 0,-2 1-59,0-1 1,0 1 0,0-1-1,0 0 0,0-5 1,0 0-142,0 1 1,0-3-1088,0 2 136,0-8 1092,0 3 0,-8-7 0,-2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38.116"/>
    </inkml:context>
    <inkml:brush xml:id="br0">
      <inkml:brushProperty name="width" value="0.08571" units="cm"/>
      <inkml:brushProperty name="height" value="0.08571" units="cm"/>
      <inkml:brushProperty name="color" value="#008C3A"/>
    </inkml:brush>
  </inkml:definitions>
  <inkml:trace contextRef="#ctx0" brushRef="#br0">193 36 6518,'-2'-10'254,"-4"4"-191,4 4 15,-6-5-15,8 5-11,-8-6 1,5 8 0,-9 0 4,-2 0 0,5 0 0,-3 0-26,-2 0 0,-1 8-16,-3 3 1,3 5 0,1 1-13,3 1 0,1-1 1,-2 1 15,7-1-7,3 1-56,2-1 50,0-7 1,2 5 0,1-3-1,5 1 1,2-1 32,3-6-36,3 4-16,1-8 0,7 7-18,-1-3 40,0-4-6,3 6-3,-7-8 1,8 0 2,-4 0-50,-3 0-63,5 0 103,0 0-2,-5-8-48,5 6 46,-8-13 3,-7 13-7,6-14 31,-7 14-29,1-13 2,-2 5 23,-1 0-24,-5-5-2,6 5-1,-8-7 56,0-1-50,0 1 4,0 7-3,-8-6-36,6 7 35,-13-1 4,5 2-183,1 0 176,-7 7 1,6-7-2,-7 8-262,-1 0 119,1 0 0,-1 0 100,1 8 18,0-7-43,-1 15 26,8-14 55,3 13 0,-1-13 0,-2 6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38.350"/>
    </inkml:context>
    <inkml:brush xml:id="br0">
      <inkml:brushProperty name="width" value="0.08571" units="cm"/>
      <inkml:brushProperty name="height" value="0.08571" units="cm"/>
      <inkml:brushProperty name="color" value="#008C3A"/>
    </inkml:brush>
  </inkml:definitions>
  <inkml:trace contextRef="#ctx0" brushRef="#br0">18 18 7524,'-10'-2'-313,"5"-4"-308,3 4 367,2-5 254,0 7 0,0 0 0,0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38.828"/>
    </inkml:context>
    <inkml:brush xml:id="br0">
      <inkml:brushProperty name="width" value="0.08571" units="cm"/>
      <inkml:brushProperty name="height" value="0.08571" units="cm"/>
      <inkml:brushProperty name="color" value="#008C3A"/>
    </inkml:brush>
  </inkml:definitions>
  <inkml:trace contextRef="#ctx0" brushRef="#br0">52 123 7569,'0'-10'-928,"0"0"1228,0 5-211,0 3 64,-7-6-108,5 8 10,-14 8-53,14-6 1,-7 11 62,3-7 0,4 8 0,-4-3-14,4 5 0,2 1 0,0 1-23,0-1 6,0 1-184,0-1 199,8 1-20,-6-9 17,13 7-98,-13-14 80,14 13 3,-7-13-7,9 6-126,-1-8 118,1 0 3,-1 0-224,9 0 214,-7 0-14,6 0 9,0 0-226,-5-8 213,5 6-18,-8-13 61,1 5-61,-1-7 14,-7-1-26,6 1 18,-14-1-33,13 1 28,-13-1 88,6 1-11,-8-1-50,0 1 1,-2 1-1,-2 3 1,-4 1 9,-1-2 0,-3 7 1,-6-1-15,1 0 0,-1 6 1,1-4-1,0 4 1,-1 2-79,1 0 0,-1 0 0,1 0-157,-1 0 210,1 0-238,7 8 105,2-6-1,1 14-42,5-14 204,-6 13 0,8-13 0,0 14 0,0-7 0</inkml:trace>
  <inkml:trace contextRef="#ctx0" brushRef="#br0" timeOffset="613">629 35 7569,'0'-9'-442,"0"1"640,0 8 0,8 0-67,-7 0-332,15 0 1,-12 0 176,8 0 1,-7 0-1,7-2 282,2-4-176,-7 4-17,9-5 35,-6 7-30,7 0 0,-7 0 1,5 0 17,-5 0-30,7 0-51,-7 0 1,6 0 0,-5 0 121,5 0-280,1 0 15,-7 7 90,-2-5 0,-6 12 0,2-6 0,1 1-15,-1 5 0,-4-4 0,-4 1-38,-1 3 87,-9 1 1,6-3-1,-5 0 1,1-1-19,-2-1 0,-1 4 0,-3-7 27,1 3 0,-1-4 0,1 4 41,0-3 96,-1-1-97,8-6 0,10 0 0,12 0 14,4 0 0,1 0 0,0 0 0,1 0 43,-1 0 0,1 0 0,-1 0-75,1 0 1,-3 2-182,-3 4 187,-4-4 0,-2 13 0,-1-3-22,-1 4 0,-2 1 0,-4 0-23,-4 1 1,3-3 0,-7-1-1,0-2 40,0 1 0,-1 1 1,-5-1-1,3-1 27,1 2 0,-5-5 0,-7 1 0,1 0 38,-2-1 0,5-5 0,-5 4 0,2-2 2,0 0 1,-7 0-1,5-6 1,0 0-235,0 0 1,-4 1 0,5 3 0,3 2-58,2-2 204,1-2 0,-7-2 0,-2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42.482"/>
    </inkml:context>
    <inkml:brush xml:id="br0">
      <inkml:brushProperty name="width" value="0.08571" units="cm"/>
      <inkml:brushProperty name="height" value="0.08571" units="cm"/>
      <inkml:brushProperty name="color" value="#008C3A"/>
    </inkml:brush>
  </inkml:definitions>
  <inkml:trace contextRef="#ctx0" brushRef="#br0">192 87 7569,'-9'0'-173,"-1"0"1,6-2-299,-2-3 336,-7 3 17,11-6 162,-14 8 37,14 0-18,-13-8 0,11 6 54,-8-4-59,8 5 30,-4 1 80,1 0-123,-3 0-14,-7 0 1,5 0 22,0 0 29,8 7-246,-11 3 201,13 0-31,-6 5 1,8-5-1,0 7 14,0 1 0,0-7 1,0 1-14,0 2 1,0-5 7,0 3 1,0 0-2,8-3-21,2-1 22,7 0-2,-7-6 0,11 6-17,-3-8 0,3 0 0,-4 0 0,1 0 11,-1 0 0,1 0 0,1 0 0,3 0-3,1 0 0,0 0 0,-5-2-44,-1-4 41,0 4 3,1-14-24,-1 14 20,-7-13 0,6 5 2,-14 1 115,13-7-114,-13 6 10,6-7 1,-8-1 0,0 1-4,0-1 0,-2 7 0,-4-1 0,-6 1 6,-3 1 1,3-4 0,1 6 17,-3-1-151,-9 5 0,3-4 118,-5 8 1,8 0-187,-1 0-3,1 0 151,-1 0-126,1 0 1,1 2 0,3 2-1,3 4-194,2 1 356,2 3 0,14 6 0,2-1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42.720"/>
    </inkml:context>
    <inkml:brush xml:id="br0">
      <inkml:brushProperty name="width" value="0.08571" units="cm"/>
      <inkml:brushProperty name="height" value="0.08571" units="cm"/>
      <inkml:brushProperty name="color" value="#008C3A"/>
    </inkml:brush>
  </inkml:definitions>
  <inkml:trace contextRef="#ctx0" brushRef="#br0">0 53 6876,'0'-9'-265,"0"1"1,2 2 264,4 0 0,-4-7 0,6 3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7.443"/>
    </inkml:context>
    <inkml:brush xml:id="br0">
      <inkml:brushProperty name="width" value="0.08571" units="cm"/>
      <inkml:brushProperty name="height" value="0.08571" units="cm"/>
    </inkml:brush>
  </inkml:definitions>
  <inkml:trace contextRef="#ctx0" brushRef="#br0">1 88 7125,'6'17'311,"0"1"-234,-3-1 1,-1-5 0,0 0 30,4 1 1,-4 3-186,4 1 1,-4-5-1,0-2 67,4-3 1,-3 1-48,9-2 1,-6-4-1,6 4-6,1-4 0,-3-8 0,1-2 26,3-2 1,2 1 93,1-3 0,1-2 54,-1 9 1,-5-1-72,-1 6 0,1 2 0,5 2-14,1 1 1,-7 3 0,1-4-1,2 2-51,1-2 1,-3-2 0,0-2 28,1 0 1,3 0 0,1 0 6,1 0 1,-1 0 0,-1-2 42,-5-4 0,3 2 0,-6-8-16,1-1 1,-5-3 0,2-1-55,-4-1 0,-10 1 0,-4-1-64,-3 1 0,-3-1 1,1 3-218,0 3 0,-1-1-138,1 7-369,-1-8 804,8 12 0,3-5 0,7 7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43.095"/>
    </inkml:context>
    <inkml:brush xml:id="br0">
      <inkml:brushProperty name="width" value="0.08571" units="cm"/>
      <inkml:brushProperty name="height" value="0.08571" units="cm"/>
      <inkml:brushProperty name="color" value="#008C3A"/>
    </inkml:brush>
  </inkml:definitions>
  <inkml:trace contextRef="#ctx0" brushRef="#br0">36 1 6826,'-6'11'167,"0"1"1,0 0 0,4 5-27,-3 1 1,3-7-1,-4 1 1,4 1-125,2 3 1,0 1-1,0 1-48,0-1 1,0 1 0,0-1-131,0 1 0,0-1 1,0 1-23,0-1 0,2 1-649,4-1 832,-4-7 0,13-2 0,-5-8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43.574"/>
    </inkml:context>
    <inkml:brush xml:id="br0">
      <inkml:brushProperty name="width" value="0.08571" units="cm"/>
      <inkml:brushProperty name="height" value="0.08571" units="cm"/>
      <inkml:brushProperty name="color" value="#008C3A"/>
    </inkml:brush>
  </inkml:definitions>
  <inkml:trace contextRef="#ctx0" brushRef="#br0">1 88 7529,'0'-17'-169,"0"5"-56,0 0 298,0 9 0,2-7 286,4 4-290,3 4 1,9-6 0,-3 6-35,-3-3 0,-2 3 1,-5-4-68,7 4 0,4 2 0,1 0-11,1 0 1,-1 0 0,0 0 29,1 0 0,-1 0 0,1 0 15,-1 0-12,1 0 17,-1 0-18,-7 0 1,5 0 4,-3 0 9,4 0 48,1 0-48,1 0 30,-9 0 1,7 0 81,-5 0-77,-3 0 122,0 0-31,-8 0 0,-2 0-35,-4 0 0,2 8 0,-5 3 179,1 5-224,-6 1 33,12 1 0,-5-1 20,7 1 0,-6-1 1,0 1-1,2-1-24,2 1 1,2 5-1,0 0 1,0-2-100,0-1 0,-6 3 0,0 0 0,3-1-130,1-3 0,2-1 1,0-1-1,0 1 151,0-1 0,0 0 0,0 1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17.205"/>
    </inkml:context>
    <inkml:brush xml:id="br0">
      <inkml:brushProperty name="width" value="0.08571" units="cm"/>
      <inkml:brushProperty name="height" value="0.08571" units="cm"/>
    </inkml:brush>
  </inkml:definitions>
  <inkml:trace contextRef="#ctx0" brushRef="#br0">0 18 7569,'10'0'-941,"-2"-7"1031,-8 5-115,0-6 0,5 10 25,1 4 0,8-4 0,-4 5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17.387"/>
    </inkml:context>
    <inkml:brush xml:id="br0">
      <inkml:brushProperty name="width" value="0.08571" units="cm"/>
      <inkml:brushProperty name="height" value="0.08571" units="cm"/>
    </inkml:brush>
  </inkml:definitions>
  <inkml:trace contextRef="#ctx0" brushRef="#br0">1 0 6991,'10'0'0,"-3"0"0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19.162"/>
    </inkml:context>
    <inkml:brush xml:id="br0">
      <inkml:brushProperty name="width" value="0.08571" units="cm"/>
      <inkml:brushProperty name="height" value="0.08571" units="cm"/>
    </inkml:brush>
  </inkml:definitions>
  <inkml:trace contextRef="#ctx0" brushRef="#br0">123 255 7569,'0'-10'-593,"0"3"336,0 7 327,0 0-1,-8 0 17,6 0-90,-13 0 86,5 0-16,0 0 0,-5 7 1,5-5 15,0 6 17,2 0-227,1 2 183,-3 7-37,0 0 0,3-5-10,7 0 50,0-1-68,0 7 0,0-6-10,0-1 65,0 1-101,7-3 1,3 5 86,7-8-8,-7 7-67,6-11 1,-5 6 60,13-8-3,-5 8-91,6-6 0,-7 6 73,-1-8-209,1 0 205,7-8 1,-6 4-28,5-8-34,-5 1 47,-2 1 1,1-6-32,-1 5-42,-7-5 64,6-1 1,-14-1 115,13 9-125,-13-7 9,6 6-1,0 1 169,-7-7 8,7 14-163,-8-13 170,0 13-149,0-6 8,0 8 83,0 0-83,-8 0 29,7 0-92,-7 8 81,8 2-8,0-1 18,0 7-144,0-7 130,0 9-4,0-1-5,0-7-176,0 6-11,0-7 174,8 9-179,-7-9 3,15 7 128,-6-14 25,7 6-336,1-1 356,-1-5 0,1 6 0,-1-8 0</inkml:trace>
  <inkml:trace contextRef="#ctx0" brushRef="#br0" timeOffset="197">507 98 7569,'0'-12'-1207,"0"1"872,0 7 291,0-12 1,-2 14-22,-4-4 11,4 5 10,-5 1 44,7 0 0,0 0 0,0 7 0,-8 3 0,-2 7 0</inkml:trace>
  <inkml:trace contextRef="#ctx0" brushRef="#br0" timeOffset="672">891 325 7307,'0'-18'-320,"0"1"0,-8 5 284,-3 1 1,1 7 0,-2-2 0,-1 4 98,-3 2 0,-1 0 21,-1 0-31,1 0-73,-1 0 60,1 8 0,7 2-49,-5-1 1,11 7 0,-6-5 17,2 5-19,3 1 0,5-5 0,0 0 0,2-1-31,3-1 0,5 6 1,8-7-3,-1 1 0,0-2 0,1-8 0,-1 0 19,1 0 0,-1 0 13,1 0-206,-1 0 190,1-8-7,-1 6 10,1-14-37,-1 7 32,-7-9 19,5-7 1,-11 6-1,8-5-21,-8-3 31,11 0 1,-11-8 15,8 0-48,-8 8 139,3-6 0,-7 14-77,0-5 0,0 5-31,0 2 1,0 7 176,0-6 0,-1 12-96,-5-7 0,-2 9 0,-6 0 1,5 8-80,1 3 1,2 3 0,4 6 0,-2-1-1,-2 0 1,1 1-1,5-1 1,0 1-8,0-1 1,5 1-1,3-1 1,0 1-161,0-1 1,5 1 0,-3-1 0,2 1-30,-1-1 1,-1-5 194,2-1 0,3 1 0,-5 5 0</inkml:trace>
  <inkml:trace contextRef="#ctx0" brushRef="#br0" timeOffset="993">1206 325 7569,'11'0'-125,"-1"-2"1,0-2 0,-1-2-1,5 2 1,-1 1-569,-1-3 718,4 4-10,-14-6-44,13 0 38,-13 6 59,6-13-56,-8 13 0,0-14 0,-2 14 11,-4-3 0,-4 3 0,-7 2 60,-1 0 0,1 0 0,1 2 1,3 1-8,1 3 0,3 8 1,-5-3-75,2 5 33,8 1 13,-3 1-143,7-8 9,0 5 61,7-5 1,-3 2 0,8-1-39,2 3 1,3-5-1,4 1-73,3-2 1,-1-2 0,-6-6-1,1 0 136,-1 0 0,9 0 0,1 0 0</inkml:trace>
  <inkml:trace contextRef="#ctx0" brushRef="#br0" timeOffset="1390">1537 325 6850,'8'-10'0,"4"4"0,3 4 18,3 2-17,-1 8 1,-7 2-1,-4 7-28,-4 1 0,-2-6-163,0-1 161,0 1 13,0-3 0,0-3 0,2-12 15,3-5 1,-1-5 0,6-1 13,-2-1-10,5 1-82,-11-1 77,14 1-2,-6 7 4,7-5 21,-7 13-24,5-14-3,-5 14 114,0-5-111,5 7-1,-5 0 60,0 0 1,5 0-39,-3 0 1,-4 7-1,-1 5 1,-1 4-14,0 1 1,0 0-1,-6 1-79,0-1 0,0 1 0,0-1-6,0 1 1,0-1 0,2-1-75,4-5 0,-5-1 1,7-6 153,0 2 0,-6 0 0,6-6 0</inkml:trace>
  <inkml:trace contextRef="#ctx0" brushRef="#br0" timeOffset="1656">2061 80 6492,'8'-9'-78,"-6"3"318,4 12-197,-4 3 8,-2 9 0,0-1-36,0 1 0,0 5 1,0 0-1,0 1 1,0-1 24,0 0 0,0 2 1,0-3-74,0 1 1,0 0-1,0-5 1,0-1-143,0 1 1,0-7 0,0 1-326,0 2 500,0-7 0,-8 9 0,-2-6 0</inkml:trace>
  <inkml:trace contextRef="#ctx0" brushRef="#br0" timeOffset="1872">2009 325 7002,'0'-18'-120,"8"9"1,3 3 0,5 4 238,1 2 0,1 0 1,-1 0-1,3 0 1,1 0-1,2 0 215,-1 0-264,-3 0-114,-2 0 117,1 0-15,-1 0 0,1 0 38,-1 0 3,1 0-391,-1 0-421,1 0 523,-1 0 190,-7 0 0,5 8 0,-5 1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18.350"/>
    </inkml:context>
    <inkml:brush xml:id="br0">
      <inkml:brushProperty name="width" value="0.08571" units="cm"/>
      <inkml:brushProperty name="height" value="0.08571" units="cm"/>
    </inkml:brush>
  </inkml:definitions>
  <inkml:trace contextRef="#ctx0" brushRef="#br0">245 70 5960,'0'-10'121,"0"2"-101,0 8-1,0 0 173,0-7-39,0 5 0,-2-6 78,-4 8-200,4 0 1,-7 0-1,3 0 1,-4-2 0,0-4 0,-5 4 0,3-4 1,-3 5 10,-3 1 0,1 0 0,-1 1-28,1 5 0,-1-2-4,1 8-21,-1-8 0,7 11 3,-1-3-23,8 3 44,-3 3-73,7-1 70,0 1 0,0-9-13,0 7-27,0-6 30,0 7-1,0-7 1,0 5-9,0-3 1,5-2-1,3-1 1,2-1-1,3-2-22,3 2 28,1-6-151,1 6 145,-1-8 1,1 0-76,-1 0 0,3-6 63,3 0 0,-6-8 64,1 3-74,-1-5 12,-7 6 0,2-3 104,-1 7 18,-7-8-129,4 12 2,-8-13 12,0 13 220,0-6-258,0 8-82,0 0 34,8 0 0,1 8 1,9 2-140,-1-1 209,-7-1-214,6-8 205,-7 8 0,3-6-42,0 4 78,-1-4 0,14-2 0,3 0 0</inkml:trace>
  <inkml:trace contextRef="#ctx0" brushRef="#br0" timeOffset="314">699 35 7180,'0'-10'-1165,"0"3"1165,0 7 228,-8-8-196,6 6-12,-13-6 13,13 8 135,-14 0-39,14 0 0,-13 0 61,3 0-135,-3 0 1,3 0 51,1 0-31,-1 8-75,2-6 74,-5 13 4,13-13-15,-14 14-235,14-7 242,-6 9-25,8-8 8,-7 5-137,5-5-1,-6 0 59,8 5 1,2-11-34,4 8 44,-4-9 1,13 11-1,-3-8-324,3-2 330,3-2 0,-1 0 1,3 2-49,3 1 43,-4 1-503,14-6 516,-13 0 0,13-8 0,-6-1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16.093"/>
    </inkml:context>
    <inkml:brush xml:id="br0">
      <inkml:brushProperty name="width" value="0.08571" units="cm"/>
      <inkml:brushProperty name="height" value="0.08571" units="cm"/>
    </inkml:brush>
  </inkml:definitions>
  <inkml:trace contextRef="#ctx0" brushRef="#br0">1 17 7421,'0'-9'-679,"0"1"986,0 8-212,0 0 0,0 8 0,0 3-27,0 5 0,0 1 0,0 1-163,0-1 134,0 1 0,5-1 0,1 1 0,-2-1-7,-2 1 0,0-1 0,2 1 0,2-1-218,-3 1 1,-1-1 0,-2 0-88,0 1 0,0-1-244,0 1 517,0-1 0,0-7 0,0-2 0</inkml:trace>
  <inkml:trace contextRef="#ctx0" brushRef="#br0" timeOffset="261">245 17 7569,'10'0'-870,"-1"0"911,-3 0 0,-4 8 1,4 4-1,-4 3 26,-2 3 1,6-1 0,0 1 0,-3-1-152,-1 1 1,0-1 0,2 1-1,2-1-52,-2 1 1,0-1-1,0 1 78,2-1 0,1-2 0,-3-1 58,2-2 0,0-1 0,-6 7 0</inkml:trace>
  <inkml:trace contextRef="#ctx0" brushRef="#br0" timeOffset="520">1 279 6502,'17'0'-25,"0"0"1,-5 0 0,0 0 0,1 0 52,3 0 1,1 0 0,1 0-1,-1 0 11,1 0-90,-1 0 65,1 0-5,-1 0-48,1 0 0,1 0 0,2 0-21,3 0-16,-1-7 1,-6 5 0,3-4-1,1 4-24,2 2 1,1-6 99,-7 0 0,1-7 0,-1 3 0</inkml:trace>
  <inkml:trace contextRef="#ctx0" brushRef="#br0" timeOffset="874">612 210 7129,'2'0'0,"-8"2"0,-8 1 0,-1 5 0,1 0 90,3 0-38,7 5 0,-10-3-12,8 7 1,0 1 0,6-1-192,0 1 177,0-1 1,0-5 0,0 0-34,0 1 1,8 3 0,4-1-199,3-3 201,3-4-219,-1-8 215,9 0 1,-7 0-18,4 0 1,-3-2-20,-3-4 20,1 4 21,-1-14 1,0 7 16,1-9-37,-1 1 3,-7-1 0,0 1-3,-4-1-5,-4 1 97,5-8 1,-7 5-72,0-3 0,-2 4 0,-3 1 0,-7 3 0,-4 1 67,-1 2 0,-1 7 0,1-5 0,0 2-30,-1 4 1,1 2-1,-3 2 28,-3 0-11,4 0-32,-7 0-628,9 8 293,7-6 124,2 13 191,8-13 0,-7 14 0,-3-6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5.456"/>
    </inkml:context>
    <inkml:brush xml:id="br0">
      <inkml:brushProperty name="width" value="0.08571" units="cm"/>
      <inkml:brushProperty name="height" value="0.08571" units="cm"/>
    </inkml:brush>
  </inkml:definitions>
  <inkml:trace contextRef="#ctx0" brushRef="#br0">18 18 6827,'-10'-4'0,"4"4"0,4 8 0,2 6 0,0 3 0,2 0 0,2 1 0,2-1 0,0 1 0,0-1 128,-1 1 0,3-7 0,-4 1-142,2 2 0,2-5 0,-2 1 0,5-2 0,3-6 1,-3-6-1,-3-8 0,-2-3 0,0-3 0,-2 1 1,0-1-1,-1 1 0,3-1 0,0 1 112,2-1 0,-4 7-88,7-1 0,-1 6 1,4-3-1,-3 1 16,3 4 0,3-4 0,5 2 0,1 3-13,-2 1 0,-1 2 0,-3 0 0,1 0 3,-1 0 0,1 0 0,1 0 0,2 0-2,3 0 1,-1 5 0,-6 1-1,1 0-10,-1 2 1,-1-4-1,-3 5-88,-1-1 1,-2 6 88,1-3 1,-3 5-1,-10-1 1,-2-1 6,-2-2 0,-7-6 1,1 5-1,-3 1-41,-3-3 0,1 1 1,-1-6-1,1 2-74,-1-2 0,7 4 0,-1-3 0,-1-1-175,-3-2 0,-1-2 1,-1 0 277,1 0 0,-1-15 0,1-5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5.673"/>
    </inkml:context>
    <inkml:brush xml:id="br0">
      <inkml:brushProperty name="width" value="0.08571" units="cm"/>
      <inkml:brushProperty name="height" value="0.08571" units="cm"/>
    </inkml:brush>
  </inkml:definitions>
  <inkml:trace contextRef="#ctx0" brushRef="#br0">1 71 7379,'0'-18'-1332,"0"1"1413,0 7 0,0 0 1,2 7-145,4-3 1,-3 0-1,9 6-219,2 0 282,1 0 0,10 0 0,3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6.002"/>
    </inkml:context>
    <inkml:brush xml:id="br0">
      <inkml:brushProperty name="width" value="0.08571" units="cm"/>
      <inkml:brushProperty name="height" value="0.08571" units="cm"/>
    </inkml:brush>
  </inkml:definitions>
  <inkml:trace contextRef="#ctx0" brushRef="#br0">71 16 7569,'-18'-8'-163,"1"6"1,5-4 134,1 12 1,7-2-1,-2 7 137,4 3-17,2 2-63,0 1 0,0-5 0,0-1-107,0 3 1,0 1 0,0 3-1,2-1 21,4 1 0,-2-7 0,5 1-238,-1 2 1,6-7 294,-3-1 0,5-4 0,1-2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8.001"/>
    </inkml:context>
    <inkml:brush xml:id="br0">
      <inkml:brushProperty name="width" value="0.08571" units="cm"/>
      <inkml:brushProperty name="height" value="0.08571" units="cm"/>
    </inkml:brush>
  </inkml:definitions>
  <inkml:trace contextRef="#ctx0" brushRef="#br0">0 122 7569,'12'10'-279,"0"-4"1,-6-4 357,5-2 0,1 0 49,5 0 0,1 0-112,-1 0 0,1-6 0,-3-2-60,-3-1 1,3 5-1,-5-4 8,0 0 0,3 4 0,-5-5 0,0-1 2,0 0 0,-3 4-41,-5-5 1,6 5 34,0-6 1,-2 3 11,-10-3 0,2 4 0,-7 8 54,-3 0 0,-1 0 0,-3 0 0,1 0 1,5 2-1,0 2 1,1 4-17,1 1 0,-4-3 0,7 4 0,-1 0 100,0-1 1,-5 3-33,1 5 1,-2 1 0,3-1-85,5 1 1,4-7 0,2 1 22,0 2 1,0-5-1,0 3 21,0 2 0,8-7 0,3 1 122,5 0 0,1-6 0,1 4-97,-1-4 1,1-2-1,-1 0 1,1 0-35,-1 0 0,1 0 1,-1-2-1,0-2 14,1-2 1,-1-2 0,1 4 22,-1-1 0,1-3-201,-1 2 0,-5 4-1012,0-4 1147,-9 4 0,-3 10 0,-9 2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6.231"/>
    </inkml:context>
    <inkml:brush xml:id="br0">
      <inkml:brushProperty name="width" value="0.08571" units="cm"/>
      <inkml:brushProperty name="height" value="0.08571" units="cm"/>
    </inkml:brush>
  </inkml:definitions>
  <inkml:trace contextRef="#ctx0" brushRef="#br0">16 88 6616,'-2'-18'0,"-2"1"0,-1 0-410,1-1 1,4 8 409,6 5 0,-4 3 0,5 9 0,1 3 0,2 8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6.583"/>
    </inkml:context>
    <inkml:brush xml:id="br0">
      <inkml:brushProperty name="width" value="0.08571" units="cm"/>
      <inkml:brushProperty name="height" value="0.08571" units="cm"/>
    </inkml:brush>
  </inkml:definitions>
  <inkml:trace contextRef="#ctx0" brushRef="#br0">0 70 7569,'0'-10'-1235,"8"3"1397,-6 7 1,8 0-16,-4 0 0,-4 1-79,3 5 1,-3 4 0,-2 7-68,0 1 1,0-6 0,0-1 0,2 1 0,2-4 0,2-8 0,0-10 0,0-6 69,-1-1-54,9-1-41,-4 1 38,7 0 0,1 1 0,-3 2 0,-1 5 0,-3 1 0,3 4-24,1 2 0,3 2-13,-1 0 0,-1 8 0,-3 4-5,-1 3 1,-6 3 0,4-1 0,-3 0-125,-3 1 1,-2-6 0,-2-1 0,2 1-282,4-2 433,-4 5 0,21-5 0,-3 7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7.032"/>
    </inkml:context>
    <inkml:brush xml:id="br0">
      <inkml:brushProperty name="width" value="0.08571" units="cm"/>
      <inkml:brushProperty name="height" value="0.08571" units="cm"/>
    </inkml:brush>
  </inkml:definitions>
  <inkml:trace contextRef="#ctx0" brushRef="#br0">245 385 7569,'-18'0'-225,"1"-6"-206,0 0 393,-1 1 1,1 5 0,-3 0-1,-1 0 61,-2 0 1,-1 2-1,7 3 26,-1 7 1,3 4 0,3 1-7,6 0 1,4 1-1,2-1-58,0 1 1,8-3 0,4-1 73,3-2-108,3-9 1,-1 5 0,3-8 50,3 0-64,-4 0 0,7-2 0,-9-2 0,1-3-28,-1-3 80,0-2-38,1-5-113,-1-1 125,-7 1 1,4-6 0,-9-3 0,-1 1-11,-2 0 1,-2-6 0,0 2 0,0-2 11,0 2 1,0-4-1,0 4 1,-2-2 77,-3 1 1,3-1-1,-6 10 1,2 4 18,0 3 1,0 8-1,4-4 250,-3 3-142,3 1 46,-6 6-190,8 8 21,-8-6 1,6 13 0,-4-1 0,4 5-85,2 4 0,0 3 0,0-5 0,0 4 74,0 2 1,0-5-145,0 11 0,6-14 17,0 4 0,2 3 0,-4-3 0,4-2 10,1-1 70,-5 5 9,12-6 0,-7 6 0,9-7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7.614"/>
    </inkml:context>
    <inkml:brush xml:id="br0">
      <inkml:brushProperty name="width" value="0.08571" units="cm"/>
      <inkml:brushProperty name="height" value="0.08571" units="cm"/>
    </inkml:brush>
  </inkml:definitions>
  <inkml:trace contextRef="#ctx0" brushRef="#br0">52 157 6165,'8'-11'-59,"4"-1"0,-2 8 173,1-2-119,1-3 0,-1 7 0,-1-6 7,-2 0-61,-2 6 69,2-13 1,-7 13-24,7-6 1,-8 0 26,0-3-8,0 3 35,0 0 0,-8 8-10,-3 0 0,-5 0 1,-1 0 3,-1 0 0,1 2 0,-1 2 325,1 2-282,7 7 0,1-3 0,5 8-57,-2-1 1,0 0 0,6 1-71,0-1 55,0-7 1,8 4 0,3-7 0,5 1-44,1 0 0,1-2 1,1-6-1,3 0-49,1 0 1,2 0 0,-4 0 0,3-2 24,-3-4 0,4 2 1,-1-7-1,-3-3-21,-2-2 1,-7 1 0,-2 1 0,-3 3 30,-3-3 1,4-1 0,-2-3 113,-2 1 0,-2 5 1,-2 0 228,0-1 0,-2 5 143,-4 2-256,4 4-141,-6 2 1,8 8 0,0 4-1,0 3-30,0 3 0,2 5 0,2 0 0,2-1-48,-2-3 0,0 0 0,0 3 0,1 1-6,-1-2 1,-2-1 0,-2-3 0,0 1-19,0-1 0,0 1 1,0-1-1,0 1-23,0-1 0,-2-2 0,-2-1-558,-1-2 645,-9-8 0,4 3 0,-7-7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7.885"/>
    </inkml:context>
    <inkml:brush xml:id="br0">
      <inkml:brushProperty name="width" value="0.08571" units="cm"/>
      <inkml:brushProperty name="height" value="0.08571" units="cm"/>
    </inkml:brush>
  </inkml:definitions>
  <inkml:trace contextRef="#ctx0" brushRef="#br0">0 210 6593,'0'-17'0,"0"-1"0,0 1 0,2 0 0,4-1 0,4 1 0,1 1 0,1 3 175,2 1 1,-1 6-157,-1-6 1,3 7 0,-3-5-1,4 2-46,1 4 1,6 0-1,1 0 1,-3-1 28,-2 1 0,-1 2 0,-1 2 0,1 0-53,-1 0 0,-7 8 0,-2 3 38,-1 5 1,-5-5-1,2 1 1,-8 0 6,-7-3 1,-3 7 0,-1-6-1,-1 1-6,-3 1 1,-3-6 0,5 3-1,-1-1-91,1-4 1,0-2 0,-1-2-59,1 0 1,5 0-1,2-2 161,3-4 0,-7-3 0,4-9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8.152"/>
    </inkml:context>
    <inkml:brush xml:id="br0">
      <inkml:brushProperty name="width" value="0.08571" units="cm"/>
      <inkml:brushProperty name="height" value="0.08571" units="cm"/>
    </inkml:brush>
  </inkml:definitions>
  <inkml:trace contextRef="#ctx0" brushRef="#br0">1 0 6899,'11'2'-72,"-1"4"0,-2 6 118,-4 3 1,-2 5-1,-1 1 1,3 2-43,2-1 1,2 3 0,-4-2 0,2 0 8,-2 3 1,3-7 0,-1 6 0,0-1-39,2-1 1,-6 0-1,5-5 1,-1-1-86,0 0 0,0 1 0,-6-1-210,0 1 1,0-6 319,0-1 0,-8 1 0,-2 5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8.334"/>
    </inkml:context>
    <inkml:brush xml:id="br0">
      <inkml:brushProperty name="width" value="0.08571" units="cm"/>
      <inkml:brushProperty name="height" value="0.08571" units="cm"/>
    </inkml:brush>
  </inkml:definitions>
  <inkml:trace contextRef="#ctx0" brushRef="#br0">1 53 6963,'7'-12'0,"5"2"0,4 3-17,1 3 1,2 0 0,3 0 111,1-2 1,8 0-1,-2 6 1,4 0-104,2 0 1,0 0 0,0 0-1,-2 0-107,-4 0 0,2 0 1,-6 0 114,2 0 0,-5 0 0,3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8.935"/>
    </inkml:context>
    <inkml:brush xml:id="br0">
      <inkml:brushProperty name="width" value="0.08571" units="cm"/>
      <inkml:brushProperty name="height" value="0.08571" units="cm"/>
    </inkml:brush>
  </inkml:definitions>
  <inkml:trace contextRef="#ctx0" brushRef="#br0">18 35 7344,'0'-10'-411,"-7"-5"1,-3 5-1</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9.337"/>
    </inkml:context>
    <inkml:brush xml:id="br0">
      <inkml:brushProperty name="width" value="0.08571" units="cm"/>
      <inkml:brushProperty name="height" value="0.08571" units="cm"/>
    </inkml:brush>
  </inkml:definitions>
  <inkml:trace contextRef="#ctx0" brushRef="#br0">70 105 6146,'0'-18'0,"-2"3"-364,-4 3 672,-3 5-208,-9 7 1,7 5 200,-1 1 1,8 2-206,-2-2 1,4 3 0,4 7-66,4-4 0,-4 3 0,6-5 0,0 1-28,3 1 1,-1 0 0,2 3-1,1-1-27,3-2 0,3-9 1,2 3-1,3-4 0,-3-2 0,-2 0 1,-1 0-1,1 0 0,5 0 1,-5-6 0,2-1 0,-5-3 18,-5-4 0,-1-1 0,4-3 1,-5 1 5,-1-1 1,-2 1 0,-6-1-9,0 1 0,-8 0 1,-3 1-1,-3 2-41,2 3 1,-9 7 0,4-2-1,-3 4-48,1 2 1,-1 0 0,-1 0-1,-2 0 6,1 0 0,3 0 0,2 2-54,-1 4 0,8-2 144,5 7 0,3-7 0,2 4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9.735"/>
    </inkml:context>
    <inkml:brush xml:id="br0">
      <inkml:brushProperty name="width" value="0.08571" units="cm"/>
      <inkml:brushProperty name="height" value="0.08571" units="cm"/>
    </inkml:brush>
  </inkml:definitions>
  <inkml:trace contextRef="#ctx0" brushRef="#br0">175 18 7569,'0'-9'-417,"0"1"321,-8 8 1,4 0 38,-7 0 152,7 0 1,-4 0 24,8 0-237,-8 0 41,6 0-15,-6 8 149,8-6-1,0 13 14,-7-5-14,5 7-90,-6 1 0,6-1-83,-4 1 104,4 7 6,-5-6 0,5 12 28,-4-7 0,4 5 0,-4-4 0,4 0-8,2 0 0,0 1 0,0-3 0,0 4-15,0 0 1,6 4 0,0-5 0,-2-1 1,-2 0 0,-2-2 0,0-3 0,0 1-25,0 2 0,0 1 0,0-7-86,0 1 1,0-1 62,0 1 0,0-7 1,-2-1-1,-4-2 0,2-3-56,-8-5 0,6 0-9,-5 0 0,5-5 0,-4-3 112,3-2 0,-7-1 0,4-7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8.878"/>
    </inkml:context>
    <inkml:brush xml:id="br0">
      <inkml:brushProperty name="width" value="0.08571" units="cm"/>
      <inkml:brushProperty name="height" value="0.08571" units="cm"/>
    </inkml:brush>
  </inkml:definitions>
  <inkml:trace contextRef="#ctx0" brushRef="#br0">259 71 6752,'0'-10'-616,"0"-6"740,0 5 1,-2 1-61,-4-2 0,2 9 1,-7-3-42,-3 4 0,-1 2 0,-3 0-20,1 0 0,-1 2 0,1 2 40,-1 1 1,1 7 0,1-4-13,5 1 1,-5-3 0,5 6 0,-3 2 12,2 1 0,5-3 1,5-1-10,-4 3 1,4 1 0,-2 3-13,8-1 1,0-5 0,7-2-3,3-3 0,1 1 1,3-4-1,-1 2 0,1-2 0,-1-2 1,1-2-1,-3-2-33,-3-4 0,3 2 0,-3-6 0,4 1-2,1-1 1,-5 4 0,-1-5-8,3-3 59,-6-2 1,1 1 90,-3 3-14,-4-3 1,6 15-99,-8 0 0,2 2 1,4 9-44,5 3 1,-1-4 0,2-1 0,1 1-93,3 0 0,1-6 1,1 3 12,-1 1 0,6-6 0,1 4-169,-3-4 0,-1-2 0,-3 0 274,0 0 0,1-8 0,-1-2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9.956"/>
    </inkml:context>
    <inkml:brush xml:id="br0">
      <inkml:brushProperty name="width" value="0.08571" units="cm"/>
      <inkml:brushProperty name="height" value="0.08571" units="cm"/>
    </inkml:brush>
  </inkml:definitions>
  <inkml:trace contextRef="#ctx0" brushRef="#br0">0 35 7367,'12'0'-269,"0"0"1,-1-2 0,1-2 371,0-1 1,-1-1 0,7 6 0,-1 0-1,1 0 49,-1 0 1,2 0 0,5 0-119,5 0 1,-4 0 0,0-2 0,1-2 31,3-2 0,-2 0 0,0 6 0,-2 0-66,-3 0 0,5 8 0,0 2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4.053"/>
    </inkml:context>
    <inkml:brush xml:id="br0">
      <inkml:brushProperty name="width" value="0.08571" units="cm"/>
      <inkml:brushProperty name="height" value="0.08571" units="cm"/>
    </inkml:brush>
  </inkml:definitions>
  <inkml:trace contextRef="#ctx0" brushRef="#br0">36 1 7569,'-10'0'64,"0"0"0,6 2-157,-2 4 1,1 3-1,5 9 41,0-1 0,5 1 0,3-1 0,2 1 1,2-1-1,-1 1 0,-1-1 0,-2 1 0,-3-1 1,1 0-1,0 1 0,-2-1 0,0 1 0,0-1 52,2 1 0,7-1 0,-3 1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4.478"/>
    </inkml:context>
    <inkml:brush xml:id="br0">
      <inkml:brushProperty name="width" value="0.08571" units="cm"/>
      <inkml:brushProperty name="height" value="0.08571" units="cm"/>
    </inkml:brush>
  </inkml:definitions>
  <inkml:trace contextRef="#ctx0" brushRef="#br0">1 1 7292,'17'0'-115,"1"0"0,-8 2 0,-3 2 0,-1 4 191,0 1 0,6-3 0,-5 6-47,3 1 1,-6 3-1,2 1 1,-4 1 28,-2-1 1,0 1 0,0-1-95,0 1 0,0-1 0,0 1 67,0-1 145,0-7-178,-8-3 0,4-7 0,-6-2 0,3-3 11,3-7 0,2 2 0,2-1 0,0-3-40,0-1 0,8-9 0,3 1 1,5 4 11,1 5 0,1-2 0,1 7 0,2-3 13,3 1 0,1 7 0,-4-2 0,3 4-12,-3 2 1,0 2 0,1 4 0,1 5 9,-2 5 0,-7-5 0,-4 1 1,-1 2-171,1 1 1,-6 3 0,4-1-10,-1 1 0,-5-1 187,4 1 0,-4-1 0,-2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4.806"/>
    </inkml:context>
    <inkml:brush xml:id="br0">
      <inkml:brushProperty name="width" value="0.08571" units="cm"/>
      <inkml:brushProperty name="height" value="0.08571" units="cm"/>
    </inkml:brush>
  </inkml:definitions>
  <inkml:trace contextRef="#ctx0" brushRef="#br0">0 105 6866,'18'0'0,"-1"0"0,1 0 0,-1-2-225,1-3 223,-1 3 1,1-6 0,-3 6 3,-3-4 0,1 2 1,-5-5-57,2 1 0,-6-6-6,2 3 0,-5 1 113,-1-2 0,-1 8 64,-5-1 1,2 3-1,-8 2 3,-1 0 1,3 5 0,0 3 0,2 2-13,5 4 1,1-5 0,2 3-196,0 1 1,0 3-36,0 1 0,7-7 0,5-2 0,4-2-60,1 0 0,2-1 0,3-7 0,1-1 182,-2-3 0,7-16 0,-1 3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5.125"/>
    </inkml:context>
    <inkml:brush xml:id="br0">
      <inkml:brushProperty name="width" value="0.08571" units="cm"/>
      <inkml:brushProperty name="height" value="0.08571" units="cm"/>
    </inkml:brush>
  </inkml:definitions>
  <inkml:trace contextRef="#ctx0" brushRef="#br0">0 18 7274,'2'-10'-103,"4"4"1,8 4 0,5 2 0,6 0 0,0 0 68,1 0 0,5 0 1,-2 0-1,4 0 0,2 0 1,2 0-1,1 0 1,3 0 33,-2 0 0,-2 0 0,-2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6.049"/>
    </inkml:context>
    <inkml:brush xml:id="br0">
      <inkml:brushProperty name="width" value="0.08571" units="cm"/>
      <inkml:brushProperty name="height" value="0.08571" units="cm"/>
    </inkml:brush>
  </inkml:definitions>
  <inkml:trace contextRef="#ctx0" brushRef="#br0">350 278 7209,'-2'-16'-597,"-2"3"681,-2 1 0,-8 6 1,3-4-27,-5 3 0,5 1 0,-1 6 1,-4 0 30,-5 0 1,2 0 0,-5 0 0,5 0 3,2 0 1,-7 2 0,1 2 0,2 3-50,1 3 0,3 0 0,1 3 0,3-1-100,1 2 0,8 1 0,-2 3 0,4-1 71,2 1 0,2-7 0,2 1 0,4-1-144,2-1 0,1 0 0,7-6 0,-1 2-335,1-3 430,-1-1-48,1-2 0,1 0-40,4 0 0,-3-5 0,3-3 63,-4-2 0,-7-2 0,0-5 0,1 0 0,1-1 15,-2 1 0,-3-7 1,-5-1-1,2 0 54,-2 0 0,-2-1 1,-2 5-1,0-2 34,0 1 1,0 3 0,-2 2 0,-2-1 100,-2 1 1,0 5-1,6 0 200,0-1-282,-7 5 0,5 2 0,-6 10-3,0 2 0,6 7 1,-4-1-1,4 6-44,2 5 0,0-4 0,0 5 0,0-5-35,0-2 0,2 7 0,2-1 0,4-2-42,2-1 0,-5 3 0,7 0 0,2-1-90,1-3 0,3-3 151,-1-5 0,1 5 0,-1-7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6.998"/>
    </inkml:context>
    <inkml:brush xml:id="br0">
      <inkml:brushProperty name="width" value="0.08571" units="cm"/>
      <inkml:brushProperty name="height" value="0.08571" units="cm"/>
    </inkml:brush>
  </inkml:definitions>
  <inkml:trace contextRef="#ctx0" brushRef="#br0">245 16 7569,'-11'0'-298,"-1"0"1,0 0-1,-5 0 1,-1 0 345,1 0 0,-1 0 1,1 0 47,0 0 0,5 0 1,0 2-17,-1 4 1,3-2 0,0 8 0,1-1-50,-1-1 1,6 5 0,-4-3-24,0 4 1,7 1-1,-5 1-13,4-1 0,2-5 0,2-3-67,4-1 23,3-2 1,3-6-1,0 2-135,1 4 148,3-4 0,1 5 0,1-9 0,-1-1-206,0-3 203,1-8 7,-1 5 1,-5-3 8,0 0 1,-6 3 0,3-5 0,-1 2 74,-4-1 0,-2 3 92,-2-2 0,0 7-68,0-7 0,-2 8 201,-4-2-206,-4 4 1,1 4 0,3 4-45,4 6 1,2-3-1,0 3-28,0 2 0,0 1 0,2 1 0,4-3-17,5-1 1,-1-6 0,2 3 0,1 1-127,3 0 76,1-6 0,1 3 55,-1-7-36,-7 0 1,5 0 0,-3 0-1,4-2 23,1-3 1,0 3 22,1-14 0,-6 8-5,-1-3 1,-5-5-1,4 5 1,-3-5-25,-3-1 1,-2 5 152,-2 0 0,-2 3 235,-3-3 0,3 6-275,-4 12 0,4 4-97,2 7 1,2-1-1,2-3 1,3-3-18,3-2 0,2 3 0,5-5-53,1-2 1,-1-2 0,1-2 0,-1 0-6,1 0 1,-1-2 0,0-4 103,1-5 1,-3 1 0,-1-2-20,-2-1 1,-8-3 0,3 1-1,-1 1 106,0 2 0,0 7 710,-6-7-557,0 0-244,0 3 0,0 3 1,0 12-1,0 5-47,0 5 0,0 1 0,0 1 0,0-1 30,0 1 0,0 5 1,0 2-111,0 2 0,0 2 67,0 6 0,6-6 33,-1 1 1,1-7-25,-6 6 1,-6-8 69,1 3 1,-7 1-55,6-2 1,-7 0-4,1-5 1,-4-6 82,-1-1 1,-1-7 41,1 2 1,-6-4 0,-1-2 0,3 0 0,2 0-82,1 0 0,-5-2 0,0-4 0,1-4-13,3 1 1,1-7 0,3 3-1,1-7-1299,3-3 1297,-1 0 0,-5-3 0,-1-1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7.899"/>
    </inkml:context>
    <inkml:brush xml:id="br0">
      <inkml:brushProperty name="width" value="0.08571" units="cm"/>
      <inkml:brushProperty name="height" value="0.08571" units="cm"/>
    </inkml:brush>
  </inkml:definitions>
  <inkml:trace contextRef="#ctx0" brushRef="#br0">71 18 7569,'-10'-8'-423,"2"6"380,1-5 0,3 7 0,-8 0 0,0 2 48,3 3 0,1-1 85,8 8 1,0-6-1,0 5-24,0 3 1,0-4-1,0 1-73,0 3 0,6 1 1,2 1-1,-1-2-62,1-3 1,4-5-1,-5 4 28,3-3 1,0 1-1,3-4-94,-1 2 0,0 0 0,5-8 46,1-4 1,-7 2 0,-1-8 35,-2-1 0,5-3 88,-1-1 1,-2 1 0,-1 3 66,-1 1 82,6 8-5,-12-4 0,5 16-86,-7 4 1,0-2 0,0 1-81,0 3 1,0-4 0,2-1 0,2 1 34,2 0 0,2-7 1,-4 5-1,4-2-66,1 0 1,-3 0 0,6-6 0,1 0-133,3 0 0,-1-2 1,-1-2-1,-2-4 142,1-2 0,3 1 1,-1-5-1,-1 4 55,-3 3 0,-5-1 28,6 2-47,-1 4 1,5-4-76,-4 12 1,-5 4-254,-7 7 1,0-5-156,0 0 455,0-9 0,-7 5 0,-3-8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8.101"/>
    </inkml:context>
    <inkml:brush xml:id="br0">
      <inkml:brushProperty name="width" value="0.08571" units="cm"/>
      <inkml:brushProperty name="height" value="0.08571" units="cm"/>
    </inkml:brush>
  </inkml:definitions>
  <inkml:trace contextRef="#ctx0" brushRef="#br0">0 53 7002,'0'-17'0,"0"-1"0,8 9 0,2 1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8.924"/>
    </inkml:context>
    <inkml:brush xml:id="br0">
      <inkml:brushProperty name="width" value="0.08571" units="cm"/>
      <inkml:brushProperty name="height" value="0.08571" units="cm"/>
    </inkml:brush>
  </inkml:definitions>
  <inkml:trace contextRef="#ctx0" brushRef="#br0">1 1 6764,'9'2'180,"-3"3"1,-4 7 0,-2 4-133,0 1 1,0 1 0,0-1 0,0 0-107,0 1 0,0-1-10,0 1 1,0-1-119,0 1 1,2-9 109,4-3 1,3-6 0,9-6 30,-1-5 0,1 3 0,-3 0 1,-1 3 134,-2-1 1,-7 0-5,7 6 1,-6 2 26,6 4-91,-9-4 0,7 13 62,-4-3 0,-2-5 28,7-1 0,-5-4 1,6-2-51,2 0 0,-5 0 0,3-2 0,-1-4-76,-1-5 0,6 1 0,-7-1 1,3-1-50,0 2 1,-6-5 0,3 3-1,1-4-175,0-1 0,-6 0 27,1-1 244,-3 8-9,-9 3 3,-3 14 0,0 3 11,4 8 0,6-9 1,6-3 5,6-4 1,-3 0 0,3 2-1,2 2-68,1-2 0,-3-3 0,-1-1 1,3-1-21,2-5 1,-5 4 0,-1-6 68,-2 0 1,-2-1-25,-6-9 1,-2 8 64,-4 5 0,-4 3 0,-7 2 18,-1 0 1,6 2-30,1 3 1,1 5-1,-2 8-29,7-1 0,3-5 1,4-3-1,2 1-33,1 0 1,9-4-1,-2 3 1,3-1-134,3-4 1,-1 0-1,1 0 1,-1 2 1,0-3 0,7-3 0,-1-3 0,-2-5 85,-1-2 0,-3-2 0,1-5 1,-1 1 73,1 5 0,-3-5 0,-3 5 141,-6-5 0,-4 4 446,-2 1-461,0 7 1,0-2 0,-2 10 0,-2 4-1,-2 1 0,0-3 1,6 6-20,0 1 1,0-3 0,0 2-145,0 1 1,8-3-1,3 0 1,5-2-213,1-5 1,3-1 0,5-2 227,10 0 0,8-7 0,9-3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22.848"/>
    </inkml:context>
    <inkml:brush xml:id="br0">
      <inkml:brushProperty name="width" value="0.08571" units="cm"/>
      <inkml:brushProperty name="height" value="0.08571" units="cm"/>
    </inkml:brush>
  </inkml:definitions>
  <inkml:trace contextRef="#ctx0" brushRef="#br0">0 332 7220,'12'-9'-316,"0"3"0,-7-2 0,5 0 339,-2-1 0,5-3-20,-1-6 1,4 1 0,-1 0 0,-1-1 34,-3 1 1,-7-1-1,4 1 1,-2-1 8,0 1 1,0 5 0,-5 0 0,3-1-67,2-3 1,0-1-23,-6-1 57,0 1 1,-2 7-1,-4 4 65,-5 4 1,1 2 0,0 2-51,2 4 1,-3-2 0,5 8-27,2 1 0,2-3 0,4 0 0,2-1 1,2 1 1,7-4 0,-1 4 0,4-3 1,1-3 1,2 4 0,3-2 0,3 0-13,2 2 0,-4-7 1,5 7-1,-3-2 3,-4 0 0,-1 2 0,-3-3-5,0 7 1,-7-2 6,-4 1 0,-4 1 1,-4 4 15,-4-5 0,2-1 0,-7-6 0,-3 4-24,-1 1 1,-3-5 0,1 2-103,-1-4 0,1 4 0,-1 0-500,1-3 609,7-1 0,2-9 0,8-3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40.865"/>
    </inkml:context>
    <inkml:brush xml:id="br0">
      <inkml:brushProperty name="width" value="0.08571" units="cm"/>
      <inkml:brushProperty name="height" value="0.08571" units="cm"/>
    </inkml:brush>
  </inkml:definitions>
  <inkml:trace contextRef="#ctx0" brushRef="#br0">0 1 7174,'0'11'-475,"0"1"1,0 2 543,0 1 1,0 3-1,0-1-36,0 0 1,0 1-1,0 1 1,0 3 34,0 1 0,0 0 0,0-5 0,0-1-7,0 1 0,0 7-61,0 4 1,0-4 0,0-2-190,0-3 0,6-8-25,0-1 1,2-7 213,-2 2 0,3-12 0,9-4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41.122"/>
    </inkml:context>
    <inkml:brush xml:id="br0">
      <inkml:brushProperty name="width" value="0.08571" units="cm"/>
      <inkml:brushProperty name="height" value="0.08571" units="cm"/>
    </inkml:brush>
  </inkml:definitions>
  <inkml:trace contextRef="#ctx0" brushRef="#br0">1 1 6609,'0'12'-35,"0"-1"0,2-7 35,4 2 0,3 4 0,9-1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41.990"/>
    </inkml:context>
    <inkml:brush xml:id="br0">
      <inkml:brushProperty name="width" value="0.08571" units="cm"/>
      <inkml:brushProperty name="height" value="0.08571" units="cm"/>
    </inkml:brush>
  </inkml:definitions>
  <inkml:trace contextRef="#ctx0" brushRef="#br0">1 305 7668,'0'-9'-399,"0"-1"1,2 6 309,4-2 1,-2-5 0,7 3 123,3-2 0,-5 6 0,3-4 8,2 1-57,1 5-20,-5-6 11,5 8 9,-5 0 9,8 0 237,-1 0-226,1 0 37,-1 8-21,0-6 0,1 13 0,-1-5 0,1 2-64,-1-1 1,1 1 0,-3 5 10,-3 1 0,2-1 0,-7 1-281,3-1 1,-6-5 147,2-1 164,-4 1 0,-2-2 0,0-2 0</inkml:trace>
  <inkml:trace contextRef="#ctx0" brushRef="#br0" timeOffset="397">141 253 7446,'7'-10'-329,"3"2"0,8 7 0,-1-3 359,0-2 0,7 0 0,1 6 0,2 2 126,4 4 0,-4-2 1,2 7-1,2 1-129,2-2 1,-3 5-1,-1-3 24,2 3-11,2-5-103,2 6 100,0-7-31,-8 9-105,6-9 123,-6-1 1,8 0-12,-8-6-128,-2 6 124,0-8 8,-13 7 1,11-5-9,-13 6-12,0-8 8,5 0 124,-13 0-121,6 0-2,-8-8 0,8 6 1,-6-13 2,4 3 1,-5-3-1,-1-3-4,0 1 1,0-6-1,0-1 1,0 3-23,0 1 0,-5-3 0,-3 2 0,0 3 9,0 5 0,1 7 0,1-4-286,-6 3 0,2 1-98,-1 6 1,5 7 391,-6 5 0,1 4 0,-7 1 0</inkml:trace>
  <inkml:trace contextRef="#ctx0" brushRef="#br0" timeOffset="959">1119 270 7479,'2'0'20,"-8"0"-70,-8 0 161,-3 8-222,-1 2 184,8 0-79,3 5 1,7-11-51,0 8 0,7-7 32,5 7 1,4-8-1,1 4 1,1-2-28,-1-1 0,0 1 1,1-6-274,-1 0 303,9 0 9,-15 0-17,13 0 18,-15-8-34,1 6-31,6-5 108,-15-1-62,7 6 43,-8-14 0,0 7 0,-2-7 14,-4 5 0,-3-3 0,-9 6 1,1 1 47,-1-1 1,1 2-1,-1 4 1,1-2 87,-1-2-149,1 0-7,7 6 1,5 0-102,10 0 0,5 0 1,7-1-1,1-3 31,-1-2 1,7 0 0,1 4-1,0-2-26,0-2-8,6-7 126,-11 11-62,5-14-11,-7 7 72,-1-9-62,0 8 7,-7-5-13,6 5 165,-14-7-153,13-1 17,-13 1-8,6 7 163,-8-5-157,0 13 483,0-14-281,0 6 1,0 3 0,0 7-113,0 9 0,0 13 0,0 3 1,0 0-105,0 0 119,0 6-97,0-11 0,0 13-82,0-4 1,2-2-1,2 0 1,1-1-38,-1-5 1,4-2-1,-2-1 1,0-1-312,2 1 0,-5-1-13,9 1 448,-8-9 0,11-1 0,-5-8 0</inkml:trace>
  <inkml:trace contextRef="#ctx0" brushRef="#br0" timeOffset="1163">1503 270 7115,'27'-2'0,"-2"-1"8,0-3 0,1 0 1,5 6-1,-2-2 1,2-2-367,2-2 216,2 0 142,0 6 0,7 0 0,3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40.079"/>
    </inkml:context>
    <inkml:brush xml:id="br0">
      <inkml:brushProperty name="width" value="0.08571" units="cm"/>
      <inkml:brushProperty name="height" value="0.08571" units="cm"/>
    </inkml:brush>
  </inkml:definitions>
  <inkml:trace contextRef="#ctx0" brushRef="#br0">1 53 7067,'0'18'0,"0"1"106,0 4 0,1-3 0,3 5 0,2-2-87,-2 1 0,-2 1 1,0-4-1,2 3-160,2-3 1,1-2 0,-3-1-157,2-1 0,8 1-270,-3-1 567,-3-7 0,8-2 0,-7-8 0</inkml:trace>
  <inkml:trace contextRef="#ctx0" brushRef="#br0" timeOffset="266">280 53 7569,'8'-17'-31,"-6"-1"62,13 9 0,-11 1 1,6 10 25,-2 4 0,-3 3 0,-3 9 0,2-1-44,2 1 1,2-1 0,-4 1 0,3 1-86,3 4 0,-6-3 1,4 3-1,-2-4-221,-1-1 1,3 7 71,-2 4 0,-4-4 1,4-1-71,-4-5 291,-10-1 0,-2-1 0,-7 1 0</inkml:trace>
  <inkml:trace contextRef="#ctx0" brushRef="#br0" timeOffset="469">35 350 7172,'-15'-2'0,"3"-4"0,8-3 0,8-1-106,8 4 1,9-2 107,3 3 0,5-1 0,-4 4 0,0-2 6,0-2 0,4 0 0,-3 6 0,-1 0-57,0 0 1,0 0-1,-3 0 1,1 0-299,-2 0 1,-1 0 346,-3 0 0,8-7 0,3-3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47.470"/>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
  </inkml:definitions>
  <inkml:trace contextRef="#ctx0" brushRef="#br0">2498 420 7569,'10'-10'-645,"-2"3"486,-8 7 1,-2-6 316,-4 0 0,-4 0-4,-7 6 26,-1 0-142,1 8 0,1-4 19,5 7 0,-5-5 0,5 6 0,-5 2 11,-1 1 1,5 2 0,2 1 0,1-3-39,-1-3 0,6 4 0,-2-5 1,4 5-36,2 1 0,2-5 0,4-2 0,4-1 83,-1 1-36,7-6-130,-6 4 0,13-6 50,0 3 1,2-3 0,-3 4 0,1-4-57,-2-2 0,5-8 1,-3-1 21,-2-1 45,6-6 65,-7 7-65,5-1 7,-8-5-10,1 5 7,-8-8-1,5 1 2,-13-1 18,6 1 0,-8-1 0,0 1 17,0 0 1,-2-1-1,-4 3 1,-6 1-37,-3 2 1,-3 8 0,-1-1 0,-2 3-31,-3 2 1,1 0 0,4 0 0,-3 0-53,-1 0 0,6 0 0,5 0 0,0 2-32,3 3 0,1-1 137,8 8 0,0 0 0,0 5 0</inkml:trace>
  <inkml:trace contextRef="#ctx0" brushRef="#br0" timeOffset="454">3249 228 7569,'0'-17'-936,"0"7"802,0 2 259,0 0-101,0 6-9,0-5 324,0 7-129,0 0-165,-7 0 4,5 0 0,-14 5-11,4 1 1,3 8-1,-3-3 1,-2 5-8,-1 1 0,3 1 0,1-1 1,-1 1 4,2-1 0,-3 7 0,7-1 1,2-2 12,2-1 0,2 3 0,0 0 0,0 0-19,0 3 1,2-7 0,4 4 0,5-5-30,5-6 1,1 3-1,1-3 1,-1 1-51,1-1 1,5-2 0,0-7 0,-1 3-14,-3-2 0,4-2 0,1-2 0,-3-2 32,-1-4-17,-3-3 32,0-1 74,1-6-83,-8 7-8,5-9 74,-13 1-60,6-1 0,-8 1 0,0-1 0,-2 3-65,-4 3 1,-9 4 0,-11 8-344,-1 0 223,-2 0 203,-6 0 0,-8 8 0,-1 2 0</inkml:trace>
  <inkml:trace contextRef="#ctx0" brushRef="#br0" timeOffset="1618">2219 2114 7569,'-10'0'-788,"-3"-2"887,7-4 58,0 4 1,0-7 52,0 3 1,-7 4-122,1-4 1,-3 4 0,-3 2-48,1 0 0,-1 0 0,1 0 1,-1 0-27,1 0 1,-1 8 0,1 2-13,-1-1 1,1 7-1,1-4 3,5 3 0,1 1 0,6-3 1,-2-1-20,2 1 1,3 3-1,1 1 35,0 1 0,5-1 0,3-1 0,2-3 34,3-1 1,3-2-1,1 3 1,1-3-40,-1-2 0,1 0 0,-1-5-16,1 3 0,5 0 0,0-6 0,1 0 0,1 0-14,4 0 1,-2 0 0,0 0 0,0 0-37,1 0 0,-5 0 1,4 0-1,-2 0 51,-3 0 1,3-6 0,-2-1 0,-2-3 36,-1-4 1,-3 5-1,-1-3 1,-3-2-29,-1-1 0,-8 3 1,2 0-1,-2-1-2,1-3 0,-3-7 0,4 0 0,-4 1-5,-2 3 0,0 0 0,-2-3 0,-2-1-26,-1 2 0,-7 7 0,4 4 0,-2 1-91,-3-1 0,-3 6 0,-3-2 0,-4 4-6,-6 2 1,-4 2-1,-2 4 1,-2 4 117,-4 0 0,-4 13 0,-7-4 0</inkml:trace>
  <inkml:trace contextRef="#ctx0" brushRef="#br0" timeOffset="-741">1520 490 6513,'-11'-6'0,"-1"0"-24,-2 2 1,5 1-1,-3-1 124,-1-2 0,3 0 0,-2 6 69,-1 0 0,-3 0-142,-1 0 1,-1 0 0,3 2 29,3 4 1,-2-2-1,7 7-108,-3 3 1,6 1-1,-2 3 28,4-1 0,2-5 0,0 0 0,0 1 16,0 3 0,0-5 0,0 1 0,2 2 11,4 1 0,-4-3 0,6-1 0,-1 1-2,5-2 1,-2 3 0,1-5 0,3 0-28,2 0 1,1-3-1,1-5 1,-1 0-22,0 0 0,7 0 1,-1 0-1,-2-1-37,-1-5 54,-3 4 4,1-14 22,-1 7 1,1-3-9,-1 0-11,-7 1-1,5-7 1,-7 1-23,4-1 17,3 1 40,-13-1 1,6 1-1,-8-1 1,0 1-2,0-1 1,-2 3 0,-4 1-12,-5 3 0,-5 7 1,-1-2-1,-1 4-75,1 2 1,-1 0 0,1 0-120,-1 0 0,1 0 194,-1 0 0,1 8 0,-1 1 0</inkml:trace>
  <inkml:trace contextRef="#ctx0" brushRef="#br0" timeOffset="-492">1922 560 7569,'10'-10'0,"-3"0"0,-5 7-429,4-3 310,-4 0 1,6 4 122,-8-4 56,0 4-285,0-6-436,8 8 661,-6 0 0,5 0 0,-7 0 0</inkml:trace>
  <inkml:trace contextRef="#ctx0" brushRef="#br0" timeOffset="3570">1695 3686 6757,'-2'-10'70,"-4"4"1,-4 4 48,-7 2 0,5 2 1,1 2-22,-3 2 0,6 2 0,3-2-46,3 5 0,-4 5 0,0 1-41,2 1 1,2-7 0,2 1 24,0 2 0,2-5 0,4 3-8,6 2 1,5-7 0,4-1-54,3-4 0,5-2 0,-4 0 1,0 0-1,2 0 23,1 0 0,-7 0 0,2 0 0,-1-2 11,1-4 0,-4 2 0,5-5 0,-5-1-9,-2 0 1,-5 5 0,0-7 0,-1-2 24,-1-1 1,6-3 0,-7 1-7,1-1 1,-2 1-1,-8-1 1,0 1 25,0 0 0,-8-1 1,-4 3-67,-3 3 1,-3-2 0,-1 8 0,-2 3-64,-3 1 1,-5 2 0,4 0-1,-2 0-86,-4 0 0,0 5 0,2 3 1,5 0-101,5 0 1,1 5 0,3-1 269,3 4 0,4-7 0,1 7 0,-3-7 0</inkml:trace>
  <inkml:trace contextRef="#ctx0" brushRef="#br0" timeOffset="3829">2376 3738 7569,'-10'-7'61,"3"5"0,9-14-193,3 4 1,-1 5-103,8 1-428,-8 4 662,11 2 0,-13 0 0,6 0 0</inkml:trace>
  <inkml:trace contextRef="#ctx0" brushRef="#br0" timeOffset="4276">2883 3494 7280,'9'0'-28,"-1"0"1,-10 0 246,-4 0 1,4 2-85,-4 4 0,5-3 0,1 9-21,0 2 0,0-5 0,0 3-73,0 2 0,0 1 0,0 3-35,0-1 1,0 1 0,0-1-55,0 0 0,5 1 0,1-1-92,-2 1 1,-2-1 41,-2 1 1,-2-3 0,-2-1-208,-2-2 0,1-1-89,5 7 1,1-9 120,5-3 0,4 2 273,7-2 0,1 0 0,-1-6 0</inkml:trace>
  <inkml:trace contextRef="#ctx0" brushRef="#br0" timeOffset="4767">3284 3476 7569,'2'-9'-112,"2"1"-206,2 0 634,0 6-176,-6-6 0,0 10-16,0 4 0,0 4 0,0 7-18,0 1 1,0-1 0,0 1-40,0-1 0,0 1 1,0-1-1,2 1-9,3-1 1,-3 1-1,4-1-58,-4 0 1,-2 1 0,0-1 0,0 1 12,0-1 0,0 1 0,0-1-59,0 1 1,0-7 0,0 1-144,0 2 1,-2-5-969,-4 3 1157,4-8 0,-13 11 0,5-5 0</inkml:trace>
  <inkml:trace contextRef="#ctx0" brushRef="#br0" timeOffset="6225">1503 5293 7569,'0'-12'-224,"-2"2"-81,-4 3 0,4-1 1,-6 4 368,1-2 1,-3-6-21,-8 7 1,3-3 0,1 4 316,3-2-211,-1 0 0,2 4-66,5-3 1,5 3 0,7-4-40,11 4 1,1 2 0,10 0-1,2 0-22,2 0 0,2 0 0,0 0 0,0 0-19,0 0 0,-6 6 0,-2-1 0,-1-1-27,-5-2 1,4-2 0,-2 0-1,-1 0-30,-3 0 1,-1 0 0,-1 0 9,1 0 0,-1 0 0,-1-2 74,-5-3 66,-3 3-58,-8-6 49,0 8 1,0 2-26,0 4 1,0 3 0,0 9-48,0-1 0,0 3 0,0 1 0,0 2-7,0-1 0,-2-3 0,-2-2 0,-2 1-46,2-1 1,2 1 0,2-1-121,0 1 1,0-1-1,2-1 1,2-3-127,2-1 0,2-6 0,-2 4-50,5-3 1,-1-1 332,2-6 0,-1 0 0,7 0 0</inkml:trace>
  <inkml:trace contextRef="#ctx0" brushRef="#br0" timeOffset="6406">2359 5380 7483,'0'-18'-860,"-2"9"623,-4 3-262,4 4 499,-6 2 0,16-8 0,2 6 0,7-5 0</inkml:trace>
  <inkml:trace contextRef="#ctx0" brushRef="#br0" timeOffset="6913">2673 5153 7591,'17'0'194,"1"0"-153,-1 0 1,1 0-1,1 0-65,4 0 1,-3 0 0,3 0 0,-3 0-56,-3 0 1,1 0 0,-1 0 0,0 0 34,1 0 0,-1 0 1,1 0-1,-1 0 34,1 0 0,-7 0 0,-1-2 1,0-2 39,0-2 0,-5 0 335,7 6-228,-8 0 1,4 2-32,-8 4 0,-2-4 0,-2 6 1,-4 0-54,-2 3 1,5-1-1,-5 2 1,0 1-56,0 3 0,7 1 0,-5 1 0,2-1 8,0 1 1,-2-1 0,4 3 0,-1 1-41,1 2 0,2 0 0,2-5 0,0-1-216,0 1 1,0-7 0,0 1-157,0 2 1,2-5 162,4 3 0,3-8 0,9 0 243,-1-8 0,1-6 0,-1-7 0</inkml:trace>
  <inkml:trace contextRef="#ctx0" brushRef="#br0" timeOffset="7192">3372 5066 7569,'7'-10'-76,"-5"2"316,6 0 0,-6 6-77,4-3 1,-4 10 0,4 7-56,-5 4 1,1 1 0,2 1 0,2 1 0,-2 4 1,-2-1 0,-2 7 0,0 0-142,0-2 1,0 4 0,0-6-1,0 2-83,0 4 0,0-3 0,0-1 0,0-2-239,0-4 1,0 5 353,0-3 0,-8 8 0,-2-4 0</inkml:trace>
  <inkml:trace contextRef="#ctx0" brushRef="#br0" timeOffset="10650">665 6463 7056,'0'-10'-610,"0"2"681,0 8 1,1 0-61,5 0 0,4-6 0,7 1-8,1 1 1,-1 2 0,1 2 3,-1 0 0,1 0 0,1 0 1,3 0 20,1 0 0,8 0 0,-2 0 0,4 0-10,2 0 0,2-6 1,4 0-1,5 2 6,5 2 0,-3 2 0,3 0 0,3 0 20,0 0 0,8 0 1,2-2-1,4-1 27,2-3 0,2-2 0,2 4 0,1-2 9,-1 2 1,6-3-1,1 1 1,4 0 1,3-2 1,-3 6-1,-1-6 1,-5 3 3,-1-1 0,9 0 0,-5 6 0,-3 0-45,1 0 0,-10-6 0,1 0 0,-9 2-83,-7 3 0,-1 1 1,-13 0-1,-2 0-65,-2 0 0,-8 0 0,-2 0-131,-2 0 0,-4 7 1,-9 5 237,-6 3 0,-20 11 0,-5 1 0</inkml:trace>
  <inkml:trace contextRef="#ctx0" brushRef="#br0" timeOffset="12006">927 7057 7209,'0'-18'-447,"0"1"1,0 5 449,0 0 0,-2 8 90,-4-1 0,4 1-35,-4-2 0,6-2 0,6-5-54,5 1 1,5 8 0,1-4 0,1 2-6,-1 1 0,1-1 1,-1 6-1,1 0-27,-1 0 0,1 0 0,-3 2 0,-1 2-3,-3 1 0,-5 9 0,4-2 1,-2 3 21,-4 3 0,-2-1 1,-2 1-1,0-1 0,0 1 1,0-1-1,-2 0 15,-4 1 0,2-1 0,-8 1 31,-1-1 1,3-5-3,-2 0 391,8-9-376,-3 5 0,14-10 1,5-2-1,4-3-10,1-3 1,1 6 0,-1-4-1,0 2-126,1 1 1,5-1-1,1 6 1,-3 0 1,-2 0 0,-1 0 0,-1 0 0,1 0-110,-1 0 1,-5 0 0,-1 0-1,3 0 194,2 0 0,1 0 0,0 8 0,1 1 0</inkml:trace>
  <inkml:trace contextRef="#ctx0" brushRef="#br0" timeOffset="12509">1817 7458 7434,'18'0'-1052,"-1"0"1035,1 0 0,-7-2 0,1-2 0,1-1 9,3 1 1,1 2 0,1 2 0,-1 0-88,1 0 0,-7 0 1,1 0-124,2 0 218,1 0 0,-5 7 0,-2 3 0</inkml:trace>
  <inkml:trace contextRef="#ctx0" brushRef="#br0" timeOffset="12697">1905 7720 7024,'17'-2'0,"0"-2"0,1-1 0,1-1 0,5 6 0,-5 0 0,6 0 0</inkml:trace>
  <inkml:trace contextRef="#ctx0" brushRef="#br0" timeOffset="11195">1 7598 7569,'0'-18'-140,"0"1"0,2 1-447,4 5 0,1-5 654,5 5 1,4-5-1,-5 1 1,7 1 5,5 2 0,-4 3 0,7-5 1,-3 4-23,0 3 0,6-5 0,-3 6 0,1 0-23,4-1 1,-6 5 0,0-4 0,-2 4-28,1 2 1,-1 6 0,-4 1 0,3 3 7,1 4 1,0 1 0,-5 5 0,-1 1 15,1 2 1,-1 3 0,1-5 0,-1 2 8,1-1 1,5-1 0,2 0 0,0 2-14,1-1 1,5-3-1,-4-3 1,2-3-34,0-1 0,-6-6 0,4 4 1,-1-3-81,-5-3 1,-2 0 0,-1 0 0,-1 2-692,1-2 783,-1-2 0,1-2 0,-1 0 0</inkml:trace>
  <inkml:trace contextRef="#ctx0" brushRef="#br0" timeOffset="11462">909 7406 6651,'-12'-6'0,"3"-2"0,-1 0 0,2 3-139,0 7 1,-5 7 0,3 13 234,0 1 1,-5 2 0,3-2 0,-3 7-29,-3 3 1,1 7 0,-1 3 0,1 0 5,-1-1 0,1 7 0,0-5 0,1 3-72,4 0 1,-3-9-1,5 5 1,0-2-67,5 0 1,-3-1 0,2-7 0,0-2 4,-2-1 0,7-7 0,-5 4 1,4-2-269,2-3 1,0-3 326,0-2 0,0 1 0,0-1 0</inkml:trace>
  <inkml:trace contextRef="#ctx0" brushRef="#br1" timeOffset="91038">13186 7353 6431,'2'-2'0,"2"8"0,2 8 0,-2 3-33,-2 1 0,0-1 0,2 1 114,2-1 1,-1 1-1,-5-1 1,0 1 0,0-1 0,0 1 84,0-1-64,0 0 0,2-1-49,4-4 0,4-5 0,7-7 0,1 0-31,-1 0 1,3-5 0,1-3-1,4 0-72,2 0 1,-5 1 0,3 3-1,-2-2-86,0 2 0,1 2 0,-7 2 0,1 0-84,-1 0 0,1 0 0,-1 0 220,1 0 0,-1 0 0,0 0 0</inkml:trace>
  <inkml:trace contextRef="#ctx0" brushRef="#br1" timeOffset="91343">13693 7423 7088,'-18'0'0,"3"2"0,1 4 0,5 6 0,1 3 0,4 3 0,2-1 0,2 1-195,0-1 1,6-5 204,0-1 0,1-7 0,-3 4 0,4-2-17,2 0 1,1-1-1,7-5 1,-1 0 14,1 0 0,-1 0 0,1-1 0,1-5-2,4-6 1,-3-3 0,3-3 0,-3-1-1,-3-5 0,-1 5 1,-3-6-1,-3 1 4,-2 1 1,-3 0 0,-5 5 0,-2 1-7,-3-1 1,-5 7 0,-9 1 0,-3 2-81,-1 4 0,-8 3 1,2 1-1,-2 0-24,2 0 1,-2 0 0,5 1-232,-1 5 331,6 4 0,-4 7 0,7 1 0</inkml:trace>
  <inkml:trace contextRef="#ctx0" brushRef="#br1" timeOffset="91735">14374 7214 7229,'10'-8'-298,"-4"-4"1,-5 3 0,-2-1 0,-5 2 317,-6 4 1,-3 2 0,-3 2 93,1 0 0,-1 0-97,1 0 1,5 0 0,2 2 0,1 2-13,-1 2 0,4 8 1,-4-3-1,1 3-5,-1-3 0,6 5 0,-2-4 1,4 3-9,2 3 1,2-1 0,4 0 0,6 1 6,3-1 1,5-5 0,1 0 0,4-1 2,2-1 1,1 6-1,3-7 1,-4 3-3,-2 0 1,-2-3 0,-7 5 0,-3-4 19,-1-3 0,-8 1 15,2-2 0,-12-4 0,-6 4 0,-3-4-39,-3-2 1,-5 0 0,-2 0-1,0 0-55,-1 0 0,3-2 0,6-2 0,-1-2-39,1 2 0,7 0 0,4-2 98,4-5 0,2-5 0,0-1 0</inkml:trace>
  <inkml:trace contextRef="#ctx0" brushRef="#br1" timeOffset="92309">15073 7144 7111,'15'-8'0,"-3"-4"-774,-6-3 688,-5 5 0,-2-3 104,-5 7 1,2 0 0,-8 6 17,-1 0 0,3 0 0,-2 2-30,-1 4 0,-3-2 0,-1 7 0,-1 3 14,1 1 1,-1-3 0,1 0-1,1 1 0,5 3 1,-3-5 0,6-1 0,1 0-7,-1 0 0,2 1-20,6 7 0,8-1 1,3-1 1,5-5 1,3-1-1,3-6 1,1 2-11,-2-2 0,-1-3 0,-3-1-6,1 0 0,-1 0 67,1 0 1,-9-1 0,-3-5-41,-4 4 1,-4-6 4,-4 8 0,2 0 1,-7 0 26,-3 0 1,4 2 0,1 4-32,1 5 0,2-1 0,6 2 0,0 1-2,0 3 1,2-4 0,2-1 0,4 1-8,1-2 0,3 3 0,6-5 0,-1 0-4,0-1 0,1-1 0,-1-6 32,1 0 0,-1 0 103,1 0 0,-8-8-61,-5-3 0,-5 3-56,-5 2 1,1 4 0,-8 2-1,0 2-119,3 4 1,-5 4-1,6 9 1,1 4-426,-1 7 531,2 3 0,-2 9 0,-2 3 0</inkml:trace>
  <inkml:trace contextRef="#ctx0" brushRef="#br1" timeOffset="89885">11545 7580 7569,'-18'-9'-725,"1"1"0,7 10 747,4 4 0,4-2 1,2 7 44,0 3 0,0 1-33,0 3 0,0-1-7,0 1 0,6-7 0,2-1 1,2-2-3,3-4 0,5-2 1,3-2-1,4 0-13,2 0 1,1 0 0,3 0 0,-4 0-12,-2 0 0,-2 0 1,-5 0-1,-1 0 6,1 0 1,-7 2 0,1 2-35,2 1 1,-7 9 16,-1-2 1,-4-3 0,-2 3-1,0 1 0,-2-3 10,-4 2 0,-3-2 0,-9 3 0,-1-3-14,-4-2 1,1 3-1,-7-5 1,0 0-51,2 2 1,-6-6-1,6 3 1,-1-3-32,5-2 0,4 0 1,1 0 94,1 0 0,-1-7 0,1-3 0</inkml:trace>
  <inkml:trace contextRef="#ctx0" brushRef="#br1" timeOffset="90088">11510 7528 7197,'15'-2'0,"-1"-2"0,-2-4 0,1 1-203,3-1 0,3 2 1,2 6-1,3 0 199,-3 0 1,-2-6 0,1 0 0,1 3-38,3 1 1,-1 2-1,-4 0 1,3 0 29,1 0 1,8-2 0,-4-2 10,0-2 0,14-8 0,-4 5 0</inkml:trace>
  <inkml:trace contextRef="#ctx0" brushRef="#br1" timeOffset="90321">12261 7284 6580,'8'-12'0,"3"2"0,5 2 0,1 7 0,-1 4 0,-5 9 0,-5 4 0,-2 1 0,0 2-63,2 5 0,0-3 0,-6 8 1,0 2 102,0 2 1,0 2-1,0 0 1,0 0-18,0 0 1,0-6 0,0 2 0,0 2-39,0 0 1,-2 10 0,-2-12 0,-2 0-55,2 2 0,2-6 1,2 0-1,0-2 26,0-3 1,-2-3 0,-4-1 42,-5-1 0,-5-7 0,-1-2 0</inkml:trace>
  <inkml:trace contextRef="#ctx0" brushRef="#br1" timeOffset="90524">11999 7773 7131,'0'-18'0,"0"1"0,0-1 0,2 3 0,4 1 0,5 4-256,5 3 0,1-5 1,1 6 265,-1 2 1,1 2 0,-1 4-178,1 4 1,-3-2 166,-3 8 0,3-9 0,-5 5 0</inkml:trace>
  <inkml:trace contextRef="#ctx0" brushRef="#br1" timeOffset="90733">12383 7790 6506,'8'-10'0,"3"4"0,5 5 0,1 1 0</inkml:trace>
  <inkml:trace contextRef="#ctx0" brushRef="#br1" timeOffset="89164">9990 8017 6878,'0'-12'-289,"0"1"1,-7 5 302,-5-6 1,-2 6 0,1-3 69,1 1 0,1 2-108,-7 6 1,7 0-1,-1 2 26,-2 4 1,5 2-1,-1 5 1,2-1 6,4 2 1,-4 1 0,3 4-23,1 5 0,2-5 0,2 4 0,0-3 27,0-3 0,6-5 0,1-2 0,3-3 4,4-3 0,-5-2 0,3-2 1,2 0-15,1 0 0,3 0 1,-1-2-1,1-2-5,-1-1 0,-1-9 0,-3 2 5,-1-3 1,-8-3 0,3 1-1,-1-1-76,0 1 1,0 5 0,-6 1 112,0-3 1,0 4-41,0-1 33,0 7 1,8-2 0,3 12-30,5 6 1,1 3 0,1 3-13,-1-1 0,1 0 0,-3 1 2,-3-1 1,1-5 0,-5-2 3,2-3 0,-4 5 1,5-6 0,-5 0 0,4-8-1,-2-4 0,3-4 1,-5-7-1,0-1-5,2 1 1,-6-6 0,5-3 0,-1-1-21,0-4 0,2-2 1,-4-2-1,1 0-2,-1 0 0,0 2 0,0 4 0,2 6 26,-2 4 1,-2 1 23,-2 1 1,-2 7-12,-4 4 0,4 6 14,-4 6 0,4 4 0,2 7-14,0 1 1,0 5-1,0 2 1,2 0 5,4 1 0,-4 3 0,6-6 1,0 0-24,3 2 0,-1-5 0,0 3 0,-1-1-6,1 1 0,0-10 0,3 5 0,-3-3-434,-2 1 446,5-6 0,-3 5 0,7-5 0</inkml:trace>
  <inkml:trace contextRef="#ctx0" brushRef="#br1" timeOffset="89398">10427 7947 6817,'2'-15'0,"4"1"0,5 4 0,5 3 0,1 3 0,1 2 0,-1 2 0,1 0 0,-1 0 0,3 0 0,3 0 0,-4-8 0,7-2 0</inkml:trace>
  <inkml:trace contextRef="#ctx0" brushRef="#br1" timeOffset="94072">11021 8628 6922,'0'-17'0,"0"-1"0,2 3-763,4 3 818,-4-3 1,-2 13-14,-12-4 0,-4 4 1,-1 4-1,1 4-4,5 5 0,-3 5 1,6 1-1,-1 1-29,-5-1 1,4 7 0,1 1-1,1 0-3,4 0 0,-4 4 0,2-5 0,3-3 6,1-2 0,2-1 1,2-1-1,3-1 5,7-4 1,4 1 0,1-5 0,2 0-13,5-1 0,1 5 1,6-6-1,-4-2-5,-2-2 0,6-2 0,-3 0 0,1 0-4,0 0 0,-8-2 0,4-2 0,-3-4-1,-5-2 1,5 1 0,-13-5-1,1 2 1,-2 1 0,-8-7 3,0 1 1,-2 5 0,-4 3 0,-6 1 0,-3 2 0,-3 6 0,1 0-72,-1 0 0,1 2 0,-1 4 0,1 5-97,0 5 0,-1 1 0,1 1 169,-1-1 0,1 1 0,-1-1 0</inkml:trace>
  <inkml:trace contextRef="#ctx0" brushRef="#br1" timeOffset="95839">14095 8192 7569,'-18'0'-500,"8"0"1,1 0 419,3 0 1,2 7 0,-6 5 101,3 4 0,1 7 0,4 0 1,-2 0-5,-2 3 0,0-7 1,6 6-1,0-1 23,0-1 0,2 0 0,2-3 1,4 1-13,2 2 0,-1 2 0,5-3 0,-3 1-12,3-2 0,-4 1 1,-1-1-1,1 2-10,0-1 1,-4-3 0,3-1-1,-1-1-12,-4 1 0,-2-1 0,-2 0-25,0 1 1,0-6 0,-2-3-27,-4-1 0,2 4 1,-7-6-1,-3-3 11,-1-1 1,-3 0 0,1 2 0,-1 2 44,1-2 0,-9-10 0,-1-4 0</inkml:trace>
  <inkml:trace contextRef="#ctx0" brushRef="#br1" timeOffset="96096">13955 8628 6670,'6'-11'0,"1"1"0,3 2-363,4 4 0,1-3 386,3 1 1,-7 0 0,-1 4 0,0-2 9,-1-2 0,3-1 0,6 3-42,-1-2 1,0 0 0,1 4 0,1-2-14,5-2 1,-3-1 0,8 3 21,2-2 0,2-8 0,2 5 0</inkml:trace>
  <inkml:trace contextRef="#ctx0" brushRef="#br1" timeOffset="94642">12435 8698 6200,'-17'0'-40,"0"0"1,-1 0 0,1 0 42,-1 0 1,-5 2 0,-2 2 0,-1 4-1,1 1 0,-6-3 0,4 4 1,-2 0-1,0-1 1,7-3 0,-1 6-1,4-1 86,1-1 1,7 6 0,1-5-50,2 5 1,2 1-17,6 1 0,8-7 1,4-1-1,3-2-7,3-4 1,-1-2-1,3-2 1,1 0-16,2 0 1,0 0 0,-5-2 0,-1-2-21,1-2 0,-1-6 1,1 5-1,-1-3-36,1-4 0,-1-1 0,1-3 0,-3 1 15,-3-1 0,3-5 1,-5 0-1,0 0-16,-4-3 0,-4 1 0,-2-6 0,0 4 43,0 2 1,0 0-1,0 3 1,0-1 102,0 2 0,-8 1-29,-4 3 0,2 7-14,-1 4-33,7 4 1,-4 10-1,8 4 1,0 3 8,0 3 0,6-1 0,0 2 0,-2 3-13,-2 1 1,-2 0-1,0-3 1,2 1 0,3 2 1,-3 1 0,4-7-1,-2 3-94,2 3 0,-2-4 0,7 5-200,3-5 282,-6-2 0,7 1 0,-5-1 0</inkml:trace>
  <inkml:trace contextRef="#ctx0" brushRef="#br1" timeOffset="94840">12645 8733 6920,'-10'-8'-270,"5"6"0,10-3 78,7 3 0,-2 2 192,1 0 0,1 0 0,5 0 0</inkml:trace>
  <inkml:trace contextRef="#ctx0" brushRef="#br1" timeOffset="95251">13151 8576 6224,'-17'0'-6,"0"0"1,1 8 0,4 3 0,5 3 21,-1-2 0,6 3 0,-4-3 1,2 1 51,-2-1 0,4 3-6,-3-3 1,5 2-48,5-3 0,5-3 0,8-8-17,-1 0 0,1 0 0,1 0-7,4 0 0,-3-8 0,3-1 0,-4-3 17,-1 0 0,-8 1 1,-3-7 5,1 1 0,-6-1 0,4 1-9,-4-1 1,-10 7 0,-4 1-49,-3 2 1,-3 2 0,1 6-31,-1 0 1,1 0-1,-1 0-116,1 0 1,5 6 188,1 0 0,-1 8 0,-5-5 0</inkml:trace>
  <inkml:trace contextRef="#ctx0" brushRef="#br1" timeOffset="95468">13379 8628 6853,'1'-15'0,"5"3"0,4-3 0,7 5 0</inkml:trace>
  <inkml:trace contextRef="#ctx0" brushRef="#br0" timeOffset="15284">4419 7249 7569,'2'-10'-1533,"4"4"1637,-4-4 406,6 8-334,-8-5 1,0 5-55,0-4 0,2 4-95,4-4 0,3 4 0,9 2 0,-1 0-65,1 0 0,-1 0 0,3 0 0,1 0 10,2 0 0,0 0 1,-5 0-1,-1 0 21,1 0 1,-1 0-1,1 0 1,-1 0 4,1 0 1,-1 0-1,1 0 1,-1 0-11,1 0 1,5 0 0,0 0-38,-2 0 0,-1 0 18,-3 0 0,-7 2 96,-4 4-18,-4-4 16,-2 6-52,-8-1 0,6-3 0,-4 8-13,4 2 1,2-5-1,-2 1 14,-3-2 0,1 5 37,-8-1 1,0 2-1,-5-1 3,0-1 0,-1-6 0,1 3 0,1 1 10,4 0 0,-3-4 0,3 3 0,-3-1 25,-3-4 0,7 6 0,-1-1 0,0 3 17,3 0 1,-5-7-1,6 7 1,1 2-21,-1 1 1,0 3 0,4-1 0,-2 2-29,2 5 1,1-5 0,-1 4 0,-2-3-22,2-3 0,2 1 0,2-1 0,0 1 8,0-1 1,0-5 0,0-1-352,0 3 1,0 2 53,0 1 1,0-5 0,2-3 253,4-1 0,3 6 0,9-5 0</inkml:trace>
  <inkml:trace contextRef="#ctx0" brushRef="#br0" timeOffset="13108">2673 7301 7252,'0'-10'-113,"0"3"268,0 7 1,2 1-117,4 5 0,-4 4 0,3 7 0,-1 1-14,2-1 1,-4 1 0,6-1 0,-2 1-45,0-1 1,1 1 0,-3-1 0,2 3-48,-2 3 1,0-4 0,0 5 1,1-5 0,1-2 0,-4-1 0,2-2-144,2-3 1,0-5-1,-4 4-30,3-3 238,5-1 0,0 2 0,-2 2 0</inkml:trace>
  <inkml:trace contextRef="#ctx0" brushRef="#br0" timeOffset="13633">2987 7318 6733,'0'-17'7,"0"7"1,0 4 0,2 10 22,4 2 1,-4 8-10,4-3 1,2-1 0,-1 0 5,3-2 1,-4-1-10,6-1 1,-1-4-1,7 4 22,-1-4 1,1-2 0,-1 0 44,0 0 1,1 0-54,-1 0 1,1 0 0,-1 0 0,1 2 4,-1 4 0,1-4 1,-3 5-1,-1-1-45,-3 0 1,1 2-1,6-2 21,-1 5 1,-5 3-1,-3-1 1,-1-1-106,-4 2 1,4 1 0,-2 3 65,-2-1 0,-3 1 1,-1-1 40,0 0 1,0-5 0,-1 0 27,-5 1 0,-4 1 0,-7-1 57,-1-1 1,1-8 0,-1 4-36,1 0 1,-1-7 0,1 5-17,-1-4 0,7-2 0,-1 0-95,-2 0 1,5-6-1,-1-1-11,2-3 0,2-2-414,6-5 1,0 5-259,0 1 729,0-1 0,8-6 0,2 1 0</inkml:trace>
  <inkml:trace contextRef="#ctx0" brushRef="#br0" timeOffset="13863">3162 7301 6796,'0'-12'-137,"0"1"1,0 5-1,2-4 202,4 2 1,-2 1-1,7 3 1,3-2-152,1 2 0,-3 2 0,0 2-94,1 0 1,3 0 179,1 0 0,1-8 0,-1-1 0</inkml:trace>
  <inkml:trace contextRef="#ctx0" brushRef="#br0" timeOffset="14101">3599 7458 6614,'7'-10'-102,"5"5"0,3 3 1,3 2-1</inkml:trace>
  <inkml:trace contextRef="#ctx0" brushRef="#br0" timeOffset="14642">3843 7249 7569,'-17'0'-322,"7"0"-38,2 0 504,8 0-196,0 0 1,8 0 92,4 0 0,-3 0 0,3 0-52,1 0 0,3 0 0,3 0 0,3 0 34,1 0 0,0 0 1,-5 0-1,-1 0-57,1 0 0,-1 0 1,1 0-1,-1 0-7,1 0 1,-7 0 0,1 0-132,1 0 0,3 0-24,1 0 42,1-8 692,-8 6-497,-3-6 0,-7 10 1,0 4 25,0 6 1,-5-3 0,-1 3 40,2 1 1,0 3 0,0 1 0,-2 1-46,2-1 1,2 1 0,2-1-1,-2 1-61,-3-1 1,3 1 0,-4-1 0,4 1-105,2-1 0,0 1 1,0-1-112,0 1 0,6-7 47,0 1 166,7-1 0,-11-1 0,6-2 0</inkml:trace>
  <inkml:trace contextRef="#ctx0" brushRef="#br1" timeOffset="111102">4280 8628 7569,'-10'8'-763,"2"-6"1,8 14 756,0-5 1,0 5-1,2 1 1,2 3 58,2 3 0,5 2 0,-3 6 0,0-2-37,0 2 0,5 2 0,-3 2 1,2 2 17,-1 4 1,1-4 0,3 3 0,-1-3-20,-2-2 1,-1 0 0,5-2-1,-3-2-18,-1-2 1,-6-5 0,4 3 0,-3-2 9,-3-4 1,-2-7 0,-2-2-84,0 1 0,-2-5 1,-4-4 48,-5-8 0,-7-8 0,-3-11 0,-2-4-5,1 0 0,3-14 0,2 0 0,-1-7-1,1-5 1,-1-1 0,1-2 0,1-3 36,4 3 1,-1 2-1,5 1 1,0 3 65,1 3 0,3-3 0,8 5 1,3-1 18,3-1 1,9 8-1,9-1 1,3 1-15,4-2 1,-4 6 0,11-2 0,-1 8-53,0 4 0,7 4 0,-3 7 1,0 4-16,-5 3 1,-3 1 0,-4 8 0,-2 5-48,-2 11 0,-7 1 0,-1 10 0,-7 4 43,-9 6 1,3 0-1,-4 8 1,-4-1-69,-4-1 0,-15 3 0,1-5 0,-3 0-27,-4-1 1,-8 5 0,-8-6 0,2-3 76,2-1 0,-3-4 0,-1-4 1,2-5 16,2-5 1,4-3 0,2-5 0,4-3 86,2 0 0,7-6-8,7 4 0,7-6 0,0-4 1,8-2-54,7 2 0,5 2 1,3 2-1,5 0 19,5 0 1,4 0-1,2 0 1,-2 0-24,-4 0 1,4 0 0,-4 0 0,4 2-51,2 4 1,-6-2-1,0 5 1,2 1-10,2 0 1,-4-4 0,0 5 0,0 1-29,-1-2 1,5 3 0,-4-7-1,4-2-57,2-2 0,-2 4 1,-2-1 118,-2-1 0,-8-2 0,4-2 0</inkml:trace>
  <inkml:trace contextRef="#ctx0" brushRef="#br1" timeOffset="111752">5205 8890 7068,'18'0'-368,"-1"0"0,1-6 0,-1 1 407,1 1 0,-1 0 0,1 0 19,-1-2 0,0-7 1,1 1-57,-1-4 0,-5-1 1,0-1-9,1 1 1,-5 0 0,-2-1-10,-4 1 1,-4 1 0,-4 4 0,-6 7-9,-3 3 1,-3 2 0,1 0 0,-1 0 54,1 0 0,-6 0 0,-1 2 4,3 3 1,2 5 0,3 8 0,3-1-23,1 1 1,8-1-1,-2 0 1,4 1 0,2-1 1,8 1 0,4-1-1,3-1-11,3-4 1,5 1 0,2-7 0,0-2 5,1-2 1,5-2 0,-2 0 0,4 0-5,2 0 1,-6-8 0,-2-2-1,0-1 3,0-1 0,-3-5 0,3-7 1,-2 1-20,-4-2 1,-1-1 0,-1-5 0,1 2-2,-3-2 0,4 4 0,-9-2 1,2 0 7,-3 2 0,-1-2 0,-6 9 0,2 5 57,-3-1 1,-1 6 34,-2-1-79,0 7 1,0 4 0,0 14 0,0 5 13,0 4 0,6 8 0,2-2 0,0 4 5,0 2 1,5 0-1,-1 2 1,1 2 28,-1 2 1,4 7 0,-5-1 0,5 1-1,1 1 1,1-3 0,-3 3 151,-3 1-204,3 3 1,-7-9-1,6-1 1,-3-2-77,3 0 0,-4-7 0,-1-6 0,-1-3-3,-4-4 1,4-1-1,-2-3 1,-3 1-15,-1-1 1,-2-5 0,-2-3 0,-3-1-37,-7-4 0,-9-2 0,-5-2 1,-1 0-2,-4 0 0,-2-8 1,-4-3 123,-3-5 0,-5-9 0,-7-2 0</inkml:trace>
  <inkml:trace contextRef="#ctx0" brushRef="#br1" timeOffset="111962">5747 8104 7569,'7'-27'0,"-5"2"0,4 8-290,-4-1 1,-4 8-90,-4 5 0,-1 5 0,-7 3 379,2 3 0,8 8 0,-11-4 0,5 7 0</inkml:trace>
  <inkml:trace contextRef="#ctx0" brushRef="#br1" timeOffset="112391">6183 8471 7389,'16'-12'-263,"-5"1"1,5 5 99,-4-6 1,3 7-1,3-7 115,-1-2 0,-7 5 37,-4-3 1,1 0 8,-1-5 0,0-1 0,-8 3 10,-4 3 1,2-3 9,-7 3 1,-1-2 0,-5 3 33,-1 5 1,1 4 0,-1 2-23,1 0 0,1 2 0,3 4 7,1 5 0,8 5 1,-2 1-1,4 1-31,2-1 0,0 1 0,0-1 1,0 1-25,0-1 1,2 1 0,4-3 0,6-1-12,3-3 1,3-1 0,-1 2 0,3-4-21,3-1 1,4-5 0,6 4-1,-2-4 49,-2-2 0,0-8 0,6-1 0</inkml:trace>
  <inkml:trace contextRef="#ctx0" brushRef="#br1" timeOffset="112920">6707 8174 6675,'0'-17'-497,"0"-1"542,0 9 1,-8 9 0,-3 11-27,-5 5 1,5 1 0,-1-1 0,0-3 0,3-1 0,3 2 1,-2 1 0,2 3-10,2-1 1,2 0 0,4 1 0,2-1 2,2 1 1,8-1 0,-3 1 6,5-1 0,1-5 0,1-2 0,-1-3 24,1-3 0,5-2 0,2-2 1,0-2-44,1-4 1,3-3 0,-4-9 0,0 1-18,0-1 1,-1-1-1,-7-4 1,1-5-47,-1 1 0,-5-6 1,-3 4-1,-1-4 10,-4-2 1,-2-2-1,-2-1 1,0-5-36,0-2 0,-2 1 0,-2-5 0,-2 5 101,2 1 0,1 4 0,-1 8 0,-2 4 56,2 2 0,0 7 0,0 6 89,-2-1-146,1 5 1,5 8 0,0 12-1,2 3 4,3 3 0,-3 7 0,6 4 0,-2 4-12,0 2 1,5 0 0,-3 2 0,2 2 12,3 1 0,-3 1 1,2-6-1,1 0 46,3 0 0,-1-6 0,-1 0 0,-2 0-87,1-2 0,3 1 0,-1-7 0,-1 2-169,-3-1 1,-1-3-1,4-2 191,-3 1 0,-7-1 0,4 1 0</inkml:trace>
  <inkml:trace contextRef="#ctx0" brushRef="#br1" timeOffset="113132">7074 8069 6657,'8'-17'0,"1"0"0,5-1 0,2 1 0,5-1 0,4 1 0,8-1 0,4 1 0,6-3 0,3-1 0,7-2 0,3-1 0,0 3-71,-2 4 0,-1-3 0,-3 14-113,-3 2 1,-6 3 183,-12 1 0,-4 7 0,-8 3 0</inkml:trace>
  <inkml:trace contextRef="#ctx0" brushRef="#br1" timeOffset="113573">4664 9973 7569,'0'-10'-630,"2"-3"1,4 5 595,5-2 1,7 1 0,5-5 0,6 2 45,4-1 1,10-3 0,3-3-1,5-2 37,1-3 0,1-1 0,3 4 0,6-5 4,8-1 1,11-4 0,3-8 0,-39 18 0,1 0 1,3-2 1,1 1-1,2-1 1,1 0-1,2-3 1,0-1-1,3 1 1,1 0-123,0-1 0,2 1 0,5 0 0,0 0 0,0-1 0,0 0 0,0-1 0,0-1 78,4 0 0,0 0 1,-2 0-1,1 0 0,5 1 1,0 2-1,-2-2 1,-1 1 1,-1 1 1,0 0 0,2-4 0,0 0 0,-6 5-1,0 1 1,-2 1 0,0 0-28,-6 0 1,0 1-1,1-1 1,-1-1-1,-7 4 1,-1 0-1,-2 0 1,1 1-101,42-18 1,-8 10-1,-13 4 1,-4 3 113,-8 3 0,-3-3 0,-13 1 0,5 1 0,-4 9 0,-5 5 0</inkml:trace>
  <inkml:trace contextRef="#ctx0" brushRef="#br1" timeOffset="72584">7458 88 6458,'0'-17'-82,"0"-1"1,0 7 137,0-1 19,0 8 1,0-6 94,0 5-229,0 3 25,0-6 1,0 10 38,0 4 1,0 3 0,0 9-5,0-1 1,-2 1-1,-2-1 17,-1 1 1,-1 5 0,6 0 0,0-1 17,0-3 0,0 4 0,0 3 0,0-1-19,0 0 0,0 4 0,0-4 0,0 1 1,0-1 1,0 6 0,0-4 0,0 0 1,0-4 1,0 3 0,0-1 0,0 2-3,0 4 0,0 2 1,0 2-1,0 0 27,0 0 1,0 0 0,0 2 0,-2 2-19,-4 1 0,-2 7 1,-5-4-1,1-1 2,-2 1 0,5 3 0,-3-3 1,0 0-29,3 0 0,-1 3 0,6-3 0,-2 0-4,2-1 0,2 5 1,2-5-1,0 3 7,0 4 1,0-5 0,2 3 0,2-1 1,2-1 1,0 5-1,-6-3 1,0 2-4,0-3 0,0 5 1,0-7-1,0 3 19,0-1 0,0-1 0,0 3 0,0-3-6,0-2 0,0 3 1,0-3-19,0 2 1,0-5 0,0 7-1,2 0 1,2-1 5,2 1 1,-1-3 0,-3 5 0,2-3-2,2 3 1,0-1 0,-6 1 0,0-2 6,0 1 0,0 1 1,-2-1-1,-2-1 18,-2 1 1,-5 1 0,5-1 0,0-3-4,-2-2 0,6 3 1,-4-3-1,4-1-9,2 1 1,-5 4 0,-1-7-1,2 1-6,2 2 0,2-4 0,0 7 0,0 1 6,0-2 0,0 3 0,0-5 0,-2-1-3,-4 1 1,4 4-1,-4-5 1,5 1-7,1 0 0,-2 3 1,-2-3-1,-2 2-5,2 3 1,-4 1 0,2-1 0,3-1-12,1 1 0,0 1 1,-2-1-1,-2-1-2,2 1 0,2-3 0,2 0 1,0-3 34,0-3 0,0-2 0,0-2 0,0 0-13,0 0 0,0 0 1,0-2-1,0-2 88,0-2 0,0-2 1,0 4-1,0-2-31,0 2 1,0 2 0,0 2 0,0 0-25,0 0 0,0 0 1,-2-2-1,-2-2-107,-2-2 1,1 0 0,5 6 0,0-2 34,0-4 1,0-2-1,0-5-19,0 1 1,0 0 0,0-5-493,0-1-340,0-7 879,7-2 0,3-16 0,8-2 0</inkml:trace>
  <inkml:trace contextRef="#ctx0" brushRef="#br1" timeOffset="73818">5502 5101 7569,'0'-10'-306,"8"2"1,-4 8-1,5-2 1,1-2 0,0-2 344,3 3 0,-3 1 0,2 2-5,1 0 1,3 0-1,1 0 1,1 0-23,-1 0 1,1 0 0,-1 0 0,3 0-9,3 0 1,4 0 0,8 0 0,0 0 7,0 0 1,0-2 0,2-2 0,2-2-26,1 2 0,7 2 1,-4 2-1,1 0 7,5 0 1,1-2 0,3-2 0,-1-2 50,0 3 1,3-5 0,1 2 0,4 0-4,2-2 0,-4 5 1,4-7-1,1 2-29,-1 4 1,-6 2-1,2 2 1,-4 0-30,-1 0 0,1 0 1,2 0-1,3 0-13,-3 0 0,-2 0 0,-1 0 0,1 0 22,4 0 1,-3 0 0,5 0 0,-2 0 22,0 0 0,8 0 1,0 0-1,4-2-7,0-3 1,7 3 0,-11-4 0,0 4-26,2 2 0,-6 0 0,2 0 0,0 2-45,-1 4 1,4-4-1,-4 5 1,1-1 30,0 0 0,0 2 1,6-4-1,-1 1 15,1-1 0,2-2 1,2-2-1,3 0 8,3 0 0,1 0 0,7 0 0,-3 0 16,-3 0 1,7 2 0,-8 2 0,-1 2-38,0-2 1,-1 0 0,6-1 0,-3 3 13,-6-2 0,3-2 0,1 0 0,-1 2 15,-3 2 0,2 0 0,-3-4 0,-1 1-8,-2 3 1,4 0 0,1-6-1,1 0 13,-1 0 0,7 0 0,-3 0 0,5 0 33,1 0 1,0 2 0,-1 2 0,-5 2-40,-5-2 1,7-2 0,-1-1-1,-3 3 4,1 2 0,-6 0 0,7-4 1,1 2-4,-3 2 0,5 5 0,-9-5 0,-1-2 29,-2-2 0,6 0 0,1 2 0,3 2 30,-1-3 1,-5-1 0,3-2 0,-1 0-28,-4 0 0,1 0 1,-3 0-1,-4 0-33,0 0 1,-2 2 0,-2 2-1,-6 2 11,-3-2 0,-3-2 0,0-2 0,-1 0 7,-5 0 1,5 0 0,-7 0 0,3 0 66,0 0 1,-1 0-1,7-2 1,-1-2-39,0-2 0,1 0 0,-1 4 0,-1-1 1,-5-3 0,10 0 0,-5 4 1,-3-2-4,-5-2 0,-2 0 0,-4 6 0,-4 0-45,0 0 0,-8 0 0,-2 0-252,-3 0-217,-3 0 1,-9 0 468,-8 0 0,-16 8 0,-11 2 0</inkml:trace>
  <inkml:trace contextRef="#ctx0" brushRef="#br1" timeOffset="76678">7214 4961 6019,'7'-10'9,"-5"2"73,6 8-55,-8 0-29,0 0 0,8-5 76,4-1 1,-3-2-14,3 2 1,-2 2-1,3-5-36,-1 1 0,-6-4 0,3 4-11,-1-1 1,6 3 0,-5-6 0,3 1-20,0 1 0,-1-4 0,7 7 1,-3-3-7,-3-4 0,9-1 0,-3-3 0,3 1 9,4-1 1,-5 1 0,3-3 0,-4-1 3,-1-2 0,-1 0 1,1 5-1,-1 1-2,1-1 0,-1-5 0,1 0 0,-3-1-18,-3-1 0,3 4 0,-3-6 0,4-1-2,1 1 1,0 0 0,1-4 0,-1 2 19,1-2 0,-1 4 0,1 0 0,-1-1-1,1 1 1,-1 0-1,1-4 1,-3 4 30,-3 2 1,3-1 0,-1 3 0,5-4-24,5 0 0,-1-4 1,-4 5-1,3-1-14,1-4 1,6-2 0,-4-2 0,0 0-5,1 0 0,-1 6 0,-4 0 0,3 0 17,-3 2 0,-2-4 0,-1 8 0,-1-1 29,1-1 1,-1 4-1,1-6 1,-3-1 4,-3 1 1,9 4 0,-3-6 0,1 0-38,0 2 1,7-6 0,3 4 0,4-4-6,2-2 0,0 0 1,0 0-1,-3 0 13,-2 0 0,1 6 0,-6 2 0,0-1-10,0 1 0,-1 6 1,-7-4-1,1 1 26,-1 1 0,0-2 1,3 4-1,1-5 5,2-1 1,9 4 0,-3-6 0,4-2-39,2-2 1,0 0 0,-1 2 0,1 2 13,0-2 1,0-2 0,0-2-1,0 2 19,0 4 1,-2-4 0,-2 5-1,-4-1-16,-2 0 1,5 8-1,-5-2 1,0 3-11,0 3 0,-2-1 1,-5 1-1,1 1 7,5 5 1,-5-3 0,4 6 0,-3 0-27,-3 1 1,6-5-1,3 4 1,-1 1 20,0-1 1,6 0 0,-2 2 0,4-4 12,2 1 0,0-5 0,2 6 1,2 1 7,2-1 0,7-4 1,-1 5-1,3-1-12,3 0 1,-7 0 0,1 4-1,-1-1-6,-1 1 0,-2 2 0,-9 2 0,1 0-10,0 0 1,-2 6 0,-2 1 0,-3 3-3,-3 4 0,4-5 1,-4 3-1,2 2 3,4 1 1,2 1 0,2-3-1,0-1 5,0 1 0,6 3 1,2 1-1,1 3 8,5 3 0,1-4 0,3 7 0,-3-3 0,-3 0 0,3 2 1,-5-1-1,1 5-9,1 4 1,-6 2-1,3 0 1,1 0 2,-1 0 0,-3 5 1,6 1-1,1-2 0,3-2 1,1 3-1,0 1 1,1-2 2,-1-2 1,1-8-1,1 0 1,2 2 10,2 2 1,1 2 0,-7 0 0,0 0 8,1 0 0,-1 0 0,3 2 0,-1 1-16,-2 3 1,10 6-1,-9-4 1,3 1-4,4 5 0,-3-5 0,7 3 1,0-3-2,-2-5 0,8 8 0,-3-12 0,7 2-15,0 0 1,6-3 0,-1-1 0,3-2-32,-1-1 0,-5-1 1,3 6-1,-3 0-2,-8-1 1,0 1-1,-10-2 1,-2-2 16,-1-1 0,-5-1 0,-1 4 1,-5-2 38,-1-2 0,3-8 0,-3 2 0,0-3 9,0-3 1,5 1-1,-1-3 1,1-1 15,-1-2 1,1-7 0,-7 5 0,-2-2-18,-2-4 0,-8 0 1,-2-1-1,0 3-11,0-2 1,-5-2 0,1-2 0,-2 0-9,3 0 0,-5 0 1,4 0-1,-3 0-35,-3 0 1,1 0 0,-1 0 0,0 0-175,1 0 0,-1 0 0,-1 2-191,-4 4 1,1-2-51,-7 7 446,-8 1 0,-8 5 0,-7 1 0</inkml:trace>
  <inkml:trace contextRef="#ctx0" brushRef="#br1" timeOffset="79172">12924 3424 7056,'0'-12'-910,"0"1"967,0 7 1,6-6 40,0 4-63,8 4 1,-10-5-1,5 9-2,-1 3 1,-2-1-1,-6 8-15,0 1 1,0 3 0,0 1 0,0 1-5,0-1 0,0 1 1,0-1 1,0 1 0,0 5 1,0 0-1,0-1-3,0-3 0,0-1 0,0 1 1,0 2-5,0 3 1,0 1 0,0-4 0,0 4 4,0 3 0,0-5 1,0 4-1,0 0-18,0 0 1,0-3 0,0 5 0,0 0-2,0-2 1,0 6 0,0-6 0,0 2 11,0 0 0,0-5 0,0 3 0,0-2 23,0-4 1,0 5 0,0-1 0,2 0-13,4 0 0,-4 4 0,3-3 0,-3 1-8,-2 4 1,0-4-1,0 2 1,2 0 1,4-2 1,-4 6 0,4-4 0,-4 3-29,-2-3 1,0 2-1,0-6 1,0 0-7,0 0 0,0 1 1,0-5-1,0 2 19,0-1 0,0-3 0,0-2 0,0 1 2,0-1 0,0 1 0,0-1-1,0 1 0,0-7 0,0 1 13,0 2 0,0 1 0,0 3-9,0-1 1,2-5 0,2-1-1,1 3 3,-1 1 0,-2-3 1,-2 0-1,0 1 2,0 3 1,0-5-1,0 1 1,0 2 20,0 1 0,0 3 15,0-1 0,0 1-1,0-1 0,6-5-37,0-1 0,2-1 0,-4 4 3,1-3 1,1-5 0,-6 6 22,0 1 1,0-3 14,0 2-144,0-1-540,0-1 638,0-2 0,0-8 0,0 0 0</inkml:trace>
  <inkml:trace contextRef="#ctx0" brushRef="#br1" timeOffset="81600">11894 6375 7569,'-17'0'-713,"-1"0"516,1 0 0,5 0 0,2-2 248,3-3-42,1 3 0,6-14 1,2 5 58,4-5 0,-5-1 0,7-1-38,0 1 1,2-1 0,7 3 0,1 3-54,-1 6 1,1-2 0,-1 3 0,0 1 34,1 2 1,5 2 0,0 0 0,-1 0-45,-3 0 0,-1 0 1,-1 2-1,-1 4 44,-5 5 1,5 7 20,-4 5 1,1 2 0,1 4-1,-5-5-23,-1-5 1,4 0-1,-4 3 1,1 1-5,5-2 1,-1-1 0,3-3 0,-2 1-34,-1-1 1,12-1-1,-7-3 1,1-1-33,1 1 1,-3-3 0,1 0 0,-1 0-181,0-1 0,1-5 239,-1 2 0,-7 4 0,-2-1 0</inkml:trace>
  <inkml:trace contextRef="#ctx0" brushRef="#br1" timeOffset="81888">12383 6323 6906,'0'-17'-240,"-8"7"1,6 4 0,-3 12 280,3 5 0,0 5 0,-2 1 1,-4 1-10,-2-1 1,4 3-1,-3 1 1,-1 2 4,0-1 1,5 3-1,-7-2 1,0 1-22,3 1 0,-7 0 0,6 4 0,-1-4-27,-1 1 0,6-5 0,-3 6 0,-1-2-94,0-3 1,6-3-1,-4-1-169,1-1 274,5 0 0,-6-7 0,8-2 0</inkml:trace>
  <inkml:trace contextRef="#ctx0" brushRef="#br1" timeOffset="82322">12348 5834 7326,'2'-12'-1110,"4"3"1130,6 1 0,-3 2 0,3 4 0,1-2-18,3-2 0,1 1 0,1 7 2,-1 3 0,-1-1 0,-4 8 0,-5 0 3,1-3 0,-6 7 0,4-5 0,-4 5 8,-2 1 0,0 1 0,-2-1-10,-4 1 0,-4 3 0,-5-1 0,1-5-6,3 1 1,5-1 18,-6 3 0,8-7 129,-2 1-140,4-8 1,4-2 0,4-10-1,6 0-2,3 0 0,3-3 0,-1 3 0,1 0-8,-1 0 0,7-3 1,-1 5-1,-2 2-71,-1 2 1,-3 2-1,0 0 1,1 0 73,-1 0 0,9 0 0,1 0 0</inkml:trace>
  <inkml:trace contextRef="#ctx0" brushRef="#br1" timeOffset="82826">13012 6358 6546,'2'-10'86,"2"2"1,3 3-72,3-1 1,2-2-1,5 4-58,1-2 0,-1 1 0,1 5 1,-1 0-163,0 0 0,1 0-98,-1 0 303,1 0 0,-1 7 0,1 3 0</inkml:trace>
  <inkml:trace contextRef="#ctx0" brushRef="#br1" timeOffset="83080">12977 6602 6173,'11'0'13,"1"0"18,2 0 0,1 0 0,3 0 1,-1 0-70,1 0 1,-1 0-1,1 2-128,-1 4 166,0-4 0,1 6 0,-1-8 0</inkml:trace>
  <inkml:trace contextRef="#ctx0" brushRef="#br1" timeOffset="86167">13693 6236 7569,'0'-10'-1031,"0"-6"1077,0 15-23,0-7 0,0 10 0,0 4-9,0 5 1,0 5 0,0 1 0,0 1 2,0-1 1,0 1 0,0-1 0,0 0-17,0 1 1,0-1-1,0 1-26,0-1 0,0 1 1,0-1 0,0 1 0,2-3-609,4-3 633,-4 3 0,5-5 0,-7 8 0</inkml:trace>
  <inkml:trace contextRef="#ctx0" brushRef="#br1" timeOffset="86763">13990 6306 5801,'0'-12'5,"0"0"1,0 6 150,0-5 0,0 5-124,0-6 0,8 8 0,3-1-12,5 3 1,-5 2 0,1 0 0,2 0-30,1 0 1,-3 0 0,-1 0-11,3 0 1,-4 2 0,-1 3 6,-1 7 0,-2 4 0,-6 1 13,0 1 0,0-1 0,0 0 0,0 1 3,0-1 1,-2-5 0,-2 0 0,-4 1-2,-1 3 0,-1-5 0,-4 1 0,3 0 17,-3-3 1,4 5 0,-1-6 74,-3 1-32,-1-5-49,5 12-4,2-14 0,16 6 0,4-8-2,3 0 1,-3-6 0,-1 0 26,3 2 0,-4 2 0,1 2-32,3 0 1,-4 0-24,1 0 1,1 0 0,5 0-355,1 0 374,-1 0 0,9 0 0,1 0 0</inkml:trace>
  <inkml:trace contextRef="#ctx0" brushRef="#br1" timeOffset="86956">14426 6410 7569,'-7'-17'-755,"5"7"1,-4 0 519,12 5 235,-4 3 0,13-6 0,-5 8 0</inkml:trace>
  <inkml:trace contextRef="#ctx0" brushRef="#br1" timeOffset="87652">15003 6044 6063,'-12'5'30,"0"1"0,7 8 1,-7-4-1,-2 1 1,-1 1 8,-3 1 1,7 3 0,-1 1 0,0 1-7,3-1 1,-5 7 0,6-1 0,1 0-15,-1 2 1,2-5-1,6 5 1,0-2-21,0 1 1,0-1-1,2-6 1,2 1-5,2-1 1,7 1 0,-1-1 0,3-1 5,3-5 0,-1 3 1,3-6-1,1-1-3,2 1 1,-5-2-1,-6-6 1,1 0 0,3 0 0,-5 0 0,-1-2 18,-2-4 0,-2-3 1,-6-9-42,0 1 0,-2-1 1,-4 3-1,-6 3 25,-3 6 1,-3-2 0,-1 3-2,-5 1 0,-3 10 0,-8 3 0</inkml:trace>
  <inkml:trace contextRef="#ctx0" brushRef="#br1" timeOffset="97165">13099 3895 5932,'10'0'427,"-2"0"-430,-8 0 1,7 0 0,7 0 0,7 0-3,8 0 0,6 0 1,6 2-1,4 2-15,-1 2 0,7 0 0,-3-6 0,5 0-29,-1 0 1,8 6-1,-11 0 1,-3-3-36,-1-1 0,1 4 84,-5 0 0,0 8 0,-6-5 0</inkml:trace>
  <inkml:trace contextRef="#ctx0" brushRef="#br1" timeOffset="97493">13134 4227 6269,'17'0'-159,"1"-2"1,1-2 152,5-1 1,3-1 0,8 6 0,2 0 57,3 0 0,5-6 0,7 0 0,3 2-11,3 2 0,-2-3 1,10-1-1,2 2-11,0 2 1,6 2-1,-8 0 1,6 0-31,3 0 1,1 0 0,-8 0 0,-2 0-16,-2 0 1,-8 0 0,4 0 0,-3 0 10,-5 0 1,-2 0-1,-13 0 1,0 2-326,-4 4 329,-10-4 0,3 13 0,-9-5 0</inkml:trace>
  <inkml:trace contextRef="#ctx0" brushRef="#br1" timeOffset="97823">13361 4524 7162,'12'0'-538,"-1"0"1,5 0 507,5 0 0,1 0 1,7-2-1,2-2 66,2-1 1,9-7 0,5 6 0,3 0 22,3-1 1,5 3-1,4-8 1,2 0 26,2 3 1,12-1-1,-8 6 1,1-2-63,1 2 0,-2 2 1,-2 2-1,-4 0 18,-6 0 1,0 0 0,-1 2 0,-5 2-141,-1 2 0,-3 2 1,-11-4-1,0 3-75,-4 3 1,-10-4 0,0 6 172,-3 1 0,-3 3 0,1 1 0</inkml:trace>
  <inkml:trace contextRef="#ctx0" brushRef="#br1" timeOffset="98152">13204 4769 7155,'12'-6'-516,"-1"0"0,3 2 508,1 2 0,3 0 0,1-2 0,4-1 30,7 1 1,3 0-1,1 0 1,3-2 0,4 2 0,4-4 1,9 3-1,2-1 4,3-2 1,7 4 0,-1-5 0,7 1 6,4 4 0,7 2 0,1 2 0,3 0-27,0 0 1,11 0-1,-13 0 1,0 0-17,-1 0 1,-16 2 0,0 2 0,-6 4-79,-6 1 1,-4-3-1,-5 4 1,-8-1 2,-8 1 1,0-4 0,-8 4 83,-2-3 0,-1 7 0,-3-4 0</inkml:trace>
  <inkml:trace contextRef="#ctx0" brushRef="#br1" timeOffset="98569">13361 5013 7274,'8'-9'-317,"-4"-5"0,7 8 1,3 2-1,3 2 344,7 2 1,1-2-1,8-2 1,0-1-6,4 1 0,2 2 1,-3 2-1,3 0 35,2 0 0,6 0 0,-3 0 0,3 0-37,1 0 0,12 0 0,-5 0 0,5 0-67,6 0 1,-4 2 0,0 2 46,-2 1 0,6 9 0,-4-4 0</inkml:trace>
  <inkml:trace contextRef="#ctx0" brushRef="#br1" timeOffset="108921">4734 6672 7569,'0'-11'-734,"0"-1"511,0-2 1,6-1-1,-1-3 1,-1 1 244,-2 0 0,-2-1 1,0 1-1,2-1 2,4 1 0,-4-1 0,4 1 0,-4-1-1,-2 1 1,0-6-1,2-1 1,1 1-1,3-2 0,2 3 0,-4-5 0,4 0 0,1 0 0,-3-2 0,4-6 0,0 0 0,-1 0 1,-3 0-1,4 0 1,0 0 2,-1 0 0,-5 0 1,2 0-1,-4 0 7,-2 1 1,2-7-1,2 0 1,2 2-26,-3 2 1,5 1 0,0-3 0,0-4 2,-1-2 0,5 1 0,-4-3 1,2 4-43,3 1 1,-3 3 0,0-6 0,-1 1 33,1-1 1,0 4-1,3-3 1,-1 1 18,1 4 1,-3-3-1,0-1 1,0 0 18,-1 0 1,-3 1 0,4 3-1,0-2-26,-1 2 0,-3 3 1,4-1-1,-1 0-19,1 2 0,2-10 1,5 10-1,1-2 9,-1 1 0,1-1 0,-1-2 1,1-2-4,-1 2 1,1-3-1,-1-1 1,0 0 2,1 1 0,5-1 0,0 4 0,-1-4 13,-3-1 1,5-1 0,-1-3 0,0 3-13,2 2 0,-5-3 0,5 3 0,-2 0-12,1 1 1,5-5 0,-6 4 0,0 1-5,2-1 0,-5-4 0,5 7 0,-2 1 5,1 2 1,-1-4-1,-4 0 1,3 3 3,1 1 1,2-4-1,-2 0 1,5 3 0,-1 1 0,6-4 1,-4-2-1,4 1 0,2-1 0,0-6 0,0 5 0,0-3-1,0 1 1,-1 1 0,1-4-1,0 5 0,0 1 1,6-4 0,0 5 0,-1-1 0,3 0 0,-4-3 0,8 5 0,-1 0-1,-1-1 1,5 3 0,-5-6 0,-1 3-13,-3 3 0,-2 2 1,0 0-1,2 0-2,-3 2 1,1-4 0,0 10 0,4-4-2,1-2 0,3-5 1,5-1-1,1 2 15,-1 2 1,2 0 0,5-2-1,5-3 3,4-3 0,3 4 0,3-5 0,2-1-4,-2 3 1,-3-5-1,-3 8 1,-2 1 6,-2-3 1,-2 10 0,2-6 0,-5 2-5,-5 6 0,-2-4 0,1 6 0,-1-2 1,1 2 1,-1-2 0,0 8 0,1-1 4,-1-1 0,6 6 1,4-6-1,2 1-2,2 1 0,14-6 0,-4 4 0,7-1-5,4 1 1,7-4 0,1 6 0,2 0-2,-47 10 1,1 0 0,44-6-1,0-4 1,-4 5-7,-4 7 0,2-3 1,-11 6-1,-2 0 5,-4 1 1,5-5 0,-11 6 0,2 2-3,6 2 1,-2 2-1,9 0 1,3 0-4,1 0 1,2 2-1,1 4 1,-1 6-7,0 3 1,3 3-1,1-1 1,4 3 5,2 3 1,-6-4 0,2 5 0,-6-5 3,-5-2 0,-4 1 0,-9-1 0,-1 1 2,-4-1 1,-5 7 0,-11 1 0,-3 0-29,-3 0 0,-1 4 0,-6-3 0,-2 1 10,-4 4 0,4 2 0,-4 4 0,4 0 6,2-3 0,6 11 1,0-10-1,-2 2 20,-3 0 0,-1-2 1,2 2-1,0 1 5,-2 3 1,-2 0 0,-12-6 0,1 2-6,-7 3 0,3-3 0,-9 6 0,1-2-6,-4-1 1,2 7 0,-3-4 0,-1-1-3,-2 1 1,4 4 0,0-5 0,0 1-1,2 0 1,-1 3-1,7-3 1,-2 2 10,1 3 1,-3-3 0,1-1 0,1-1-1,-2-4 1,5 4 0,-5-1 0,2 1 0,-1 0 1,-1-1 0,4-3 0,-5 2 19,-1-2 1,4-2 0,-5-2 0,1-1-7,0 1 0,0-2 1,-4-2-1,1-1-4,-1 1 0,4-4 0,-2 0 0,0 0-4,2 0 0,-1-3 0,7 3 0,-4-2-7,-3-4 1,5 5 0,-4-3 0,-1-2 1,1-1 1,0 3 0,-4 0 0,2-2 7,-2-1 1,-1-3 0,1 1 0,2-1 9,-2 1 0,0-1 11,2 1 1,-4-1-10,4 1 1,-3-3-1,1-1-21,2-3 1,0-5-10,-6 6 1,6-1-22,0 7 1,1-6-39,-1-1-37,-4-7 0,6 6 73,-8-4 1,0-3-364,0 9 1,0 0 383,0 5 0,-16 1 0,-3-1 0</inkml:trace>
  <inkml:trace contextRef="#ctx0" brushRef="#br1" timeOffset="109627">13326 3145 7265,'10'-8'-1169,"-2"4"1224,-8-8 1,0 6-48,0-5 0,7 7 0,3-4 0,2 2 8,-1 0 0,1 1 0,5 5 0,-1-2 10,-4-4 0,3 4 0,-3-4 6,3 4 1,3 2 0,-1 0 0,1 2-9,-1 4 0,-5-2 1,-1 7-1,3 3-25,2 2 1,1-5 0,0 1 0,1 1 17,-1 3 0,1 1 1,1-1-1,3-2-25,1-3 0,2 1 0,-4 3 0,3-1 11,-3-2 0,-1-1 0,-3 5 1,-1-3-6,-5-1 0,5-2 0,-7 3 0,3-3 1,0-2 1,-7 3-1,7-3 0,2 2 0,-5-6 1,3 2-7,2-5 0,-5 5 260,3 0-213,-8 0 0,6-12 0,-7-2 0,3-1 4,-2-5 1,6-1 0,2-3 8,3 1 1,-3-7 0,-1 1 0,3 0 4,1-2 0,3 3 1,-1-7-1,1-4-15,-1-6 0,1 0 0,-1-5 0,1-1-49,-1 1 1,1 3 0,-1-4 0,1 3-131,-1 3 0,-1 4 0,-3 4 1,-1 6-574,1 5 709,-5-1 0,8 19 0,-7-6 0</inkml:trace>
  <inkml:trace contextRef="#ctx0" brushRef="#br1" timeOffset="114691">7912 7231 7569,'10'-8'-1465,"-2"6"1533,-8-5 0,2 5-6,3-4 0,-1 4 0,8-4-19,2 4 0,-5 8 0,1 2 0,0 3-35,-1 9 1,-5-1 0,4 8 0,-2 1 3,0-1 1,5 8 0,-5 5-1,0-1-15,2-2 1,-4 4-1,7 0 1,1-3-1,-2-1 1,5-2-1,-3-2 1,3-2-26,3-2 0,-1-7 1,1 1-1,-3-4-134,-3-1 0,1-1 0,-5-1 162,2-4 0,2 3 0,5-5 0</inkml:trace>
  <inkml:trace contextRef="#ctx0" brushRef="#br1" timeOffset="115019">8314 7196 7241,'0'-17'-737,"0"5"639,0 0 155,0 9-69,0-5 0,6 10 0,1 2 1,1 3 45,0 3 1,6 4 0,-5 7-1,3 2-3,0-1 1,-7 3 0,5 0 0,0 2-27,0 4 1,-1 0 0,5 0-1,-5-1-9,-1 1 0,4-4 0,-6 2 0,0 0-39,1-2 0,-5 6 0,4-6 0,-4 0-67,-2-3 0,0 1 0,0-2 110,0-1 0,0-3 0,0-2 0</inkml:trace>
  <inkml:trace contextRef="#ctx0" brushRef="#br1" timeOffset="115239">8157 7773 6456,'0'-18'0,"0"1"0,0-1 0,2 3 0,3 1 0,7 4 0,4 1 0,1 1 0,3-2-143,3 0 1,-4 7-1,4-3 162,-3 4 1,3-4 0,2 0 0,1 2-31,-1 2 1,0 0 0,-4-1-1,3-3-19,-3 2 0,0 2 1,1 2-1,1 0-89,-2 0 119,-9-8 0,11-2 0,-3-7 0</inkml:trace>
  <inkml:trace contextRef="#ctx0" brushRef="#br1" timeOffset="115523">8785 7476 6673,'10'-4'0,"-6"2"0,-6 6 0,-6 3 0,-1 7 0,-5 4-26,-1 5 1,3-4 58,0 5 0,8-5 0,-3-2 1,1 1 4,0-1 1,0 1 0,8-1-1,2 1-15,2-1 1,7-1 0,-3-3-1,2-3 3,-1-2 1,1-1-1,5-3 1,1 2-4,-1-2 1,7-4 0,-1-6 0,-2-3-39,-1-1 1,-3-6 0,-1 3 0,-5-7-6,-5-3 0,-4 0 0,-2 3 0,0-1-104,0-2 1,-10-2 0,-7 5 0,-10 1 123,-6 3 0,-18 3 0,-3-5 0</inkml:trace>
  <inkml:trace contextRef="#ctx0" brushRef="#br1" timeOffset="116173">2883 8751 7069,'17'11'-125,"0"1"1,1-1 0,1 9-1,3 1 85,1 3 1,8 7 0,-2 0 0,4 5 47,2 5 1,0 6 0,0-3 0,0 3 17,0 2 0,-2 11 0,-2-8 1,-2 2-23,2 1 1,0-3 0,0 1-1,-4-3-58,-2-3 1,-1 3 0,-7-3 0,1 1-32,-1-1 1,-5-5-1,-3-7 1,-1 0 84,-4 0 0,6 0 0,-1 0 0</inkml:trace>
  <inkml:trace contextRef="#ctx0" brushRef="#br1" timeOffset="117577">3005 8576 7569,'17'-18'-410,"1"1"-71,-1 0 0,1 1 423,-1 4 0,8-7 1,2 5-1,3 1 84,-1-3 1,0 1-1,6-3 1,0 3-27,0 3 1,0-3 0,-1 3-1,1-4 68,0-1 1,6 1 0,0 1 0,-2 1-13,-3 1 0,7-12 0,4 7 0,1-1-7,-1-1 1,9-5 0,-2-4 0,5-2-14,1 2 0,12-10 0,-4 4 0,1-2-33,3 0 1,-6 8 0,10 0 0,-6-2-3,-6-2 1,4-2 0,-6 2 0,2 2 11,0 2 0,-8 6 0,4-5 0,-2 3-1,1 4 0,-1 2 1,-4 1-1,2 1-49,3-1 0,7-1 0,-2-3 1,2-1-21,-2 2 0,9-1 1,-3 1-1,2-4 31,0-2 0,-2 5 0,-2-1 0,-4 2 31,-6-3 1,-4 5 0,-1-4-1,-1 3 32,0 3 1,3-6 0,1-1-1,4 1-1,2-2 1,-3 5-1,5-5 1,0 2-39,-2 0 0,4-1 0,-8 7 0,-2-1-37,-2 1 1,-1-1-1,-1 1 1,1-1 1,-1 1 1,-2-6 0,-1-2 0,-2-1 12,1 1 0,1 2 1,-1 3-1,-1-1 83,1-2 1,1-1 0,-1 7 0,-1 0-13,1-1 0,3-5 1,1-1-1,-1 5-37,-5 5 1,5-1 0,-7 5 0,3-1-5,-1-1 1,-7 6 0,2-4 0,-4 1 1,-2-1 0,0 4 0,0-3 0,-2 1-64,-4 4 1,2-4-1,-8 0 1,0 1 7,3-1 1,-7 0 0,6 4 0,-2-2 25,1 2 0,-1-3 1,-5 1-1,-1 2 71,0 2 1,1-4 0,-1 0-1,1 3-35,-1 1 1,1 2 0,-1 0-14,1 0 0,-1 0-1,1 0 0,-1 0-4,1 0 0,-1 0 1,-1 2 2,-5 3 0,3-1 1,-8 8 0,5 0 0,-5 5 0,8 0 1,-3 1 1,3-1 0,-1 1-1,-3-1 6,-2 1 1,0-1 0,-4 1 1,1-1 1,7 6 0,-6 3 0,0-1 0,-1 2 11,1 0 0,0-3 1,-4 5-1,2 0 4,2-2 0,0 6 1,-6-4-1,0 2-16,0-2 0,5 2 0,3-6 0,0 3-9,0 3 1,3-4 0,-3 2-1,0 0 6,0-2 1,3 6 0,-3-6-1,0 2-14,0 1 1,3-7 0,-5 4 0,-2 0 1,-2 0 0,-2-3 0,2 3 0,2-2 11,1-4 0,3-1 1,-4-1-1,4 3 2,2 1 1,-5 0-1,7-5 1,0-1-2,-3 1 0,7 5 0,-6 0 0,1-2 7,1-1 0,-6-9 1,5 1-1,1 2-3,-2 1 0,5 3 0,-5-1-30,0 1 0,3-7 0,-5 1-12,2 1 1,-6 3 0,3 1 0,-1 1 11,0-1 0,0-5 0,-6 0 1,0 1-2,0 3 1,-2-5 0,-4 1 24,-6 2 1,-1-5 0,-1 1-1,3 0 0,-3-1 1,4-5-1,1 4 1,-1-2-5,0 0 0,0 2 0,-3-5-17,1 3 0,1 2 0,-7-2 19,1 5 0,-3-3 1,-1 0-1,-2 0 18,1 3 1,-5-1 0,-2 2 0,-4 1-13,-2 3 0,-2 1 0,-4 3 0,-5 1-72,-5 2 0,-15 8 1,-5 0-1,-11 10 64,35-15 0,-1 1 0,-3 2 0,-3 2 0,-7 4 0,0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8:56"/>
    </inkml:context>
    <inkml:brush xml:id="br0">
      <inkml:brushProperty name="width" value="0.08571" units="cm"/>
      <inkml:brushProperty name="height" value="0.08571" units="cm"/>
      <inkml:brushProperty name="color" value="#008C3A"/>
    </inkml:brush>
  </inkml:definitions>
  <inkml:trace contextRef="#ctx0" brushRef="#br0">70 227 7569,'-11'0'-382,"-1"0"0,6 0-60,-6 0 0,7 0 416,-7 0 59,8 0 182,-4 0-83,8 0 0,2-5-76,4-1 1,-2 0-70,8 6 1,-1 0 0,7 0-1,-1 0 0,6-2 0,1-2 0,-1-2 19,2 2 1,-5 3 0,5 1 0,0-2-2,4-4 1,2 4 0,0-4 0,-2 4-9,3 2 1,0 0 0,3 0 0,0 0-1,0 0 0,0 0 0,2-2 0,4-2 2,5-2 1,-1 1 0,4 5 0,1-2 13,0-4 1,13 4 0,-13-4 0,2 4 18,3 2 0,-7-6 1,10 1-1,-1 1 37,1 2 0,-4-4 1,6 0-1,-3 2-6,-5 2 1,8-4 0,-11 1 0,1 1-21,6 2 0,-9-4 0,5 0 0,-1 0 1,-1-1 1,1 5 0,-1-4 0,-1 2-14,-1-2 1,7 4-1,-11-4 1,3 4-28,-1 2 1,-1 0-1,4-2 1,-3-1 50,3-3 1,-5 0 0,3 6 0,-1 0 4,-1 0 0,9-2 0,-5-2 1,-1-2-2,3 2 0,-3 2 1,3 2-1,-3 0-22,1 0 1,3 0-1,-11 0 1,-2 0-44,-2 0 1,-2 0 0,-2 0 0,-4 2-80,-6 4 0,2-4 0,-2 4-120,-1-4 1,-3-2-180,-1 0 0,-9 2 200,-3 4 0,-14-4 184,-9 3 0,-8-3 0,-10-2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8:56.616"/>
    </inkml:context>
    <inkml:brush xml:id="br0">
      <inkml:brushProperty name="width" value="0.08571" units="cm"/>
      <inkml:brushProperty name="height" value="0.08571" units="cm"/>
      <inkml:brushProperty name="color" value="#008C3A"/>
    </inkml:brush>
  </inkml:definitions>
  <inkml:trace contextRef="#ctx0" brushRef="#br0">1 227 6143,'0'-17'565,"0"7"-491,0-5 0,2 13-204,4-4 248,-4 4 1,5 4-64,-7 4 0,0 3 0,0 9 1,0-1-46,0 1 1,0 1 0,-2 2 0,-1 3-42,-3-3 0,0-2 0,6-1 0,0-1-76,0 1 1,0-1 0,2-1 0,2-3-182,2-1 0,7-8 288,-1 2 0,3 3 0,3 1 0</inkml:trace>
  <inkml:trace contextRef="#ctx0" brushRef="#br0" timeOffset="450">263 192 6996,'0'12'-736,"0"0"969,0-9 1,2 7-226,4-4 1,3-4-1,9 4 59,-1-4 0,1-2 0,-1 0 127,1 0-165,-1 0 1,6 0 0,1 0 0,-3 2 10,-2 3 1,-1-3 0,-1 4 0,1-4-47,-1-2 0,1 0 0,-3 2 0,-1 2-3,-2 2 0,-9 2 0,5-5-23,0 3 0,-6 8 49,4-3 1,-4-1-1,-4 0-5,-4-2 0,2 3 0,-8-5 0,1 0-1,1 2 0,-5-6 0,3 3 0,-2-1-55,3 2 0,-5-4 0,4 4-41,-3-4 1,-3-2 0,1 0 0,0 2 0,-1 2-105,1 2 189,-1-1 0,-7-5 0,-2 0 0</inkml:trace>
  <inkml:trace contextRef="#ctx0" brushRef="#br0" timeOffset="717">333 105 7472,'17'0'-288,"1"-6"0,-1 0 0,1 2 264,-1 3 0,1 1 0,-1-2 0,0-2 16,1-2 1,-1 0-1,1 6 1,-1 0-40,1 0 1,-1 0 0,1 0 0,-1 0-58,1 0 1,-1 0 0,1 0 103,-1 0 0,8 0 0,2 0 0</inkml:trace>
  <inkml:trace contextRef="#ctx0" brushRef="#br0" timeOffset="1196">1084 53 6996,'17'0'-1012,"-7"0"1253,-2 0-68,-8 0 0,-2 0 0,-4 0-82,-6 0 1,3 5-1,-3 1 23,-2-2 0,-1 6-97,-3 1 1,1 5-93,-1 1 0,3 1 0,3-1 105,6 1 1,4-1 0,2 1 22,0-1 1,0-5 0,0 0-40,0 1 0,8 1 0,4-1-4,3-1 0,9-8 0,-1 2 1,0-3-29,3 3 0,-7-4 1,6 4-1,-2-4-39,1-2 1,-1-2 0,-6-2-1,1-4 28,-1-1 0,-5 3 0,-2-6 0,-1 1 10,1 1 1,-6-6-1,2 3 1,-4-7 23,-2-3 0,0 0 1,0 5-1,-2 1 20,-4-1 1,-2 1 0,-5 0-1,1 1-56,-2 4 0,-1-1 0,-1 5 0,3 0-98,1 0 1,1 3 42,-7 5 0,1 0 0,-1 0 0,1 0 0,-1 0-230,1 0 316,-1 7 0,1-5 0,-1 6 0</inkml:trace>
  <inkml:trace contextRef="#ctx0" brushRef="#br0" timeOffset="1731">1678 18 7452,'9'0'-685,"-1"0"622,-8 0 1,-2 0 120,-4 0 0,-3 0 0,-7 2 0,2 1-22,3 3 1,-1 8 0,-5-4-13,-1-1 1,7 7 0,1-5 2,2 5 1,-4 1 0,7 1 3,1-1 1,2 1-1,2-1 10,0 1 1,0-1 0,0 1-35,0-1 0,8-1 0,1-3 0,3-3 23,0-2 0,5 3 0,6-5 0,-1-2-58,-3-2 1,4-2-1,1 0 1,-3 0 26,-2 0 1,5-2-1,-1-2 1,-2-4 39,-1-1 1,-3-3 0,-1-5-31,-5-1 0,3-5 0,-8 0 0,-2-1-22,-2-1 0,-2 6 0,0-7 1,-2 3-76,-4 0 0,-4 0 1,-7 7-1,-1 2-86,1 3 1,-7 7 0,-1-2 0,-2 4 173,-4 2 0,-10 0 0,-3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9:33.511"/>
    </inkml:context>
    <inkml:brush xml:id="br0">
      <inkml:brushProperty name="width" value="0.08571" units="cm"/>
      <inkml:brushProperty name="height" value="0.08571" units="cm"/>
      <inkml:brushProperty name="color" value="#AB008B"/>
    </inkml:brush>
  </inkml:definitions>
  <inkml:trace contextRef="#ctx0" brushRef="#br0">0 106 7569,'6'-12'-760,"0"0"498,-2-1 0,0 5 369,1 2 1,-1-2-1,8 1-168,1-3 1,3 4 150,1-5 0,-5 7 52,0-2 1,-1 4-1,7 2-109,-1 0 0,-5 8 0,-2 3 1,-1 5-115,1 1 1,-6 3 0,2 1 0,-4 4-107,-2 2 0,-4 3 187,-8 4 0,-7 9 0,-16 2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9:51.577"/>
    </inkml:context>
    <inkml:brush xml:id="br0">
      <inkml:brushProperty name="width" value="0.08571" units="cm"/>
      <inkml:brushProperty name="height" value="0.08571" units="cm"/>
      <inkml:brushProperty name="color" value="#AB008B"/>
    </inkml:brush>
  </inkml:definitions>
  <inkml:trace contextRef="#ctx0" brushRef="#br0">1 245 5969,'0'-12'168,"0"1"-199,0 7 50,0-4 0,7 8 0,5 0 0,4-2 12,1-4 0,1 4 1,1-4-17,4 4 0,-3 2 1,3-1-1,-2-3-3,3-2 1,1 0 0,6 6 0,-2 0-17,2 0 1,2-6-1,2 0 1,0 2 18,0 3 0,6-5 0,1 0 0,1 2 21,0 2 0,5-4 0,-1 0 0,3 3-19,3 1 0,-5-4 0,2 0 0,5 2-7,-1 2 1,2 2-1,1 0 1,1-2-6,-2-4 0,6 4 1,0-3-1,2 3 16,0 2 0,-1 0 0,3 0 0,-2 0 10,2 0 0,0-2 0,-1-2 0,0-2-13,0 2 0,3 0 0,2 0 1,0-1 46,0 1 0,-2 0 0,-2 0 0,-4-2-7,-2 2 1,4 2 0,-4 2 0,0 0-6,1 0 1,3 0-1,-6 0 1,-2-2-29,-2-3 0,-1 3 0,-1-4 0,-1 4-15,-5 2 0,-1 0 1,-6 0-1,0-2-32,-6-4 0,0 4 1,-10-4-1,-2 4-136,-1 2 1,-3 0-671,0 0 530,-7 0 1,-12 2 297,-15 4 0,-16 4 0,-12 7 0</inkml:trace>
  <inkml:trace contextRef="#ctx0" brushRef="#br0" timeOffset="520">1345 472 7569,'0'-12'-411,"0"1"0,0 5 321,0-6 159,8 8 0,-4-4-7,8 8-26,-8 0 0,5 0 1,-5 2-62,2 4 0,0-2 0,-6 8-2,0 1 0,0 3 0,0 1-7,0 1 0,0-1 0,0 1-61,0-1 1,0 1 0,0-1-27,0 1 1,6-7-1,1-1 1,1 0 120,0-1 0,6-5 0,-5 4 0</inkml:trace>
  <inkml:trace contextRef="#ctx0" brushRef="#br0" timeOffset="981">1834 385 7569,'0'9'-991,"-1"-1"922,-5-8 0,-4 6 0,-6 2 118,5 1 1,1-3 11,4 6 1,6-3-52,0 3 0,2 2 0,10-8 0,1-3 15,3-1 1,1-2 0,1 2 0,-1 2-8,1 2 0,-1 0 0,1-6-23,-1 0 0,1 6 10,-1-1 0,1 7 0,-3-4-8,-3 2 0,-4-5 1,-7 5-7,5-2 1,-6 5 6,0-1 1,-2-4 0,-7 0 0,-1-3 11,0 1 0,-1 0 0,-7-6 0,1 0-17,-1 0 0,-5 6 0,0 0 1,-1-2-29,-1-2 0,6-2 0,-6 0 0,1 0-95,1 0 0,0 0-195,5 0 325,1 0 0,-1 0 0,9 0 0,1 0 0</inkml:trace>
  <inkml:trace contextRef="#ctx0" brushRef="#br0" timeOffset="1252">1800 367 7569,'17'0'-691,"0"0"602,1 0 0,-1 0 1,3 0-1,1-2 66,2-4 1,7 4 0,-5-3-1,0 1-5,0-2 1,4 4 0,-5-4 0,-3 4 23,-2 2 1,-1 0 0,-1 0 0,1 0-450,-1 0 453,1 0 0,7 0 0,2 0 0</inkml:trace>
  <inkml:trace contextRef="#ctx0" brushRef="#br0" timeOffset="1663">2516 332 6404,'3'10'-279,"-3"-4"1,2-4 382,-13-2 0,-1 0 1,-5 2-56,-1 3 0,1-3 0,1 6 1,3-2 22,1 0 1,0 7-1,-5-3 1,-1 2-37,1-1 1,5-1-1,3 4 1,-1-3-1,2 3-11,0 1 0,3-3 17,5 0 0,0-7 0,1 7-88,5 2 0,-2-7 1,8-1 22,1-4 1,3 4-1,3 0 1,3-2 17,1-2 1,0-2 0,-3 0 0,1 0 4,2 0 0,2-6 0,-3-2 0,1 0-1,-2 1 1,-1-7-4,-3 2 0,-7-3 1,-4-3-22,-4 1 1,-4 1-1,-4 3 1,-6 1-34,-3-1 1,-8 5 0,-3 0 0,1 2-10,0 0 0,-4 1 1,6 5-1,1 0-23,3 0 0,1 1 90,1 5 0,7 4 0,2 0 0,8-3 0</inkml:trace>
  <inkml:trace contextRef="#ctx0" brushRef="#br0" timeOffset="2036">2987 385 7569,'8'-10'-531,"-6"2"0,6 6 0,-10-2 526,-4-2 1,2 1 131,-8 5 1,1 0-46,-7 0 1,8 2 0,3 1-1,1 5-32,0 2 0,-6 2 1,5 5-13,-3 0 0,6 1 1,-2-1-1,4 1-24,2-1 1,0 1 0,0-1-11,0 1 0,8-1 1,4-1 20,3-5 1,3-3-1,-1-8 1,3 0-26,3 0 1,-4 0 0,6 0-1,-1 0 1,-1 0 0,0-8 0,-5-1 0,-3-3 24,-3 0 0,2 1 0,-7-9 0,1-1-22,0-2 0,-2-1 1,-6 7-1,-2-1-61,-4 1 0,-6 0 0,-11 1 1,-6 4-178,-4 7 1,-12 3 234,-7 2 0,-16 0 0,-12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8:34.577"/>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8C3A"/>
    </inkml:brush>
    <inkml:brush xml:id="br2">
      <inkml:brushProperty name="width" value="0.08571" units="cm"/>
      <inkml:brushProperty name="height" value="0.08571" units="cm"/>
      <inkml:brushProperty name="color" value="#AB008B"/>
    </inkml:brush>
    <inkml:brush xml:id="br3">
      <inkml:brushProperty name="width" value="0.08571" units="cm"/>
      <inkml:brushProperty name="height" value="0.08571" units="cm"/>
    </inkml:brush>
  </inkml:definitions>
  <inkml:trace contextRef="#ctx0" brushRef="#br0">1415 14496 6078,'-10'0'-59,"2"0"135,8 0 85,0 0-149,8-8 0,2 6 13,7-4 1,-5-1 0,0 1-10,1 2 1,-3 2 0,1 2 0,3 0 15,2 0 1,1 0 0,2 0-23,5 0 0,-5 0 0,6 0 1,-1 0 2,-1 0 1,8 0 0,-2 0-1,4 0-4,2 0 1,0 0-1,0 0 1,0 0-17,0 0 1,5-2 0,1-2 0,0-2 5,2 2 0,-5 2 0,7 2 1,-2 0 4,-4 0 1,-1-5 0,1-1 0,2 2 19,-2 2 1,-2-4 0,0 0 0,1 0-9,3-1 0,6 5 0,-5-4 1,3 2-2,3-2 1,-5 4 0,0-4-1,-2 5-20,-1 1 0,7 0 0,-6 0 0,-3-2 21,-1-4 0,-2 4 0,2-4 1,2 4 12,2 2 1,5 0 0,-3-2-1,2-2-12,3-2 1,1-1 0,-1 3 0,-1-2-5,1 2 0,-3 2 0,-1 2 0,-1-2 7,-4-4 1,4 4-1,-3-3 1,-1 3 14,-2 2 0,4-6 1,2 0-1,-1 2-1,1 2 0,5-4 0,-3-1 0,2-1-3,-1 0 0,1 0 1,3 4-1,-1-1 1,-3 1 0,-5 2 0,4 0 0,-1-2-52,1-2 0,-6 0 0,2 6 0,-5 0 25,-1 0 0,-6 0 0,-1 0 0,-1 0 32,0 0 0,-4 0 0,4 0 1,1 0-15,-1 0 1,0 0-1,4 0 1,-2 0-6,2 0 1,-4 0 0,2 0-1,2 0 1,2 0 1,-4 0 0,1 0 0,-1-2 9,-2-3 0,6 3 0,-4-4 0,4 4-5,2 2 1,-6-2 0,-2-2 0,0-2-66,0 2 0,-5 1 0,1-1 0,-3-2-1,-3 2 0,0 2 1,1 2-1092,-1 0 695,-7 0 1,-6 0 437,-16 0 0,-7 16 0,-16 3 0</inkml:trace>
  <inkml:trace contextRef="#ctx0" brushRef="#br0" timeOffset="1175">4034 14740 6373,'-7'-9'643,"5"1"-572,-6 8-57,8 0 0,0 2 1,0 4 29,0 5 1,0 5-1,0 1-30,0 1 1,0-1 0,0 1 0,0-1 25,0 1 1,0-1-1,0 0-116,0 1 1,0-1 0,0 1-112,0-1 0,0-5 0,2-2-79,4-3 0,-2-1 266,7-6 0,1 0 0,5 0 0</inkml:trace>
  <inkml:trace contextRef="#ctx0" brushRef="#br0" timeOffset="1676">4279 14688 5976,'10'0'187,"-3"0"0,-7 8-77,0 3 1,0-1-42,0 2-75,0-1 1,2 5-26,4-5 0,4-3 21,7-8 1,1 0 0,-1 0 5,1 0 1,-1 0 0,1 0 64,-1 0 0,1 0 0,-1 0 1,0 0-25,1 0 1,-1 0 0,1 0-36,-1 0 1,1 0 0,-1 0 0,-1 2-7,-5 4 1,3-2 0,-6 6 0,0-1-12,-1 1 1,5 2 3,-6 5 1,0 1-1,-6-1 11,0 0 1,0-5-1,-2 0 19,-4 1 1,2-3-1,-8 2 6,-1 1 1,-3-3 0,-1 0-17,-1-3 0,1-1 0,-1-6 0,1 2-15,-1 4 0,1-4 1,-1 4-1,1-4-63,0-2 0,-1 0 0,1 0-157,-1 0 1,1-2 225,-1-4 0,1-4 0,-1-7 0</inkml:trace>
  <inkml:trace contextRef="#ctx0" brushRef="#br0" timeOffset="2009">4331 14636 7569,'8'9'-737,"-6"-1"0,14-8 815,-5 0 1,-1 0 0,2 0-5,1 0 1,-3 0 0,1 0 0,3 0-33,2 0 1,1 0 0,0 0 0,1 0-48,-1 0 0,7 0 0,1-2 0,0-2-133,0-2 1,4 1-1,-5 5 1,-3 0 137,-1 0 0,5 0 0,2 0 0</inkml:trace>
  <inkml:trace contextRef="#ctx0" brushRef="#br0" timeOffset="2612">5117 14705 7113,'0'10'-1144,"-2"-2"1153,-4-8 1,-3 0 30,-9 0 0,1 0 30,-1 0 1,1 0-51,-1 0 0,1 6 0,-1 1 2,1 3 0,5 2 18,1 5 1,5 1 0,-4-1 3,2 1 1,3-7 0,5 1-7,0 1 1,2 1 0,1 0 0,5-5-33,2-1 1,-6 6 0,4-5 0,-1 3-10,5 0 0,-2-8 1,1 3 0,3 1 0,1-6 0,3 4 0,-1-4-14,1-2 1,-7 0-1,1 0 8,2 0 1,1 0-1,3 0 7,-1 0 0,-5-6 1,-3-2-1,1 0 0,0 1 0,-4-5 1,3 4-1,-1-1 1,-4-5 0,0-2 1,0-1-3,2 0 1,-1-1 0,-5 1 0,0-1 0,0 1 0,0-1 0,-1 1-27,-5-1 1,2 7 0,-8 1 0,-1 2-34,-3 4 0,-1 2 0,-1 2 0,1 0-37,-1 0 0,-5 0 0,0 0 0,1 2-44,3 4 142,1-4 0,1 6 0,-1-8 0</inkml:trace>
  <inkml:trace contextRef="#ctx0" brushRef="#br0" timeOffset="3284">5536 14653 7264,'-17'10'-449,"-1"-4"0,9-3 439,3 3 0,-4-2 53,-1 8 1,3-6 0,0 3 0,2 1-7,0 0 1,1-5 0,5 7 1,0 2 0,0-5 0,0 3-4,0 2 0,0 1 0,0 3 19,0-1 0,0 1-11,0-1 1,7 0-24,5 1 1,-2-8 0,1-3-19,3 1 1,1-6 0,3 4 0,-1-4 7,1-2 1,-1 6 0,1 0 16,-1-3 0,1-1 0,-1-2-3,1 0 0,-1 0 0,1 0 40,-1 0 1,0 0 0,1-2-19,-1-3 0,-5 1 0,0-8 16,1-2 0,-3-1 0,2-3-5,1 1 0,-5 0 0,-2-1-3,-4 1 0,-2-1 1,0 1-1,0-1-30,0 1 0,0-1 1,-2 1-51,-4-1 0,2 1 1,-8 1-1,-1 3-52,-3 1 0,-1 2 1,-1-3-1,1 3-42,-1 2 1,-5 3 0,-2 3 0,-2-2-246,-4-2 1,-2 0 364,-2 6 0,0 8 0,0 2 0</inkml:trace>
  <inkml:trace contextRef="#ctx0" brushRef="#br1" timeOffset="15001">1450 15841 5812,'0'-10'49,"0"2"94,0 8 558,0 0-701,7 0 0,-3 0-6,8 0 1,0-2 43,5-4 0,1 4-18,-1-3 0,0 3 0,1 2 0,-1-2 5,1-4 0,-1 4 0,1-4-37,-1 4 0,7 2 1,-1 0-18,-2 0 0,-7 0 1,-3 0 14,3 0 0,-4 0 3,1 0 1,-5 0 52,6 0-18,-8 0-17,3 0 4,-7 0 37,0 0 0,0 8 9,0 4 0,0-3 61,0 3 0,-7 0 0,-3 5-3,0 0 1,1-5 0,5 0-78,-2 1 0,-2 3 1,4 1-64,-2 1 0,1-1 0,5 1-75,0-1 1,0 1 0,0-1-31,0 1 0,0-1 0,0 1-394,0-1 0,0-5 524,0-1 0,0 1 0,0 5 0</inkml:trace>
  <inkml:trace contextRef="#ctx0" brushRef="#br1" timeOffset="16022">2148 15980 7189,'10'0'-508,"-2"0"1,-10 0 650,-4 0-63,4-7 1,-8 5-78,5-4 1,1 4-8,-8 2 0,6 6 1,-5-1 12,-3-1 1,4 4 0,1 0 0,-1 0 18,0-1 0,-2 7 20,-5-2 0,2 3-3,3 3 0,4-1 0,8 1-30,0-1 0,6-5 1,2-1-10,1 3 1,3-1 0,5 1 8,1-2 0,-1-8 0,1 1-34,-1-3 1,1 4 0,-1 0 0,1-2 14,-1-2 0,1-2 0,-1-2 6,1-4 1,-1 2 0,1-6 0,-3 1 18,-3-1 0,3 4 0,-5-5 1,2-1 10,-1 2 0,-5-5 0,4 3-12,-3-3 0,-1-3 1,-6 1-34,0-1 1,-6 1 0,1-1 0,-1 3-62,-2 3 0,4-2 0,-7 7-73,-3-3 0,-2 6 0,-1-2 6,0 4 1,-1 2 53,1 0 0,1 2 0,2 2 87,3 2 0,-1 8 0,-5-5 0</inkml:trace>
  <inkml:trace contextRef="#ctx0" brushRef="#br1" timeOffset="16680">2707 15980 6159,'-12'0'393,"1"0"1,5 0-491,-6 0 1,7 0 71,-7 0 1,6 0-1,-6 0 10,-1 0 1,-1 2 0,1 2 0,1 4 44,-2 2 1,5-7 0,-1 5-19,2 0 0,-3 2 0,5 7-14,2 1 1,2-1-1,2 1 1,0-1 1,2 0 14,4 1 0,3-1 0,9-1-14,-1-4 0,1 1 1,-3-5-1,-1 0 6,-2-1 1,-1-1-1,7-6 1,-1 0-1,1 0 0,5 0 0,0 0 3,-1 0 1,-3-2 0,-2-2 0,-1-3 34,-4-3 0,3 4 0,-3-6-23,3-1 0,-3-3 1,-2-1-1,-3-1 15,-3 1 1,0 1-1,0 3 1,2 1-40,-2-1 1,-2-3-1,-2-1 1,0-1 0,-8 3 1,-2 1-29,1 2 0,-7 9 1,4-3-1,-5 4-130,-6 2 1,3 0-1,-5 0 1,2 2 52,-1 4 0,-5-4 1,4 5-1,0-1 107,0 0 0,1 7 0,7-3 0,-1 8 0</inkml:trace>
  <inkml:trace contextRef="#ctx0" brushRef="#br1" timeOffset="17764">3144 15980 6245,'9'0'244,"-1"0"1,-6 0-184,4 0 0,-2 0 33,7 0 1,1 2-57,6 4 1,-7-4 0,-1 6 0,0-2 2,-1-1 1,3 9 0,5-4-37,1-1 0,-1 5 0,1-6 0,-1 1-59,1 5 1,-1-4 0,1-1-79,-1-1 0,1 4 0,-3-4-179,-3 1 0,3-3-30,-3 6 341,-4-8 0,-1 3 0,-7-7 0</inkml:trace>
  <inkml:trace contextRef="#ctx0" brushRef="#br1" timeOffset="18118">3406 15998 7264,'-10'0'-779,"2"0"1013,8 0-152,0 0 37,-8 0 0,5 0-52,-9 0 0,6 0 0,-4 2-16,3 3 1,-5-1-1,4 8 1,1 2 32,-1 1 0,-6 3 0,4-1-191,1 1 0,-5-1 1,6 0-94,-1 1 0,3-1 0,-4 1-315,2-1 208,3-7 307,5 6 0,0-7 0,0 9 0</inkml:trace>
  <inkml:trace contextRef="#ctx0" brushRef="#br1" timeOffset="19453">4331 15980 7110,'10'0'-1140,"-2"-2"1183,-8-3 1,-2 1 52,-4-8 1,2 0-47,-8-5 1,9 5 0,-5 3-31,0 1 1,4-4-46,-7 6 1,-1 0 0,-6 6-27,1 0 0,-6 0 1,-1 0 39,3 0 1,2 0 0,1 2 0,1 2-2,-1 2 1,7 0 0,1-4 0,0 2 135,1 2 0,5 1-38,-2-1 1,4 4-60,2 7 1,8-7-1,3-2 1,5-2-4,1-1 0,1 1 0,-1-6 0,1 2 2,-1 4 0,1-4 0,-1 4 0,1-2 15,-1 1 0,0-3 0,1 6-18,-1 0 1,1 2-29,-1 7 1,-7 1-3,-4-1 0,-6 1 1,-6-3 0,-6-3 1,3-3 0,-3-5 0,-2 2-1,-1-2 1,-3 0-1,1 0 1,0 2 4,-1-3 0,1-1 0,-1-2 1,1 0 0,5 0 0,0 0 0,-1 0 0,-3 0 0,-1 0 0,5 0 0,1-2 21,-3-3 1,4 1-3,-1-8 0,7 0 0,0-5-24,8 0 0,0 5 1,7 2-1,3 0-42,1 1 1,-1 3-1,1-4 1,5 1-101,-1-1 1,1 6 0,-1-2 0,2 4-172,3 2 318,-1 0 0,-6-8 0,1-1 0</inkml:trace>
  <inkml:trace contextRef="#ctx0" brushRef="#br1" timeOffset="19939">4663 15945 7442,'-12'0'-1097,"1"0"1155,-1 0 1,-5 2-1,-1 2 14,1 2 1,5 2 0,1-4 16,-3 1 0,0 9 0,1-4-24,1-1 0,8 7 0,-2-4-81,4 3 1,2-3 10,0-1 1,2-1 0,4 2 21,6-6 0,3-3 1,3 1-1,-1 2-17,1-2 1,-1-2 0,1-2 0,-1 0-4,1 0 1,-1-2 0,1-2 0,-1-2 1,-1-1-1,-3 3 1,-3-4-7,-2-2 1,5-1-1,-3-7 6,0 1 0,-3 5 0,-7 0-11,0-1 1,0-3 0,-2 1-68,-3 3 0,1-1 0,-8 7-6,-1 2 1,-3 2 0,-1 2 0,-1 0-53,1 0 0,-1 0 1,1 0 43,-1 0 1,3 2 93,3 4 0,-3-4 0,5 5 0</inkml:trace>
  <inkml:trace contextRef="#ctx0" brushRef="#br1" timeOffset="20354">5100 15893 7266,'0'-12'-110,"0"1"0,0 5-130,0-6 237,0 8 1,-2-2 0,-4 10 32,-6 2 0,5 8 0,-1-5 1,2 3-2,0 0 1,-5-1 0,5 7 86,2-1 1,2 1-51,2-1 0,2 1-52,4-1 1,3-7 0,9-4 0,-1-2-26,1 1 0,-1-3 0,1 4 0,-1-4 14,1-2 1,-1-6 0,1-1 0,-1-1 26,0 0 0,-5-6 0,-2 3 1,0-5-6,-1-1 1,-5-1-1,2 1 1,-4-1-96,-2 1 0,0-1 0,-2 1 0,-4 1-62,-6 5 1,-3-3 0,-4 8 0,-3 3 30,-1 1 1,-8 2 100,2 0 0,-12 0 0,-4 0 0</inkml:trace>
  <inkml:trace contextRef="#ctx0" brushRef="#br2" timeOffset="58304">6672 14181 7569,'1'-15'-28,"3"1"26,2 3 1,2 7-163,-2-2 1,3 2 0,9 0 101,-1-2 1,-5 1-1,-2 7 1,-1 1-16,1 3 0,-4 8 1,4-3-1,-3 5 53,-3 1 0,-2 3 24,-2 3 0,-8 12 0,-1 10 0</inkml:trace>
  <inkml:trace contextRef="#ctx0" brushRef="#br2" timeOffset="69217">7754 14356 5921,'0'-10'125,"2"-3"-104,4 7 0,4 0 1,5 4 17,-3-4 0,-2 4 1,-5-3-30,7 3 0,-2 2 0,1 0-6,3 0 0,2 0 0,1 0 0,0 0-9,1 0 0,5 0 1,1 0-1,-1 0-5,2 0 0,-4-2 0,8-2 0,3-2 14,1 2 1,1 0 0,1 0-1,0-1 6,0 1 0,0 0 1,0 0-1,0-2-1,0 2 1,2 2 0,2 2 0,1 0-8,-1 0 0,0 0 0,0 0 0,2 0-4,-3 0 1,5 0 0,-2 0-1,-2 0-12,-3 0 0,1 0 1,2 0-1,2 0 9,-2 0 0,-2 0 1,-1-2-1,3-2-4,2-1 1,0-1 0,-6 6 0,0 0-17,0 0 1,5 0 0,1 0 0,-2 0 8,-2 0 0,0 0 1,1 0-1,3 0 19,-2 0 0,4 0 1,-1 0-1,1 0-4,0 0 1,3-2-1,-1-2 1,2-2 37,1 2 1,4 0 0,-9 1 0,2-3 5,3 2 0,-3 2 1,0 2-1,-1 0-39,1 0 0,-1-2 0,5-2 0,-4-2-10,-3 2 1,5 2 0,-5 2 2,3 0 1,-6-1-1,4-3 1,-3-2 0,1 2 21,-2 2 0,-2 2 1,-2 0-1,0-2 69,0-4 0,5 4 0,1-4 0,-2 5-41,-2 1 0,4 0 1,-1-2-1,-1-2-27,-2-2 0,-2 0 0,0 6 0,0 0-5,0 0 0,-2 0 0,-4 0 0,-6 2-58,-4 4 0,-1-4 1,-1 4-262,1-4 0,-3 5 304,-3 5 0,-20 3 0,-11 3 0</inkml:trace>
  <inkml:trace contextRef="#ctx0" brushRef="#br2" timeOffset="69755">9291 14618 7473,'0'-10'-469,"0"3"0,2 7 454,4 0 0,-2 2 29,7 3 1,-7-1 0,2 8-22,-4 1 1,4 3 0,0 1-5,-2 1 1,-2-1 0,-2 1-41,0-1 1,0-5-1,1 0-5,5 1 0,-2-5 0,6 0 0,0-2 56,-1-1 0,3 1 0,5-6 0</inkml:trace>
  <inkml:trace contextRef="#ctx0" brushRef="#br2" timeOffset="70155">9728 14548 6295,'0'18'79,"0"-1"1,0-5 0,2-3-61,4-1 0,3 0 0,9-4-5,-1 2 0,5 1 0,-3-3 1,-4 2 0,1-2 0,-1-2 0,3 0 0,-1 2 12,1 2 0,-1 1 1,1-3-19,-1 2 1,-7 2-1,-4-2-9,-4 5 0,4-1 10,-1 2 1,-1-7-19,-10 7 1,3-8-1,-9 4 5,-2 0 1,5-7-1,-3 5 1,-2-4-51,-1-2 1,-5 2 0,-1 2 0,-2 2-8,1-2 1,1-2-1,0-2 15,-2 0 1,-1 0 44,7 0 0,-1 0 0,1 0 0</inkml:trace>
  <inkml:trace contextRef="#ctx0" brushRef="#br2" timeOffset="70408">9780 14548 7569,'10'0'-192,"5"0"-12,-3 0 0,-2-2 1,1-2-1,3-1 154,1 1 1,9-4-1,-1 2 1,-2 2 11,-1 2 0,-3 2 0,3 0 0,1 0 29,2 0 0,1 0 1,-5-2 8,4-3 0,4 3 0,8-6 0</inkml:trace>
  <inkml:trace contextRef="#ctx0" brushRef="#br2" timeOffset="70867">10514 14531 7417,'-12'0'-385,"0"0"1,1 0 0,-5 2 0,3 2 457,1 1 0,6 1 0,-4-4 0,1 2-33,-1 2 0,4 5 0,-3-3 0,1 2 0,4 4 0,-4-5 0,2 3-1,2 1 0,2 3 1,2 1-18,0 1 1,0-6-1,2-3-5,4-1 0,4 4 0,7-7 0,1-1-26,-1-2 0,3-2 0,1 0 1,2 0 6,-1 0 0,-1 0 0,0 0 0,3-2-4,-3-3 0,-7 1 0,-3-6 0,1 0 12,-2 1 1,-3 3 0,-5-6 2,4-1 1,-4-3 0,2-1 1,-8-1 0,-6 1 0,-7-1 0,-1 3-6,1 3 1,0-2 0,-1 7 0,1-1-45,-1 0 0,1 2 0,-1 6 0,1 0-78,-1 0 0,1 0 0,-1 0 0,1 0-154,-1 0 271,9 0 0,-7 8 0,6 2 0</inkml:trace>
  <inkml:trace contextRef="#ctx0" brushRef="#br2" timeOffset="71286">10968 14513 7360,'-18'0'-362,"1"0"0,5 0 181,1 0 1,5 0 245,-6 0 1,6 6 0,-5 2-35,-3 2 1,4-1 0,1 5 0,1-3-9,4 3 0,2 2 1,2 1-21,0 1 0,0-7 1,0 1-1,2-1-8,4-1 1,-2 4 0,7-7-1,3 1-1,1 0 1,3-2-1,-1-6 1,1 0 2,-1 0 1,7 0 0,-1 0 0,-2-2 14,-1-4 0,3 2 0,0-7 0,-1-3 12,-3-2 0,-7-1 1,-3 0-1,-1-1-7,-4 1 1,-2-1-1,-2 1 1,-2 1-62,-4 4 0,-11-1 0,-12 7 0,-4 2-271,-2 2 0,-8 2 315,-4 0 0,-11 0 0,-4 0 0</inkml:trace>
  <inkml:trace contextRef="#ctx0" brushRef="#br2" timeOffset="74497">9640 15823 7437,'18'0'-347,"-3"2"1,-1 2 241,-2 2 1,-7 1-1,7-3 152,2 2 1,1 6 0,3-6 0,-1-1-24,1 3 1,5-4 0,2 6 0,0 0-36,1-1 1,3-3 0,-6 4 0,-2-1-34,-1 1 0,-3-4 0,1 4-91,-1-3 1,-5 5 54,-1-6 0,-7 2-304,2-3 384,-12-3 0,-3 6 0,-9-8 0</inkml:trace>
  <inkml:trace contextRef="#ctx0" brushRef="#br2" timeOffset="74718">9972 15823 6689,'-11'-6'0,"1"-1"0,0-1 0,2 2 0,-1 6-162,-1 4 193,-2 9 0,-5-3 0,-1 8-17,1-1 1,0 0 0,1 1-1,2-1-40,3 1 1,5-1-1,-4 1-112,3-1 0,1 1 1,6-1-30,0 1 1,0-7 166,0 1 0,0 0 0,0 5 0</inkml:trace>
  <inkml:trace contextRef="#ctx0" brushRef="#br2" timeOffset="75362">10584 15736 7429,'11'-8'-530,"1"-4"0,-8-3 381,2-3 0,-5 1 168,-1-1 0,-1 7 0,-5 1 26,-6 2 0,-3 1 0,-3 3-27,1-2 1,-1 0-1,1 6 1,-1 0-19,1 0 0,-1 0 1,1 0-1,-1 2 13,1 4 1,-1-2-1,1 5 2,-1-1 1,9 0 0,3-2 8,4 5 1,2-1 0,0 2 1,0 1 0,8 1 0,3-1 0,7-3 7,5-2 0,-3 4 1,5-5-1,-2 3-11,0 4 1,1-5 0,-5 3-1,2 0-12,3-3 0,-3 7 0,-7-6 0,-5 1-26,-1 1 1,0-2-1,-4 3 1,2-1-5,-3 1 1,-1-3 0,-2 2 0,-2-1 7,-3-1 1,1 4-1,-8-7 1,-1 1-2,-3 0 0,-1 4 0,-1-7 14,1-1 1,-1 0 0,1 0-1,-1 2-23,1-2 1,-1-2-1,1-2-18,-1 0 1,1-6 0,1-2 30,5-2 0,3-1 0,8-7 8,0 1 1,0-1 0,2 1-1,4-1-5,5 1 0,7-2 0,3-1 1,2-1-4,-1-1 1,3 13 0,0-9-1,0 5-29,1 3 0,-3-4 0,-6 9 0,1 1-54,-1 2 1,1 2 0,-1 0 91,1 0 0,-1 0 0,1-8 0,-1-2 0</inkml:trace>
  <inkml:trace contextRef="#ctx0" brushRef="#br2" timeOffset="75762">10880 15683 6211,'10'0'231,"-4"0"-191,-12 0 0,2 6 0,-5 2 0,1 2 0,4 3 1,-4-3 0,2 2 0,2 1-40,2 3 0,2-5 1,0 1-16,0 2 0,8 1 1,4 1-11,3-5 0,-3 3 0,0-8 27,1-2 0,3-3 0,1-1 0,1 0 10,-1 0 0,1 0 0,-3-1 0,-1-5 7,-3-6 1,-1 2 0,2-1-1,-4-3-16,-1-1 1,-5-3 0,4 1 0,-4-1-4,-2 1 0,0-1 0,-2 1 0,-4 1-21,-5 5 1,-5-3 0,-1 8-1,-1 2-21,1 2 1,-7 1 0,1-3-1,2-2-82,1 2 1,3 2-72,-1 2 1,3 8 193,3 3 0,4 5 0,8 1 0</inkml:trace>
  <inkml:trace contextRef="#ctx0" brushRef="#br2" timeOffset="76119">11474 15666 7430,'-8'-18'-419,"-1"9"258,-9 3 0,7 4 0,-1 2 142,-2 0 0,5 0 0,-1 2 0,0 2 71,1 2 0,5 7 0,-2-1 0,2 3-22,-2 3 0,4-1 0,-4 3 0,4 1-32,2 2 1,6 1 0,0-7-1,0 1 11,2-1 1,-4-5-1,7-3 1,3 1 11,1 0 1,3-6 0,-1 1-1,1-3 8,-1-2 0,1-2 0,1-3 0,2-7-16,3-4 1,-1-1-1,-7 0 1,-3-3-29,-1-3 1,-8 3-1,1-5 1,-3 2-76,-2 0 0,-2-1 0,-3 7 1,-7 1 24,-4 5 1,-15 3 64,-4 8 0,-19 0 0,0 0 0</inkml:trace>
  <inkml:trace contextRef="#ctx0" brushRef="#br2" timeOffset="73241">7946 15998 5966,'2'-12'10,"4"0"7,-4 9 1,8-11-1,-6 6 7,2-1 0,1-1 0,-3-4 1,2 3 20,-2-3 0,-2 4 1,-2-1-15,0-3 1,0 4 0,0-1-36,0-3 0,-8 4-10,-4-1 1,-3 7 0,-3-2 4,1 4 0,-8 2 0,-2 0 22,-1 0 0,3 2 0,8 2 0,1 4-3,5 1 1,-5 1 0,6 4 0,-1-3 31,-1 3 0,8-4 1,-2 1-1,6 1-32,6-2 0,4 5 1,7-5-1,1 2 7,-1-1 0,3-5 1,3 4-1,4-1-10,0 1 0,4 0 0,-5 3 0,-1-1-8,0 2 1,4-5-1,-8 3 1,-3 2-20,-5 1 1,-7-3 0,4-1 0,-2 3 1,-2 1 18,-6 3 0,-8-3 0,-4-3 0,-3-6 0,-3-4 1,1 0-1,-1 2 1,1 1-13,-1-1 1,-5-2 0,0-2-1,1 0 20,3 0 0,2 0 0,-1-2 4,1-3 0,7 1 0,2-6 0,2 0-3,1 1 0,-1 3 0,8-6 0,3-1-22,7-3 1,4-1-1,3-1 1,4 1-31,6-1 0,-1 3 1,1 1-1,2 2-96,2-1 1,0 3 0,-2 0 0,-4 1 138,-2-1 0,6 6 0,-4-4 0</inkml:trace>
  <inkml:trace contextRef="#ctx0" brushRef="#br2" timeOffset="73669">8593 15893 7569,'-10'0'-1596,"0"0"1538,4 0 1,2 0 0,-7 0 213,-3 0 0,5 6 1,-3 2-103,-2 1 0,5 3 1,-1 5-43,2 1 1,2-1 0,6 1 0,0-1-11,0 1 1,0-1-1,2-1 1,2-3-1,2-1 1,6-6 0,-5 3 2,3-1 1,2 0 0,5-4 0,1 2-4,-1-2 0,1-3 0,-1-1 0,2-1-3,5-5 0,-5 2 0,4-6 0,-3 0-14,-3 1 1,1 3 0,-3-6 13,-3-1 1,2-3-1,-9-1 1,-1-1-6,-2 1 0,-4 5 0,-4 0-11,-5-1 0,-5-1 1,-1 3-1,-1 3-26,1 0 1,-3 6 0,-1-4 0,-2 4-31,1 2 1,3 0 0,2 0-1,-1 0 13,1 0 1,-1 2 59,1 4 0,-1 4 0,1 7 0</inkml:trace>
  <inkml:trace contextRef="#ctx0" brushRef="#br2" timeOffset="74110">9029 15858 7149,'-8'-10'-220,"-3"4"1,1 5 0,0 2-1,1 3 229,-1 2 0,0 8 0,-3-5 0,3 3 31,2 0 1,-5-1 0,3 7-5,0-1 1,2 1 0,8-1 1,0 1 1,0-7 0,0 1-12,0 2 1,2-7 0,4-1 0,6-2-46,3 2 1,9-4-1,1 4 1,0-4 7,0-2 1,4-2 0,-3-2 0,-1-4-37,0-2 0,-2 4 0,-5-3 0,-3-1 14,-3 0 0,-2 1 0,-6-5 0,1 2-18,-1-1 0,-2-3 0,-2-1 16,0-1 0,-7 3 1,-5 1-1,-4 5-5,-1 1 0,-1 2 0,1 6 0,0 0-1,-1 0 1,-5 0 0,-1 0 39,3 0 0,2 0 0,1 0 0</inkml:trace>
  <inkml:trace contextRef="#ctx0" brushRef="#br3" timeOffset="3.64">3283 8540 7007,'18'0'-131,"-1"0"0,1 0 209,-1 0 1,1 0 0,-1 0 0,1 0-269,-1 0 1,6 0-1,1 0 190,-3 0 0,-2 8 0,-1 2 0</inkml:trace>
  <inkml:trace contextRef="#ctx0" brushRef="#br3" timeOffset="3.64">2148 9571 6149,'-7'-10'0,"-5"4"-110,-4 4 1,-1 2 194,-1 0 1,3 2-1,1 2 1,3 2 189,-3-2 1,4 6-184,-1 1 1,7 5-93,-2 1 0,4 1 1,2-1 27,0 1 0,8-3 1,4-1-1,3-3-25,2 3 1,1-4 0,-1-1 0,3 1-6,3 0 1,-3 0 0,3 3-1,-4-3-28,-1-2 1,-1 5-55,1-1 90,-9-4 1,-1 1-9,-8-3 1,-2 2 0,-4 3-19,-5-5 0,-11 2 1,-3-2-1,-2-2-27,-4-2 1,4-2-1,0 2 1,1 2-84,5 1 0,-4 1 1,1-6-46,3 0 0,8 0 175,1 0 0,8-8 0,-4-1 0</inkml:trace>
  <inkml:trace contextRef="#ctx0" brushRef="#br3" timeOffset="3.64">2463 9728 6926,'9'-8'-211,"-1"6"1,-6-5 273,4 7 0,-4 2 0,6 1-12,-1 3 0,-5 8-61,4-3 0,-2 5-18,2 1 0,-4-5 0,4 0-50,-5 1 47,-1-5 14,0 8 24,0-14 1,0 3-29,0-10 0,2-5 19,4-8 0,4 3 0,5 1 0,-1 5 56,-2 1 1,-1 2-1,7 4 1,-1-2-25,1-2 1,-1 1 0,1 5 18,-1 0 0,1 0 0,-1 0-39,1 0 1,-1 1 0,0 5-41,1 6 0,-6 3 0,-3 3 8,-1-1 1,-2 1-1,-6-1-18,0 1 0,-2-3 0,-2-1 0,-4-4 11,-1-3 1,3 5 0,-4-4 0,0 0 8,1-1 0,3-1 69,-6-6 0,8-2-59,-2-4 1,5 2-1,1-7 0,0-3 0,5-1 0,3-3 0,2 1 6,3-1 1,3 3 0,3 1-1,1 3-7,-3-3 0,10 4 0,-9 1 0,1 1 28,1 4 0,-5 0 0,-1 0 1,-3-2 4,3 2 1,1 3 0,3 2-2,-1 5 0,-1-2 1,-4 8-64,-7 1 0,3-3 0,-2 2-116,-2 1 1,-2 3 0,-4 1-99,-4 1 256,4-9 0,-6 7 0,8-6 0</inkml:trace>
  <inkml:trace contextRef="#ctx0" brushRef="#br3" timeOffset="3.64">3406 9763 7569,'-8'-10'-389,"6"3"279,-14 7 0,7 0 91,-9 0 0,3 1 0,3 5 82,6 6 0,-1 3 0,1 3-88,2-1 0,4-5 0,6 0 13,5 1 1,5-3-1,1 0 1,1-3-21,-1-3 1,1-2 0,1-2 0,2 0 14,3 0 1,-1-2 0,-6-2-1,1-3 2,-1-3 0,-5 4 1,-2-6 51,-2-1 0,-3-3-69,-5-1 0,-2 1 0,-3 5 0,-7 3-53,-4 0 0,-1 6 0,-1-4 0,-1 5 36,-4 1 1,3 0 0,-3 0 0,4 1-121,1 5 0,3-2 169,3 8 0,-3-1 0,5 7 0</inkml:trace>
  <inkml:trace contextRef="#ctx0" brushRef="#br3" timeOffset="3.64">3790 9588 6782,'8'-9'201,"1"1"1,7 10-143,-4 4 1,1 3-1,-7 9 1,-2-1-58,-2 1 0,-2 5 0,0 0 0,0-1-70,0-3 1,0 0 0,0 3 0,0 1-29,0-2 0,-6-1 0,0-3 0,0-1-224,-1-5 1,5 5 319,-4-4 0,-4 3 0,0 3 0</inkml:trace>
  <inkml:trace contextRef="#ctx0" brushRef="#br3" timeOffset="3.64">4157 9676 7569,'17'-10'-269,"1"-6"0,-7 15 127,1-5 197,-8 4 1,5 2 13,-3 0-112,-4 0 1,4 6 0,-10 1-1,-4 3 29,-1 4 1,-3-5 0,-5 3 0,-3 0-3,-3-3 0,4 5 0,-5-6 0,5-1 7,1 1 0,1 4 0,-1-6 0,1-1 11,-1 3 0,1-4-23,0 8 1,1-6 0,4 5 1,5-5 40,7 6 0,7-8 0,5 1-19,4-3 0,7-2 1,0 2-1,-2 2 95,-1 2 0,-3 0 1,1-4-95,-1 4 0,1-3 0,-1 7 0,-1 0-238,-5 0 0,3-5-217,-8 7 452,7 0 0,-3 5 0,8 1 0</inkml:trace>
  <inkml:trace contextRef="#ctx0" brushRef="#br3" timeOffset="3.64">4419 9885 7390,'11'0'-340,"1"0"1,-6 0-1,5 0 422,3 0 0,-4 0-130,1 0 1,-1-8 0,4-1 47,-3-1 1,-7 0 0,4 6 3,0-1 0,-6-9 12,3 2 0,-5 5 45,-5 1 0,-5 4 35,-8 2 0,1 0 0,-1 2-30,1 4 1,5 3-40,1 9 0,7-1 0,-2 1 0,4-1 1,2 1 0,0-1 0,2-1-3,4-5 1,-2 3 0,7-6 0,3-1-41,1 1 0,3 0 1,-1-4-1,1 2-33,-1-2 1,1-3 0,-1-1 0,1 0 31,-1 0 1,6 0-1,1 0 1,-3-1 28,-1-5 1,-3-2 0,-1-6 0,-3 3 2,-1-3 0,-1-1 0,5-3-6,-4 1 0,-5-1 0,-7 1-6,0-1 1,0 7 0,0-1 0,0-2-23,0-1 0,-6 3 0,-1 1 37,-3-3 0,4 6 0,-3 1-3,1-1 0,0 6 67,2-4-247,4 4 123,-6 2 0,10 0 21,4 0 0,4 0 0,7 0 9,1 0 0,-1 0 0,1 0 17,-1 0 1,-5 0 0,0-2 33,1-4 1,3 4 0,1-3 55,1 3 1,-7 2 1,1 0 1,-1 5-58,7 1 1,-8 8 0,-3-3-10,1 5 1,-6 1-1,4 1-43,-4-1 1,0-5 0,2 0-77,2 1 0,-1 3 1,-3-1-1,2-1-84,2-2 0,0-7 0,-4 5 0,2 0-145,1-1 1,9-3 315,-2 6 0,-5-8 0,1 4 0</inkml:trace>
  <inkml:trace contextRef="#ctx0" brushRef="#br3" timeOffset="3.64">5484 9850 7569,'0'-17'-303,"0"-1"105,0 1 1,0-1-1,0 1 263,0 0 1,-6 5 0,-2 2-93,-1 2 0,3 3 21,-6 5 0,1 0 0,-5 2-5,4 3 0,5-1 0,5 6 1,-2 0-1,-2-1 1,0 3 0,6 5 13,0 1 1,2-3 0,4-1 0,4-2 2,-1 1 1,7-3-1,-6 2 1,1-1-2,1-1 1,-1 5 0,7-5-5,-1 0 1,-5 3-1,0-5-71,1 2 0,-5-4 1,0 3-180,0-1 41,-6-2 0,-2 0 208,-12 0 0,2-1 0,0-6 7,3-5 0,1 2 80,6-8 0,0 1 180,0-7 1,-2 8-83,-4 5 1,2 3 0,-7 2-126,-3 0 0,0 7 0,1 5 1,1 2-255,-1-3 0,-9 5 0,-1-5 194,2 5 0,-7 1 0,1 1 0</inkml:trace>
  <inkml:trace contextRef="#ctx0" brushRef="#br3" timeOffset="3.64">1397 8383 7569,'10'0'-1136,"0"0"1287,-4 0 1,-5 2 165,5 4-300,-4-4 0,4 14 1,0-5-1,-2 5-24,-2 1 0,0 1 0,2-1 0,1 1-25,-1-1 1,-2 0 0,0 1-118,4-1 0,-4 1 0,4-1-454,-4 1 603,-2-1 0,0 1 0,0-1 0</inkml:trace>
  <inkml:trace contextRef="#ctx0" brushRef="#br3" timeOffset="3.64">1432 8401 7569,'18'0'0,"-7"0"0,1-2-114,2-4 0,-5 4 35,3-4 1,-6 4 0,5 4-1,3 4 1,1 4 119,3-1 1,-1 7 0,1-4 0,-1 3 26,1 3 0,-1-1 0,1 1 0,-1-1-102,1 1 1,-1-1 0,3 0-1,1 1-21,2-1 1,0-1 0,-5-3 0,-1-3-47,1-2 0,-1 0 0,1-4-36,-1 1 123,1 1 1,-7-6 0,1 0-4,2 0 0,-1-8 0,-1-3 62,-6-5 0,-4-1 0,-2-1 1,0 1 3,0-1 1,0 1 0,-2-1 0,-4 3-141,-6 3 1,2-3-1,-1 5 1,-1-2-174,2 1 1,-5 7 263,3-2 0,-3-4 0,-3 1 0</inkml:trace>
  <inkml:trace contextRef="#ctx0" brushRef="#br3" timeOffset="3.64">2201 8436 7130,'-8'17'7,"-2"-7"92,1 5-109,-7-13 1,14 14 0,-6-6 123,1-1-36,5 7 0,-6-7-73,8 1 0,0 6-93,0-5 0,8-3 0,3 0-137,5 0 227,1-6 0,1 5 0,-1-7-261,1 0 265,7 0-39,-6 0-45,6 0 52,-7 0 12,-1-7 135,1 5-138,-1-14-9,-7 6 0,6 1 163,-15-7-153,7 6 3,-8-7 9,0 7 0,-2-5 0,-4 3 5,-5-3 0,-5 5 1,-1 2-1,-3 2-115,-3 1 0,4-1 0,-5 6-224,5 0 193,2 0-25,-1 0 170,8 0 0,-5 7 0,5 3 0</inkml:trace>
  <inkml:trace contextRef="#ctx0" brushRef="#br3" timeOffset="3.64">2515 8453 7569,'10'2'-878,"-4"4"796,3-4 1,-5 6 125,8-8 1,-6 5 0,3 3 0,1 0-33,0 0 1,-4 0 0,3-3-8,-1 7 1,4-2-1,-7 1-17,1 1-40,-6 5 55,0-7 5,0-2 2,-7-8 1,3 0 30,-8 0 0,2-2-34,-1-4 0,3 2 0,10-7-16,4-3 0,-2-2 0,7 1 0,3 1 17,1 3 1,3-1 0,1-3-1,2 3 51,3 6 0,-1-2 0,-5 3 220,-1 1-262,0 2 0,1 2 1,-1 0 42,1 0-44,-8 7 1,5 1 0,-5 6 0,1-3 68,1 3-198,-8 2 0,4 7 0,-8 0 1,0-2-1,0-1 0,0-3-820,0 1 933,0-8 0,-8 5 0,-2-5 0</inkml:trace>
  <inkml:trace contextRef="#ctx0" brushRef="#br3" timeOffset="3.64">1520 5694 7513,'9'-12'-743,"-3"1"740,-4 7 152,-2-4-90,0 0 1,-8 6 1,-3-4 1,-5 4 0,-1 2-1,-1 0-11,1 0 0,-1 0 1,1 0-1,-1 0 34,1 0 1,-1 2 0,1 2-107,-1 2 1,7 6 0,1-5 18,2 3 0,3-4-5,5 6 1,1-1-12,5 7 0,4-9 1,7-1-1,1-2 20,-1 0 1,1 0-1,-1-4 1,3 2 22,3 1 1,-4 1-1,7-4 1,-3 2-18,0 2 1,6 2 0,-5-5 0,-3 3-4,-2-2 1,-1 4-1,-1-2 1,1 0-10,-1 1 1,-5-3 0,-2 8 5,-3 1 1,-1-3 0,-6 2 42,0 1 1,-2-3 0,-4 0-8,-5-2 1,-5-1 0,-1-3 0,-3 2-10,-3-2 1,2 4-1,-8-3 1,-1-1-64,3-2 1,-6-2-1,4 0 1,-2 0-102,2 0 1,4 0 0,7 0 0,1 0-448,-1 0 0,7 0 194,-1 0 389,8-8 0,-3-1 0,7-9 0</inkml:trace>
  <inkml:trace contextRef="#ctx0" brushRef="#br3" timeOffset="3.64">1886 5816 6845,'10'-8'168,"0"6"-98,-4-3 0,-3 5-54,9 5 0,-6-1 0,4 8 2,-3 1 1,5-3 0,-6 2-33,-2 1 1,-2-3 0,0 0-1,1 0-52,3-1 1,0-3-35,-6 6 71,0-8 26,0 3 0,0-9 0,0-3-3,0-7 0,0 2 1,2-1-1,4-1-1,6 2 1,-3-3 0,3 5-1,1 0 50,3 0 1,1-3 0,1 5 0,-1 2 19,1 2 1,-1-4-1,1 0 1,-1 3-26,1 1 1,5 2-1,0 0 1,-1 0-50,-3 0 0,-2 5 1,1 3-1,-1 0-43,1 0 1,-3 5 0,-3-1 28,-6 3 1,-4-3 0,-2 0 0,0 1 18,0 3 0,-2-4 0,-4-1 2,-6 3 1,-3-1 0,-3 1 0,1-4 2,-1-3 0,7-1 0,-1-6 23,-1 0-37,5 0 0,2-2 0,10-4-13,2-5 0,7-3 1,-1 1-1,3 1 16,3-2 1,1-1 0,3-3-1,1 3 17,-2 3 1,-1-1 0,-3 5-1,1 0 24,-1 0 0,1 3 1,1 3-1,2-2-22,3-2 0,-1 0 1,-6 6-45,1 0 0,-1 6 0,-1 2-72,-5 1 0,3-3 0,-8 6-137,-2 1 1,-2 3-66,-2 1 311,0 1 0,0-1 0,0 1 0</inkml:trace>
  <inkml:trace contextRef="#ctx0" brushRef="#br3" timeOffset="3.64">2952 5799 7369,'-12'0'-175,"0"0"0,-1 0 242,-3 0 0,-1 5 0,1 3 0,5 2-72,5 3 1,-2-3-1,2 2 1,2 1 59,2 3 1,2 1 0,0 1-1,0-1-67,0 1 1,2-7-1,4 1 1,6 0-31,3-3 0,3-1 1,-1-8-1,3 0-29,3 0 1,-4 0-1,7 0 1,-3 0 44,0 0 1,2-8-1,-3-3 1,1-5 37,-2-1 0,-7-1 0,-2 1 0,-1-1 37,-1 1 1,-2-1-1,-8 1 1,0 0-32,0-1 1,-2 1-165,-4-1 154,-4 1 0,-7 7 1,-1 4-71,1 4 1,-6 2 0,-1 0-1,1 0 1,-2 0-58,-4 0 1,3 6 0,3 2 0,4 0-321,1-1 439,9 7 0,-7-4 0,6 7 0</inkml:trace>
  <inkml:trace contextRef="#ctx0" brushRef="#br3" timeOffset="3.64">3318 5537 7569,'0'-10'-707,"2"2"757,4 8 1,-2 0-1,6 2 42,-3 4 1,5 4-1,-4 7 1,0 1-3,-1-1 0,5 6 1,-6 1-81,-2-3-12,5-2 0,-7 5 0,4 1-78,-4 2-3,-2-6 0,0 5 0,0-9 1,0 1-164,0-1 1,0 0 0,0 1-390,0-1 635,0 1 0,0-1 0,0 1 0</inkml:trace>
  <inkml:trace contextRef="#ctx0" brushRef="#br3" timeOffset="3.64">3738 5572 7430,'15'-2'0,"-1"-2"-280,-3-2 0,-7-2 1,4 4 336,0-2-45,-6 1 0,3 12-12,-10 5 1,1 2 0,-8-1-1,-1-3 18,-3-2 1,-1 5 0,-1-3 0,1 2-9,-1-1 1,-5-5-1,0 6 1,1-1 1,3-1 0,-4 4 0,-1-7-66,3 3 55,9-6 0,-3 6 1,3-6-14,-3 1-1,5 1 12,2-6 0,10 0 0,4 0 24,6 0 0,3 0 0,2 0 0,1 0 45,-1 0 0,1 0 0,-1 2 0,1 2-27,-1 2 1,1 0-1,-3-4 1,-1 2-56,-3 1 1,1 9-165,6-2 1,-7-5 0,-1 1-124,-2 0 1,-1 0 300,-1 3 0,-4 5 0,6-7 0</inkml:trace>
  <inkml:trace contextRef="#ctx0" brushRef="#br3" timeOffset="3.64">3999 5799 7327,'18'0'-267,"-1"5"0,1 1 154,-1-2 1,-5-2-1,0-2 83,1 0 1,3 0 97,1 0 0,-5-2-26,-1-4 1,-7-3-27,2-9 1,-4 7 14,-2-1 0,-6 6 0,-1-4-2,-3 3 0,-2 1 1,-5 6-20,-1 0 0,1 2 0,-1 2 1,1 1-10,-1-1 0,1 6 1,1 2 18,5 3 0,-3 3 10,8-1 1,1 1 0,5-1 0,2-1-6,3-5 0,-1 5 0,8-7 0,-1 3-14,-1 0 1,6-6 0,-5 5 0,5 1-13,1-3 1,1-1-1,-1-6 1,1 2-24,-1 2 1,1 0-1,-1-6 1,1 0 0,-1 0 0,-5 0 0,-1-2 0,3-2 5,1-2 1,3-8 0,-1 5 47,1-1 0,-7-3 1,-1 5-1,0-2-1,0-4 0,-5 5 0,5-3 0,0 0-13,0 3 0,-7-7 0,5 5 16,0-5 0,-4-1 11,7-1-26,-7 1 1,4 5-12,-8 0 0,-2 3-76,-4-3 0,-3 4 1,-9 8 55,1 0 0,5 0 11,0 0 1,9 2-12,-3 4 0,6-4 1,6 4 0,1-2 1,7 0-1,-2 1-8,1-1 0,3-2 0,1-2 0,1 0 61,-1 0 0,0 0 0,1 0 0,-1-2 48,1-4 0,-1 5 0,1-5-53,-1 4 0,1 2 0,-1 0 0,1 0 117,-1 0-120,-7 0 1,5 0 0,-5 2-6,0 4 0,-1-3 0,-5 9 0,2 2-77,-2 1 1,0 3 0,0-1-25,2 1-206,-1-1 166,-5 0 0,0 1 0,0-1 1,0 1-1,0-1-113,0 1 1,8-3 0,2-1 0,2-4 226,-1-3 0,9 7 0,7-4 0</inkml:trace>
  <inkml:trace contextRef="#ctx0" brushRef="#br3" timeOffset="3.64">5239 5746 7569,'8'-17'-328,"4"-1"0,-2 1 0,-1-1 373,-1 1 1,-2 5-21,-6 1 0,-8 7-31,-4-2 1,-3 4 0,-3 2 0,1 0 19,0 0 0,-1 0 0,1 2 1,-1 2 91,1 2 0,-1 7-65,1-1 1,1 3 0,5 3-37,5-1 0,4 1 1,2-1-1,2-1 1,4-3-17,5-1 1,5-2-1,1 3-3,1-1 1,-1-2-1,3 3 1,1-3 27,2-2 0,0 3 1,-5-3-1,-1 0 32,1 0 0,-1 3 0,1-3-30,-1 2 1,-5-4-62,0 5-117,-9 1 1,3 3-1,-12-3-21,-5-6 0,-5-4 1,-1 0-9,-1 3 1,1-3 190,-1 4 0,1-12 0,-1-3 0</inkml:trace>
  <inkml:trace contextRef="#ctx0" brushRef="#br3" timeOffset="3.64">5327 5764 7518,'-12'0'-44,"0"0"1,1 2 130,1 3 1,-5 5-1,3 8 1,-4-1-30,-1 1 0,0 7 0,-1 2 0,1 2-167,-1 0 1,1-6 0,-1 5 0,1-1-619,-1 0 727,-7 2 0,-2 6 0,-8 0 0</inkml:trace>
  <inkml:trace contextRef="#ctx0" brushRef="#br3" timeOffset="3.64">7684 3790 6648,'-11'0'63,"-1"0"0,8 8 0,-2 4-20,5 3 1,1 3-84,0-1 63,0 1 1,0-7 0,1 1-9,5 1 0,2-3 0,6 0 1,-5 0-52,-1-1 0,6-5 0,-3 2-23,5-4 0,1-2 25,1 0 0,-3-2 0,-1-2 0,-4-4-6,-3-1 1,5 3 0,-6-6 0,0 0-20,1 3 1,-5-7 51,4 5 1,2-5 239,-2-1-22,0 7-178,-6 2 1,0 10-1,1 4 15,5 6 0,-2 3 1,6 3-32,-2-1 1,3 0-1,-3-1 1,0-2-17,0-3 1,3-5 0,-3 4 0,2-2-4,3-5 0,1 1 1,-1 0-1,-1 2-22,2-2 1,1-2 0,3-4 12,-1-4 0,-5 2 0,-1-6 1,1 1 7,-2-1 1,3-2 0,-7-5-1,0 1 0,2 5 1,-6-5 0,4 5-1,-5-5-21,-1-1 1,0 5 0,0 0-39,0-1 1,0-3 0,-1 1-48,-5 3 0,-4 4-8,-7 8 0,-1 0 0,1 0-99,-1 0 216,8 0 0,-5 8 0,5 2 0</inkml:trace>
  <inkml:trace contextRef="#ctx0" brushRef="#br3" timeOffset="3.64">8418 3808 7157,'0'17'-45,"0"1"0,0-1 25,0 1 0,0-7 0,0 1-285,0 1 0,0 3-203,0 1 508,0-7 0,0-2 0,0-8 0</inkml:trace>
  <inkml:trace contextRef="#ctx0" brushRef="#br3" timeOffset="3.64">8418 3651 7442,'0'-10'-349,"0"2"0,0 8 0,0 0 0</inkml:trace>
  <inkml:trace contextRef="#ctx0" brushRef="#br3" timeOffset="3.64">8645 3598 7381,'12'8'36,"-1"4"1,-5-3 0,4 3 0,-1 1-64,1 3 0,-6 1 1,4 1-1,-2-1 45,-1 1 1,3 5-1,-4 0 1,2-1-244,-2-3 0,-2-1 0,-2-1-102,0 1 0,0-1 101,0 0 226,0-7 0,-16 6 0,-3-7 0</inkml:trace>
  <inkml:trace contextRef="#ctx0" brushRef="#br3" timeOffset="3.64">8645 3773 7435,'12'0'-1054,"-1"0"1051,3 0 1,-4 0-1,1 0 1,3 0 121,1 0 1,3 2 0,-1 2 0,1 1-148,-1-1 1,1-2 0,1-2-1,2 0-1,3 0 1,-1 0 0,-6 0 0,1 0-4,-1 0 0,7-8 0,-1-1 1,-2-3 8,-1 0 0,-3 1 0,-1-7 1,-5 1 1,3-1 0,-8 1 111,-2 0 0,-2-1-56,-2 1 1,-8 1 170,-4 4-146,7 2-19</inkml:trace>
  <inkml:trace contextRef="#ctx0" brushRef="#br3" timeOffset="3.64">9082 3578 6935,'0'3'0,"0"14"8,0 1 0,0-1 0,0 1 0,0-1 5,0 0 0,2 1 0,1-1 1,3 3-13,-2 3 1,0-4-1,0 5-59,2-5 0,0-1 1,-6-1 12,0 1 0,0-7 17,0 1-2,0-8 0,0 2 17,0-12 1,0 2 0,0-8-46,0-1 0,0-3 0,1-1 27,5-1 1,2 7 0,6 1 0,-3 0 41,3 0 0,-1 5 0,1-5 1,-2 2 23,1 4 0,3 2 0,1 2 13,1 0 1,-1 0 0,1 0 0,-3 2 19,-3 4 0,3-4 1,-3 6-1,3-2-8,3-1 0,-6 7 1,-1-4-1,1 2-24,-2 3 1,3-3-1,-5 1 1,0 3-40,-1 2 0,-1-5 0,-6 1 15,0 1 0,0 3 0,-2-1 0,-2-1-289,-1-2 0,-9-6 277,2 5 0,-3 1 0,-3 5 0</inkml:trace>
  <inkml:trace contextRef="#ctx0" brushRef="#br3" timeOffset="3.64">10549 3668 7386,'-2'-16'-147,"-4"5"0,2 3 1,-6 6-1,1-2 271,-1-2-42,-2 1 1,-5 5-106,-1 0 1,7 0 48,-1 0 9,0 0 1,-5 2-1,-1 1 1,3 5 15,3 2 0,-3 0 0,5 3 1,-2-1-38,1 1 1,1 3-1,-4 1 1,5 1 16,1-1 1,2 1 0,6-1 0,0 1-4,0-1 1,0 1 0,0-1 0,0 1-69,0-1 0,8-1 0,2-3 1,1-1-92,1 1 1,0-3 0,5 0 0,0-1-77,1 1 0,5-6 0,1 2 1,-1-4 206,2-2 0,2 0 0,8 0 0</inkml:trace>
  <inkml:trace contextRef="#ctx0" brushRef="#br3" timeOffset="3.64">10863 3843 7569,'0'-12'-135,"0"0"0,0 7 34,0-7 1,-8 2 0,-3-1 172,-5 5 1,-1 4 0,-1 2 0,1 0-34,-1 0 1,1 2-1,-1 2-25,1 1 1,-1 7-1,3-4 1,1 0 8,3-1 1,7 7 0,-2-2-48,4 3 1,2-3 0,0-1 11,0 3 1,8-4 0,3-1-98,5-1 1,1-2-1,1-6 1,-1 0 51,1 0 0,-1 0 0,1-2 0,-1-2 15,1-2 0,-1-7 89,0 1 1,-1-3 214,-4-3-34,3 8 178,-13 3-347,6 7 1,-8 2 0,0 3-44,0 7 0,0 4-298,0 1 0,2 0 0,4 1 68,5-1 0,-1-7 0,2-4 0,-1-2 214,-1 2 0,5-4 0,-5 5 0,8-7 0</inkml:trace>
  <inkml:trace contextRef="#ctx0" brushRef="#br3" timeOffset="3.64">11107 3808 7416,'12'0'-457,"0"0"0,-6 0 606,5 0 0,-5 2-62,6 3 0,-7-1 1,5 8-36,-2 2 1,0-5-1,-4 3-67,1 1 1,1-3-1,-4 2-26,4 1 1,-4-3 14,4 2 74,-4-8-24,-2 3 0,0-14-23,0-5 1,6-4 0,1-1-5,3 0 0,-6-1 0,4 3 1,-1 1 0,5 2 1,-2 3 0,1-5 39,3 2 1,1 7 0,3-5-6,-1 2 0,1 2 0,-1 6-22,1 0 0,-1 0 1,1 2-8,-1 4 0,-1-2 1,-3 6-1,-3-1-8,-2 1 0,0 0 1,-5 3-1,3-1-89,-2 2 1,-2-5 0,-2 3-70,0 1 1,0 3-632,0 1 793,0 1 0,-8-1 0,-1 1 0</inkml:trace>
  <inkml:trace contextRef="#ctx0" brushRef="#br3" timeOffset="3.64">11806 3773 7569,'10'0'-100,"3"-2"0,-5-2-323,2-2 1,-6-2 520,1 3 122,-3 3-113,-2-6 1,-2 8-13,-3 0 1,-5 0-121,-8 0 0,1 8 48,0 3 1,5 5-1,2 1-8,2 1 1,1-1 0,3 1-1,-2-1-21,2 1 1,2-7 0,2 1 0,0 1 3,0 3 0,6-4 0,0-1 0,0 1-6,1-2 1,-3 3 0,8-7 0,0 0-6,-3 2 1,7-7 0,-5 5-35,5-4 1,1-2 0,1 0 0,-1 0 22,1 0 1,-1 0 0,1-2 0,-1-2 4,1-1 0,-1-7 1,1 4-1,-1-1 31,1-5 0,-3 4 0,-1-1 0,-3-3 1,-7-2 0,4-1 26,0 0 0,-6 5 38,3 0 0,-5 3-45,-5-3 1,1 4-34,-8 8 0,0 0-1,-5 0 0,1 2 0,5 4 0,3 6-9,0 3 1,6 3-1,-3-1-22,3 0 0,2 1 0,2-1 0,1 1-22,3-1 1,8-5 0,-3 0-13,5 1 0,1 1 0,1-3 0,-1-5 25,1-4 1,-3 0 0,-1 2 0,-2 2-2,1-2 0,3-2 1,-1-4-1,-1-2 95,-3-2 0,1-8 0,4 3 68,-5-5 0,3-1 1,-8-1-61,-2 1 0,-3-1 1,-1 1-1,0-1-28,0 1 0,0 0 1,0-1-27,0 1 1,0-1 0,0 1 64,0-1 1,0 7-2,0-1-111,-7 0-79,5 3 67,-6 1 1,6 8 53,-4 0 2,4 0 15,-5 8 1,8-5 42,5 9 1,4-8-52,7 2 1,-5-4 0,-2-4-1,0-2-7,-1-2 1,-3 0-1,6 4-4,1-3 0,3 3 1,1-4-6,1 4 0,-7 0 0,1-2 6,2-2 0,-5 0 78,3 6 1,0 0 0,3 2-67,-3 4 1,-4-2 0,-7 6 0,3-1-6,2 1 0,0 2 0,-6 5 2,0 1 1,0-1-1,0 1 58,0-1 0,0 1 1,0-1 2,0 0 1,0 1 0,2-3-12,4-3 0,-2 2 0,5-7 87,-1 3 0,6-6-146,-3 2 1,5-4 0,1-2 0,1 0-222,-1 0 0,1 0 0,-1 0-435,1 0 0,-1-6 656,1 0 0,7-15 0,2 1 0</inkml:trace>
  <inkml:trace contextRef="#ctx0" brushRef="#br3" timeOffset="3.64">14653 3720 6355,'0'-17'362,"0"7"1,-2 2-266,-4 8 1,4 2-14,-4 4 0,-2 4-51,3 7 1,-3 1-1,4-1 9,-2 1 0,0-1 0,8 1-69,4-1 0,-4-5 0,6-3 0,0-1-43,3-4 0,5 4 0,1-2 12,1-2 0,-1-2 0,1-2 1,-1 0 19,0 0 0,1-6 0,-1-2-41,1-2 1,-1-1 0,1-7 12,-1 1 0,-7-1 181,-4 1 1,-4-1 156,-2 1 130,0-1-344,0 9 0,2 1 0,2 10-91,1 4 0,3 3 1,-2 9-12,6-1 1,-3-1 0,1-3 0,0-1-13,-1 2 1,3-7-1,4 1 1,-3-2 43,-1 0 1,-1 0-1,7-4 1,-1 1 0,1 3 0,-1 0 0,1-6 0,-1 0 28,1 0 0,-1-6 1,1-2-1,-3-1 69,-3-5 1,3-1-1,-5-3-60,0 1 1,-1-1 0,-5 1 0,2-1-5,-2 1 1,-2-1-1,-2 1 1,0 0-51,0-1 1,-6 6 0,-2 3-1,-1 1-74,-5 4 1,4 0-1,-1 0-17,-3-2 1,-1 1-1,-1 7 1,3 1-68,1 3 0,8 2 0,-2-2 186,4 6 0,-6 3 0,-1 3 0</inkml:trace>
  <inkml:trace contextRef="#ctx0" brushRef="#br3" timeOffset="3.64">15508 3685 7569,'10'0'-1014,"-2"-2"1768,-8-3-380,0 3-483,0 9 1,0 5 0,0 11-51,0-3 0,0-3 0,0 1 126,0-1 0,0-5 33,0 0 0,0-1 0,0 7 0</inkml:trace>
  <inkml:trace contextRef="#ctx0" brushRef="#br3" timeOffset="3.64">15508 3511 7569,'0'-12'-41,"0"1"-675,0 7 503,0-4-46,0 8 1,0 2 258,0 4 0,-7-4 0,-3 5 0</inkml:trace>
  <inkml:trace contextRef="#ctx0" brushRef="#br3" timeOffset="3.64">17360 3633 7207,'-10'2'282,"4"4"-237,4 5 1,2-1 0,2 0-224,4-2 1,-2-1 0,7-3 38,3 2 1,2 0 0,1-6 52,0 0 1,-5 0 0,0 0 89,1 0 0,-3-2 0,0-4 152,-2-6 1,-1 3 143,-1-3-170,-4 8-101,6-3 1,-6 7-5,4 0 1,1 1 0,7 3-73,-2 2 0,-1 6 1,5-4 15,-5 1 1,5-5 0,-4 2-71,3-4 1,3-2-1,-1 0 27,0 0 1,-5 0-1,-2-2 1,0-4 94,-1-6 0,-3 3 0,4-3 0,-1-1 52,1-3 1,-6-1-1,2-1 1,-2-1-39,2-5 1,-5 5-1,5-4-28,-4 3 0,4 3 0,0-1 0,-2 1 0,-2-1 91,-2 1 1,6 5 160,-1 1-240,1 7 1,-6-2-1,0 12 1,0 5-46,0 5 1,0 1 0,0 1 0,0-1-28,0 1 0,0-1 0,0 1 0,2-1-17,4 1 0,-4-1 0,4 1-288,-4-1 1,3 1-77,1-1 434,8 1 0,-12-9 0,6-1 0</inkml:trace>
  <inkml:trace contextRef="#ctx0" brushRef="#br3" timeOffset="3.64">17866 3458 7569,'18'-7'-37,"-1"5"1,0-4-240,1 4 0,-1 2 1,1 0 79,-1 0 0,1 0 196,-1 0 0,9 0 0,1 0 0</inkml:trace>
  <inkml:trace contextRef="#ctx0" brushRef="#br3" timeOffset="3.64">15928 3528 7283,'9'8'95,"-3"4"-60,-4 3 0,0 3 1,2-1-1,2 1-95,-2-1 0,-2 1 1,-1-1-36,5 0 0,-4 1 0,4-1 1,-2-1-155,2-4 0,-4 3 112,3-3 0,3-3 137,-2 3 0,0 0 0,-6 5 0</inkml:trace>
  <inkml:trace contextRef="#ctx0" brushRef="#br3" timeOffset="3.64">15893 3651 7233,'17'0'-153,"1"0"1,-1 0 182,1 0 1,-1 1 0,0 3 0,3 2-93,3-2 1,-3-2-1,3-2 1,-4 0-25,-1 0 0,1 0 0,2 0 1,3 0 51,-3 0 1,-7-6 0,-3 0 0,1 1 9,-2-3 0,3 4 0,-7-8 0,0 1 37,2 1 0,-6-6 145,3 5 1,-3 1 8,-2-2 104,0 8-236,0-3 1,0 14 0,0 5-44,0 4 1,0 1 0,0 1-32,0-1 0,0 1 0,0-1 29,0 0 1,0 1 0,0-1-47,0 1 0,0-7 96,0 1 81,0-8-90,0 4 1,0-10 0,0-4-26,0-6 1,6 3 0,2-3 0,0-2-47,-1-1 1,7 3 0,-2 1 0,3-3 20,3-1 0,-1 3 0,1 0 64,-1-1 1,1 5 0,-1 2 120,0 4 0,1 2-111,-1 0 0,1 2 1,-1 4-86,1 6 0,-7 3-123,1 3 1,-8-1 0,2 0 31,-4 1 0,-2-6 0,0-1-531,0 3 652,0-6 0,0 7 0,0-5 0</inkml:trace>
  <inkml:trace contextRef="#ctx0" brushRef="#br3" timeOffset="3.64">16906 3616 7569,'0'-18'-145,"0"1"1,-2 7-1,-4 4 204,-6 4 0,-3 2 0,-1 2 0,3 4-47,1 6 0,6-3 1,-4 3-1,3 2-23,3 1 0,2 3 0,2-1-80,0 0 1,0 1 0,2-3 0,4-1 68,5-2 1,-1-8-1,2 1 1,1-3-63,3-2 1,1 6-1,1 0 1,-1-2 45,1-2 1,-1-8 0,0-2 30,1-2 0,-1-1 0,-1-7 159,-4 1 1,1-1 0,-7 1-123,-2 0 1,-4-1 0,-6 3-31,-6 3 0,3-2 1,-3 8-1,-2 3-66,-1 1 1,-3 2 0,1 0-216,-1 0 0,7 0 81,-1 0 200,8 0 0,-3 7 0,7 3 0</inkml:trace>
  <inkml:trace contextRef="#ctx0" brushRef="#br3" timeOffset="3.64">15456 4384 6587,'-2'-10'128,"-4"4"1,-3 5-48,-9 1 1,1 0-1,-1 1-30,1 5 1,-1-2 0,1 6-73,-1-2 0,7 3 1,1-3-1,0 2 36,1 3 1,5-3-1,-2 2-64,4 1 0,2 3 12,0 1 0,8-1 0,5-3 0,7-3-110,3-2 0,2-2 1,-2-4-1,5 1-267,-1 3 414,6 0 0,-6-6 0,8 0 0</inkml:trace>
  <inkml:trace contextRef="#ctx0" brushRef="#br3" timeOffset="3.64">16993 4279 7449,'17'-8'-335,"-7"5"285,-4-9-147,-4 8 0,-10-4 332,-4 8 0,-3 0 61,-3 0-142,9 8 12,-7-6-82,14 14 47,-13-7 1,11 7-1,-6-3 1,2-1 45,5 2-14,1 1-81,-6 3 1,6-7-1,-4 1 1,4 1-1,4 3-26,4 1 29,-4-7 0,13 4-12,-3-8 45,4-1-68,1 3 51,0-6 1,1 6-1,-1-8 1,1 0 0,-1 0-1,1 0-28,-1 0 0,1 0 0,-1 0 0,1 0-9,-1 0 0,1-2 0,-1-2 0,0-4 16,1-1 0,-1-3 0,1-6 11,-1 1 1,1-1 0,-3 1-2,-3 0 0,-4 5 0,-8 0 36,0-1 1,0 3 0,0-2 81,0-1 1,-8 5-66,-4 2 1,-3 4 0,-3 2-30,1 0 0,7 2 1,4 4-12,4 6 0,2 3 0,0 3 0,0-1 1,0 1 0,2-7 0,2 1 1,4 1-30,2 3 0,1-1 0,5-1 1,-3-4-18,-1-2 0,0 3 0,5-5 1,1-2-20,-1-2 0,1-2 0,-1 0 0,0 0 22,1 0 1,-1-2-1,1-2 32,-1-2 1,-1-7-1,-3 1 1,-3-4 42,-2-1 1,4-1 0,-7 1-1,-1 0-2,-2-1 1,-2 1 0,0-1-1,2 1-17,4-1 1,-4 1-1,4-1 22,-4 1 0,-4-1-3,-4 1 0,2 7-21,-8 4 0,1 4-34,-7 2 1,9 8-83,3 4 1,4-2 62,2 1 1,2-1 0,4 2-10,5-7 1,5-3 0,1-2 27,1 0 0,-1 0 0,1 0 33,-1 0 0,1 0 0,-1 0 0,0 0 54,1 0 0,-6 0 0,-3-2 0,1-2 280,0-1-247,-6-1 0,3 14 0,-7 3 24,0 5 0,-2-5 0,-1 1 0,-3 2-67,2 1 1,0 3 0,0-1-1,-2 1-16,2-1 0,2 0 0,4 1-51,4-1 1,-2-5 0,8-2-189,1-2 0,3 3 0,3-5 0,3-2 197,1-2 0,0-2 0,-5 0 0</inkml:trace>
  <inkml:trace contextRef="#ctx0" brushRef="#br3" timeOffset="3.64">16015 4419 7364,'-18'0'-220,"1"0"1,0 0 0,-1 0 0,1 0 314,-1 0 1,1 0 0,-1 0 0,1 0 11,-1 0 0,3 8 0,1 1 0,4 3-98,3 0 0,-5-6 0,6 5 82,2 3 0,2 1-186,2 3 1,8-3 0,4-3-31,3-6 0,3 1 1,-1-1-1,1-2 73,-1-2 0,5-4 0,-3-2 0,-4-3 63,1-3 0,0 0 1,-1-3-1,-1 3 62,-3 2 0,-5-4 239,6 7 23,-8-9-339,3 12 1,-7-4-90,0 12 1,0-2-2,0 8 1,2-3-1,2 5 43,2-2 0,2-9 51,-2 3 0,3 4 0,9 0 0</inkml:trace>
  <inkml:trace contextRef="#ctx0" brushRef="#br3" timeOffset="3.64">16224 4419 7419,'10'-2'-311,"-2"-2"415,0-2 0,-4 0-266,7 6 0,-7 2 1,4 2 68,0 2 1,-6 8 78,3-3 0,-3 5-36,-2 1 29,0 1 1,0-7 20,0 1-18,0-8 1,0-4-19,0-12 1,2 3-1,2-3 1,4 0 4,2 3 0,1-7 0,7 6 0,-1-1 9,1-1 1,1 0 64,4-5 1,3 5-1,3 3 75,-6 1 1,-4 2 17,-1 6 1,-1 8-107,1 3 0,-9 5-110,-3 1 1,-4 1-138,-2-1 1,0 1 216,0-1 0,-8 1 0,-1-1 0</inkml:trace>
  <inkml:trace contextRef="#ctx0" brushRef="#br3" timeOffset="3.64">6427 4908 7537,'-10'-8'-686,"4"-3"268,-3 3 390,7 0-115,-6 8 200,8 0 1,2-6-43,4 0 1,-2 1-1,7 5 1,3 0-15,1 0 1,3 0 0,1 0 0,5 0-4,5 0 1,4 0 0,2 0 0,-2 0-7,-4 0 1,10 0 0,-5 0 29,3 0 0,2 0 0,0 0 0,2 0 1,-2 0-10,-3 0 0,5 0 0,2 0 0,0 0-9,-1 0 0,5 5 1,-5 1-1,3-2-5,4-2 0,1 4 0,2 0 1,1-2-8,-1-3 0,1-1 0,1 0 0,2 0 24,2 0 1,1 0 0,-7 0 0,0 0 13,1 0 0,-1 0 0,3 0 0,-1 0-4,-2 0 0,7 6 0,-11 0 0,4-2-30,-1-2 0,-5 0 1,3 2-1,-2 2-6,1-3 1,-5-1-1,-1 0 1,-1 2 4,0 2 0,6 0 0,-5-6 1,1 0 5,0 0 1,3 0 0,-3 0-1,1 0 8,5 0 1,0 0 0,-1 0 0,-1 0-1,1 0 1,-3 2 0,-1 2 0,-1 2-27,-4-3 0,-4-1 0,-4 0 0,-2 2-96,2 2 1,-4 2 0,2-4-1,0 1-143,-1-1 256,5 6 0,1-8 0,11 6 0</inkml:trace>
  <inkml:trace contextRef="#ctx0" brushRef="#br3" timeOffset="3.64">9920 5030 7569,'17'0'-38,"1"0"0,-1 0 0,1-2 0,-1-2 0,1-1 0,-1 1-262,1 2 0,-1 0 0,1-2 235,-1-2 1,6 0-1,2 6 1,1 0 65,-1 0 1,4 0-1,-4 0 1,2-2-8,4-4 1,8 5-1,4-5 1,0 4 4,-1 2 1,7-6 0,-1 0 0,7 0-6,3-1 0,0 5 0,-4-6 0,3 2 22,1 0 0,6 0 1,-4 4-1,0-1-8,0-3 1,6 0 0,-2 6 0,2 0-10,-1 0 1,0 0-1,-4 0 1,-1-2 3,0-4 1,0 4 0,-4-4 0,3 4 10,-3 2 1,0 0 0,0 0-1,3 0 14,-3 0 0,4 0 1,-2 0-1,-1 0-5,-3 0 1,4 0 0,0 0 0,1 0-9,1 0 1,-6 6-1,6 0 1,-4-2-12,-3-2 0,9-2 1,-10 2-1,3 2-8,-1 2 1,-7-1-1,-1-5 1,1 0 11,-3 0 0,7 6 1,-5 0-1,5-2-2,1-2 1,1-2 0,-1 0 0,2 0 21,5 0 0,-9 0 1,6 0-1,-1 0 1,-7 0 0,4 0 0,-5 0 0,4 0-15,1 0 1,-2 6-1,-1 0 1,-3-3-20,3-1 1,-4-2 0,1 0 0,1 0 2,-3 0 0,7 0 0,-5 0 0,3 0 0,-3 0 0,9 0 1,-7-2-1,1-1 10,1-3 1,-1 0-1,-1 6 1,-1 0 16,1 0 0,-3 0 1,0 0-1,-1 0-19,1 0 1,-4 0 0,3 0 0,1 0-7,0 0 1,-5 0 0,7 0 0,-1 0 1,-1 0 0,6 0 0,-5 0 0,5 0-1,1 0 1,0 0 0,1 0 0,-1 0 2,1 0 1,-1-6 0,2 0 0,1 2 27,-3 2 0,6 2 0,-7-2 0,3-1 19,-4-3 1,9 0 0,-7 6 0,2 0-49,1 0 1,-1 0 0,2-2 0,3-2-5,-3-2 1,-2 0 0,-1 5 0,-1-3 42,0-2 1,1 0-1,-1 6 1,0-2 25,1-4 0,-7 4 0,-1-4 0,-2 5-28,-4 1 1,-3 0 0,-3 0-93,-3 0 1,1 0-1,-8 0 1,-2 0-164,-1 0-797,-3 0 1012,-7 0 0,-2 7 0,-8 3 0</inkml:trace>
  <inkml:trace contextRef="#ctx0" brushRef="#br3" timeOffset="3.64">7017 3816 6751,'2'32'8,"0"27"5,4 1 0,-1-4 0,1 2-5,2-1 0,-4 3 1,8 0-1,-1 0 1,-1 0 0,3 4 0,-5-4 1,0 2 5,0 4 1,3 0 0,-5 0 0,-2-2-2,-2 2 1,0 2 0,2 2 0,2 0 0,-2 0 0,-2 0 0,-2 2 1,0-1-1,0-1 1,0 10-1,-2-8-7,-4 5 1,4-7-1,-4 6 1,2 1-1,0 3-1,-2 1 1,1-7-1,5 4 1,0-3-9,0 1 1,-6 2-1,0-3 1,2 5 3,2 0 0,-4 5 0,0-6 0,1 3-5,-3-1 1,4-5-1,-6 6 1,3-1-1,3-1 1,-6 9 0,0-6-1,-1 1 12,-1 1 0,6-1 0,-4-1 1,1-1-1,-1 1 0,0 2 0,-3 3 0,3-3-10,2-3 0,-5 3 1,3-3-1,-2 1-1,1-2 1,5 3 0,-4-6 0,1 1-1,-1 5 0,4-5 1,-4 1-1,3-3-8,3-3 1,-4-2-1,2 0 1,2-1-1,2-1 1,-4 8-1,1-12 1,1 2 8,2 5 0,2-8 0,-2 4 0,-2-3 13,-2-4 0,0 6 0,6-4 0,0 2 9,0-2 0,0 2 0,0-7 1,0-1-11,0 2 1,0-10-1,0 7 1,2-3-13,4-5 0,-4 3 1,6-5-1,-2 1 1,-1-1 1,7 1 0,-4-7 0,2 0-6,3 1 0,-5-5 0,0 4 1,-3-4-18,1-2 1,2-6-1,-4 0 1,2 0-4,-2-2 1,-2 0-1,-2-5 1,0 1-165,0-2 0,0-1 0,-2-3 188,-4 1 0,-4-1 0,-7 1 0</inkml:trace>
  <inkml:trace contextRef="#ctx0" brushRef="#br3" timeOffset="3.64">1170 5083 6089,'0'-12'-137,"0"0"142,0 1 0,2 1 0,4 4 1,4 2 8,-1-2 1,7 4-10,-4-3 1,-3-3 0,3 2-4,2 2 1,-5 2-1,3 2 1,1 0 1,3 0 1,1-6 0,3 1 0,1 1 3,2 2 0,9 2 0,-3 0 0,4 0-2,2 0 1,-1 0 0,1 0-1,0 0-3,0 0 1,6-2-1,2-2 1,-1-2 2,1 2 0,6 2 0,-5 2 0,3 0-1,-1 0 1,-1-5-1,4-1 1,-5 2 18,-1 2 1,5-4 0,-1-2-1,1 1-8,-1-1 0,9 0 0,-1 4 1,3-2-7,2 2 0,6-3 1,-4 1-1,2 2-11,0 2 1,-2 2 0,2-2-1,-6-2-3,-3-2 1,3 1 0,-2 5-1,-3 0 2,-5 0 1,-1 0-1,5 0 1,1 0-3,-1 0 0,-2 0 0,-1 0 0,-3 0 3,3 0 1,0 0-1,-1 0 1,-1 0 5,1 0 1,-3 0 0,3 0 0,3 0-4,-1 0 1,6 0-1,-9 0 1,3 0-3,3 0 1,-3 0 0,-1 1-1,-5 3 0,-1 2 0,-2 0 0,-4-6 1,2 2-2,1 4 1,3-4-1,-2 4 1,3-5 5,1-1 1,11 0 0,-3 0 0,1 0 1,0 0 1,-1-5 0,-1-1 0,-1 2-3,-5 2 1,5 2-1,-5 0 1,5-2-6,1-4 1,0 4-1,1-4 1,-3 5 8,-3 1 1,1 0 0,-5 0 0,0 0 0,-1 0 0,5 0 0,-4 0 0,1 0-36,5 0 1,1 1-1,3 3 1,-1 4-13,0 2 0,3 0 0,3 5 1,4 1-190,0 3 1,4-3 226,-8-5 0,16-7 0,-2 4 0</inkml:trace>
  <inkml:trace contextRef="#ctx0" brushRef="#br3" timeOffset="3.64">17080 4856 6425,'18'0'-329,"-1"0"0,-5 0 361,-1 0 1,-5 0 0,6 1-37,1 5 1,-3-4 0,2 4 0,1-2 1,3 2 1,3-4 0,5 5 0,5-1-2,4 0 0,2 0 0,2-4 0,1 2 1,3 2 1,13 1 0,-1-3-1,3 2 1,4-2 1,0-2 0,6 0 0,0 2 0,6 2 0,4-1 0,7-5 0,-1 0 15,1 0 0,3-5 0,1-1 0,-2 0 12,-3-2 1,9 4 0,-4-5 0,3 1-7,-1 4 0,-2-4 0,0 2 0,1 2-15,-1 2 1,-2 2 0,-3 0 0,-6 0-13,-5 0 0,-3 0 1,-4 0-1,-5 0-18,-5 0 1,-7 0 0,-3 2 0,-1 2-11,-4 2 0,1 0 0,-3-4 0,-6 2 1,-4 2 1,3-1 32,-7-5 0,0 0 0,-5 0 0</inkml:trace>
  <inkml:trace contextRef="#ctx0" brushRef="#br3" timeOffset="3.64">1188 11579 7119,'8'10'-617,"-5"-2"0,9-8 620,2 0 1,-5 0 0,3 0 0,2 0 0,1 0-4,3 0 1,-1 0-1,2 0 1,3 0 0,1 0 1,0 2 0,-3 2 0,1 1-6,2-1 1,6 0-1,-3 0 1,-1 2 2,0-2 0,6-2 0,-2 0 0,4 1 0,2 3 1,6 0 0,0-6 0,-1 0-1,3 0 0,-6 0 1,6 0-1,-1 0 8,5 0 0,3 0 1,5-2-1,1-2 10,2-2 0,6-1 0,-4 3 1,1-2-13,-1 2 1,4 0 0,-4 0 0,0-1 19,0 1 1,-2 2 0,-3 2 0,1 0-20,2 0 1,2 0-1,-3 0 1,3-2-11,2-4 0,2 4 0,8-6 0,0 2 2,-3 1 0,13-3 0,-6 4 0,5-2 0,1 2 0,3-3 0,-5 1 0,1 2 0,1 2 1,-9 2-1,5 0 1,-2 0 0,-1 0 1,1 0-1,-4 0 1,0 0 0,-3 0 0,11 0 0,-10 0 0,2-2 15,-1-4 1,5 4-1,2-6 1,1 3 12,5-1 0,1-2 0,2 4 1,-1-2-25,-5 2 1,5 1 0,-7-1 0,3-2-10,-1 2 1,-5 2-1,5 2 1,-1 0-5,-6 0 1,9 6-1,-9 0 1,4-2 0,-3-3 0,5-1 0,1 0 0,7 0 3,5 0 0,-10 0 1,6 0-1,1 0 10,1 0 1,8 0 0,-4 0 0,0 0 14,0 0 1,4 0-1,-6 0 1,-2 0-12,-1 0 0,-3 0 1,0 0-1,1 0-8,-1 0 0,0 0 0,1 0 1,-1 2 1,0 4 1,2-4 0,3 4 0,3-4-17,2-2 1,-6 0-1,4 2 1,-2 2 7,0 2 0,6-1 1,-6-5-1,1 0 4,1 0 1,0 0 0,4 0 0,-4 0 16,0 0 1,-6 0 0,6 0 0,-2 0-12,1 0 0,-44 0 1,0 0-1,49 0 0,-48 0 1,-1 0-1,49 0 0,-45 1 0,-1 0 0,-2 1 0,-1 0 1,1 1-1,1 0-5,2-1 1,0 0 0,0-1 0,-1 0 0,4-1-1,1 0 1,-2 0 0,0 0-3,-2 0 1,1 0 0,2 1-1,0 0 1,2 1 0,-1 0 0,0 1-1,0 0-43,-3-1 0,1-1 0,6 1 0,0-2 0,-5 0 0,0 0 0,3 0 0,-1 0 44,0 0 0,0 0 1,-1 0-1,1 0 1,2 0-1,0 0 1,-1 0-1,0 0 4,-2 0 0,1 0 0,1 0 1,0-2-1,-2 1 0,0-1 1,2-1-1,-1 0 10,-1 1 0,0 0 0,2-2 0,0 0 0,-2 1 0,-1 0 0,1 0 0,0 0 11,1-1 1,-1 1 0,0 2 0,0 0-1,3-3 1,1 0 0,-1 1 0,0 0-16,0 0 0,0 0 0,0 0 0,0 0 0,1 3 0,0 0 1,1 0-1,1 0-12,0 0 1,0 0 0,0 0 0,0 0 0,-4 0 0,0 0 0,-1 0 0,0 0 5,0 0 1,-1 0 0,0 0-1,0 0 1,2 0 0,1 0-1,-3 0 1,0 0-21,-3 1 0,1-2 0,0 1 1,0-1-1,0-1 0,1 0 1,-2-1-1,0 0 13,-1 1 1,-1 0 0,3 1 0,1 0 0,-7 0 0,0 0 0,1-1 0,-1 0 16,2 0 0,-1-2 0,46-3 0,0 3 0,-4-4 3,-7-2 0,-1 4 0,-7-3 0,-3-1 17,-3 0 1,6 1-1,-12-5 1,0 2 43,2-1 0,-2-1 0,0 1 1,-2 3-54,2 2 1,2-3 0,1 3 0,1 0-38,0 0 0,-2 2 0,-4 6 0,-4 0-46,0 0 1,-11-5 0,1-1-1,-7 2 58,-10 2 1,0 2-1,-12 2 1,-3 2-504,-5 2 504,-9 7 0,-4-3 0,-9 7 0</inkml:trace>
  <inkml:trace contextRef="#ctx0" brushRef="#br3" timeOffset="3.64">2742 12138 7569,'18'-2'-483,"-1"-4"1,0-1 152,1-5 328,-8 4 1,-1 8 19,-3 0 0,-4 8 0,4 4-8,-4 3 1,-2 3-1,0-1 1,0 1-20,0-1 0,0 0 1,0 1-1,0-1 8,0 1 1,0-1 0,0 1 0,0-1-168,0 1 1,0-1 167,0 1 0,-8-1 0,-2 1 0</inkml:trace>
  <inkml:trace contextRef="#ctx0" brushRef="#br3" timeOffset="3.64">2271 12173 6149,'11'-10'-199,"1"5"0,1 3 269,3 2 1,3 0 0,3 0 0,3 0-75,2 0 0,-4 0 0,6 0 0,3 0-1,0 0 0,3 0 1,0 0-1,2 0-13,4 0 0,-4 2 0,6 1 0,-3 3-14,1-2 0,6-2 0,-5-2 32,3 0 0,-6 8 0,3 2 0</inkml:trace>
  <inkml:trace contextRef="#ctx0" brushRef="#br3" timeOffset="3.64">3580 12191 7388,'-17'5'-279,"-1"1"1,1 0 0,-1-6 0,1 0 236,0 0 0,-1 6 0,1 2 1,1 1 42,4 5 1,-3 1 0,3 3 0,-1-1-13,1 1 1,-2-1 0,9 1 36,1-1 1,2 1 0,2-1-3,0 1 1,2-3 0,6-1 0,7-5-11,6-1 0,10-2 0,-3-6 0,1 0-9,0 0 0,0 0 0,4 0 0,-2 0-10,-2 0 0,-8-8 1,3-2-1,-5-1-4,-1-1 1,-3 1 0,-1-7 6,-3 1 0,-7-1 1,0 1-1,-8 1 2,-7 5 0,-5-3 0,-3 8 0,-3 0-32,-1-1 0,-8 5 1,4-4-1,-2 4-20,0 2 0,1 0 0,-3 0 1,4 0 51,2 0 0,-6 0 0,4 8 0,-8 1 0</inkml:trace>
  <inkml:trace contextRef="#ctx0" brushRef="#br3" timeOffset="3.64">4174 12068 7569,'10'-7'0,"-2"-3"-625,-1 0 445,-5-5 1,6 5 14,-8-8 338,0 9-228,0 1 0,0 10 0,0 4 0,0 5 28,0 5 1,0 1 0,0 3 0,0 1 18,0 2 1,0 3 0,0-5 0,2 4-9,4 2 1,-4-3 0,4 3 0,-4-2-46,-2-4 1,0 5 0,0-3 60,0-2 0,7 6 0,3 1 0</inkml:trace>
  <inkml:trace contextRef="#ctx0" brushRef="#br3" timeOffset="3.64">3860 12330 6096,'2'-15'-139,"4"1"168,5 2 0,5 9 0,1-3 0,3 4-1,3 2 1,4 0 0,8 0-1,0 0-86,0 0 0,0 0 0,2 0 1,1 0-113,3 0 170,8 0 0,-5 0 0,9 0 0</inkml:trace>
  <inkml:trace contextRef="#ctx0" brushRef="#br3" timeOffset="3.64">4890 12243 7569,'10'-2'-253,"-4"-4"0,-4 2 66,-2-7 1,-8 5 0,-4-4 124,-3 2 0,-3 3 0,1 5 69,-1 0 1,-5 0-1,0 0 1,-1 1 9,-1 5 0,4-2 1,-6 8-1,1 1-31,5 3 0,2 1 0,1 1 3,1-1 1,7 1 0,4-1-3,4 1 1,4-7 0,4-1 5,6-2 1,5 0 0,5-5 0,1 3-35,-2-2 0,4-2 0,-1-4 0,-1-4 9,2-5 1,-5 1 0,3 0-1,-6 1 31,-5-1 0,2 4 1,-7-4 204,3 3-151,-6 1-39,4 6 1,-8 2-44,0 4 1,2 1-1,2 7-74,1-2 0,3-7-38,-2 7 141,4-8 0,7 11 0,1-5 0</inkml:trace>
  <inkml:trace contextRef="#ctx0" brushRef="#br3" timeOffset="3.64">5152 11946 7267,'2'-15'-321,"4"3"0,-4 6 0,4 12 324,-4 6 0,-2 9 0,0 6 0,0 2 9,0 2 1,0 12 0,0-6 0,2 5-92,3 7 1,-3-4 78,4 1 0,4 1 0,0 5 0</inkml:trace>
  <inkml:trace contextRef="#ctx0" brushRef="#br3" timeOffset="3.64">18444 1407 6238,'0'-2'-5,"6"-3"-21,-2 5-1,8 5 19,-10-3 6</inkml:trace>
  <inkml:trace contextRef="#ctx0" brushRef="#br3" timeOffset="3.64">18609 3037 6131,'8'47'0,"10"46"0,-3-4-1,-3-1 1,3 7 0,-5 4 0,-4-49-1,0 1 1,5 48 0,-8-46 0,-2 0 0,2-1 0,0-1 0,-2 1 0,0 1 0,-1 1 0,0 1 0,0 0 0,0 0 0,0-1 0,0 1 0,0 0 0,2 0 0,1 0 1,0-1-1,-2 0 1,0-1-1,1 0 1,1 1 0,-1-1-1,0 0 4,1-1 0,0 1 0,-1 7 0,0 0 0,3-4 0,0-1 0,-1 1 0,-1 1-34,-1 0 0,0 0 0,2-3 0,0 1 0,-1 3 0,0 0 1,-1 1-1,0 0 31,-1 2 0,0-1 0,-1 1 0,0 0 0,0 0 1,0 0-1,0 0 0,0 1-2,0-2 1,0 2-1,0 2 1,0 0-1,0 0 1,0 0 0,0-1-1,0 0 0,0-1 1,0 0 0,0 2 0,0 0-1,0 0 1,0 0 0,0 0 0,0-1-1,0-1 1,0 0-1,0 2 1,0 0-1,0 0 1,0 0-1,0-1 1,0 0-1,-1-1 1,2 0 0,1-1-1,2 0 1,-1 1 0,-1-1-1,1 0 1,-2 0 2,0 0 1,0 0 0,2-2-1,0-1 1,0 0 0,0 0 0,0 0-1,0 0 6,1-1 0,-1 1 1,-1 4-1,-2 0 1,3-2-1,0-1 1,-2-1-1,0 0-5,-1-1 1,0 0 0,0 5-1,0 1 1,0-2 0,0 0-1,0 0 1,0 0-3,0-2 1,0 0 0,0 2-1,0-1 1,0-2 0,0 0-1,0 2 1,0 1-1,0 0 1,0 0 0,0 0 0,0 0 0,1 0 0,0 0-1,1 0 1,0-1 7,1-2 1,0 0-1,0 2 1,0 0 0,-3-2-1,0-1 1,0 1-1,0 0-4,0 1 1,0-1 0,0-7-1,0 1 1,0 0 0,0 0-1,0-1 1,0-1-1,0 47 1,0-46-1,0-1 1,0 45 0,0-2-16,0-3 0,0 5 0,0-14 0,0-1-38,0-1 1,0-7 0,0 4 0,0-4-10,0-3 1,0-1 0,-2-2 0,-4-4-137,-6-1 193,-3-3 0,1-8 0,0 1 0,-3-3 0,-2 1 0,-5-3 0</inkml:trace>
  <inkml:trace contextRef="#ctx0" brushRef="#br3" timeOffset="3.64">19368 3493 6808,'12'0'-445,"-1"0"0,-1-7 492,2-5 0,1 2 1,-5 1 17,2 1 0,-4-4 15,5 6-89,-7 0 1,6 8 0,-6 4 24,1 6 1,1 3 0,-4 3 0,2-1-49,2 1 1,0-1 0,-6 3 0,0 1-17,0 2 0,0 6 0,-2-5 0,-2-3-18,-2-2 1,-2 3 0,4-3 65,-1-3 0,-9-3 0,4 5 0</inkml:trace>
  <inkml:trace contextRef="#ctx0" brushRef="#br3" timeOffset="3.64">19246 3651 7116,'-18'0'-1138,"1"-8"1207,-1-4 0,3 2 89,3-1-169,4-1 0,10 2 0,4 5-7,6 3 0,3 2 1,5-2-1,3-2-13,6-2 0,4 0 1,2 6-1,0-2-37,0-4 0,2 3 1,4-7-1,3 0 68,1 0 0,-2 7 0,-1-13 0,3 6 0</inkml:trace>
  <inkml:trace contextRef="#ctx0" brushRef="#br3" timeOffset="3.64">19805 3458 7569,'17'0'-228,"-5"0"-1063,-1 0 1300,-7 0 1,2 0 0,-12 0 13,-5 0 1,1 8 0,-2 4-1,-1 3-12,-3 3 0,1-1 0,1 1 1,4-1 8,3 1 0,-5-1 1,6 1-1,2-1-63,2 1 1,2-1 35,0 0 1,8-7 0,4-4 0,5-4-9,6-2 1,-1-2 0,5-4-1,0-6 14,0-3 1,-5-2 0,1-1 0,-4 1 18,-1-1 0,-7-5 1,-1 0-1,-2 1-9,-4 3 0,-2 1 0,-2 1 0,0-1-19,0 1 1,-2 7-1,-4 4-39,-6 4 0,-5 2 0,-4 0 0,-3 2-50,3 4 1,1-2 98,3 8 0,0-8 0,-1 3 0</inkml:trace>
  <inkml:trace contextRef="#ctx0" brushRef="#br3" timeOffset="3.64">20189 3319 7569,'10'-12'-1423,"-5"0"1397,5 9 1,-8-3 0,4 12 0,-4 5 22,-2 5 0,0 1 0,0 1 0,0-1 2,0 1 1,0 5-1,0 2 1,-2 0-28,-4 1 0,4-3 0,-4-4 0,2 3-93,-1 1 121,3 0 0,-14-5 0,6-1 0</inkml:trace>
  <inkml:trace contextRef="#ctx0" brushRef="#br3" timeOffset="3.64">20067 3616 6919,'0'-12'-427,"0"0"0,0 6 404,0-5 0,2 7 1,3-2 3,7 4 1,4 0 0,1-2 0,0-1 18,1 1 0,7-6 0,2 0 0</inkml:trace>
  <inkml:trace contextRef="#ctx0" brushRef="#br3" timeOffset="3.64">20573 3441 6354,'-17'0'-60,"-1"0"0,1 0 83,-1 0 1,1 2 0,-3 2 0,-1 4-21,-2 1 1,-1 3-1,9 5 1,1 1-23,3-1 0,1 1 1,-4-3-1,5-1-51,1-3 0,2 1 33,6 6 0,8-3 0,4-3 0,3-6 23,2-4 1,3-2 0,1-2 0,4-4 4,3-6 1,-7 2 0,2-1 0,-3-3 27,-3-1 1,1 3-1,-3 0 79,-3-1 1,3 5-83,-3 2 1,-2 4-64,1 2 0,-7 8 20,2 4 1,-4 3 0,-2 3-22,0-1 0,0-5-65,0-1 100,0-7 0,2 4 0,4-10 0,3-4 12,1-5 0,4-5 1,-9-1 0,9-1 0,-4 1 0</inkml:trace>
  <inkml:trace contextRef="#ctx0" brushRef="#br3" timeOffset="3.64">20905 3196 7434,'6'-11'0,"0"-1"-993,-3-1 973,-1-3-3,-2 6 0,6 5 1,0 12-1,-2 9-31,-2 5 76,-2 10-6,0-4 0,-6 8-71,0 0 1,-5 6 0,3 2 0,0 1 54,0 5 0,-5 1 0,3 3 0</inkml:trace>
  <inkml:trace contextRef="#ctx0" brushRef="#br3" timeOffset="3.64">9378 5589 7569,'-11'0'-906,"-1"0"585,8 0 1,-11 6 285,3 0 1,-3 0 0,-1-5 48,4 5 0,-3-2-20,3 8 1,-3-1 0,-3 7 7,1-1 0,1-5 0,3 0 1,1 1 1,-1 3 0,-3-5 0,-1 1 0,-1 2 8,1 1 0,-1 1 1,1-3-1,-3-1-5,-3 1 0,4 3 1,-5 1-1,5 1-6,1-1 0,1 1 1,-1-1-1,1 1 2,0-1 0,-1 1 0,1-1-5,-1 1 1,3-1 0,1-1 0,4-3 3,3-1 0,-1-2 0,4 3 11,-2-1 1,0-8 11,6 11 0,8-13 0,4 4-13,3-4 1,-3-2 0,0 0 0,1 0 2,3 0 1,3 0 0,2 0 0,5 0-2,1 0 0,2 0 1,8-2-1,3-2 8,7-2 1,4-5 0,1 5 0,0 2-25,1 2 1,-3-4 0,-1 0 0,-3 2 2,3 3 1,-7 1 0,-1 0 0,-6 0-137,-6 0 1,-4 0 0,-9 1 36,-4 5 1,1-2 97,-7 8 0,-8-1 0,-8-1 0,-7-2 0</inkml:trace>
  <inkml:trace contextRef="#ctx0" brushRef="#br3" timeOffset="3.64">9134 5659 7569,'0'10'-1609,"0"-3"1598,0-7 1,2 6-1,4 2 18,5 2 0,-1-5 1,0 7-1,-1 0 4,1-3 0,-6 7 0,4-4 0,-2 3 1,-1 3 1,1 5-1,-6 2 1,2 0-5,4 1 1,-4 5-1,4-2 1,-4 4-12,-2 2 1,0 0 0,0-2-1,0-2 0,0-2 1,0-2 0,0 4 0,2-4-11,4-2 1,-3 4-1,9-5 1,0-3 9,-3-2 0,5-7 3,-8 0 0,15-1 0,-1 7 0</inkml:trace>
  <inkml:trace contextRef="#ctx0" brushRef="#br3" timeOffset="3.64">9990 5834 7569,'0'-18'-283,"-2"8"-357,-4 5 0,2-3 621,-8 2 0,7 0 0,-5 8 0,0 2 21,1 2 1,3 7-1,-4-1-1,2 4 1,-3 1 0,3 2 0,0 3 0,0 1 1,1 2 0,3-3 0,-2 3 4,2 2 0,2-4 0,2 4 1,0-1 3,0-5 0,8-2 0,3-1 0,7-1 28,5 1 0,4-7 0,8-1 0,0-2-21,0-4 0,2-2 0,2-2 0,2 0-7,-3 0 0,-1-6 0,-4-2 0,-2-2 4,-2-3 0,-7-5 0,1-3 0,-4-2-12,-1 1 1,-3-5 0,-1-2 0,-4-2-12,-3 2 1,-1-4 0,-6 4 0,-2-2-32,-3 2 0,-5 4 1,-8 7-1,-1 3 24,-4 3 1,-6 4 0,-12 8 0,-6 2 14,-3 4 0,-3 11 0,1 11 0</inkml:trace>
  <inkml:trace contextRef="#ctx0" brushRef="#br3" timeOffset="3.64">10880 5799 5876,'10'0'0,"-4"0"8,-12 0 1,2 0 0,-7 2 0,-3 1 25,-2 3 1,-1 6 0,0-4 0,1 1-19,4 5 1,-3 1-1,5 3-9,0-1 1,-3 7-1,7-1 1,2-2-3,2-1 0,2-1 0,0 2 0,0 3 5,0-3 0,6-1 1,2-3-1,2 0 7,3 1 0,8-3 0,5-1 0,1-4-2,4-3 1,2-1 0,2-6 0,-2 0-11,-4 0 1,4-6 0,-6-3 0,2-3 4,0-1 1,-7-13-1,1 7 1,-4-4-11,-1-3 0,-3-5 0,-1 2 0,-4-4-1,-3-2 1,-1 4-1,-6 0 1,0-2-7,0 2 0,0 8 1,-2 0-1,-4 3-34,-5 3 0,-5 7 1,-3 4-1,-4 4 7,-7 2 1,-3 8 0,-1 6-1,-1 9 34,0 12 0,0 8 0,0 9 0</inkml:trace>
  <inkml:trace contextRef="#ctx0" brushRef="#br3" timeOffset="3.64">14845 5711 7475,'-12'0'-494,"2"-2"1,1-2 350,-1-1 0,4-1 19,-5 6 139,7 0 1,-4-2 8,8-4 0,2 4-5,4-4 0,-2 4 0,7 2 0,3 0 2,1 0 0,3 0 0,-1 0 0,1 0-15,-1 0 0,3 0 1,1 0-1,2 0-7,-1 0 1,3 0 0,-2 0 0,-2 0 0,-1 0 1,-3 0-1,1 0-13,-1 0 1,1-2 6,-1-3 1,-5 3 3,-1-4 1,-7 4 0,2 2 0,-10 2-4,-2 4 0,-7-2 0,3 7 0,-1 1-9,-1-2 1,6 5 0,-4-3 6,3 3 1,-5-3 0,6 0-3,2 1 1,2-3 8,2 1 1,2-7 0,4 2-2,6-4 1,3 4-1,3 0 1,-1-2 0,1-2 1,5-2 0,2 0-1,0 0-1,1 0 1,3 0 0,-6 0 0,0 0 0,2 0 1,-11 1 0,4 3-1,-3 2 0,1-2 0,-5 4 0,-1 0 3,-2 1 0,-2-3 8,-6 6 1,0-6-1,0 5 1,-2-1 0,-2 4 0,-4-5 9,-2-1 1,-1 4-1,-7-5 1,1 1-8,-1 0 1,-1 0-1,-3-4 1,-1 1-5,2-1 0,-6 0 1,-2 0-1,-3 2-12,3-2 0,-4-2 0,4-2 0,-4 2-22,-2 3 0,8-3 1,2 4-61,0-4 1,5-2 0,-1-2 38,7-4 1,7 2 0,9-5 0,3-1 44,7 0 0,11-1 0,5-7 0</inkml:trace>
  <inkml:trace contextRef="#ctx0" brushRef="#br3" timeOffset="3.64">16085 5694 7569,'-18'0'-214,"1"0"1,-1-2-730,1-4 953,-1 4 0,1-6 1,0 8-1,-1 0-25,1 0 0,5 0 0,0 2-65,-1 4 95,-3 4 0,5 7 0,-1 1 1,0-1 0,3 1 0,-1-1 0,6 1 0,-2-1-21,2 1 1,2-1 0,4 0 3,4 1 0,4-3 0,7-1 0,1-4 13,-1-2 0,8-1 1,5-3-1,1 2-1,-2-2 0,4-2 0,-4-2 0,2-2-3,-2-4 0,-2 2 1,-6-7-1,3-3 17,-3-2 1,-3 5 0,-5-1-1,-1-1-15,1-3 1,-3-1 0,0-1 0,-1 1-25,1-1 0,-6 1 0,2-1-43,-4 1 1,-4 7-1,-4 2 7,-6 1 1,-9 5 0,-2-4-1,1 4 14,3 2 0,-4 2 0,-3 2 0,1 3-6,0 3 1,2-4-1,5 6 42,1 1 0,7-5 0,2 0 0</inkml:trace>
  <inkml:trace contextRef="#ctx0" brushRef="#br3" timeOffset="3.64">16923 5624 7569,'-17'0'-449,"-1"0"0,1-6 0,-1 0 445,1 2 0,5 1 1,0-1-1,-1-2 36,-3 2 1,-1 2 0,1 4-34,5 4 0,-3-2 1,6 5-1,1 1 5,-1 0 0,-4 1 1,6 7-1,2-1 0,3 1 1,1 1-1,0 3 1,0 1 2,0-2 0,0-1 0,1-1 0,5 2 1,6 3 1,3-7 0,5-5-1,1 1 18,2 3 0,10-6 0,0-5 1,8-3-21,4-2 1,-6 0-1,3 0 1,-1 0-3,0 0 0,0-7 0,-8-5 0,-4-4 11,-6-1 1,2-1 0,-3 1 0,-5 0 2,-3-1 0,-11-5 0,3 0 0,-6-1-35,-6-1 1,-3 6 0,-13-5 0,-5 7-70,-8 5 1,-13 4 0,-5 8 0,-9 0-74,-6 0 0,-1 2 159,-1 4 0,-16 4 0,-3 7 0</inkml:trace>
  <inkml:trace contextRef="#ctx0" brushRef="#br3" timeOffset="3.64">8767 8960 7569,'-8'-18'-529,"7"8"1,-7 1 546,8 3 7,0 4 0,8-8 0,3 6 1,5-1-5,1 1 0,1 2 0,-1 0 0,1-2-31,-1-2 0,6 0 0,3 6 1,-1 0-12,0 0 0,6 0 0,-4 0 1,2 0-43,0 0 0,-7 6 1,1 2-1,-4 0 12,-1-1 1,-8 7 0,-5-2 34,-3 3 1,-2 3 0,-2-1 0,-3-1 45,-7-5 1,-4 5-1,-1-5 1,-2 3-16,-5-2 1,3 3-1,-6-5 1,2 2-3,3-1 0,3-5 0,1 4-36,1-3 10,7 7 0,2-10 0,10 6 6,4-3 1,4-1-1,7-6 1,1 0 3,-1 0 1,1 0 0,-1 0 0,1 0 4,-1 0 0,1 2 1,-1 4-2,1 6 1,-1 1 0,-1 1 2,-5-3 0,-3 1 0,-8 6 17,0-1 1,-2 0-1,-4 1 20,-5-1 0,-5-5 1,-1-2-1,-1-1-16,1 1 0,-1-4 0,1 4 0,-1-3-13,1-3 0,-7 0 0,1 0 0,0 2-13,-2-2 1,3-2 0,-5-2 0,0 2-29,0 3 1,0-3 0,-4 4 0,3-4-76,3-2 1,2 0 0,5-2-56,1-4 0,7 3 159,4-9 0,12 0 0,4-5 0</inkml:trace>
  <inkml:trace contextRef="#ctx0" brushRef="#br3" timeOffset="3.64">9885 9029 7569,'-27'0'-321,"3"0"1,3 0 0,0 0 0,-2 2 307,1 4 0,3-4 0,1 4 1,1-2 1,-1 2 0,1-2 0,-1 5 1,3 1 48,3 0 0,-1-4 0,7 5 0,0 1-8,-2-2 0,6 5 0,-3-3 0,3 3-11,2 3 1,0-1 0,2 1 0,3-3 6,7-3 1,9 1-1,5-5 1,1 0-46,4 0 0,2-3 0,2-5 0,0 0 7,0 0 1,-6 0-1,-2-1 1,0-3 10,0-2 0,-5-8 0,1 3 0,-4-5 20,-1-1 1,-3-1 0,-3 1 0,-6-1-6,-4 1 1,-2-3 0,0-1 0,0-2-10,0 1 1,-6 3-1,-2 1 1,-2 1-20,-3 0 1,-3 5 0,-3 2 0,-3 2-37,-1 5 0,-8 1 0,2 2 1,-4 0-66,-2 0 1,0 7 0,2 3 0,2 2 37,2-1 0,10 1 77,1 5 0,1 1 0,7-1 0</inkml:trace>
  <inkml:trace contextRef="#ctx0" brushRef="#br3" timeOffset="3.64">10566 9117 7569,'18'-8'-393,"-9"-2"1,-3 1 0,-12 3 0,-5 4 426,-5 2 1,-7 0-1,-1 0 1,1 0 3,-2 0 0,6 2 0,-5 4 0,5 3 19,1 1 1,1 4 0,1-7 0,3 3-34,1 4 0,8 1 0,-2 3 0,5-1-17,1 1 0,1-1 0,5-1 0,6-3 4,3-1 1,11-2 0,3 1 0,4-5-10,2-4 1,7 4 0,5 0 0,2-3 8,-3-1 0,-1-7 0,-6-3 0,1 0 16,-1 0 0,-4-5 0,-6 1 1,-8-3-24,-7-3 1,0 1 0,-9-1 0,-1 1-3,-2-1 1,-4 1 0,-3-1 0,-9 1-67,-7-1 0,-7 7 1,-7 1-1,-3 2-43,-9 4 1,6 4 0,-11 6 106,2 6 0,-1 3 0,-1 3 0</inkml:trace>
  <inkml:trace contextRef="#ctx0" brushRef="#br3" timeOffset="3.64">15386 8855 6399,'-15'2'-231,"1"2"235,2 1 0,9 9 15,-3-2 0,-2-3 0,2 3-9,2 2 0,2-5 1,2 3 6,0 2 1,8-7 0,4 1-3,3 0 1,3-6-1,1 4 1,2-4-7,3-2 0,5 5 0,-4 1 1,0-2-7,1-2 1,3 0 0,-6 2 0,-2 4-4,-1 1 1,-3-5 0,-1 4 0,-3-2 4,-1 0 0,-6 7 1,3-1 2,-1 3 1,-2 3-1,-6-1 20,0 1 1,0-1-1,0 1-16,0-1 1,-6 1 0,-2-3-1,-1-1-4,-5-3 1,-1-1 0,-3 2 0,1-5-4,-1 1 0,1-6 0,-3 4 0,-1-4-19,-2-2 1,-6 0-1,3 0 1,1 0-64,0 0 0,-4 0 1,6 0-1,-1-2-71,-1-4 0,11 2 148,-3-7 0,3-9 0,-3-7 0</inkml:trace>
  <inkml:trace contextRef="#ctx0" brushRef="#br3" timeOffset="3.64">15351 8837 7275,'10'-7'-622,"0"5"1,-5-6 651,7 0 0,4 6 0,1-4 1,1 4 9,-1 2 1,6-5 0,3-1 0,1 2-80,4 2 1,2 2-1,0 0 1,-2 0-101,-2 0 1,-6 0 138,6 0 0,0 0 0,6 0 0</inkml:trace>
  <inkml:trace contextRef="#ctx0" brushRef="#br3" timeOffset="3.64">16224 8872 7569,'10'0'-359,"-2"0"1,-10 8-1,-4 4 314,-5 3 0,1 9 1,0-1-1,0-2 38,1-1 1,3-1 0,-4 2-1,0 3 5,1-3 0,3-2 0,-4-1-5,3-1 0,3 1 17,9-1 1,5-5 0,8-2 0,-1-3-8,1-3 0,5-2 0,0-2 0,0 0 1,3 0 0,-5-6 1,6-1-1,-2-1-7,-3 0 0,-3-6 1,-1 3-1,-1-5 19,1-1 1,-3-1 0,-1 1 0,-5-1 4,-1 1 1,-2-1-1,-6 1 1,0 0-9,0-1 0,-2 1 1,-2-1-1,-4 3-11,-1 3 0,-5-2 0,-7 9 0,-3 1-24,3 2 0,-6 2 0,0 0 0,-2 0-66,0 0 1,7 6 0,-1 1-1,3 3 5,3 4 1,7 1 82,4 3 0,5 7 0,1 2 0</inkml:trace>
  <inkml:trace contextRef="#ctx0" brushRef="#br3" timeOffset="3.64">17115 8942 7569,'27'-11'-227,"-3"-1"0,-13 6-794,-5-6 986,4 1 0,-8-1 0,2 2 1,-8 3 86,-8 3 0,2-4 0,-1 2 1,-1 0 34,2-1 1,-5 5 0,3-6-41,-3 0 1,-3 6-1,1-4 1,-1 4-23,1 2 1,-1 0-1,1 0 1,-1 2-27,1 4 0,0-2 0,1 8 0,2 1-8,3 3 0,1 1 0,-2 3 0,5 1 3,-1 2 1,6 3 0,-4-5 0,4 2-11,2-1 0,6 3 1,2-2-1,1-2 13,5-1 1,7-5 0,5-1-1,1-2 15,4 1 1,2-5 0,2-2-1,0-4 3,0-2 1,0 0-1,-1 0 1,-1 0 3,-3 0 1,1-6 0,-8-2 0,-2-2 36,-1-3 1,-3-3 0,1-3 0,-3-2-36,-3-3 1,-5-5 0,-7 4 0,0 0-18,0-1 1,0-8 0,-1 2-1,-5 1-45,-6-2 1,-5 8 0,-7 2 0,-5 4-56,-4 1 1,-9 3 0,-7 3 0,-7 6-323,-8 4 418,-12 10 0,-11 2 0,-10 7 0</inkml:trace>
  <inkml:trace contextRef="#ctx0" brushRef="#br3" timeOffset="3.64">8540 11841 7206,'-11'0'-987,"-1"0"1001,8 0 0,-2 0 17,12 0 1,-2 6 0,8 0-24,1-2 0,3-2 1,1-2-1,1 0-4,-1 0 0,1 0 0,-1 0 0,2 0 3,5 0 0,1 0 1,6 0-1,-4 0-13,-2 0 0,6 0 0,-3 0 1,1 0 2,0 0 1,-8 0-1,2 0 1,-3 0-1,-3 0 1,-5 0 0,-2 2 11,-3 3 1,1-3 0,-4 6 10,2 0 1,0 2 0,-8 7 0,-2 1 2,-2-1 1,-8 0 0,3 1 0,-3-1-3,3 1 0,-5-1 0,4 3 0,-1 1-24,1 2 0,-1 3 0,7-5 0,2 2-33,2-1 0,2-3 0,0-2 0,0 1 18,0-1 1,0 1-1,2-1 1,4 1-175,5-1 0,5-5 192,1 0 0,9-9 0,1 5 0</inkml:trace>
  <inkml:trace contextRef="#ctx0" brushRef="#br3" timeOffset="3.64">9693 12033 7569,'-27'0'-49,"1"0"0,9 0 1,0 0-142,-1 0 1,1 6 0,-1 2-1,1 0 135,-1-1 1,8 7 0,5-2 0,3 3 30,2 3 0,0-1 0,0 1 0,0-1 22,0 1 1,7-1-1,5 0 1,4-1 2,1-4 1,3 1 0,1-5 0,2 0 5,-1-1 0,3-1 0,0-6 0,2 0 4,4 0 0,2 0 1,0 0-1,-2-2-11,-2-3 1,-7 1 0,1-8 0,-4-2-4,-1-1 0,-3-3 0,-1 1 0,-4 0 3,-3-1 1,-1-1 0,-6-3 0,-2-1 1,-4 2 0,-3 1 0,-9 3 0,1-1-9,-1 1 1,-5 7 0,-2 2 0,-2 3-24,-4-1 0,-2 0 0,0 6 0,2 2-2,1 4 0,9-2 0,-2 5 0,3 1-42,3 0 0,5-1 0,3 5 74,1-2 0,2-1 0,6 7 0</inkml:trace>
  <inkml:trace contextRef="#ctx0" brushRef="#br3" timeOffset="3.64">10531 11998 7569,'-23'0'-799,"0"0"571,-1-7 0,5 5 1,-2-4 301,-3 4 1,1 4 0,5 4 0,1 5-38,0 5 1,5 1-1,2 1 1,2 1-41,5 5 1,1-3 0,4 6 0,3-2 2,7-3 1,4 3 0,1-2-1,2-3-8,5-7 1,1 3-1,6-7 1,0 1-19,6-4 1,-2-4-1,8-2 1,-3 0 20,1 0 0,6-8 0,-7-4 0,1-3 32,2-3 1,-12-5 0,2-2 0,-6-2-17,-6-4 1,-3 0 0,-5-2 0,-3 2-7,-2 0 0,-2-12 1,-8 10-1,-4 0-13,-6 2 1,-5 4-1,-6-2 1,-7 7-66,-3 9 1,-9 5-1,-5 8 1,-3 0-80,-3 0 0,3 2 152,3 4 0,5 3 0,7 9 0</inkml:trace>
  <inkml:trace contextRef="#ctx0" brushRef="#br3" timeOffset="3.64">15805 12051 7391,'10'-18'-341,"-4"1"0,-4-1 1,-2 1 272,0-1 0,0 1 0,0 0 0,-2 1 91,-4 4 0,-6-3 1,-9 5 10,-2 0 1,-1-3 0,7 7-1,0 2 16,-1 2 1,-5 2 0,0 0-1,-1 0-22,-1 0 1,6 2 0,-5 4 0,5 4-29,1-1 0,9 7 1,3-2-1,4 5 28,2 4 1,0 0 0,0-5 0,2-1-60,4 1 1,3 5 0,11 0 0,1-1 23,2-3 1,7 4 0,-7 3 0,0-1 2,2 0 0,-5 0 0,3-3 1,-4 3 2,-1 2 1,-6-6-1,-3 3 1,-1-5 0,-4-1 0,-2-1 0,-4 1 0,-4-3 21,-6-3 1,-3 1-1,-3-7 1,1-2-5,0-2 0,-7-2 0,-1 0 0,0 0 11,0 0 1,1-2 0,7-4 0,1-5-7,5-5 0,1-7 0,6-2 0,-2-1-65,2 1 0,10-6 1,6 2-1,5-4 4,7-2 1,1 2 0,6 4 0,-2 4-39,2-1 1,2 13 0,2-3-1,0 5-20,0 1 0,4 6 0,-3-2 1,-3 4 96,0 2 0,0 0 0,2 0 0,0 0 0,0 0 0,-2 0 0,-2 0 0,-4 0 0,-1 0 0,3 0 0,-4 0 0,0-2-5,0-3 1,-1 3 0,-7-6 360,1 0-248,-9 6 0,-3-4-64,-12 12 1,-1 4-1,-7 7 1,2 1-32,-1-1 0,-1 3 1,1 1-1,3 2-19,2-1 1,2 3 0,6-2 0,0-1-10,0-3 1,0-2 0,2-1 6,4-4 1,4-3-1,7-5 1,1 2 6,-1-2 0,8-2 0,5-4 0,3-4-3,1-6 0,1 1 1,0-5-1,-2-3-3,-4-1 1,2-1 0,-7 0 0,-3-5-15,-2-1 0,-3 0 1,-4-4-1,-7 4 17,-3 2 0,-2-1 0,-2 5 0,-3 0 4,-7 5 1,-5 1-1,-7 9 1,-5 2-27,-4 2 0,-2 2 0,2 0 0,2 0-51,2 0 0,6 8 0,-4 4-42,1 3 1,5 2 118,9 1 0,5-1 0,7 1 0</inkml:trace>
  <inkml:trace contextRef="#ctx0" brushRef="#br3" timeOffset="3.64">17272 12016 7569,'8'-6'-170,"-8"0"16,-10 2 1,-5 2 0,-5 2 0,-1 0 0,-2 0 139,1 0 0,3 6 1,2 2-1,-1 2 35,1 3 0,5 3 0,2 1 1,3 3-29,3 3 0,2-4 1,2 7-1,0-3 15,0 0 0,8 0 0,5-5 0,6-3-5,5-3 0,7 2 1,-2-9-1,4 1-35,2 2 0,6-6 0,-1 2 0,-1-8 47,-2-8 0,-8-3 0,-2-3 1,-1 1 5,-5-1 0,-8-7 1,-3-4-1,-2-4 12,-4-2 0,-2-6 0,-2 1 0,-2 1-43,-4 2 0,-6-4 0,-11 1 0,-4 3-57,0 6 0,-14 0 0,0 7 0,-7 5-33,-5 5 1,-1 1 0,-2 7 0,-3 0 99,3-2 0,-6-1 0,0-9 0</inkml:trace>
  <inkml:trace contextRef="#ctx0" brushRef="#br3" timeOffset="3.64">18966 5362 7116,'-9'0'-243,"1"0"1,10 0 0,4 0 0,5 0 257,5 0 0,1 0 0,1 0 1,1 0-20,4 0 0,5 0 0,7 0 1,-1-2 0,1-4 0,0 4 0,2-4 0,0 3-3,-2-3 0,4 4 0,-12-4 0,0 4 5,-4 2 1,-9 0-27,-2 0 1,-8 2 30,1 4 1,-5-2-1,-5 5 1,-5 1 25,0 0 0,-5 1 1,3 7-1,-4-1-7,-1 1 0,-6 7 0,-1 2 0,5 2-11,5 0 1,-5-1 0,5 3 0,3-4-30,1-2 0,-2 4 0,7-4 0,1 1-44,2-1 0,2-2 0,2-5 0,5-1-11,11 1 0,1-3 72,10-3 0,8-5 0,8-7 0</inkml:trace>
  <inkml:trace contextRef="#ctx0" brushRef="#br3" timeOffset="3.64">20032 5484 7569,'-18'0'-254,"1"0"0,-3 0 1,-1 0-1,-4 2 0,0 4 211,-1 6 1,3 3 0,6 3 0,-1-1 60,1 1 0,1-1 0,4 1 0,7-1-16,3 0 1,2 1 0,0-1 16,0 1 1,7-3-1,7-3 1,5-4-11,5 0 0,7-7 0,-2 5 0,4-6-6,2-6 1,2 3 0,1-9 0,1 0 1,-6 3 1,0-7-1,-9 4 1,-3-3-16,-2-3 0,-3-5 1,-3 0-1,-3 2 8,-2 1 1,-2 3 0,-8-1-1,-4 3-16,-6 3 0,-11-2 0,-6 9 0,-2 1-25,2 2 0,-4 2 0,4 2 0,-2 2-17,2 1 0,-3 9 0,11-2 60,6 3 0,-3 3 0,16-1 0,-6 1 0</inkml:trace>
  <inkml:trace contextRef="#ctx0" brushRef="#br3" timeOffset="3.64">20835 5519 7289,'0'-17'-1083,"-8"5"1071,-3 0 1,-11 9-1,-1-5 1,2 2 51,1 0 0,3 0 0,-1 6 1,1 0-27,-1 0 0,3 8 1,1 2-1,3 1 14,-3 1 1,4 6 0,1 5-1,1-2-9,4-1 0,2-3 0,2 1 7,0-1 1,8-2-1,3-1 1,5-4-5,1-2 1,9-3 0,3-5-1,4 0-23,2 0 1,5-2 0,-1-3 0,-4-5 4,-4 0 0,-7-5 1,3 3-1,-2-3-15,-4-3 1,-9 1 0,-6-1 0,-4 1-61,-2-1 1,0 1-1,-2 1-142,-4 5 1,-12 3 212,-11 8 0,-11 0 0,-5 0 0</inkml:trace>
  <inkml:trace contextRef="#ctx0" brushRef="#br3" timeOffset="3.64">19525 8348 7265,'10'-17'-383,"-2"-1"0,-8 1 0,-2 0 518,-4-1 1,-4 1-139,-7-1 1,-1 8 30,1 5 0,-1 3-4,1 2 0,7 2 0,4 3 0,2 7-83,-1 4 1,3-5 0,-4 1-1,4 3 59,2 7 1,0-3 0,0 4 0,0-3 8,0-3 1,8 7 0,1 1 0,3 0 4,0 0 0,-1 1 1,7-3-1,-1 4 2,1 0 0,-3-2 0,-1-5 1,-4 1-15,-3 2 0,5 6 0,-6-5 0,-2-3 0,-2-1 1,-10-3 0,-6-1 8,-7-5 0,0 3 0,-9-6 0,-1-1-2,-2 1 1,-7-2-1,-1-6 1,2 0 24,2 0 0,10-2 0,4-2 1,5-4-4,7-1 1,3-3 0,8-6 0,0 1-41,0 0 1,8-1-1,3-1 1,7-3-38,5-1 1,4-6-1,8 4 1,0-1 0,0 1 1,6-4 0,1 4 0,1 0-61,0-1 0,3 3 0,-5 6 0,-2-1 105,-2 1 0,-10 7 0,6-5 0,-6 5 0</inkml:trace>
  <inkml:trace contextRef="#ctx0" brushRef="#br3" timeOffset="3.64">20067 8418 7569,'9'0'-791,"7"0"739,-14 0 0,4 0 0,-12 0 0,-4 2 60,0 4 0,-3 4 0,5 7 0,-2 1-15,-3-1 1,5 1-1,2-1 1,2 2-18,-2 5 1,5-5 0,-3 4 14,8-3 0,-1-5 0,7-1 0,0-4 6,-1-3 0,3-1 0,8-6 0,1 0 11,2 0 0,0 0 0,-3 0 0,1-2-3,2-4 1,7-3 0,-7-9-1,-2 1 0,-1-1 0,-5-5 0,-1 0 1,-5 0-6,-1-3 0,-2 5 0,-6-6 0,0 2-29,0 3 1,-8 3-1,-3 3 1,-7 5 20,-5 5 0,2-2 0,-9 2 0,-1 2-70,-2 2 0,-2 4 0,2 2 0,2 4 3,2 2 0,10 1 75,1 7 0,1-1 0,7 1 0</inkml:trace>
  <inkml:trace contextRef="#ctx0" brushRef="#br3" timeOffset="3.64">20852 8366 7569,'12'-18'-60,"0"1"1,-8 5 0,0 3-206,-8 1 0,-6 2 1,-8 6-1,1 2 269,0 4 1,-1 3-1,1 9 1,-1 1 15,1 5 1,5-3-1,2 8 1,3 0-13,3-2 0,2 6 1,2-6-1,2 1 2,4-5 1,3-4 0,9-1 0,1-1 5,4 1 1,5-9 0,6-3 0,1-4-18,0-2 1,6 0-1,0-2 1,-2-2 0,-2-1 1,-3-15 0,1 3-1,0-5 1,0-3 0,-8-2 0,-3-8 0,-5 0-4,-1 0 1,-9 0 0,-3 0 0,-6 0-40,-6 0 1,-11 8 0,-16 6 0,-12 5-54,-13 5 0,-18 7 95,-11-2 0,36 8 0,-1 2 0,-5 1 0,0 0 0</inkml:trace>
  <inkml:trace contextRef="#ctx0" brushRef="#br3" timeOffset="3.64">18495 11335 7569,'11'0'-72,"1"0"0,-2-2 0,3-2 0,1-2-188,5 2 0,1 2 1,9 2-1,2 0 232,2 0 0,10 0 0,5 0 1,6 0 27,5 0 1,11 0-1,1-2 1,11-2 11,1-1 1,12-1 0,-44 5 0,1 2-1,1-1 1,1 0-13,3 0 0,0 0 1,3-1-1,1 0 1,1-1-1,2 0 1,1-1-1,0 0-62,1 1 0,0 0 0,3 1 0,2 0 0,1 1 0,1 0 1,-2 0-1,0 0 67,-3 0 0,0 0 0,3 1 0,-1-2 0,-3 1 0,-2-2 0,-1 1 1,-2-1 3,-1-1 1,-1 0-1,-6-3 1,0 0 0,2 2-1,-1 0 1,-2 0-1,-1-1-16,47-9 1,-6 4 0,-12 1-1,-5-1-325,-4 0 332,-10 6 0,0-7 0,-4 3 0,2-4 0,-3 5 0,-7 3 0</inkml:trace>
  <inkml:trace contextRef="#ctx0" brushRef="#br3" timeOffset="3.64">19525 12068 7339,'8'-17'-786,"-4"-1"825,7 1 0,-5 7 0,6 4-56,2 4 0,-5 2 1,1 2 4,-2 4 1,-2-2 0,-6 8 0,0 1-20,0 3 1,0 1-1,0 1 1,0-1-21,0 1 0,0-7 0,0 1 3,0 2 1,1-1 0,3 1-81,2-3 1,8-7 0,-3 2 127,5-4 0,9-10 0,2-1 0</inkml:trace>
  <inkml:trace contextRef="#ctx0" brushRef="#br3" timeOffset="3.64">20032 12033 7405,'9'-17'-959,"-1"7"942,-8 2-38,0 8 1,0 8 0,-2 4 53,-4 3 0,4-3 0,-3 0 0,5 1 5,5 3 1,3 1-1,8-1 1,-3-3 2,1-1 0,11 0 1,-7 5 4,1 1 0,-2-1 0,-3 0 15,-2 1 1,-8-1 0,-1 1-19,-6-1 1,-7-1-1,-8-3 1,1-1-1,-1 2 0,-5-5 1,-2 3-1,0 0-48,-1-3 1,-3 1 0,6-6 0,2 2 38,1-2 0,3-2 0,-1-2 0</inkml:trace>
  <inkml:trace contextRef="#ctx0" brushRef="#br3" timeOffset="3.64">20102 12068 7569,'11'-11'-656,"1"-1"468,-1 0 1,1-3 0,-2 1 195,-2 3 1,5 1-1,-1-4-16,3 3 0,3 7 1,-1-2-1,1 4-172,-1 2 1,1 2 179,-1 4 0,8-4 0,2 5 0</inkml:trace>
  <inkml:trace contextRef="#ctx0" brushRef="#br3" timeOffset="3.64">20660 12103 6230,'-17'8'-14,"-1"2"0,3 9 1,1 2 18,3 3 0,-1-1 0,-3-6 0,3 1 1,6-1 1,4 1-1,2-1 18,0 1 1,2-7-1,4-1-3,6-2 0,3-2 0,3-6 0,1-2-8,4-4 0,-1 2 0,5-8 1,-2 1-19,-4 1 0,5-7 0,-3 1 0,-4-5 12,-5-1 0,-1 1 1,-5 0-1,0-3-9,0 3 1,-3 2 0,-6 1 0,-5 1-13,-6-1 1,-3 7 0,-5 1 0,-3 2-3,-6 4 1,-4 2 0,-2 2 0,0 0-51,0 0 1,2 0 0,2 2 0,4 2-110,2 2 175,1 8 0,15 3 0,1 10 0</inkml:trace>
  <inkml:trace contextRef="#ctx0" brushRef="#br3" timeOffset="3.64">21289 12121 7569,'-17'0'0,"-1"0"-146,1 0 1,-7 0-146,1 0 0,0 0 228,5 0 1,3 2-1,1 3 1,5 7 30,1 4 1,-4 1 0,6 1 0,2-1 41,3 0 1,1 1 0,1-1 10,5 1 1,4-3 0,9-3-1,3-4-12,1 0 1,6-7 0,-4 5 0,3-4 1,3-2 1,-4-2-1,2-4 1,0-3-12,-2-1 0,0-5 0,-5 1 1,1-5 7,-2-5 0,-3-5 0,-5 6 1,-3 0-50,-2-3 0,-2 7 0,-8-4 0,-4 3-35,-6 3 1,-3-1 0,-5 3 0,-3 3-11,-6 6 0,-6 4 0,-2 2 86,2 0 0,-11 0 0,9 0 0</inkml:trace>
  <inkml:trace contextRef="#ctx0" brushRef="#br3" timeOffset="3.64">21569 11719 7569,'-18'-17'-126,"1"-3"10,-1-3 1,-5 3 0,0-3 0,1 2 0,3-1-49,1-1 1,-5 2 0,-2 7 0,0 3 138,-1-3 0,-5 0 0,2 3 0,-6 3 20,-5 0 1,1 4 0,-8-5 0,-1 1-3,-3 4 0,-7 2 0,0 2 0,0 0 6,-3 0 1,-1 0 0,-9 2 0,-5 4-1,-6 6 0,-1-3 0,-1 5 0,5 3 6,1 5 0,1 3 0,3-2 1,-2 6 10,3 4 1,1 4 0,2 2 0,0 4-10,0 1 1,2-3 0,2 6 0,6 1-4,6 2 0,-1 3 0,15 1 1,3 2-5,6 3 0,0 1 0,9-4 1,5 4-4,3 2 0,10-3 0,-1 7 1,3 1-1,2 1 0,2 14 0,5-8 0,11 3 4,9-1 0,8 2 0,8-3 0,11 1-2,-21-37 1,2 0 0,1-3 0,2-1 0,4 4 0,3-2 0,2-1 0,1-2-45,2-1 1,1-2 0,2 0 0,1-2 0,0-3-1,2-1 1,2-2 0,1 0 38,0-1 1,2-3-1,5-4 1,2-3 0,0-2-1,0-3 1,0-2-1,0-2 4,0-1 0,1-2 0,-1 0 1,0 0-1,-1 0 0,0-2 1,-3 0-1,-2-2 0,-2 0 0,-1-3 0,-3-4 0,0-2 0,-3-1 0,-1-3 0,0-1 0,-1-2 0,-1-3 1,-1-1 0,2-4-1,-1-2 1,-3-2 0,-1 0-1,0-2 1,-1 0 10,1 0 0,-3-2 0,-5-1 0,-2-2 0,-1 1 1,-2-1-1,27-41 14,-10-3 1,-27 38 0,-3-1 0,-5-2 0,-3-1 0,-2-1 0,-2 1 25,-3-2 0,-2 1 0,-5-3 1,-2 1-1,-12-43-34,4 46 0,-3 1-5,-1-2 0,-5 1 0,-10-3 0,-4 1 0,-2 0 0,-1 1 0,-4 2 0,-2 1-4,-2 1 1,-3 3 0,-11-1 0,-4 4 0,-1 5 0,-2 2 0,-8 1 0,-3 2-56,-3 3 0,-3 2 0,20 9 0,-2 2 1,0 1-1,-3 2 0,-1 3 0,-1 0 0,-2 1 1,-2 1-1,0 2 49,-4-1 0,-2 1 0,-2 5 0,-9 6 0,-3 4 0,-3 4 0,13-1 0</inkml:trace>
  <inkml:trace contextRef="#ctx0" brushRef="#br0" timeOffset="-92661">297 1048 6997,'18'0'-94,"-1"0"1,-5 0-34,-1 0 119,-7 0 0,12-5 164,-5-1 0,-1 0-116,2 6 0,-1-6 1,7 0-1,-1 2-33,1 2 0,1 2 1,2 0-1,5 0 3,1 0 1,8-5 0,7-1 0,3 2 1,4 2 1,-3-4 0,5 0 0,3 0 8,0-1 0,6 5 0,1-4 1,-1 4-3,0 2 1,-2 0 0,-5-2 0,-1-2-33,0-2 0,1 1 1,-1 5-1,0 0 8,1 0 1,-3 0 0,1 0 0,-3 0-2,1 0 0,3 0 0,-9 0 1,2 0 0,3 0 1,1 0 0,-1 0-1,-3 0 8,-3 0 1,9 0 0,-1 0 0,5 0 14,-5 0 1,2 0 0,-5 0-1,2 0 14,-3 0 0,3 0 0,-9 0 0,-1 0 29,-2 0 1,-2 0 0,0 0 0,0 0-38,0 0 1,0 0-1,0 0 1,0 0-27,-1 0 0,1 0 0,0 0 0,0 0-36,0 0 0,2 0 1,2 0-1,2 0 14,-3 0 1,-1 0 0,-2 0 40,0 0 1,2 0 0,2 0 0,2 0 0,-3 0 4,-1 0 1,-2-6-1,0 0 1,0 2 23,0 2 0,0 2 0,0 0 1,-2 0-28,-4 0 0,2 0 0,-6 0 1,0-2-19,1-4 1,3 4-1,-6-3 1,-2 3-1,-1 2 1,3 0-1,0 0 1,-1-2 20,-3-4 1,4 4 0,1-4 0,-3 4 9,-2 2 1,7 0 0,3 0 0,2 0-6,-2 0 1,2-6 0,-6 1 0,2 1 58,4 2 0,-3 2 0,1 0 0,0 0-32,-2 0 0,0 0 0,-6 0 1,3 0-27,-3 0 1,-1 0 0,-3 0-44,0 0 0,-5 0 0,0 0-9,1 0 1,3 0-188,1 0 1,1 0-513,-1 0 468,-7 0 0,4-2 1,-7-2-36,3-2 0,-4-2 0,5 4 290,3-1 0,2-9 0,1 4 0</inkml:trace>
  <inkml:trace contextRef="#ctx0" brushRef="#br0" timeOffset="-98969">175 297 7321,'0'-11'-45,"0"-1"0,2 8 0,2-4 307,1 1-69,1 5-101,-6-6-58,0 8 0,0 2 0,0 4 1,0 5-4,0 5 1,0 1 0,0 1-59,0-1 1,0 1-1,0-1 1,0 1-154,0-1 0,0-5 1,2-1-204,4 3 1,4 0 0,7-3 382,1-5 0,-9-4 0,7-2 0,-6 0 0</inkml:trace>
  <inkml:trace contextRef="#ctx0" brushRef="#br0" timeOffset="-97717">70 385 7569,'-17'0'-132,"7"-2"-239,4-4 0,4 2 280,2-8 1,8 7 178,4-7-71,3 8 0,-3-6 1,-1 6-1,3-1 61,1 1 1,3-4-1,-1 2 1,3 2-7,3 2 1,2-3 0,8-1 0,-2 2-32,0 2 0,12 2 0,-8 0 0,0 0-34,-4 0 1,0 0 0,-6 2 0,0 2-82,1 2 97,-3 7 8,-6-3-105,-7 7 102,6-7-24,-7 6 14,1-7-232,6 9 215,-14-1 0,7 1-75,-3-1 74,-4 1 1,6-7-1,-10-1 24,-4-2-6,-4-3 0,-7 1 1,-1 0-1,-1 0 6,-4 2 0,-3-6 0,-5 5 0,2-1-10,-2 0 163,-2 0 0,-2 2-132,0-6-14,0 5 63,1-7-61,-1 8 18,0-6-124,0 6 112,0-8 8,0 8-17,0-6-112,8 5-11,2-7 121,7 0-408,8 0 191,-5 8-19,13-6 162,-6 6 0,10-8 0,4 0 0,8 0 0,7-2-207,8-4 0,4 2 0,2-8 253,0-1 0,8-3 0,1-1 0</inkml:trace>
  <inkml:trace contextRef="#ctx0" brushRef="#br0" timeOffset="-97485">926 402 7569,'9'0'-370,"-1"2"424,-8 4 1,0-2 0,0 7-74,0 3 0,0 2 0,0 1 19,0 0-238,0 1 165,0-8 0,2 3 79,4-7-165,-4 0-40,6 2-247,-1-6 446,3 5 0,8 1 0,-1 2 0</inkml:trace>
  <inkml:trace contextRef="#ctx0" brushRef="#br0" timeOffset="-97319">961 297 7604,'-18'-7'0,"3"-5"-1154,3-4 643,-3 7 511,13 1 0,-6 8 0,8 0 0</inkml:trace>
  <inkml:trace contextRef="#ctx0" brushRef="#br0" timeOffset="-96863">1450 297 7569,'15'-7'-1830,"-3"-5"3009,-4 4-1241,-8-7 0,-8 13 0,-4-4 0,-3 4 29,-3 2 1,1 0 0,-1 0-1,-1 2 226,-4 4-72,3-4 4,-5 13-67,8-5-12,-1 0-43,8 5 40,-5-5 7,13 0 0,-6 5-7,8-3 1,0-3 0,2 1-60,4-2 1,4 0 0,9-4 0,2 1 4,3-1 0,-1-2 0,-4-2 0,3 0-32,1 0 48,0 0 0,-5 0-13,-1 0 6,1 8 1,-1-4-92,1 7 82,-1-7 0,-7 12 0,-4-5-25,-5 5 1,-1-4 66,0-1 0,-7-1 0,-5 2 0,-5-7 43,-7-3 1,5 0 0,-6 2 0,-1 2-55,-3-2 1,2-2 0,0 0 34,2 4-94,-6-4 1,9 5 0,-5-7 0,2 0-146,4 0 0,1 0-155,3 0 0,9 0 339,8 0 0,8-7 0,9-3 0</inkml:trace>
  <inkml:trace contextRef="#ctx0" brushRef="#br0" timeOffset="-96234">1956 332 7503,'10'-17'-93,"-2"-1"20,-8 1 0,-2 7 1,-4 4-24,-6 4 0,-3 2 0,-3 0 144,1 0 0,-1 0 0,1 0 156,-1 0 0,1 2-158,-1 4 9,1-4 0,5 14 1,3-5 49,1 5-79,-6-6 0,12 5 0,-3-3 0,3 3-20,2 3 0,0-1 0,0 1 0,0-1-12,0 1 1,5-7 0,3 1 0,2 1-7,3 3 1,3-4 0,1-3-1,1-1-51,-1-4 0,1 0 0,-1 0 0,1 2-15,-1-3 1,1-1 0,1-2-18,4 0 55,-11 0-128,19 0 131,-19-7 5,13 5-24,-8-14 0,1 14 10,-1-13 5,-7 13 39,6-14-41,-7 6-18,1 1 27,6-7 178,-15 7-182,7-1 44,-8-6 0,0 12 73,0-7 1,0 5 13,0-6 1,-2 7-15,-4-7 1,3 8 127,-9-2-117,8 4 1,-4 4-1,8 4-26,0 6 1,0-3 0,0 3 0,0 2-36,0 1 1,8 3-1,2-1-11,-1 0 0,5-5 1,-6-2-1,1 0-289,5-1 295,-6-5-22,7 4-310,-5-8 137,8 0 3,-1 0 120,0 0-220,1 0 0,-1 0-6,1 0 0,-1-6 274,1 0 0,-1-15 0,1 1 0</inkml:trace>
  <inkml:trace contextRef="#ctx0" brushRef="#br0" timeOffset="-95840">2620 385 7509,'-18'0'-282,"1"0"157,-1 0 0,1 0 276,-1 0-141,1 0 55,7 7-179,3-5 158,7 14 0,0-12-41,0 7 0,0 1 0,2 4 0,1-3-90,3-1 0,8-2 0,-5 3 0,3-3-596,0-2 683,-1-3 0,7 3 0,-1 2 0</inkml:trace>
  <inkml:trace contextRef="#ctx0" brushRef="#br0" timeOffset="-95323">3161 332 7569,'12'-6'-240,"-1"1"124,-7-9 0,2 12 1,-12-4-1,-5 4 1,-5 2 106,-1 0 1,-1 0 0,-1 0 96,-4 0 177,3 0-220,-5 0 12,0 8-12,5-6 97,-13 6-90,14 0-53,-6-6-8,7 13 86,9-13-25,1 14-35,8-15 1,0 15-96,0-4 0,0-3 0,4 1 15,7-2 0,7 3 0,13-5 0,-4-2-107,-2-2 168,6-2-188,-11 0 167,13 8-35,-14-6 135,14 6-129,-14-8 17,7 7-19,-17-5 189,7 6-167,-14 0 1,6-6 55,-8 13 1,0-11-1,0 8-26,0 1 1,-8-5 0,-6 0 0,-5-2 17,-4 0 1,-1-1-1,5-5-12,-4 0-4,3 0 0,-5 0-103,7 0-104,1 0 0,5 0 207,1 0 0,15-7 0,-2-3 0</inkml:trace>
  <inkml:trace contextRef="#ctx0" brushRef="#br0" timeOffset="-94907">3458 350 7545,'16'-8'0,"-3"-4"0,-3-3 259,-2-3 1,-3 7-705,-5-1 0,-1 8 358,-5-2 1,-4 4 179,-7 2-112,-1 0 33,8 0 0,-3 2-13,7 4 31,-8-4 0,12 8-40,-3-4 0,3 3-14,2 9 0,0-1 46,0 1-42,7-9 1,3 1 0,8-6 14,-1 2 1,1 0-1,-1-4 1,0 2-6,1 1 5,-1 1 28,1 2-25,-8-6 0,5 6 0,-13-1 1,12-3 1,-9 8-7,1-8 1,-6 11 1,0-3 0,-2 2 1,-3-3-1,-5-3 19,0 0 1,-5-6 0,3 3-1,-4-3 26,-1-2 1,-1 6-26,1 0-178,7 0-1,-5-6 161,13 0-333,-14 0 0,14-2 334,-3-4 0,10-4 0,5-7 0,8-1 0</inkml:trace>
  <inkml:trace contextRef="#ctx0" brushRef="#br0" timeOffset="-94728">3755 385 7152,'10'7'-29,"-4"5"-121,-5 4 0,-1 1 1,2 1-148,4-1 1,-4-5 296,4-1 0,4-7 0,-1 4 0</inkml:trace>
  <inkml:trace contextRef="#ctx0" brushRef="#br0" timeOffset="-94552">3825 228 7452,'-6'-18'0,"0"1"-303,2-1-513,2 8 532,2 3 1,0 9 283,0 3 0,8 5 0,2 8 0</inkml:trace>
  <inkml:trace contextRef="#ctx0" brushRef="#br0" timeOffset="-94217">4069 350 7396,'-11'6'0,"-1"-1"-258,-2-1 204,-1-2 0,-1 6 123,5 4 1,3 3 0,10 1-3,4-5 1,-4 5 0,5-6 0,1-1-46,4-3 1,3 2 0,3-2-47,-1-2 1,7-3 0,-1-1-32,-2 0 91,-1 0-9,-3-7-84,1 5 68,-9-14 7,7 7-15,-14-1 1,6-6-16,-8 5 0,0-5 1,0-1-1,0-1-42,0 1 0,-2 5 0,-4 0 23,-6-1 0,-3-1 0,-5 3 0,-1 5-63,-2 4 0,-1 2 1,7 0-322,-1 0 248,1 0 0,5 2 167,1 4 0,7 3 0,-4 9 0</inkml:trace>
  <inkml:trace contextRef="#ctx0" brushRef="#br0" timeOffset="-93843">4261 332 6822,'18'0'0,"-3"-2"0,-1-2 0,-2-1 0,-1-1 0,1 0 0,0 0 206,1 2 1,3 2-1,1 2 1,1 0-228,-1 0 1,-5 0 0,-1 0-1,1 2 0,-2 4 1,-1 2 0,-5 5 0,2-1-18,-2 2 0,-2-5 1,-2 3-57,0 2 0,-2-5 98,-4 3 0,4-6 0,-6 4-18,1-3 1,-1 1-25,-4-2 14,-3-4 17,13 6 0,-6-16-42,8-2 37,0-7 13,8-9-7,2 7 0,7-6 0,0 7 7,9 1 1,-5-1-14,8 1 231,-7-1-107,11 9 1,-14-5-95,4 8 174,4 1-8,-7 5-191,5 0 1,-8 7-18,1 5 1,-1 3-1,1 3-79,-1-1 1,-1 7-1,-5 1 1,-5 2 0,-4 2-5,-2-2 107,0 6 0,-15-6 0,-5 8 0</inkml:trace>
  <inkml:trace contextRef="#ctx0" brushRef="#br0" timeOffset="-92405">5170 385 6847,'11'-6'0,"-1"-2"0,0 0 160,-1 1 172,-5 1-566,4 6 19,-8 0 0,8 0-38,3 0 0,-1 0 138,2 0 0,-8 8 0,1 3 115,-3 5 0,-2-5 0,0 1 0,0 0 0,0 5 0</inkml:trace>
  <inkml:trace contextRef="#ctx0" brushRef="#br0" timeOffset="-92244">5274 437 7569,'0'18'-109,"0"-1"-271,0 0 1,0-5 379,0 0 0,0-8 0,0 3 0</inkml:trace>
  <inkml:trace contextRef="#ctx0" brushRef="#br0" timeOffset="-81826">16120 70 7465,'6'-11'-290,"-1"-1"1,1 0 356,-6-5 1,-2 7 24,-4 4 1,-3 4 5,-9 2 0,3 2 1,1 4-1,2 4-53,-1 0 1,-1 5 0,1-3-38,1 3 32,0 3 0,-3-1 1,1 1-1,5-1 2,1 1 0,2-1 1,6 1-147,0-1 0,2 1 0,4-3 0,5-1-70,5-3 1,3-7 0,3 2-1,3-4-34,2-2 1,2 0-1,6 0 1,0 0 207,0 0 0,0 0 0,0 0 0,0 0 0,0 0 0,5-6 0,1-2 0,-4 1 0,-6-1 0,0 0 0,-8 2-10,-1-5 0,-5 1 0,-5-2 51,-6-1 0,-12-3 0,-6 1 24,-3 3 0,-3-4 0,1 7 101,-1-1 0,1 0 0,-1 6 0,1-1-52,0 1 1,-1 2 0,1 2 0,-1 0-44,1 0 1,1 2 0,3 2 0,3 3-40,2 3 1,-4 2 0,7 5-15,1 1 1,2-1 0,2 1-40,0-1 0,2-5 0,4-3-50,5-1 0,5 4 0,1-6 0,1-2 16,-1-3 1,1-1 0,-1 0 39,1 0 1,-1-5 90,0-1 1,1 0-131,-1 6 1,1 0-703,-1 0 113,-7 0 643,6 0 0,-7 0 0,9 0 0,-1 0 0,1 0 0,-1-6 0,-1-2 0,-5-1 0,3 3 0,-8-6 119,7 8 0,-9-9 377,8 7 0,-6 0-400,5 6 1,-1-2 0,4-2 0,-3-2-36,3 3 1,-5 1 0,3 2 0,0 2-39,-3 3 1,5-1 0,-8 8-125,-2 2 1,-2-5 0,-2 3 25,0 1 1,0-3 0,0 2-33,0 1 0,-2-5-46,-4-2 140,4-4 0,-6-4 1,8-4-15,0-5 0,0 1 0,2-2 1,4-1-23,6-3 0,3-1 0,3-1 31,-1 1 1,1 5 0,-1 2 0,0 3 43,1 3 1,-1-4 0,1 2 39,-1 2 1,1 2-1,-1 2 1,1 0 13,-1 0 0,1 8-37,-1 4 0,-1 3 0,-5 3-12,-5-1 0,2-5 1,-2-1-1,-1 1-26,3-2 0,-4 5-21,8-3 1,-1-2 0,7-1-44,-1-1 0,1-2 0,1-6 12,4 0 0,3-2 0,3-2 1,-6-4 23,-4-1 1,-7-3-1,0-4 1,-1 3 19,-1 1 1,4 1 0,-8-7 0,-3 1 31,-1-1 0,-2 1-4,0-1 1,-2 9 0,-1 1 0,-5 2 0,-2 0-22,-4 2 0,5 2 1,-3 2-19,-1 0 0,-1 2 0,0 2 11,3 2 1,7 8 0,-2-3-1,4 5-7,2 1 0,0 1 1,0-1-1,2-1-8,4-5 0,-2 5 0,7-5 0,3 3 9,1-2 1,-3 1 0,0-7-1,-1 0-98,-1 2 97,6-6 0,-7 5 8,9-7 0,-7 0 1,1 0 1,-2-2 0,1-3 1,3 1-1,-6-8 1,0-1-1,1-3-9,1-1 1,-6 5-1,2 0 48,-4-1 1,3-3 11,1-1 1,2 7 44,-2 4 0,-4 6-13,4 6 0,1 4 0,1 7-39,2 1 1,0-1-1,3 1 1,-1-1 30,1 0 1,3-1-1,1-4 1,1-5 198,-1 1-226,8-6 1,-3 6-39,7-8 1,-6 0 85,6 0-37,-7-8-20,3 6 0,-6-13 1,3 3-1,1-4-125,-2-1 0,-7-2 0,-4-3 0,-3-3 0,-1 0 86,2 0 0,-6-6 0,6 3 0</inkml:trace>
  <inkml:trace contextRef="#ctx0" brushRef="#br0" timeOffset="-85047">13238 158 7569,'0'-12'-445,"0"0"0,0 7 547,0-7 1,0 6-15,0-6 0,-2 9-42,-4-3 1,2 2-1,-7 0-35,-3-2 0,-1 0 0,-3 6 5,1 0 0,-1 0 0,1 2 0,-1 4-10,1 6 1,-1-3 0,1 3 0,0 4 10,-1 5 1,1-2-1,1 5 1,4-5-15,7-1 1,3 5 0,2 0 0,0-2-29,0-1 0,2-3 0,3 1 0,7-1-4,4 1-204,9-9 109,-6 7 0,14-14-41,-4 4 0,4 1 1,2-1-1,0-2 165,0-2 0,0-10 0,0-1 0</inkml:trace>
  <inkml:trace contextRef="#ctx0" brushRef="#br0" timeOffset="-84147">13727 245 7569,'-2'-16'-2,"-4"5"1,2-3 0,-5 6 0,-1 1 0,0-1 0,-1 2-81,1-2 1,-6 6 0,5-3 112,-5 3 0,-1 2 1,-1 2-1,1 1 42,-1 3 0,3 8 0,1-2 1,3 3-78,-3 3 1,6-1 0,3 0-4,3 1 0,2-1 0,0 1-83,0-1 0,7-1 0,5-3 54,4-1 1,1-8-1,2 2 1,3-4-14,1-2-233,0 0 125,-5 0-33,-1-8 88,1 6 53,-1-14-1,1 7-27,-1-9 107,-7 9-93,5-7-15,-13 6 216,14-7-112,-14 7 1,5-5-139,-7 3 371,-7 4-78,-3-7 0,-2 13-61,1-4 1,7 12-42,-2 5 0,4 5 0,2 1-19,0 1 1,2 7-22,4 4 0,2-4 1,5-1 30,-1-5-108,-8-9 0,9 5 1,-5-5-1,2 0 14,3-4 0,-3-3 1,2 1-1,1 2-20,3-2 1,1-2 0,1-4-28,-1-4 63,1 4 1,-1-11 0,-1 5 0,-3-2-5,-1-3 1,0-3 0,5-1 0,0 1-4,1 5 0,-3-5 0,-1 4-23,-2-3 1,-3-3 0,3 1 15,-6-1 1,-4 1-12,-2 0 245,0 7-219,0-6 0,-2 14-6,-4-3 1,2 3 202,-8 2-133,9 0 0,-5 7-25,8 5 0,0 4 0,0 1-30,0 0 1,0 1 0,0-1 9,0 1 1,8-1-6,3 1 10,5-1-207,1-7 193,1 5 0,-7-13-7,1 4-157,0-4 146,5-2 9,1 0-21,-1 0-95,-7 0 97,5 0 6,-5-8 1,0-1 1,3-3-1,-7 0-39,-2-1 21,6-3 1,-8-1-1,3-1 1,-3 1-3,-2-1 1,0-5-1,2 0 97,4 2 1,-4 1 495,4 3-469,-4 7 0,-4 4-99,-4 12 30,4 4 0,-6 7 1,8 1-1,0-1-55,0 1 0,0-7 1,0 1-1,2 1-96,4 3 0,-2-1 0,8-1 0,-1-2-147,-1 1 1,5-5-1,-1 0-19,7 0 300,-1-7 0,13 7 0,-6-8 0</inkml:trace>
  <inkml:trace contextRef="#ctx0" brushRef="#br0" timeOffset="-83833">14740 193 7243,'0'-20'0,"0"-1"0,0-2 0,0 1 0,-2 3 0,-4 3-42,-5 5 0,1 3 1,-2 8 95,-1 0-109,5 0 123,-8 0-1,14 0 0,-13 8-207,13-6 235,-14 13-104,15-5 1,-7 7 0,8 1 0,0-1 0,0 1 12,0-1 1,2-1 0,4-3-1,5-1-50,5 1 1,1 1-1,1 0 1,-1-3-4,1 3 0,-7-4-4,1 1 37,-8 1 0,3-1 2,-7 1 0,-7-8 1,-5 2-1,-3-4-41,-3-2 0,1 0 0,-3 0 0,-1 0-41,-2 0 1,-1 0 0,7-2-101,-1-4 0,9-4 196,3-7 0,4-1 0,2 1 0</inkml:trace>
  <inkml:trace contextRef="#ctx0" brushRef="#br0" timeOffset="-83314">14880 210 7229,'17'0'0,"1"2"0,-1 2 0,1 0-69,-1-6 0,-5 0 1,-3-10-1,1 1 54,0 1 1,-4-6-15,5 5 1,-7-5 16,2-1 1,-12 7 0,-6 4 9,-3 4 0,-2 2 0,-1 0 32,1 0 1,5 2-1,0 4 28,-1 6 0,-1 3 0,2 3 0,7-1-26,3 1 0,2-1 1,0 1 4,0-1-29,7 0 1,3 1-1,8-1-25,-1 1 1,1-8 0,-1-3 0,1-1-53,-1 0 0,0 0 1,1-6 37,-1 0 24,1-8-18,-8 6 58,5-13-48,-13 5 4,14 0 1,-9-5-10,5 3 22,3-4 0,-11-1 1,6-2-1,0-3 23,-1-1 0,3 0 0,6 5 10,-1 1 1,0 7 0,1 2 0,-1 2 20,1 1 1,-1-1 0,1 6 0,-1 0-7,1 0 1,-1 0 0,1 2 0,-1 4-41,1 5 0,-3-1 1,-3 2-1,-4 1-74,-1 3 1,-5 1-1,4 1-189,-4-1 258,-2 1-104,-8-9 0,-1 5 0,-9-6 1,1-1-1,-1 1-474,1-4 516,-1 6-42,1-8 99,7 5 0,-6-7 0,7 0 0</inkml:trace>
  <inkml:trace contextRef="#ctx0" brushRef="#br0" timeOffset="-88916">8680 315 7569,'10'-8'-159,"-3"6"1,-7-8 0,2 7 7,4-3 1,-4-2 192,4 2-46,-4 4 1,-2-7-1,-2 5 55,-4-2 0,-4 0-56,-7 6 1,-1 0 0,1 0 0,0 0 43,-1 0 1,1 2 0,-1 2 0,1 4-24,-1 1 0,7-3 0,-1 6 0,0 1-35,3 3 0,1-5 0,8 1-37,0 2 0,0 1 0,2 1 0,4-3 37,5-1 1,5-6 0,1 4 0,1-3 11,-1-3 1,3 4 0,1-2-1,2 0 3,-1 1 1,-3-5 0,-2 6 0,1-2-31,-1 0 0,-5 1 0,0-3-41,1 2 1,-5 8 96,-2-3 0,-6-3-2,-6-2 0,-4-4 1,-7 0-1,-1 2-56,1 2 0,-6-1 1,-3-5-1,1 0-3,0 0 0,-4 0 1,5 0-1,3 0-284,2 0 323,9 0 0,2-7 0,8-3 0</inkml:trace>
  <inkml:trace contextRef="#ctx0" brushRef="#br0" timeOffset="-88243">9012 367 7527,'11'0'-205,"1"0"0,-8 2 0,4 2 162,-1 2 1,-5 2 0,6-3 33,0 7 1,-6-2 0,6 1-15,-1 3 0,-5-4 1,4 1-34,-4 3 46,-2-6 12,0 7-15,0-13 0,0-2-22,0-11 1,0-5 42,0-1 1,0-1-1,2 3 1,2 1 36,2 2 0,7 7 0,-1-5 3,3 2 0,3 2 0,-1 6 0,1 0-33,-1 0 1,1 0 0,-1 0 0,1 0-3,-1 0 1,1 0 0,-1 2-26,1 4 0,-3-2 1,-1 6-1,-5-1-3,-1 1 0,4-4-1,-6 5 18,-1 1 0,-5 6-6,0-1 0,0-5 0,-2-3-19,-3-1 1,1-2 39,-8-6 0,0 0-10,-5 0 1,7-8 0,4-3-29,5-5 1,2-1-1,5-1 18,6 1 1,3-1 0,3 3 0,-1 1 0,1 4 15,-1 3 0,1-5 0,-1 6 19,1 2 1,-1-4 0,1 3-32,-1 1 1,1 2 0,-1 2 0,1 2-2,-1 4 0,-1-3 0,-3 9-13,-1 2 1,-8-5 0,1 3-64,-3 2 1,-2 1 0,0 3-220,0-1 1,-5 1 0,-1-1 294,0-7 0,6 5 0,0-5 0</inkml:trace>
  <inkml:trace contextRef="#ctx0" brushRef="#br0" timeOffset="-87884">9990 367 7569,'0'-11'-114,"0"-1"1,-2 6-155,-4-6 0,2 9 0,-8-3 0,-1 4 390,-3 2 0,5 0 0,1 2-68,2 4 1,-3 3 0,5 9-38,2-1 1,2 1-1,2-1 1,0 1-18,0-1 0,6-5 0,2-3 1,1 1-37,5 0 1,7-6-1,2 2 1,-1-5-1,-3-1 1,-1 0 0,1 0 0,2 0 19,3 0 1,-3-1 0,-7-5 0,-3-4 14,3 0 0,-6-5 0,-3 3 0,-3-3 5,-2-3 0,0 1 1,0-1-1,-2 3 3,-3 3 0,-5-2 0,-9 7 0,-3-1-5,-1 0 1,-6 2-1,5 6 1,1 0-78,-2 0 0,6 0 1,-5 0-1,5 2-132,1 4 0,9-2 207,3 8 0,-4-1 0,0 7 0</inkml:trace>
  <inkml:trace contextRef="#ctx0" brushRef="#br0" timeOffset="-87599">10339 210 7569,'10'-10'-670,"-1"-3"499,-3 7 206,-4 0 1,8 14 0,-6 4-1,2 3-37,-3 3 0,-1-1 0,-2 0 0,0 1-5,0-1 1,0 1-1,0-1 1,0 1-64,0-1 0,0 1 0,0-1 0,0 1-224,0-1 0,0-5 294,0-1 0,0 1 0,0 5 0</inkml:trace>
  <inkml:trace contextRef="#ctx0" brushRef="#br0" timeOffset="-87037">10671 228 7501,'11'-6'0,"-1"-2"-136,-2-2 1,-2 4 200,-6-5-337,0 7 202,0-4 0,-2 8 77,-4 0 0,-2 8 0,-5 2 1,1 1-19,-2 1 0,-1 0 1,-3 5 26,1 0 1,0-5 0,-1 0 0,1-1 19,-1-1 1,1 4-1,1-7-15,4 3 1,5-4-24,7 6 1,0-7 11,0 7 0,0-6 0,2 4 0,3-3-33,7-3 1,4-2 0,1-2 0,3 0-59,3 0 1,-4 0-1,5 0 1,-5 2 48,-2 4 0,1-4 0,-1 4 0,1-4 29,-1-2 0,-5 0 0,-2 2 0,-1 1-1,1 3 0,-4 0 0,5-6-13,3 0 0,-4 0 36,1 0 0,-5 0 30,6 0 0,-8-2 0,2-4 9,-5-5 1,-1 1 258,0-2 32,0 1-227,0 1 0,2 4-28,4 12 0,-4-2 1,6 8-79,0 1 0,-6-3 0,5 0 0,1-3-123,4-3 1,-2 0 0,1 0 0,3 2-5,1-2 1,-3-2 0,0-2 0,1 0-676,3 0 786,1 0 0,1-16 0,-1-3 0</inkml:trace>
  <inkml:trace contextRef="#ctx0" brushRef="#br0" timeOffset="-86877">11055 245 7131,'-12'-6'0,"3"-2"0,-1 1 0,2-3-206,0 0 1,1 6-273,1-1 478,4 3 0,-6 2 0,8 0 0</inkml:trace>
  <inkml:trace contextRef="#ctx0" brushRef="#br0" timeOffset="-86454">11195 350 7569,'9'0'-532,"5"2"633,-8 4 1,0-3-1,-6 9-204,0 2 1,6-5 0,-1 3 160,-1 2 0,-2 1-150,-2 3 1,0-1 69,0 0 0,-2-7 19,-4-4 1,4-6 0,-1-4 5,6-2 0,1-7 0,6 1 0,0-2-29,-1 3 1,3-10 0,6 3-1,-1 1 33,0 3 0,1-2 1,-1 7-1,1-1 114,-1 4 1,1-2 0,-1 3-63,1 1 0,-1 2 1,1 4-17,-1 4 1,1-3-1,-1 9-113,1 2 1,-1 1 0,0 1 0,1-3-115,-1-1 1,-5-6 0,0 4 0,-1-1-122,-1 1 1,0-6 304,-4 2 0,3 3 0,9 1 0</inkml:trace>
  <inkml:trace contextRef="#ctx0" brushRef="#br0" timeOffset="-85890">11998 402 7335,'16'-17'0,"-3"-1"0,-3 1 0,-2-1 0,-4 1 0,-2-1-167,-2 1 1,-8 7 174,-4 4 0,0-1 0,-3 1 0,-4 2-38,-1 2 1,1 2 0,1 0-1,1 0 73,-1 0 1,1 6 0,1 2 0,3 1-35,1 5 1,6 1 0,-3 3 0,1-1-42,4 1 1,2-1 0,2 1 0,0-1 0,8 1 0,3-3 0,5-3-64,1-6 1,1 1 0,-1-1-1,3-2 10,3-2 1,-4-2 0,5 0-1,-7-2 108,-5-4 0,3 2 0,-3-7 62,4-3 0,-7-1 105,-3-3 1,-4 1 39,-2-1 1,-2 9 57,-4 3-262,4 4 1,-5 10-1,7 3 1,0 5 19,0 1 1,0 6 0,0 3 0,1 1-30,5 4 0,-4 2 1,4 2-1,-4 2 26,-2 3 0,0-3 0,0 6 1,0-2-35,0-1 1,0 7-1,0-4 1,0-1-12,0 1 1,-2-2 0,-4-6 0,-5-2 4,-5-4 0,1 2 0,1-8 0,2-1 68,-1-3 0,-9-3 0,-1-5 0,2-3-13,1 0 1,3-6-1,-1 1 1,3-6 139,3-9 1,-3-4-1,5-3 1,0-2-154,4-3 0,-1-9 1,1 0-1,4-7-30,6-5 1,6-2-1,7-5 1,2 0-483,5-1 0,11-5 0,11-2 467,5-2 0,9-2 0,2-6 0</inkml:trace>
  <inkml:trace contextRef="#ctx0" brushRef="#br0" timeOffset="-90931">6462 262 7361,'0'-9'-67,"0"17"0,0 3 0,0 12 0,0-3 67,0-3 1,0 7 0,2-1 0,2-2-39,2-1 1,-1-3 0,-5 2 0,0 3-101,0 1 1,0 0-1,0-5-31,0-1 0,0 1 0,0-1 169,0 1 0,0-9 0,0-1 0</inkml:trace>
  <inkml:trace contextRef="#ctx0" brushRef="#br0" timeOffset="-90671">6724 262 7569,'10'-11'-262,"-5"-1"1,-3 6 112,-2-5 83,0 7 76,0-4 1,0 10-1,0 4 1,2 5 107,4 5-212,-4 1 135,14 1-43,-14-1 0,7 3-54,-3 3 1,-4-4 0,4 7 0,-2-3-76,2 0 0,-5 1 1,5-7-1,-4 0-42,-2 1 1,0-6 172,0-1 0,-8 1 0,-1 5 0</inkml:trace>
  <inkml:trace contextRef="#ctx0" brushRef="#br0" timeOffset="-90425">6444 455 7569,'0'9'-596,"2"-1"601,4-8 0,-2 0 0,8 0 82,1 0-103,-5 0 1,8 0 0,-3 0 0,7 0 36,3 0 0,6 0 0,-6 0 0,1 0-185,1 0 0,2 0 0,6 0 1,-2 0-324,-2 0 487,0 0 0,6-8 0,0-1 0</inkml:trace>
  <inkml:trace contextRef="#ctx0" brushRef="#br0" timeOffset="-90027">7161 472 7328,'-12'6'0,"0"0"-191,-1-2 0,-3 3 0,1 1 0,1 2 337,2 3-72,8-5 0,-11 8-65,13-7 0,-8 9-2,5-1 57,3-7-40,-6 5 0,8-5 33,0 8 1,0-7 0,0 1-36,0 2 0,8-1 1,3 1-1,5-5-68,1-1 1,1-2 0,-1-6-78,1 0 139,-1 0 0,1 0 1,-1 0-1,0 0-154,1 0-20,-1 0 154,1 0-37,-1-8-7,-7-1 30,6-1-1,-7-6-19,1 7 95,5-9-72,-13 1 20,6-1 0,-8 1 1,0-1 1,0 1 0,0-1 0,-2 1 10,-4-1 0,-3 7 1,-9-1-27,1-1 1,-1 5 0,1 2-1,-3 4-27,-3 2 36,4 0-231,-14 0 223,13 0 1,-7 2-193,4 4-1,11-4 175,-11 13 26,13-13 0,1 14 0,1-7 0</inkml:trace>
  <inkml:trace contextRef="#ctx0" brushRef="#br0" timeOffset="-89805">7632 367 7475,'12'0'-714,"-1"0"1,-7-2 713,2-4 0,-4 5 0,-2-7 0</inkml:trace>
  <inkml:trace contextRef="#ctx0" brushRef="#br0" timeOffset="-89642">7650 472 6410,'1'16'0,"5"-5"0,4-3 0,7-8 0</inkml:trace>
  <inkml:trace contextRef="#ctx0" brushRef="#br0" timeOffset="-80225">6532 1240 6979,'10'0'276,"-3"2"-273,-7 4 0,0-2 1,0 8-1,0 1 11,0 3 0,0 1 1,0 1-1,0-1-36,0 1 0,6-1 0,0 1 1,0-1-85,1 1 1,1-7 0,6 1 0,-3-1-60,3-1 1,-4 4-1,1-8 1,1-1 164,-2 3 0,5-6 0,-5 6 0</inkml:trace>
  <inkml:trace contextRef="#ctx0" brushRef="#br0" timeOffset="-79988">6829 1275 7315,'11'-5'0,"1"-1"-26,2 2 1,-5 4-1,1 6 1,-2 5 92,-4 5 0,3 1 0,1 3 0,0 1-60,0 2 0,3 1 1,-3-7-1,0 1-114,0-1 0,-3 0 1,-5 1-375,0-1 1,0 1 285,0-1 0,-5-5 195,-1 0 0,-16-8 0,3 3 0</inkml:trace>
  <inkml:trace contextRef="#ctx0" brushRef="#br0" timeOffset="-79809">6584 1485 7277,'-15'-2'0,"1"-2"0,4-4 0,3-1 0,3-5 0,4 0 0,6 3 0,5 5 0,7 2 0,5 0-79,6-2 0,4 1 0,2 5 0,0-2 102,0-4 0,0 4 0,0-4 0,0 4-197,0 2 0,-1 0 0,-1 0 0,-1 0 174,-3 0 0,0 0 0,6 0 0</inkml:trace>
  <inkml:trace contextRef="#ctx0" brushRef="#br0" timeOffset="-79618">7388 1415 7401,'0'18'0,"-2"-3"-126,-4-3 0,4 3 0,-4-3 0,2 3 70,-2 3 1,4-1 0,-3 1 0,3-1 62,2 1 0,-2-1 0,-2 1 0,-2-1-253,2 1 0,2-1 246,2 1 0,-8-1 0,-1 0 0</inkml:trace>
  <inkml:trace contextRef="#ctx0" brushRef="#br0" timeOffset="-79439">7684 1380 7109,'0'-11'-827,"0"-1"533,0 8 294,0-4 0,0 8 0,0 0 0</inkml:trace>
  <inkml:trace contextRef="#ctx0" brushRef="#br0" timeOffset="-79267">7719 1450 6835,'-2'16'0,"-1"-3"0,-3-1 0,8-1 0,7 7 0</inkml:trace>
  <inkml:trace contextRef="#ctx0" brushRef="#br0" timeOffset="-78810">8697 1223 7469,'6'12'-34,"0"-1"1,0 1-1,-4 5-27,4 1 1,-4-7 0,3 1 12,-3 2 1,-2 1-259,0 3 0,-6-7 0,-1-1 306,-3-2 0,-2-2 0,-5-6 0,-1-8 0,1-2 0</inkml:trace>
  <inkml:trace contextRef="#ctx0" brushRef="#br0" timeOffset="-78525">8628 1328 7343,'0'-18'-343,"0"1"0,0-1 0,0 1 397,0-1 0,1 7 0,5 1 0,6 2 0,3 4 0,3 3 0,-1 1 1,1 1-1,-1 3 0,3 4 0,1 0 0,4 2 0,2-3 0,3 3 0,-1 0-25,0 3 0,-2-3 1,2 2-34,-6 1 1,3-3 0,-3 0-1,-2-1-2,-1 1 0,-3-6 0,1 2 19,-1-4 0,-5-2 41,-1 0 0,-7-2 1,2-4-53,-4-6 0,-2-3 0,0-3 0,0 1 15,0-1 0,-6 1 0,0-1 0,0 1-100,-1 0 1,3 5-822,-8 0 308,8 1 596,-3 1 0,7 2 0,0 8 0</inkml:trace>
  <inkml:trace contextRef="#ctx0" brushRef="#br0" timeOffset="-78241">9378 1293 6574,'-11'6'0,"1"1"0,0 1 195,1 0 1,3 6-214,-6-3 0,10 3 27,2-3 0,8-3 1,10-8-1,-1 0-22,0 0 0,1 0 1,-1 0-1,1 0-30,-1 0 1,1-8-38,-1-3 1,-1-5-6,-5-1 1,-3-1 15,-8 1 1,-8 1 0,-3 5-66,-5 5 1,-1 4 133,-1 2 0,9 0 0,1-8 0,8-2 0</inkml:trace>
  <inkml:trace contextRef="#ctx0" brushRef="#br0" timeOffset="-78045">10077 1275 7523,'18'0'0,"-1"0"0,0 0 87,1 0 1,-6 0 0,-1 0 0,3 0 0,1 0-221,3 0 1,5 0-1,2 0 1,1 0-138,-1 0 1,4 0-1,-4 0 1,0 0 143,1 0 0,3-2 1,-6-1-1,-2-3 126,-1 2 0,5 2 0,2 2 0</inkml:trace>
  <inkml:trace contextRef="#ctx0" brushRef="#br0" timeOffset="-77868">10723 1275 7569,'18'6'-55,"-1"0"0,1-2 0,-1 0 0,1 0 0,-1 1 0,0-1 1,1-2-1,-1-2 0,1 0 0,-1 0 0,1 0 0,-3 2 0,-1 2 1,-2 2-229,1-2 0,8-2 283,3-2 0,-1-8 0,-5-2 0</inkml:trace>
  <inkml:trace contextRef="#ctx0" brushRef="#br0" timeOffset="-77696">11422 1328 7556,'17'15'0,"-1"-1"92,-5-2 1,-1-9-1,-6 5-92,2 0 0,7-6 0,-3 6 0</inkml:trace>
  <inkml:trace contextRef="#ctx0" brushRef="#br0" timeOffset="-72075">7388 2079 7057,'0'11'369,"0"1"-451,0 2 1,0 1 0,-2 3 0,-2-1 97,-2 1 1,-2-1 0,4 0 0,-3 1-32,-3-1 0,0 1 1,-3-1-1,1 1 12,-2-1 0,-1 1 0,-5-1 0,-1 1-9,-2-1 0,-2 1 0,3-3 1,-3-1 6,-2-3 0,0-5 1,-3 4-1,5-2 14,0-5 0,4 1 0,-6 0 1,1 2 19,5-2 1,-4-2 0,1-4-1,3-2-22,2-2 0,1-5 0,1 3 0,-1-2-10,1-3 1,-1-3 0,1-1-2,-1-1 1,9 1 0,3-1-3,4 1 1,2-1 0,2 1 0,4 1 9,5 5 1,5 1 0,3 6-2,5-2 0,-9-2 0,6 5 0,1-3-15,-3 2 0,1 2 1,-3 2-1,1 0 15,-1 0 0,0 0 0,1 0 0,-1 0 15,1 0 1,-1 0 0,1 0 0,-1 0 10,1 0 1,-1 2-1,1 4 1,-1 3-24,1 1 1,-1 0-1,1-6 1,-1 3 5,0 3 0,1 0 0,-1 3 27,1-1-29,-1-8 1,1 10 0,-1-9 0,1 1 0,-1 2 0,1-4 0,1 6-4,4-3 1,-3 1 0,3-4 0,-4 2-10,-1-2 1,-3-1 0,-1 1-6,-2 2 1,-7 2-11,7-2 0,-8-2 1,4 5-191,-1-1 1,-3-2-90,8-6 134,-8 0 1,11 0 0,-3 0-289,4 0 450,1 0 0,1-8 0,-1-2 0</inkml:trace>
  <inkml:trace contextRef="#ctx0" brushRef="#br0" timeOffset="-71796">8139 2271 7467,'9'-8'-211,"-1"6"1,0-6 37,3 8 1,5 0 0,1 0 172,1 0 0,-1-7 0,1-3 0</inkml:trace>
  <inkml:trace contextRef="#ctx0" brushRef="#br0" timeOffset="-71631">8243 2376 7302,'10'0'-176,"6"0"0,-7 0 0</inkml:trace>
  <inkml:trace contextRef="#ctx0" brushRef="#br0" timeOffset="-70804">8977 2236 7294,'17'0'52,"1"0"0,-1 0-102,1 0 0,-1-6 1,1-2-25,-1-1 0,-5 3 0,-1-6 34,3-1 0,-6 3-46,-2-2 156,-5 1 46,-1-7-9,0 8 1,0 5-59,0 10 1,0 5 0,0 8-16,0-1 0,0 1 0,0-1 0,0 0-30,0 1 0,6-1 1,2 1-1,0-1-26,0 1 0,3-1 1,-3 1-1,0-1-93,-1 1 0,1-1 1,-4 1-52,2-1 1,2 0 15,-2 1 0,-6-1 126,0 1 0,-2-8 1,-10-5-1,-2-3 46,-1-2 0,3 6 0,1 0 0,-3-2 24,-2-2 0,-1-2 1,0 0-1,-1 0 3,1 0 0,5 0 0,0 0 1,-1 0 0,-1-2 1,1-2 47,1-2 1,8-2-55,-2 3 0,4 1 0,4-6-11,4 2 1,-2 2-1,8 6 1,1 0 27,3 0 0,1 0 0,1 0-34,-1 0 0,-5 0 1,-1 0-1,3 0-41,1 0 0,3 0 0,-1 0 1,1 0-50,-1 0 0,-5 0 0,0 0 0,1 0-140,3 0 1,1 6 0,1 0-1,-1-2-104,1-2 0,-1-2 307,0 0 0,1 0 0,-1 0 0</inkml:trace>
  <inkml:trace contextRef="#ctx0" brushRef="#br0" timeOffset="-70391">10252 2026 7119,'9'-7'107,"-3"-5"-50,-4 4 1,-4 0-28,-4 8 1,4 2-35,-3 4 0,3 4 0,0 7 0,-2 1 14,-2-1 0,-2 3 0,4 3 1,-3 4 13,-3 0 0,-2 6 0,-5-4 0,-1 2-67,1-1 1,-1 3 0,1-4 0,0 4-11,-1 2 0,1-1 1,1-1-1,2-1-5,3-3 1,1-6 0,-2 4-1,5-2-17,-1-3 1,4-3 0,-6-1-1,3-1-85,3 0 1,2-5-1,0-2-31,-4-2 191,4 5 0,-13-11 0,5 6 0</inkml:trace>
  <inkml:trace contextRef="#ctx0" brushRef="#br0" timeOffset="-70152">9745 2376 7342,'10'-8'-1246,"0"0"1429,-5-4 1,-3 3 169,4 3-424,4 4-51,-8-6 0,13 8 13,-3 0 0,4 0 109,1 0 0,0 0 0,1 0 0</inkml:trace>
  <inkml:trace contextRef="#ctx0" brushRef="#br0" timeOffset="-69950">10426 2428 7515,'10'0'-1069,"-2"0"1069,-8 0 0,8 8 0,1 1 0</inkml:trace>
  <inkml:trace contextRef="#ctx0" brushRef="#br0" timeOffset="-12756">9990 7039 5963,'0'9'-15,"0"-1"0,2-8 42,3 0 1,-1 0-11,8 0 1,-6 0-1,5 0-7,3 0 1,2-6-1,1 0 3,1 3 1,-1-5-1,0 0 0,1-2 0,-1 4 0,1-5 0,-1-1 0,3 1 2,3-1 0,-4 2 1,7-3-1,-3 1 10,0-2 1,6 1 0,-3-1 0,-1 3-3,0-3 0,6 0 0,-2 1 1,2 1-6,-2-1 1,4-3-1,-4 1 1,2 1 0,-1 2 0,3 1 1,-4-7-1,2 1 2,-2-1 0,2 7 1,-6-1-1,0-2 6,1-1 1,-1-3-1,-4 1 1,2 1-20,-1 5 1,-3-5 0,1 7 0,1-3 1,2 0 1,8 3-1,-2-5 1,4 2-30,2-1 1,0-3-1,0-1 1,0 1 16,0 5 1,6-5 0,-1 4-1,-1-3 1,-2-3 0,-4 1 1,-2 1-1,-4 3 15,-1 1 1,3 1-1,-6-7 1,-2 3-3,-1 3 0,-3-4 1,1 7-1,-1-3-10,1 0 0,1 3 1,2-5-1,5 3-1,1-3 1,-6 4 0,4-1-1,-1-3-5,-1-1 1,8-3 0,-4 3-1,2 1 10,0 2 1,-7 1 0,1-5 0,-2 3 24,3 1 1,-5 0-1,4-3 1,-3 1-3,-3 3 0,2-1 1,3-6-1,1 1-13,-2-1 1,5 5-1,-1-3 1,0-3 1,0 0 0,6 1 0,-3 5 0,1 1 4,0-2 1,-2-1 0,2-1-1,-6 3-16,-3 1 0,-3 2 0,1-3-100,-1 1 0,-5 8-177,-1-2 82,-7 4 0,2 10 0,-12 6 1,-7 5 188,-9 4 0,-13 1 0,-9-7 0</inkml:trace>
  <inkml:trace contextRef="#ctx0" brushRef="#br0" timeOffset="-11271">10776 6986 7569,'0'10'-1528,"0"-2"1443,0-8 108,0 0-13,-8 0 12,-2 0 33,0 0 0,5 0-55,10 0 1,-1 0 0,8 0 0,2-2 4,1-4 1,-3 4 0,-1-6 0,3 2 11,1 1 0,-3-7 0,0 6 0,1 0-7,3-2 0,1 7 0,1-5 0,-1 2-10,1-2 1,-1 4 0,1-4 0,-1 4-13,1 2 1,-1 0 7,1 0 0,-3 2-32,-3 4 1,-5-2 30,-7 8 1,-1-1 0,-3 7-4,-2-1 1,-8 1 1,3-1 0,1-1 0,0-3 3,2-1 0,-3-6 2,5 5 1,-2-7 23,2 2 15,4-4-36,-5-2 0,14-2 0,5-2 2,4-2 1,-5-1 0,1 3-4,1-2 1,3 0 0,1 4 1,1-4 1,-1 4 0,1-3 5,-1 3 1,-5 2 0,0 0-4,1 0 1,-3 2 0,2 1-4,1 3 0,-5 8-6,-2-3 0,-4 5 12,-2 1 0,0-5 0,0 0 19,0 1 1,-2-3-1,-4 0-13,-6-3 0,3 5 0,-3-4 15,-2 2 0,-1-7 1,-3 5-1,1-2-10,-1 0 0,1 0 0,1-4 0,3 2-11,1 1 1,1 1 0,-7-6 0,1 0-27,-1 0 0,6 2 0,1 2 0,-3 2-27,-1-2 0,-3-2 1,1-2-1,-1 0-15,1 0 0,5 5 1,1 1-79,-3-2 0,6-4 137,2-6 0,12-11 0,4-10 0</inkml:trace>
  <inkml:trace contextRef="#ctx0" brushRef="#br0" timeOffset="-10430">11562 6846 7266,'-2'10'-329,"-4"-4"0,-2-2 0,-6 0 0,3 2 326,-3-3 0,4 5 0,-1-2 35,-3-2 0,-1-2 117,-3-2-131,9 0 1,1-2 0,8-4-7,0-6 0,0 3 1,0-3-17,0-1 0,8-3 0,3 0-2,5 5 1,1-5 0,1 7 0,-1-1 0,1 0 0,-1 6 0,1-1 16,-1 1 1,0 2 0,1 2-4,-1 0 0,1 0-8,-1 0 1,-1 2 0,-5 3-2,-5 7 0,2-2 1,-2 1 1,-2 3 0,-2-4 0,-2 1 0,0 3-4,0 1 0,0-3 0,0 0 0,0 1 3,0 3 1,-8-1 0,-2-1-1,-1-2 6,-1 1 0,6 1 1,-4-1-1,1-3 7,-1-2 1,-2 5 0,-3-1-9,3 4 1,-3-5 0,3-1 0,-2 0-14,3-1 0,-5-3 6,5 6 0,3-6 80,2 5-15,4-7 33,2 4 1,2-10-84,4-4 0,-2 4 1,5-6-6,-1 1 1,0 5-1,-2-4 6,5 4 0,-1-4 0,2-2 0,1-1 0,3 5 0,1-4 1,1 2-7,-1 0 0,-3-5 1,1 5-1,5 0 6,-1-2 0,1 6 0,-3-5-14,1-1 0,-1 6 1,0-4-1,-1 2 9,-4-2 1,3 4-73,-3-3 0,-2 3-99,1 2 0,-7 2-256,2 3 122,4-3 296,-8 6 0,5-8 0,-7 0 0</inkml:trace>
  <inkml:trace contextRef="#ctx0" brushRef="#br0" timeOffset="-9546">12470 6288 5891,'-18'0'68,"1"0"0,-1 0-10,1 0 1,-1 2-44,1 3 1,1-1 0,3 6 0,1 0 2,-1-1 1,3 1 0,0 4 0,0-3-2,1 3 0,3-1 0,-6 1 0,1-2-8,1 1 0,-6 3 1,7 1-1,-3 1-8,0-1 0,7 1 1,-5-1-1,2 1 5,4-1 0,2 1 1,2-1 6,0 0 0,0 1 0,0-1-6,0 1 0,0-1 1,0 1-5,0-1 1,2 1 1,4-1 0,-2-5 1,8-3 29,1-1 1,3 4-1,-1-4-9,-3 1 1,-2-5-1,-5 4 2,7 0 0,-2-6 0,1 4-26,3-5 0,1-1 1,3 0-7,-1 0 0,1 0 0,-1 0 0,1 0-1,-1 0 1,-5 0 0,0 0 0,1 0 3,3 0 1,1-1 0,1-3 0,-3-4-5,-3-2 1,3 4 0,-3-3 0,1-1 4,-1 0 0,2 4 0,-7-5 11,3-3 1,-6-1 0,2-3 1,-4 1-9,-2-1 0,0 1 0,0-1-4,0 1 1,0 5-1,-2 3 10,-4 1 1,-4-4-13,-7 6 1,-1 1 0,1 5 0,0 0-7,-1 0 1,1 0 0,-1 1-1,-1 3-36,-5 2 0,3 8 1,-8-3-1,-2 5-13,-2 1 0,0 9 1,2 3-1,2 4-92,-2 2 1,4 0 148,-3-1 0,9 1 0,-4 0 0</inkml:trace>
  <inkml:trace contextRef="#ctx0" brushRef="#br0" timeOffset="-4734">1188 13570 7419,'-10'-2'-950,"2"-2"707,1-1 320,5-1-33,-6-2 28,8 6 6,0-6 1,2 8-51,4 0 0,3 0 0,9 0-24,-1 0 1,6 0 0,1 0-1,-3 0 3,-1 0 0,3 0 0,2 0 1,0 0-13,0 0 0,1 0 0,-5-2 1,2-2 1,-1-1 0,3-1 1,-2 6 7,-1 0 0,-3-6 0,-2 0 2,1 2 1,-6 2 11,-1 2 1,-5 0 23,6 0-18,-8 0-14,3 0 0,-7 0 0,0 2 7,0 4 1,0 4 5,0 7 1,-2 1 0,-2-1 64,-1 1 0,-7-1 83,6 1-150,-7-1 0,11-5 0,-6-1 15,0 3 1,4 1 0,-5 3-34,1-1 0,2 1 1,6-1-69,0 1 1,0-1-315,0 1 1,0-1 154,0 1 1,2-9 222,4-3 0,3 4 0,9 0 0</inkml:trace>
  <inkml:trace contextRef="#ctx0" brushRef="#br0" timeOffset="-4071">2078 13605 6457,'-2'-10'-62,"-3"5"1,-5 5 72,-8 5 1,1-1 0,0 6 12,-1-2 1,6 3-1,3-3 1,-1 0 1,0 0 1,1 5 0,-5-3 0,4 2-9,3-1 1,-1-1 0,4 4 0,-2-3 16,2 3 1,2-5 0,2 3-14,0 2 0,2 1 0,2 3-10,2-1 0,6-5 0,-5-2 0,1-1 3,0 1 0,5 0 0,-1 1 16,4-5 0,1-2 0,1 0-13,-1 2 0,2-1 0,3-5 0,1-1-12,-2-5 1,-1 2-1,-3-6 1,1 0-9,-1 1 1,1 3 0,-3-6 0,-1-1 9,-3-3 0,1-1 0,4-1 0,-3 1 4,-1-1 0,-8 1 0,2-1 0,-5 1-25,-1-1 1,0 1 0,0 0 0,-1 1-58,-5 4 1,-4-1-1,-7 7 1,-1 2-94,1 2 0,-3 2 0,-1 0 0,-4 0 65,-3 0 1,5 0-1,-4 2 1,2 2 97,3 2 0,3 7 0,-6-3 0,-2 8 0</inkml:trace>
  <inkml:trace contextRef="#ctx0" brushRef="#br0" timeOffset="-3455">2655 13640 6654,'-12'0'-126,"0"0"0,1 0 0,-7 0 83,1 0 1,5 2 0,1 2 62,-3 2 1,4 5 0,1-3 0,-1 0-4,0 0 1,6 5 0,-3-3 25,-1 0 1,6 5-24,-4-3 0,4 3 0,2 3-8,0-1 0,0 1 0,0-1 14,0 1 0,6-7 0,0 1 0,0 0 16,1-3 0,3 7 1,7-7-19,1 1 1,-1-2 0,3-8 0,1 0-8,2 0 0,1 0 1,-7 0-1,1 0 9,-1 0 1,6-2-1,1-2-1,-3-2 1,-2-7 0,-1 3-1,-3-2 2,-3 1 1,4-1 0,-7-5-1,1-1-11,-4 1 0,-2-3 1,0-1-1,1-2-19,-1 1 1,-4 3 0,-6 1 0,-3 1-58,-1 0 1,-5-1 0,3 3 0,-6 1-19,-5 2 0,4 8 1,-6-1-1,1 3-64,1 2 1,-8 0 0,4 2-1,0 3 142,3 7 0,-3-4 0,8 7 0,-7-5 0</inkml:trace>
  <inkml:trace contextRef="#ctx0" brushRef="#br0" timeOffset="-2949">3283 13623 7410,'12'-6'-606,"0"0"1,-6 0 649,5 6 0,-5 0 1,6 0 1,-1 0 46,7 0 0,-1 2 1,1 2-59,-1 2 1,6 5-1,1-5 1,-3 0-23,-2 2 1,1-4-1,1 5 1,3-1-2,-3-4 0,4 4 0,0 0 0,1-1-106,-1 1 1,-2 0-1,-5-4 0,-1 2-20,0-3 1,1 1-1,-1 0-131,1 2 246,-8 0 0,5 2 0,-5 1 0</inkml:trace>
  <inkml:trace contextRef="#ctx0" brushRef="#br0" timeOffset="-2691">3668 13553 7413,'0'-18'-500,"-2"9"1,-2 5 495,-2 8 0,-2-1 1,4 9-1,-3 2 35,-3 1 0,4 3 0,-6-1 0,1 1-38,1-1 1,-3 1 0,5-1-1,0 0-18,0 1 0,-5 5 1,3 0-1,-2-1-74,1-3 0,-1-1 0,-5-1 0,1 1 99,4-1 0,-3 1 0,5-1 0</inkml:trace>
  <inkml:trace contextRef="#ctx0" brushRef="#br0" timeOffset="-2124">4034 13518 5976,'-9'-2'147,"3"-4"1,6 4-129,6-4 0,3 4 0,9 2-47,-1 0 1,1-5 0,1-1-1,3 2 53,1 2 1,0 2 0,-5-2-1,-1-2-6,1-2 0,-1 0 0,2 6 0,3 0-10,1 0 0,0-2 0,-5-1 0,-1-3 9,1 2 0,-1 2 0,1 2-20,-1 0 0,1 0 51,-1 0-58,-7 0 18,-3 0 1,-8 0-1,-5 2 28,-6 4 1,-1-2 0,-1 5 6,2-1 1,1 6 0,-5-3-17,4 5 1,-1-5 0,5 1 0,0 2-6,1 1 1,-7 1 0,4-3 0,1-1-15,3 2 1,-2 1-1,0 3-9,-1-1 1,5 0-1,-2 1-92,4-1 0,2 1 0,0-1-186,0 1 0,0-7 278,0 1 0,8 0 0,1 5 0</inkml:trace>
  <inkml:trace contextRef="#ctx0" brushRef="#br0" timeOffset="-1641">4768 13518 6441,'-8'-10'141,"4"2"-96,-7 8 0,5 0 1,-6 0-114,-1 0 0,-3 0 0,-1 2 80,-1 4 0,1-2 0,-1 6 1,3-1 34,3 1 1,-3 2 0,5 5-14,0 1 1,2-1 0,8 1-14,0-1 0,0 1 0,0-1-7,0 0 1,8-1 0,4-2 0,3-5-15,3-1 1,-1-2 0,3-6 0,1 0-4,2 0 1,1 0 0,-5 0 0,2 0 3,3 0 1,-1 0 0,-8-2 0,-1-4-6,-2-6 0,-3 3 0,5-3 0,-2-1-1,1-3 1,-5-1 0,0-1 0,-3 1-28,1-1 0,0 1 1,-6-1-1,0 1 24,0-1 1,-2 3-1,-4 1 1,-5 4-31,-5 3 1,-1-5 0,-1 6 0,-1 2-11,-4 2 1,1 2 0,-5 0-1,2 0-59,3 0 1,-3 0 0,2 2-1,2 2 107,1 2 0,3 8 0,-1-5 0</inkml:trace>
  <inkml:trace contextRef="#ctx0" brushRef="#br0" timeOffset="-1191">5257 13413 7393,'2'-10'-870,"4"4"774,-4 5 0,3 1 1,-10 0 122,-7 0 0,-4 2 0,-1 1 0,0 5 28,-1 2 0,1-4 1,-1 5-1,1 3 2,-1 1 1,7 3-1,1-1 4,2 1 1,2-1 0,6 1-1,0-1-37,0 1 0,0-7 0,2 1 1,4 0-6,6-3 0,3 5 0,3-8 1,1-2-6,4-2 0,3 3 0,5 1 0,-2-2 4,2-2 0,-4-4 1,0-4-1,0-3-10,0-1 1,-5-6 0,1 5-1,-4-5 15,-1-1 0,-1-3 1,-1-1-1,-4-2-53,-7 1 1,-3 3 0,-2 1-1,0 1-122,0-1 1,-13 7 0,-7 1-1,-5 2 152,-6 4 0,-17 10 0,-7 4 0</inkml:trace>
  <inkml:trace contextRef="#ctx0" brushRef="#br1" timeOffset="26693">17709 5624 5925,'10'2'-10,"-5"4"1,-5-4 55,-5 3 0,3-1-7,-4 2 1,-2-2 0,0 6-19,-1-2 0,3 3 1,-6-3-1,-1 2-3,-3 3 1,-1 1-1,-1-1 1,1-1 8,-1 2 0,-5 7 1,-2 2-1,-1 1-8,1 1 0,-6-6 0,0 6 0,-6-1-17,-3-1 1,-1 8-1,6-2 1,-2 4 30,-4 2 1,4 0 0,-3 2 0,1 2-5,-2 1 1,4 1 0,-5-4 0,1 2-12,0 2 1,-6-1 0,7-5-1,1 2-10,2 4 0,2-6 0,0 2 1,0-6 15,0 0 1,2 0 0,2-2 0,4-6 0,2-3 1,2 1-1,5-2 1,1-3 4,-1-1 1,3 1-1,1-1 3,2-3 0,1 2 66,-7-8-65,1-1 1,7-7-45,4-3 1,4 1-1,2-8-4,0-2 1,0-1-812,0-3 825,0 9 0,0 1 0,0 8 0</inkml:trace>
  <inkml:trace contextRef="#ctx0" brushRef="#br1" timeOffset="51563">16696 6881 6118,'-10'0'182,"3"0"1,5 0-148,-4 0 0,2 0 0,-6 2 65,2 4-87,3-4 0,5 4-14,0-12 0,5 2 1,3-5-1,0-1 0,0 0 1,5 0-1,-1-1 1,3 3 1,3 0 0,-6 4 0,-1-5 6,3 1 1,1-4-7,3 6 1,-1 1-4,1 5 0,-7 0-21,1 0 1,-8 7 20,2 5 0,-4 4 0,-2 1 0,0 0 1,0 1-1,-2-3 1,-2-1 1,-2-2 0,-2-3 0,4 5 15,-1-2 0,-1-7 18,6 7-26,0-8 1,2 4 2,3-8 1,5 0 0,8 0 0,-3-2 2,-3-4 0,3 4 0,-3-4-9,4 4 1,1 2 0,-2 2 1,-3 4 0,2-2 17,-8 8 1,5-1 0,-5 7-3,-2-1 1,-2-5 0,-2-1 16,0 3 1,-6 2-1,-2 1-16,-1 0 0,-1-5 0,-4 0 0,3-1-6,-3-1 0,-7 4 1,-3-7-1,3 3 2,2 4 0,-5-7 0,1 1 0,2-2-5,1 0 1,3 0-103,-1-6 0,7 0 0,1-2-74,2-4 1,4 2-1,8-8 1,4 1-367,2 1 529,1-5 0,15-3 0,1-9 0</inkml:trace>
  <inkml:trace contextRef="#ctx0" brushRef="#br1" timeOffset="52137">17028 6654 5882,'10'-7'431,"-3"5"-255,-7-14-223,8 14 0,-4-6 98,8 8 0,-7 0-25,7 0 0,-6-2-7,6-3 0,-1 1 1,7-8-26,-1-1 0,1 3 1,-1 0 16,0 2 1,-1 1-1,-2 3 3,-3-2 0,1-6 1,5 6-19,1 3 0,-7-1 20,1-2 118,-8 4-15,11-6-90,-13 8 27,6 0-21,-8 0 0,0 2 0,0 4-8,0 6 1,0 3-1,0 3 1,0-1 0,0 1 0,-6-1 1,1 0-1,1 3-1,2 3 0,2-3 1,0 5-1,0-2-22,0 0 1,0 1-1,0-5 1,0 2-43,0 3 1,2-1 0,2-6 0,1 1-131,-1-1 0,0-1 1,0-3-132,2-1 0,7-8 298,-1 2 0,4-4 0,1-2 0</inkml:trace>
  <inkml:trace contextRef="#ctx0" brushRef="#br1" timeOffset="52868">17517 6462 7341,'0'-11'-535,"0"-1"0,0 6 628,0-5 0,0 5 0,0-6 1,0 6-46,0-5 0,6 5 1,1-4-1,3 2-57,4 4 1,-5-3 0,3 1 0,2 0 2,1-2 1,3 6 0,-1-5-1,1 1-9,-1 0 1,0 0 0,1 6 6,-1 0 0,1 0-3,-1 0 0,-7 8 0,-4 3 3,-4 5 0,-4 1 1,-4 1-1,-4-1 14,1 1 0,-7-1 0,4 1 0,-3-1 45,-3 1 0,1-7 0,1 1 0,3 0-15,1-3 1,6-1 0,-3-6 30,1 4-89,2-4 0,8 6-12,4-8 1,4-6 0,7 0 0,1 0 16,-1-2 1,0 6 0,1-3 0,-1 3-2,1 2 0,-1 0 12,1 0 0,-3 2 29,-3 3 1,2-1 9,-9 8 0,1 0 1,-6 5-19,0 1 0,0-1 0,0 0 9,0 1 0,0-1 0,0 1 0,-2-3 28,-4-3 1,4 4 0,-5-5 12,-1 5 1,0 1-1,-5-1-13,1-5 1,0 5-36,-5-5 1,1-1 0,3 0-12,1-2 1,0-3-95,-5-5 0,0 0-207,-1 0 1,6 0-408,1 0 702,7 0 0,-4 8 0,8 2 0</inkml:trace>
  <inkml:trace contextRef="#ctx0" brushRef="#br2" timeOffset="64863">7807 13430 6155,'11'0'50,"1"0"0,-6 0-6,5 0 1,1 0-22,6 0 1,-1-1 0,0-3-19,1-2 1,-1 0-1,3 6 1,1 0-13,2 0 1,1-6 0,-5 0-1,2 2 13,3 3 0,-1-5 0,-5 0 0,-1 2-15,0 2 0,1 2 1,-1 0 14,1 0 0,-7 0 40,1 0-41,-8 0-1,4 0 1,-8 2 0,0 4 27,0 6 0,0-3 0,0 3 34,0 1 1,-2-3 0,-2 2-29,-2 1 1,0-3 0,4 2-36,-3 1 1,3 3-1,-4 1 1,4 1-22,2-1 1,0 1 0,0-1 0,0 1 13,0-1 1,-6 1-1,0-1 1,0 0-123,-1 1 1,5 5 0,-6-1 0,2-5-245,0-3 370,0-3 0,6 7 0,0-1 0</inkml:trace>
  <inkml:trace contextRef="#ctx0" brushRef="#br2" timeOffset="65429">8680 13570 7569,'-12'0'-1482,"1"0"1382,7 0 171,-12 0 1,7 0-5,-9 0 1,6 0-30,1 0 0,5 2 0,-4 4-51,2 6 1,3-3-1,5 3 1,0 2-10,0 1 0,0-3 0,0-1 1,0 3 43,0 1 1,0-3 0,0 0 3,0 1 0,7 1 0,5-2-6,4-7 1,1 3 0,1-2-7,-1-2 1,0-2 0,1-2 0,-1 0-2,1 0 0,-3-2 0,-1-2 1,-2-4-9,1-2 1,1 5 0,-1-7 0,-3-2 6,-2-1 0,3-3 0,-3 1-3,2 0 0,-6-1 1,2 1-1,-4-1-7,-2 1 1,0 5-1,-2 0-34,-4-1 0,-4 5 1,-7 2-5,-1 4 1,1 2 0,-1 0-136,1 0 1,-1 2-90,1 4 260,-1 4 0,9-1 0,1-1 0</inkml:trace>
  <inkml:trace contextRef="#ctx0" brushRef="#br2" timeOffset="65891">9291 13518 7387,'-17'0'-1179,"-1"0"1052,9 0 1,-5 2 0,6 2 175,-2 1 0,-1 3 34,-7-2 1,1-2 0,1 8 0,3-1-68,1-1 0,6 5 1,-3-3-18,1 4 1,2 1 0,6 1 24,0-1 1,0-5-1,0-1 1,0 3-3,0 1 1,2-3 0,4-2 4,5-3 1,-1-1 0,2-6 0,1 0-17,3 0 1,1 0 0,1 0 0,-1 0-7,1 0 1,-1-2 0,1-2 0,-3-3 8,-3-3 1,1-2-1,-5-5 3,2-1 0,-6 1 0,2 0 0,-4-1-9,-2 1 1,-2-1-1,-4 3 1,-4 1-34,0 2 0,-5 1 0,3-5 0,-3 5-57,-3 5 0,1 4 1,-1 2-133,1 0 0,-1 0 214,1 0 0,-1 8 0,1 1 0</inkml:trace>
  <inkml:trace contextRef="#ctx0" brushRef="#br2" timeOffset="66273">9728 13518 6076,'17'0'-51,"-5"0"152,0 0 1,-1 0-37,7 0 0,-1 2 1,1 2-34,-1 1 1,0 3 0,1-4 0,-1 4-21,1 2 1,-1-5 0,1 5 0,-1 0-6,1-1 0,-1-3 1,1 4-1,-1 0-76,1-1 1,-3-3-1,-1 4 1,-3-2-117,3-4 0,1 3 185,3-1 0,-1 8 0,1-5 0</inkml:trace>
  <inkml:trace contextRef="#ctx0" brushRef="#br2" timeOffset="66525">10077 13465 7569,'-10'0'-558,"-3"2"0,7 4 512,2 6 1,0 1-1,0 1 1,-2-2 72,3 1 0,-5 3 0,0 1 1,-2 1 1,-3-1 0,-1 1 0,1-1-42,1 1 0,2-1 0,-3-1 1,3-3-149,2-1 1,2-6 160,6 5 0,8 1 0,2 5 0</inkml:trace>
  <inkml:trace contextRef="#ctx0" brushRef="#br2" timeOffset="67276">10793 13361 6092,'0'-18'-56,"0"1"1,0-1 0,2 3 152,4 3-68,-4-3 1,0 11 0,-10-6-2,-2 2 1,-1 2-15,-7 6 1,1 0-1,-1 0-15,1 0 1,-1 0 0,1 0-1,1 2 15,5 4 0,-5-2 2,5 8 0,-3-1 26,2 7 1,5-1 4,7 1 1,7-7 0,5-1-18,3-2 0,3 3 0,-1-3 1,1 0-21,-1 0 0,1 0 0,-1-5 1,1 5-19,-1 2 1,1-4 0,-1 3-30,1-1 1,-7 6-1,-1-3-37,-2 5 0,-3 1 38,-5 1 0,-1-1 25,-5 1 0,-2-1 1,-6-1 18,3-5 0,-1 5 1,-5-6-7,-1-1 1,1 1 0,-1-6 6,1 2 0,-1 0 0,1-6 6,-1 0 1,1-2-10,-1-4 0,3-4 0,3-7 16,6-1 0,5 6 0,1 1 6,0-3 0,1-1 0,5-1 0,4 3 9,0 1 0,5 0 0,-3-5-4,3-1 0,3 7 0,-1-1-25,1-1 1,-1 5 0,1 0 0,-1 2-41,1 0 1,-1-1 0,1 3-152,-1-2 1,0 0-13,1 6 0,-6 0 195,-1 0 0,-7 8 0,4 2 0</inkml:trace>
  <inkml:trace contextRef="#ctx0" brushRef="#br2" timeOffset="67745">11090 13378 6396,'17'-6'0,"-1"-1"0,-2-1 0,-3 0-303,3 4 0,-5 2 450,3 2 171,-8 0-293,-4 0 0,-8 2 1,-5 4-28,1 6 1,6-3 0,-5 3 11,-3 2 0,0 1 0,3 2-2,5 1 0,4-1 0,2 1-14,0-1 1,0-5 17,0 0 0,8-7 0,3 5 6,5-2 1,1-2-1,1-6-19,-1 0 1,1 0 0,-1 0 2,1 0 0,-7 0 0,-1-2 0,0-2 5,-1-2 1,-3-7 0,4 1 11,-2-4 1,-2-1 0,-6-1 0,0 1 0,0-1 0,0 1 0,-2 0 0,-2-1-10,-2 1 0,-8 5 1,5 0-1,-3 1-5,0 1 1,1 2 0,-7 8 0,1 0-90,-1 0 1,7 0-1,-1 0-68,-2 0 1,5 0 0,-1 2 151,2 4 0,-5 4 0,3 7 0</inkml:trace>
  <inkml:trace contextRef="#ctx0" brushRef="#br2" timeOffset="68181">11684 13308 6812,'6'-11'-877,"1"1"945,3 2 0,-4 2 0,4 4-92,-3-3 1,1 3 38,-2-4 0,-6 4 38,0 2 1,-2 0-1,-8 2-29,3 4 0,-5-3 1,4 7-1,0 0-17,1 0 0,-1-1 0,4 5 1,-2-2 22,2 1 1,-4 3-1,3 1-5,1 1 0,2-7 1,4 1 23,4 1 0,3-5 1,9-2-1,-1-2-14,1 2 1,-1-4-1,1 3 1,1-3-4,4-2 1,-3-2 0,3-1 0,-4-5 3,-1-2 0,-1-2 0,1-3 0,-3 1-14,-3 3 1,-2-1-1,-6-5 1,1-1-58,-1 1 1,-4-1 0,-4 1 0,-3 1-115,-3 5 1,-9-3 0,-11 8 0,-3 2-422,-2 2 570,1 2 0,-17 8 0,-3 2 0</inkml:trace>
  <inkml:trace contextRef="#ctx0" brushRef="#br2" timeOffset="83604">11492 9204 7339,'2'-10'-1261,"1"3"1261,3-1 0,8 6 0,-4-6 0</inkml:trace>
  <inkml:trace contextRef="#ctx0" brushRef="#br2" timeOffset="84213">11789 8872 5964,'-10'0'162,"2"0"-63,8-7-79,0 5 0,0-4 0,0 12 0,-2 5-54,-4 5 0,-3 7 0,-9 2 0,1 2 46,-1 5 0,-5-5 0,-2 2 0,-2 2 22,-4 2 1,-2 8 0,-2-1 0,0-1-8,0-2 1,-2 0 0,-2 2 0,-4 1-5,-1-1 0,-1 4 0,-5 0 0,1-1-20,1 1 1,-7 6 0,9-3-1,-5 3-8,-1-3 0,1 3 1,5-9-1,5-1 7,4-2 1,2-4-1,2-2 1,2-4 3,2-1 0,6-3 0,-4-6 0,0 1 23,-1-1 1,7 6 0,-4 1 0,2-3-17,-1-1 1,1-3-1,5-1 1,-1-3-7,-4-1 0,9-1 1,-3 7-1,1-3-5,1-3 0,3 2 0,2-7-13,3 3 1,1-4 102,6 6-91,0-9 0,0 3 0,2-10 1,2-3-50,1-3 0,7 4 0,-4-4 1,0 1 24,-1-1 0,1 6-382,-2-2 405,-4 4 0,6-5 0,-8-3 0</inkml:trace>
  <inkml:trace contextRef="#ctx0" brushRef="#br2" timeOffset="103339">10391 10601 5866,'-7'-9'71,"5"1"1,-6 6-47,8-4 1,2 2-4,4-7 0,3 5-22,9-6 0,-1 6 0,1-3-3,-1 1 0,1 0 1,-1 4-1,1-2 2,-1 2 1,-5 2-1,-1 1 1,3-3 0,2-2 1,1 0-3,0 6 1,-5 0-1,-2 2 1,-2 4 1,-1-2-1,-3 7 0,2 3 0,0 1 0,-6 3 1,-2-1-1,-4 1 1,2-1 0,-7 1 0,7-7 0,-4-1-2,0-2 1,6 0-6,-4-3 6,4-3 1,10 6 0,4-8-1,3 0 1,3-2 0,-1-2 0,1-2 4,-1 3 1,1-1 0,-1 0 0,1-2 4,-1 2 0,6 2 1,1 4-9,-3 4 0,-4-2 0,-3 7 1,-4 3 0,-2 2 0,-3 1 0,-5 1 7,0-1 1,0 0 0,0 1 0,-2-1 36,-3 1 1,1-7 0,-8 1-12,-2 2 0,-3-5 0,-4 1 0,-3-2-28,3-4 0,2 0 0,1 0 0,1 1 7,-1-1 1,-5-2-1,0-2-42,1 0 0,5-2 1,3-2-163,3-1 0,7-9 190,-2 2 0,4-11 0,2-4 0</inkml:trace>
  <inkml:trace contextRef="#ctx0" brushRef="#br2" timeOffset="103898">10898 10269 5803,'10'0'138,"-3"0"0,-5 0-114,4 0 0,4 0-20,7 0 0,1 0 0,-1-1 0,1-3-7,-1-2 0,-5-2 1,-1 4-1,3-4-6,2-1 0,1 5 0,-1-4 1,-3 0 16,-1-3 1,-1 1 0,7 0 0,-1 1-9,1-1 0,-1 4 1,1-6-1,-1 1 4,1 1 0,-1-4 0,1 9 5,-1 1 8,0-6-8,1 8 1,-8-4 2,-5 12 0,-3-2 0,-2 8 0,0 1-2,0 3 1,-5 1-1,-1 1 1,2-1 5,2 1 1,-4 5 0,0 0 0,2-1-14,2-3 1,2 4 0,0 0 0,0-1-16,0-3 0,0-1 1,0-1-1,0 3-16,0 3 1,0-10 0,0 5-1,0-3-14,0 1 1,0 1 0,0 1 41,0-1 0,0-7 0,0-2 0</inkml:trace>
  <inkml:trace contextRef="#ctx0" brushRef="#br2" timeOffset="104661">11684 10042 7310,'0'-11'-592,"0"-1"1,0 6 567,0-5 0,2 5 0,4-6 29,5-1 0,5 5 0,1 0 14,1 0 1,-7 6-1,1-3 1,1 1-12,3-2 1,1 4 0,1-4 0,-1 4-6,1 2 0,-1 0 0,1 0 0,-1 0-7,1 0 0,-1 0 1,-1 2-1,-3 2-17,-1 2 0,-8 7 0,2-1 12,-4 4 0,-4-5 1,-4 1-1,-4 1 6,0 3 1,-9-4 0,5-1 0,1 1 3,-3-2 0,1 3 1,-3-5 12,1 2 0,-1-6 25,1 1-38,7-3 0,10-2 0,12 0-2,3 0 1,5 0 0,1-2-1,2-2 5,-1-1 0,-3-1 0,-1 6 0,-1 0 6,1 0 1,-1 0 0,1 0-15,-1 0 0,-2 2 0,-3 4 0,-4 3-4,0 1 0,-6 6 0,5-5 4,1 5 1,-6 1 0,4 1-1,-4-1 6,-2 1 0,-6-7 0,-2 1 33,-1 1 0,-3 1 1,-6 0-1,1-5-4,0-1 0,-3 4 0,-1-5 1,-4 1-15,-3 0 0,5 4 0,-4-7 0,0-1-2,0-2 1,5-2 0,-1 2 0,4 2-51,1 2 1,1 0 0,-1-6 0,1 0-88,-1 0 1,1 0 0,-1 2 121,1 3 0,7-3 0,2 6 0</inkml:trace>
  <inkml:trace contextRef="#ctx0" brushRef="#br2" timeOffset="129890">17918 8925 6159,'-17'0'-16,"5"6"1,1-1 0,-1 1-1,0 2 45,1 4 0,1-3 0,-3 1-1,1-2 0,0 5 1,-5-3-1,-1 2 1,1-1 4,-1 3 0,1 1 1,-1 3-1,1-1-19,0 1 1,-9 1-1,-5 5 1,-6 5-1,-3 4 1,-11 3-1,-1 3 1,-8 4-18,-2 2 1,-6 1 0,4 7 0,-4-1-11,-2 0 0,-6 7 0,-1 1 0,-1 0 19,0 0 0,38-30 1,-1-2-1,-35 25 1,2-3-1,3-3 1,8-7 0,5-9 0,4-3 10,2-3 0,7 4 1,4-6-1,4-1 18,2-3 1,2-3-1,2-3 1,4-3-24,2-2 1,2 5-199,5-1 92,8-4 0,5-1 1,10-7-13,7 0 0,4-2 0,3-2 106,4-1 0,5-17 0,6 3 0</inkml:trace>
  <inkml:trace contextRef="#ctx0" brushRef="#br2" timeOffset="130355">16399 10147 7484,'0'18'-174,"-2"-1"0,-4 1 0,-5-1 7,-5 1 0,5-1 1,1 0-1,2 1 129,4-1 1,-4 1 0,3-1 53,1 1 0,2-1 0,2 1-9,0-1 1,0-5 0,2-2 22,4-3 0,-3-1 1,9-6-1,2 0-6,1 0 0,3 0 0,-1 0 0,1 0 11,-1 0 0,6-2 1,3-4-1,-1-3-13,0-1 0,4-4 0,-4 7 0,3-3-12,3-4 0,0 5 0,0-1 0,-4 2-42,-2 4 1,0 0-1,-3 0 1,1-1-86,-2 1 0,-7 2 0,-3 2-99,3 0 1,-6 2 215,-2 4 0,-4-4 0,-2 5 0</inkml:trace>
  <inkml:trace contextRef="#ctx0" brushRef="#br2" timeOffset="130583">16766 10235 7008,'-18'0'0,"1"-2"-715,-1-4 740,9 4 0,1-4 0,8 12 0,0 5 2,0 5 1,0 1 0,0 1-27,0-1 0,2 3 0,2 1 1,2 2-62,-2-1 1,-3-3 0,-1 1 0,2 1-184,4 2 243,-4 0 0,14-5 0,-7-1 0</inkml:trace>
  <inkml:trace contextRef="#ctx0" brushRef="#br2" timeOffset="131291">17255 9973 7267,'15'-2'-588,"-3"-4"1,2 6 658,-9 0 1,1 2-16,-6 9 0,-2-7 1,-2 4-18,-1 0 0,-7-4 0,4 5-35,-2-1 20,7-2 0,-13-6-86,4 0 1,3-2 57,-3-4 0,8-4 0,-2-7-1,4 0 0,2-1 0,2 3 10,4 3 1,4-2-1,7 9 1,1-1 6,-1-2 1,1 6 0,-1-4 0,3 4-1,3 2 1,-2 0 0,6 0 0,-1 0-3,-5 0 1,-2 6-1,-1 2 1,-1 2-11,1 3 0,-1 3 1,-1 1 5,-5 1 0,-3-1 1,-8 0-1,0 3-9,0 3 1,0-3 0,-2 3 0,-2-4 2,-1-1 0,-9 5 0,2 0 1,-3-1-1,-3-3 1,1-1 0,1-1 0,3-1-2,1-5 1,0 3 0,-7-8 0,0-1 16,1 3 1,-3-6 0,9 4 53,-3-4-60,-3-2 0,3-8-30,3-4 0,4-3 1,10-3 24,4 1 0,-4 5 0,6 3 0,-2-1 26,-1 0 0,7 4 0,-4-3 28,2 1 0,-5 2 1,7 4-7,2-4 1,1 4-1,3-3 1,-1 3-10,0 2 0,1 0 0,-1 0 0,1 0-47,-1 0 1,1 0-1,-1 0 1,1 0-145,-1 0 1,1 7 0,-1 3-15,1 0 0,5 3 0,0-5-79,-1 2 0,-3-4 240,-2 5 0,1 1 0,-1 5 0</inkml:trace>
  <inkml:trace contextRef="#ctx0" brushRef="#br2" timeOffset="131870">18058 9623 6576,'0'-9'-165,"0"-7"0,-8 14 213,-3-4 0,1 4 1,-2 2-12,-1 0 0,-1 2 0,1 2 0,3 4-4,2 2 0,-5 1 1,3 7-1,-2-1-25,1 1 1,5 5 0,-4 0 0,0 1-4,1 1 1,3-6-1,-4 6 1,2-1 1,5-1 0,-5 6 0,2-4 0,2 1 1,2-1 1,2-2 0,0-6 0,0 1-14,0-1 0,6 1 1,2-1-1,1 1 12,5-1 1,2-1 0,3-3 0,2-3-5,3-2 1,-1 3 0,-4-5 0,5-2 2,5-2 0,2-2 1,0 0-1,-4 0 6,-2 0 1,4-8-1,-5-1 1,-3-3-14,-2 0 1,-1 1-1,-3-7 1,-3 1-6,-6-1 1,2 1 0,-3-1-1,-1 1 12,-2-1 0,-8 1 0,-1 2 0,-3 1-9,-4 2 1,-9 8 0,-6-1 0,-4 5-36,-2 5 1,-6 5 0,-1 10-1,-5 3-147,-7 6 0,-1 12 185,-9 5 0,-8 5 0,-7 1 0</inkml:trace>
  <inkml:trace contextRef="#ctx0" brushRef="#br2" timeOffset="135324">11579 12802 6732,'0'-18'-102,"0"7"0,0-1 76,0-2 0,0-1 0,0-3 0,0 1 56,0 0 0,0-1 0,0 1 1,0-1 12,0 1 0,0-7 0,2-1 0,2-2-21,2-4 0,5-2 1,-3-2-1,2 0-20,3 0 0,-3-6 0,0-1 0,-1-3-10,1-3 1,-6-1-1,2 1 1,-4 1 29,-2-2 0,0 1 0,0-1 0,0 3 0,0-3 1,0 5 0,0-3-1,0-1-17,0-3 1,0-1 0,0 1 0,0 3-16,0 1 1,6 3-1,-1-5 1,-1 5 10,-2 1 0,-2 2 0,2 8 0,2 2 7,2 2 1,0 8 0,-6-3-4,0 5 0,0 1 0,0 1 3,0-1 1,0 7-11,0-1 1,0 6 7,0-5 1,0 5-7,0-6 1,2 8-45,3-1 6,-3 3 1,6 4 34,-8 3 1,0-1 19,0 8 1,0 0-11,0 5 1,0-5 0,0-1 1,-2-5 0,-2 6-1,-1 1 1,-9-3-1,4 2 1,-1-1 8,-1-1 1,0 6 0,-5-5 1,-1 5 0,1-1 0,-1-1 1,3-3-12,3 3 1,-3-4 0,3-1 0,-1 1-13,1 0 1,-4-4-46,5 5 1,-3 1-77,2 5 0,5-5 1,7 0-18,0-8 1,0 5 0,2-5-72,3 2 1,-1 0 163,8-6 1,-8-8 48,2-4 0,-4-3 0,-2-3 0,0 1 0,0 0 1,0-1 0,2 1 0,1-1 11,3 1 1,2-1 0,-4 1 0,4 1 16,1 5 0,-3-3 0,4 6 0,0 0 37,-1 1 1,-3-1-1,6 4 14,1-2 1,-3 0 0,2 6-38,1 0 0,3 0 0,1 0 0,1 0-30,-1 0 0,1 0 0,1 2 0,2 4-101,3 6 0,5 3 1,-4 3 87,2-1 0,2 1 0,6-1 0</inkml:trace>
  <inkml:trace contextRef="#ctx0" brushRef="#br2" timeOffset="136833">11928 15945 7292,'0'-17'-140,"0"-1"0,2 3 0,2 1 91,2 3 0,7-1 0,-3-5 1,2-1 11,-1 1 0,1-7 0,6 1 0,-1 0 70,1-2 1,-1 3 0,0-5-1,1 2-30,-1 3 0,1-5 1,1 0-1,3-2-2,1 0 1,0 2 0,-3-4 0,1 2 3,2-2 0,6-4 0,-3-6 1,1-6-19,4-3 0,4-4 0,5-7 0,7-7 6,3-5 0,3-9 0,1 5 0,2-3 42,-27 38 1,1 1 0,28-39 0,-6-1 0,-1-1 1,-5 2 0,-1-3 0,-6 7 0,1 3 81,-1 1 0,4-4 1,-2-1-1,-1-3-68,3-3 0,-4-3 0,-16 42 0,1-1 0,-1 0 0,0 1-30,22-44 0,-18 42 1,2 1-1,25-36 0,-25 38 1,1 0-65,-1 0 0,2-1 0,1 0 0,0 1 0,-2 0 0,0 0 0,-1 2 0,0 1 39,25-36 0,1 10 1,-14 4-1,-1 2 18,3 4 0,-8 1 0,2 3 1,-6-1-3,0 1 1,2 2-1,0 1 1,-2 4-6,-2 3 1,0-7-1,6 5 1,0-1-28,0 4 1,0 4 0,0 2 0,-2 2 20,-4 4 0,2 4 0,-6 8 0,0-1-25,1 1 0,-3-1 0,-6 3 1,-1 1 14,-5 2 1,3 7 0,-6-5 5,2 2 0,-5-3 1,5 3-1,0 0-6,-1 0 0,-3-3 0,4 3 0,0-2 3,-1-3 1,3-3 0,4-1 0,-3-1 6,-1 1 0,-3-7 1,5 1-1,-2 2 31,1 1 0,-3 9 0,0-1 0,-1 0-10,1 3 0,-4-1 1,6 6-8,1-2 1,-3-5 2,2 5 0,-7-6 0,5 4 2,-2-1 0,5 3-5,-1-6 0,4 3 0,-1-5 10,-3 2 0,-3 8-125,-3-1-82,-4-5 51,6 8 0,-8-4 1,-2 10-50,-4 2 0,2 5 1,-7-3-1,-1 2-13,2 4 1,-5 1 193,3 3 0,-3-1 0,-3 0 0</inkml:trace>
  <inkml:trace contextRef="#ctx0" brushRef="#br2" timeOffset="137178">15037 11143 7162,'-10'-18'-111,"6"3"1,8 3-1,8 4 1,3 2-1,3 1 1,-1 1 276,1 2 0,-7-4-158,1 0 1,0 0-1,5 6 1,1 0-5,-1 0 1,-5 0-1,-1 0 1,3 0-28,1 0 1,3 2-1,-1 2 1,1 2-5,-1-2 1,1-2 0,-1-2 0,1 0 45,-1 0 0,1 0-5,-1 0 123,1 0-90,-1 0 1,-13 8 0,-6 3 0,-6 7-31,-5 5 1,-3-2 0,-1 6 0,-1 1-28,1-1 0,-1 2 0,1 6 0,1 0-114,5 0 1,-5 0-1,4 2 1,-3 1 123,-3 3 0,1 8 0,0-5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23.321"/>
    </inkml:context>
    <inkml:brush xml:id="br0">
      <inkml:brushProperty name="width" value="0.08571" units="cm"/>
      <inkml:brushProperty name="height" value="0.08571" units="cm"/>
    </inkml:brush>
  </inkml:definitions>
  <inkml:trace contextRef="#ctx0" brushRef="#br0">0 227 7359,'18'0'-439,"-7"0"1,1 0 586,1 0 0,-3 0 0,2 0-52,1 0 1,3-2-1,1-4-78,1-5 0,-1 1 1,1-2-1,-1-1-2,1-3 1,-1-1 0,-1-1-37,-5 1 0,3-1 0,-8 1-47,-2-1 0,-2 7 1,-2-1 55,0-1 1,-2 5-1,-4 2 2,-6 4 0,2 2 0,-1 0 19,-3 0 1,5 2 0,-3 4-2,-2 5 1,7 5-9,1 1 1,6 1 0,6-3-1,5-3 1,5 2-1,1-9 1,1 1 13,-1 2 1,1-4 0,-1 8-2,0 1 0,-1-3 0,-2 0 1,-5-1-7,-1 1 0,-2-4 0,-4 3 3,4-1 1,-4 6-1,1-4 29,-6-1 0,-1 1 0,-8-6-24,-2 2 0,5 5 0,-3-5 0,-1 0 0,-3 0-34,-1 0 1,-1 5 0,1-5 0,-1-2-65,1-2 1,5 4 0,0-1-590,-1-1 61,5-2 610,0-2 0,8-7 0,0-3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7:13.398"/>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08571" units="cm"/>
      <inkml:brushProperty name="height" value="0.08571" units="cm"/>
      <inkml:brushProperty name="color" value="#008C3A"/>
    </inkml:brush>
    <inkml:brush xml:id="br3">
      <inkml:brushProperty name="width" value="0.08571" units="cm"/>
      <inkml:brushProperty name="height" value="0.08571" units="cm"/>
      <inkml:brushProperty name="color" value="#AB008B"/>
    </inkml:brush>
  </inkml:definitions>
  <inkml:trace contextRef="#ctx0" brushRef="#br0">3283 8540 7007,'18'0'-131,"-1"0"0,1 0 209,-1 0 1,1 0 0,-1 0 0,1 0-269,-1 0 1,6 0-1,1 0 190,-3 0 0,-2 8 0,-1 2 0</inkml:trace>
  <inkml:trace contextRef="#ctx0" brushRef="#br0" timeOffset="828">2148 9571 6149,'-7'-10'0,"-5"4"-110,-4 4 1,-1 2 194,-1 0 1,3 2-1,1 2 1,3 2 189,-3-2 1,4 6-184,-1 1 1,7 5-93,-2 1 0,4 1 1,2-1 27,0 1 0,8-3 1,4-1-1,3-3-25,2 3 1,1-4 0,-1-1 0,3 1-6,3 0 1,-3 0 0,3 3-1,-4-3-28,-1-2 1,-1 5-55,1-1 90,-9-4 1,-1 1-9,-8-3 1,-2 2 0,-4 3-19,-5-5 0,-11 2 1,-3-2-1,-2-2-27,-4-2 1,4-2-1,0 2 1,1 2-84,5 1 0,-4 1 1,1-6-46,3 0 0,8 0 175,1 0 0,8-8 0,-4-1 0</inkml:trace>
  <inkml:trace contextRef="#ctx0" brushRef="#br0" timeOffset="1475">2463 9728 6926,'9'-8'-211,"-1"6"1,-6-5 273,4 7 0,-4 2 0,6 1-12,-1 3 0,-5 8-61,4-3 0,-2 5-18,2 1 0,-4-5 0,4 0-50,-5 1 47,-1-5 14,0 8 24,0-14 1,0 3-29,0-10 0,2-5 19,4-8 0,4 3 0,5 1 0,-1 5 56,-2 1 1,-1 2-1,7 4 1,-1-2-25,1-2 1,-1 1 0,1 5 18,-1 0 0,1 0 0,-1 0-39,1 0 1,-1 1 0,0 5-41,1 6 0,-6 3 0,-3 3 8,-1-1 1,-2 1-1,-6-1-18,0 1 0,-2-3 0,-2-1 0,-4-4 11,-1-3 1,3 5 0,-4-4 0,0 0 8,1-1 0,3-1 69,-6-6 0,8-2-59,-2-4 1,5 2-1,1-7 0,0-3 0,5-1 0,3-3 0,2 1 6,3-1 1,3 3 0,3 1-1,1 3-7,-3-3 0,10 4 0,-9 1 0,1 1 28,1 4 0,-5 0 0,-1 0 1,-3-2 4,3 2 1,1 3 0,3 2-2,-1 5 0,-1-2 1,-4 8-64,-7 1 0,3-3 0,-2 2-116,-2 1 1,-2 3 0,-4 1-99,-4 1 256,4-9 0,-6 7 0,8-6 0</inkml:trace>
  <inkml:trace contextRef="#ctx0" brushRef="#br0" timeOffset="1835">3406 9763 7569,'-8'-10'-389,"6"3"279,-14 7 0,7 0 91,-9 0 0,3 1 0,3 5 82,6 6 0,-1 3 0,1 3-88,2-1 0,4-5 0,6 0 13,5 1 1,5-3-1,1 0 1,1-3-21,-1-3 1,1-2 0,1-2 0,2 0 14,3 0 1,-1-2 0,-6-2-1,1-3 2,-1-3 0,-5 4 1,-2-6 51,-2-1 0,-3-3-69,-5-1 0,-2 1 0,-3 5 0,-7 3-53,-4 0 0,-1 6 0,-1-4 0,-1 5 36,-4 1 1,3 0 0,-3 0 0,4 1-121,1 5 0,3-2 169,3 8 0,-3-1 0,5 7 0</inkml:trace>
  <inkml:trace contextRef="#ctx0" brushRef="#br0" timeOffset="2126">3790 9588 6782,'8'-9'201,"1"1"1,7 10-143,-4 4 1,1 3-1,-7 9 1,-2-1-58,-2 1 0,-2 5 0,0 0 0,0-1-70,0-3 1,0 0 0,0 3 0,0 1-29,0-2 0,-6-1 0,0-3 0,0-1-224,-1-5 1,5 5 319,-4-4 0,-4 3 0,0 3 0</inkml:trace>
  <inkml:trace contextRef="#ctx0" brushRef="#br0" timeOffset="2487">4157 9676 7569,'17'-10'-269,"1"-6"0,-7 15 127,1-5 197,-8 4 1,5 2 13,-3 0-112,-4 0 1,4 6 0,-10 1-1,-4 3 29,-1 4 1,-3-5 0,-5 3 0,-3 0-3,-3-3 0,4 5 0,-5-6 0,5-1 7,1 1 0,1 4 0,-1-6 0,1-1 11,-1 3 0,1-4-23,0 8 1,1-6 0,4 5 1,5-5 40,7 6 0,7-8 0,5 1-19,4-3 0,7-2 1,0 2-1,-2 2 95,-1 2 0,-3 0 1,1-4-95,-1 4 0,1-3 0,-1 7 0,-1 0-238,-5 0 0,3-5-217,-8 7 452,7 0 0,-3 5 0,8 1 0</inkml:trace>
  <inkml:trace contextRef="#ctx0" brushRef="#br0" timeOffset="3253">4419 9885 7390,'11'0'-340,"1"0"1,-6 0-1,5 0 422,3 0 0,-4 0-130,1 0 1,-1-8 0,4-1 47,-3-1 1,-7 0 0,4 6 3,0-1 0,-6-9 12,3 2 0,-5 5 45,-5 1 0,-5 4 35,-8 2 0,1 0 0,-1 2-30,1 4 1,5 3-40,1 9 0,7-1 0,-2 1 0,4-1 1,2 1 0,0-1 0,2-1-3,4-5 1,-2 3 0,7-6 0,3-1-41,1 1 0,3 0 1,-1-4-1,1 2-33,-1-2 1,1-3 0,-1-1 0,1 0 31,-1 0 1,6 0-1,1 0 1,-3-1 28,-1-5 1,-3-2 0,-1-6 0,-3 3 2,-1-3 0,-1-1 0,5-3-6,-4 1 0,-5-1 0,-7 1-6,0-1 1,0 7 0,0-1 0,0-2-23,0-1 0,-6 3 0,-1 1 37,-3-3 0,4 6 0,-3 1-3,1-1 0,0 6 67,2-4-247,4 4 123,-6 2 0,10 0 21,4 0 0,4 0 0,7 0 9,1 0 0,-1 0 0,1 0 17,-1 0 1,-5 0 0,0-2 33,1-4 1,3 4 0,1-3 55,1 3 1,-7 2 1,1 0 1,-1 5-58,7 1 1,-8 8 0,-3-3-10,1 5 1,-6 1-1,4 1-43,-4-1 1,0-5 0,2 0-77,2 1 0,-1 3 1,-3-1-1,2-1-84,2-2 0,0-7 0,-4 5 0,2 0-145,1-1 1,9-3 315,-2 6 0,-5-8 0,1 4 0</inkml:trace>
  <inkml:trace contextRef="#ctx0" brushRef="#br0" timeOffset="3722">5484 9850 7569,'0'-17'-303,"0"-1"105,0 1 1,0-1-1,0 1 263,0 0 1,-6 5 0,-2 2-93,-1 2 0,3 3 21,-6 5 0,1 0 0,-5 2-5,4 3 0,5-1 0,5 6 1,-2 0-1,-2-1 1,0 3 0,6 5 13,0 1 1,2-3 0,4-1 0,4-2 2,-1 1 1,7-3-1,-6 2 1,1-1-2,1-1 1,-1 5 0,7-5-5,-1 0 1,-5 3-1,0-5-71,1 2 0,-5-4 1,0 3-180,0-1 41,-6-2 0,-2 0 208,-12 0 0,2-1 0,0-6 7,3-5 0,1 2 80,6-8 0,0 1 180,0-7 1,-2 8-83,-4 5 1,2 3 0,-7 2-126,-3 0 0,0 7 0,1 5 1,1 2-255,-1-3 0,-9 5 0,-1-5 194,2 5 0,-7 1 0,1 1 0</inkml:trace>
  <inkml:trace contextRef="#ctx0" brushRef="#br0" timeOffset="-1272">1397 8383 7569,'10'0'-1136,"0"0"1287,-4 0 1,-5 2 165,5 4-300,-4-4 0,4 14 1,0-5-1,-2 5-24,-2 1 0,0 1 0,2-1 0,1 1-25,-1-1 1,-2 0 0,0 1-118,4-1 0,-4 1 0,4-1-454,-4 1 603,-2-1 0,0 1 0,0-1 0</inkml:trace>
  <inkml:trace contextRef="#ctx0" brushRef="#br0" timeOffset="-914">1432 8401 7569,'18'0'0,"-7"0"0,1-2-114,2-4 0,-5 4 35,3-4 1,-6 4 0,5 4-1,3 4 1,1 4 119,3-1 1,-1 7 0,1-4 0,-1 3 26,1 3 0,-1-1 0,1 1 0,-1-1-102,1 1 1,-1-1 0,3 0-1,1 1-21,2-1 1,0-1 0,-5-3 0,-1-3-47,1-2 0,-1 0 0,1-4-36,-1 1 123,1 1 1,-7-6 0,1 0-4,2 0 0,-1-8 0,-1-3 62,-6-5 0,-4-1 0,-2-1 1,0 1 3,0-1 1,0 1 0,-2-1 0,-4 3-141,-6 3 1,2-3-1,-1 5 1,-1-2-174,2 1 1,-5 7 263,3-2 0,-3-4 0,-3 1 0</inkml:trace>
  <inkml:trace contextRef="#ctx0" brushRef="#br0" timeOffset="-585">2201 8436 7130,'-8'17'7,"-2"-7"92,1 5-109,-7-13 1,14 14 0,-6-6 123,1-1-36,5 7 0,-6-7-73,8 1 0,0 6-93,0-5 0,8-3 0,3 0-137,5 0 227,1-6 0,1 5 0,-1-7-261,1 0 265,7 0-39,-6 0-45,6 0 52,-7 0 12,-1-7 135,1 5-138,-1-14-9,-7 6 0,6 1 163,-15-7-153,7 6 3,-8-7 9,0 7 0,-2-5 0,-4 3 5,-5-3 0,-5 5 1,-1 2-1,-3 2-115,-3 1 0,4-1 0,-5 6-224,5 0 193,2 0-25,-1 0 170,8 0 0,-5 7 0,5 3 0</inkml:trace>
  <inkml:trace contextRef="#ctx0" brushRef="#br0" timeOffset="-187">2515 8453 7569,'10'2'-878,"-4"4"796,3-4 1,-5 6 125,8-8 1,-6 5 0,3 3 0,1 0-33,0 0 1,-4 0 0,3-3-8,-1 7 1,4-2-1,-7 1-17,1 1-40,-6 5 55,0-7 5,0-2 2,-7-8 1,3 0 30,-8 0 0,2-2-34,-1-4 0,3 2 0,10-7-16,4-3 0,-2-2 0,7 1 0,3 1 17,1 3 1,3-1 0,1-3-1,2 3 51,3 6 0,-1-2 0,-5 3 220,-1 1-262,0 2 0,1 2 1,-1 0 42,1 0-44,-8 7 1,5 1 0,-5 6 0,1-3 68,1 3-198,-8 2 0,4 7 0,-8 0 1,0-2-1,0-1 0,0-3-820,0 1 933,0-8 0,-8 5 0,-2-5 0</inkml:trace>
  <inkml:trace contextRef="#ctx0" brushRef="#br0" timeOffset="-5558">1520 5694 7513,'9'-12'-743,"-3"1"740,-4 7 152,-2-4-90,0 0 1,-8 6 1,-3-4 1,-5 4 0,-1 2-1,-1 0-11,1 0 0,-1 0 1,1 0-1,-1 0 34,1 0 1,-1 2 0,1 2-107,-1 2 1,7 6 0,1-5 18,2 3 0,3-4-5,5 6 1,1-1-12,5 7 0,4-9 1,7-1-1,1-2 20,-1 0 1,1 0-1,-1-4 1,3 2 22,3 1 1,-4 1-1,7-4 1,-3 2-18,0 2 1,6 2 0,-5-5 0,-3 3-4,-2-2 1,-1 4-1,-1-2 1,1 0-10,-1 1 1,-5-3 0,-2 8 5,-3 1 1,-1-3 0,-6 2 42,0 1 1,-2-3 0,-4 0-8,-5-2 1,-5-1 0,-1-3 0,-3 2-10,-3-2 1,2 4-1,-8-3 1,-1-1-64,3-2 1,-6-2-1,4 0 1,-2 0-102,2 0 1,4 0 0,7 0 0,1 0-448,-1 0 0,7 0 194,-1 0 389,8-8 0,-3-1 0,7-9 0</inkml:trace>
  <inkml:trace contextRef="#ctx0" brushRef="#br0" timeOffset="-4855">1886 5816 6845,'10'-8'168,"0"6"-98,-4-3 0,-3 5-54,9 5 0,-6-1 0,4 8 2,-3 1 1,5-3 0,-6 2-33,-2 1 1,-2-3 0,0 0-1,1 0-52,3-1 1,0-3-35,-6 6 71,0-8 26,0 3 0,0-9 0,0-3-3,0-7 0,0 2 1,2-1-1,4-1-1,6 2 1,-3-3 0,3 5-1,1 0 50,3 0 1,1-3 0,1 5 0,-1 2 19,1 2 1,-1-4-1,1 0 1,-1 3-26,1 1 1,5 2-1,0 0 1,-1 0-50,-3 0 0,-2 5 1,1 3-1,-1 0-43,1 0 1,-3 5 0,-3-1 28,-6 3 1,-4-3 0,-2 0 0,0 1 18,0 3 0,-2-4 0,-4-1 2,-6 3 1,-3-1 0,-3 1 0,1-4 2,-1-3 0,7-1 0,-1-6 23,-1 0-37,5 0 0,2-2 0,10-4-13,2-5 0,7-3 1,-1 1-1,3 1 16,3-2 1,1-1 0,3-3-1,1 3 17,-2 3 1,-1-1 0,-3 5-1,1 0 24,-1 0 0,1 3 1,1 3-1,2-2-22,3-2 0,-1 0 1,-6 6-45,1 0 0,-1 6 0,-1 2-72,-5 1 0,3-3 0,-8 6-137,-2 1 1,-2 3-66,-2 1 311,0 1 0,0-1 0,0 1 0</inkml:trace>
  <inkml:trace contextRef="#ctx0" brushRef="#br0" timeOffset="-4458">2952 5799 7369,'-12'0'-175,"0"0"0,-1 0 242,-3 0 0,-1 5 0,1 3 0,5 2-72,5 3 1,-2-3-1,2 2 1,2 1 59,2 3 1,2 1 0,0 1-1,0-1-67,0 1 1,2-7-1,4 1 1,6 0-31,3-3 0,3-1 1,-1-8-1,3 0-29,3 0 1,-4 0-1,7 0 1,-3 0 44,0 0 1,2-8-1,-3-3 1,1-5 37,-2-1 0,-7-1 0,-2 1 0,-1-1 37,-1 1 1,-2-1-1,-8 1 1,0 0-32,0-1 1,-2 1-165,-4-1 154,-4 1 0,-7 7 1,-1 4-71,1 4 1,-6 2 0,-1 0-1,1 0 1,-2 0-58,-4 0 1,3 6 0,3 2 0,4 0-321,1-1 439,9 7 0,-7-4 0,6 7 0</inkml:trace>
  <inkml:trace contextRef="#ctx0" brushRef="#br0" timeOffset="-4138">3318 5537 7569,'0'-10'-707,"2"2"757,4 8 1,-2 0-1,6 2 42,-3 4 1,5 4-1,-4 7 1,0 1-3,-1-1 0,5 6 1,-6 1-81,-2-3-12,5-2 0,-7 5 0,4 1-78,-4 2-3,-2-6 0,0 5 0,0-9 1,0 1-164,0-1 1,0 0 0,0 1-390,0-1 635,0 1 0,0-1 0,0 1 0</inkml:trace>
  <inkml:trace contextRef="#ctx0" brushRef="#br0" timeOffset="-3717">3738 5572 7430,'15'-2'0,"-1"-2"-280,-3-2 0,-7-2 1,4 4 336,0-2-45,-6 1 0,3 12-12,-10 5 1,1 2 0,-8-1-1,-1-3 18,-3-2 1,-1 5 0,-1-3 0,1 2-9,-1-1 1,-5-5-1,0 6 1,1-1 1,3-1 0,-4 4 0,-1-7-66,3 3 55,9-6 0,-3 6 1,3-6-14,-3 1-1,5 1 12,2-6 0,10 0 0,4 0 24,6 0 0,3 0 0,2 0 0,1 0 45,-1 0 0,1 0 0,-1 2 0,1 2-27,-1 2 1,1 0-1,-3-4 1,-1 2-56,-3 1 1,1 9-165,6-2 1,-7-5 0,-1 1-124,-2 0 1,-1 0 300,-1 3 0,-4 5 0,6-7 0</inkml:trace>
  <inkml:trace contextRef="#ctx0" brushRef="#br0" timeOffset="-2881">3999 5799 7327,'18'0'-267,"-1"5"0,1 1 154,-1-2 1,-5-2-1,0-2 83,1 0 1,3 0 97,1 0 0,-5-2-26,-1-4 1,-7-3-27,2-9 1,-4 7 14,-2-1 0,-6 6 0,-1-4-2,-3 3 0,-2 1 1,-5 6-20,-1 0 0,1 2 0,-1 2 1,1 1-10,-1-1 0,1 6 1,1 2 18,5 3 0,-3 3 10,8-1 1,1 1 0,5-1 0,2-1-6,3-5 0,-1 5 0,8-7 0,-1 3-14,-1 0 1,6-6 0,-5 5 0,5 1-13,1-3 1,1-1-1,-1-6 1,1 2-24,-1 2 1,1 0-1,-1-6 1,1 0 0,-1 0 0,-5 0 0,-1-2 0,3-2 5,1-2 1,3-8 0,-1 5 47,1-1 0,-7-3 1,-1 5-1,0-2-1,0-4 0,-5 5 0,5-3 0,0 0-13,0 3 0,-7-7 0,5 5 16,0-5 0,-4-1 11,7-1-26,-7 1 1,4 5-12,-8 0 0,-2 3-76,-4-3 0,-3 4 1,-9 8 55,1 0 0,5 0 11,0 0 1,9 2-12,-3 4 0,6-4 1,6 4 0,1-2 1,7 0-1,-2 1-8,1-1 0,3-2 0,1-2 0,1 0 61,-1 0 0,0 0 0,1 0 0,-1-2 48,1-4 0,-1 5 0,1-5-53,-1 4 0,1 2 0,-1 0 0,1 0 117,-1 0-120,-7 0 1,5 0 0,-5 2-6,0 4 0,-1-3 0,-5 9 0,2 2-77,-2 1 1,0 3 0,0-1-25,2 1-206,-1-1 166,-5 0 0,0 1 0,0-1 1,0 1-1,0-1-113,0 1 1,8-3 0,2-1 0,2-4 226,-1-3 0,9 7 0,7-4 0</inkml:trace>
  <inkml:trace contextRef="#ctx0" brushRef="#br0" timeOffset="-2480">5239 5746 7569,'8'-17'-328,"4"-1"0,-2 1 0,-1-1 373,-1 1 1,-2 5-21,-6 1 0,-8 7-31,-4-2 1,-3 4 0,-3 2 0,1 0 19,0 0 0,-1 0 0,1 2 1,-1 2 91,1 2 0,-1 7-65,1-1 1,1 3 0,5 3-37,5-1 0,4 1 1,2-1-1,2-1 1,4-3-17,5-1 1,5-2-1,1 3-3,1-1 1,-1-2-1,3 3 1,1-3 27,2-2 0,0 3 1,-5-3-1,-1 0 32,1 0 0,-1 3 0,1-3-30,-1 2 1,-5-4-62,0 5-117,-9 1 1,3 3-1,-12-3-21,-5-6 0,-5-4 1,-1 0-9,-1 3 1,1-3 190,-1 4 0,1-12 0,-1-3 0</inkml:trace>
  <inkml:trace contextRef="#ctx0" brushRef="#br0" timeOffset="-2275">5327 5764 7518,'-12'0'-44,"0"0"1,1 2 130,1 3 1,-5 5-1,3 8 1,-4-1-30,-1 1 0,0 7 0,-1 2 0,1 2-167,-1 0 1,1-6 0,-1 5 0,1-1-619,-1 0 727,-7 2 0,-2 6 0,-8 0 0</inkml:trace>
  <inkml:trace contextRef="#ctx0" brushRef="#br0" timeOffset="5928">7684 3790 6648,'-11'0'63,"-1"0"0,8 8 0,-2 4-20,5 3 1,1 3-84,0-1 63,0 1 1,0-7 0,1 1-9,5 1 0,2-3 0,6 0 1,-5 0-52,-1-1 0,6-5 0,-3 2-23,5-4 0,1-2 25,1 0 0,-3-2 0,-1-2 0,-4-4-6,-3-1 1,5 3 0,-6-6 0,0 0-20,1 3 1,-5-7 51,4 5 1,2-5 239,-2-1-22,0 7-178,-6 2 1,0 10-1,1 4 15,5 6 0,-2 3 1,6 3-32,-2-1 1,3 0-1,-3-1 1,0-2-17,0-3 1,3-5 0,-3 4 0,2-2-4,3-5 0,1 1 1,-1 0-1,-1 2-22,2-2 1,1-2 0,3-4 12,-1-4 0,-5 2 0,-1-6 1,1 1 7,-2-1 1,3-2 0,-7-5-1,0 1 0,2 5 1,-6-5 0,4 5-1,-5-5-21,-1-1 1,0 5 0,0 0-39,0-1 1,0-3 0,-1 1-48,-5 3 0,-4 4-8,-7 8 0,-1 0 0,1 0-99,-1 0 216,8 0 0,-5 8 0,5 2 0</inkml:trace>
  <inkml:trace contextRef="#ctx0" brushRef="#br0" timeOffset="6192">8418 3808 7157,'0'17'-45,"0"1"0,0-1 25,0 1 0,0-7 0,0 1-285,0 1 0,0 3-203,0 1 508,0-7 0,0-2 0,0-8 0</inkml:trace>
  <inkml:trace contextRef="#ctx0" brushRef="#br0" timeOffset="6343">8418 3651 7442,'0'-10'-349,"0"2"0,0 8 0,0 0 0</inkml:trace>
  <inkml:trace contextRef="#ctx0" brushRef="#br0" timeOffset="6609">8645 3598 7381,'12'8'36,"-1"4"1,-5-3 0,4 3 0,-1 1-64,1 3 0,-6 1 1,4 1-1,-2-1 45,-1 1 1,3 5-1,-4 0 1,2-1-244,-2-3 0,-2-1 0,-2-1-102,0 1 0,0-1 101,0 0 226,0-7 0,-16 6 0,-3-7 0</inkml:trace>
  <inkml:trace contextRef="#ctx0" brushRef="#br0" timeOffset="-3.65">8645 3773 7435,'12'0'-1054,"-1"0"1051,3 0 1,-4 0-1,1 0 1,3 0 121,1 0 1,3 2 0,-1 2 0,1 1-148,-1-1 1,1-2 0,1-2-1,2 0-1,3 0 1,-1 0 0,-6 0 0,1 0-4,-1 0 0,7-8 0,-1-1 1,-2-3 8,-1 0 0,-3 1 0,-1-7 1,-5 1 1,3-1 0,-8 1 111,-2 0 0,-2-1-56,-2 1 1,-8 1 170,-4 4-146,7 2-19</inkml:trace>
  <inkml:trace contextRef="#ctx0" brushRef="#br0" timeOffset="-3.65">9082 3578 6935,'0'3'0,"0"14"8,0 1 0,0-1 0,0 1 0,0-1 5,0 0 0,2 1 0,1-1 1,3 3-13,-2 3 1,0-4-1,0 5-59,2-5 0,0-1 1,-6-1 12,0 1 0,0-7 17,0 1-2,0-8 0,0 2 17,0-12 1,0 2 0,0-8-46,0-1 0,0-3 0,1-1 27,5-1 1,2 7 0,6 1 0,-3 0 41,3 0 0,-1 5 0,1-5 1,-2 2 23,1 4 0,3 2 0,1 2 13,1 0 1,-1 0 0,1 0 0,-3 2 19,-3 4 0,3-4 1,-3 6-1,3-2-8,3-1 0,-6 7 1,-1-4-1,1 2-24,-2 3 1,3-3-1,-5 1 1,0 3-40,-1 2 0,-1-5 0,-6 1 15,0 1 0,0 3 0,-2-1 0,-2-1-289,-1-2 0,-9-6 277,2 5 0,-3 1 0,-3 5 0</inkml:trace>
  <inkml:trace contextRef="#ctx0" brushRef="#br0" timeOffset="8041">10549 3668 7386,'-2'-16'-147,"-4"5"0,2 3 1,-6 6-1,1-2 271,-1-2-42,-2 1 1,-5 5-106,-1 0 1,7 0 48,-1 0 9,0 0 1,-5 2-1,-1 1 1,3 5 15,3 2 0,-3 0 0,5 3 1,-2-1-38,1 1 1,1 3-1,-4 1 1,5 1 16,1-1 1,2 1 0,6-1 0,0 1-4,0-1 1,0 1 0,0-1 0,0 1-69,0-1 0,8-1 0,2-3 1,1-1-92,1 1 1,0-3 0,5 0 0,0-1-77,1 1 0,5-6 0,1 2 1,-1-4 206,2-2 0,2 0 0,8 0 0</inkml:trace>
  <inkml:trace contextRef="#ctx0" brushRef="#br0" timeOffset="8458">10863 3843 7569,'0'-12'-135,"0"0"0,0 7 34,0-7 1,-8 2 0,-3-1 172,-5 5 1,-1 4 0,-1 2 0,1 0-34,-1 0 1,1 2-1,-1 2-25,1 1 1,-1 7-1,3-4 1,1 0 8,3-1 1,7 7 0,-2-2-48,4 3 1,2-3 0,0-1 11,0 3 1,8-4 0,3-1-98,5-1 1,1-2-1,1-6 1,-1 0 51,1 0 0,-1 0 0,1-2 0,-1-2 15,1-2 0,-1-7 89,0 1 1,-1-3 214,-4-3-34,3 8 178,-13 3-347,6 7 1,-8 2 0,0 3-44,0 7 0,0 4-298,0 1 0,2 0 0,4 1 68,5-1 0,-1-7 0,2-4 0,-1-2 214,-1 2 0,5-4 0,-5 5 0,8-7 0</inkml:trace>
  <inkml:trace contextRef="#ctx0" brushRef="#br0" timeOffset="8914">11107 3808 7416,'12'0'-457,"0"0"0,-6 0 606,5 0 0,-5 2-62,6 3 0,-7-1 1,5 8-36,-2 2 1,0-5-1,-4 3-67,1 1 1,1-3-1,-4 2-26,4 1 1,-4-3 14,4 2 74,-4-8-24,-2 3 0,0-14-23,0-5 1,6-4 0,1-1-5,3 0 0,-6-1 0,4 3 1,-1 1 0,5 2 1,-2 3 0,1-5 39,3 2 1,1 7 0,3-5-6,-1 2 0,1 2 0,-1 6-22,1 0 0,-1 0 1,1 2-8,-1 4 0,-1-2 1,-3 6-1,-3-1-8,-2 1 0,0 0 1,-5 3-1,3-1-89,-2 2 1,-2-5 0,-2 3-70,0 1 1,0 3-632,0 1 793,0 1 0,-8-1 0,-1 1 0</inkml:trace>
  <inkml:trace contextRef="#ctx0" brushRef="#br0" timeOffset="10041">11806 3773 7569,'10'0'-100,"3"-2"0,-5-2-323,2-2 1,-6-2 520,1 3 122,-3 3-113,-2-6 1,-2 8-13,-3 0 1,-5 0-121,-8 0 0,1 8 48,0 3 1,5 5-1,2 1-8,2 1 1,1-1 0,3 1-1,-2-1-21,2 1 1,2-7 0,2 1 0,0 1 3,0 3 0,6-4 0,0-1 0,0 1-6,1-2 1,-3 3 0,8-7 0,0 0-6,-3 2 1,7-7 0,-5 5-35,5-4 1,1-2 0,1 0 0,-1 0 22,1 0 1,-1 0 0,1-2 0,-1-2 4,1-1 0,-1-7 1,1 4-1,-1-1 31,1-5 0,-3 4 0,-1-1 0,-3-3 1,-7-2 0,4-1 26,0 0 0,-6 5 38,3 0 0,-5 3-45,-5-3 1,1 4-34,-8 8 0,0 0-1,-5 0 0,1 2 0,5 4 0,3 6-9,0 3 1,6 3-1,-3-1-22,3 0 0,2 1 0,2-1 0,1 1-22,3-1 1,8-5 0,-3 0-13,5 1 0,1 1 0,1-3 0,-1-5 25,1-4 1,-3 0 0,-1 2 0,-2 2-2,1-2 0,3-2 1,-1-4-1,-1-2 95,-3-2 0,1-8 0,4 3 68,-5-5 0,3-1 1,-8-1-61,-2 1 0,-3-1 1,-1 1-1,0-1-28,0 1 0,0 0 1,0-1-27,0 1 1,0-1 0,0 1 64,0-1 1,0 7-2,0-1-111,-7 0-79,5 3 67,-6 1 1,6 8 53,-4 0 2,4 0 15,-5 8 1,8-5 42,5 9 1,4-8-52,7 2 1,-5-4 0,-2-4-1,0-2-7,-1-2 1,-3 0-1,6 4-4,1-3 0,3 3 1,1-4-6,1 4 0,-7 0 0,1-2 6,2-2 0,-5 0 78,3 6 1,0 0 0,3 2-67,-3 4 1,-4-2 0,-7 6 0,3-1-6,2 1 0,0 2 0,-6 5 2,0 1 1,0-1-1,0 1 58,0-1 0,0 1 1,0-1 2,0 0 1,0 1 0,2-3-12,4-3 0,-2 2 0,5-7 87,-1 3 0,6-6-146,-3 2 1,5-4 0,1-2 0,1 0-222,-1 0 0,1 0 0,-1 0-435,1 0 0,-1-6 656,1 0 0,7-15 0,2 1 0</inkml:trace>
  <inkml:trace contextRef="#ctx0" brushRef="#br0" timeOffset="11187">14653 3720 6355,'0'-17'362,"0"7"1,-2 2-266,-4 8 1,4 2-14,-4 4 0,-2 4-51,3 7 1,-3 1-1,4-1 9,-2 1 0,0-1 0,8 1-69,4-1 0,-4-5 0,6-3 0,0-1-43,3-4 0,5 4 0,1-2 12,1-2 0,-1-2 0,1-2 1,-1 0 19,0 0 0,1-6 0,-1-2-41,1-2 1,-1-1 0,1-7 12,-1 1 0,-7-1 181,-4 1 1,-4-1 156,-2 1 130,0-1-344,0 9 0,2 1 0,2 10-91,1 4 0,3 3 1,-2 9-12,6-1 1,-3-1 0,1-3 0,0-1-13,-1 2 1,3-7-1,4 1 1,-3-2 43,-1 0 1,-1 0-1,7-4 1,-1 1 0,1 3 0,-1 0 0,1-6 0,-1 0 28,1 0 0,-1-6 1,1-2-1,-3-1 69,-3-5 1,3-1-1,-5-3-60,0 1 1,-1-1 0,-5 1 0,2-1-5,-2 1 1,-2-1-1,-2 1 1,0 0-51,0-1 1,-6 6 0,-2 3-1,-1 1-74,-5 4 1,4 0-1,-1 0-17,-3-2 1,-1 1-1,-1 7 1,3 1-68,1 3 0,8 2 0,-2-2 186,4 6 0,-6 3 0,-1 3 0</inkml:trace>
  <inkml:trace contextRef="#ctx0" brushRef="#br0" timeOffset="11413">15508 3685 7569,'10'0'-1014,"-2"-2"1768,-8-3-380,0 3-483,0 9 1,0 5 0,0 11-51,0-3 0,0-3 0,0 1 126,0-1 0,0-5 33,0 0 0,0-1 0,0 7 0</inkml:trace>
  <inkml:trace contextRef="#ctx0" brushRef="#br0" timeOffset="11588">15508 3511 7569,'0'-12'-41,"0"1"-675,0 7 503,0-4-46,0 8 1,0 2 258,0 4 0,-7-4 0,-3 5 0</inkml:trace>
  <inkml:trace contextRef="#ctx0" brushRef="#br0" timeOffset="13475">17360 3633 7207,'-10'2'282,"4"4"-237,4 5 1,2-1 0,2 0-224,4-2 1,-2-1 0,7-3 38,3 2 1,2 0 0,1-6 52,0 0 1,-5 0 0,0 0 89,1 0 0,-3-2 0,0-4 152,-2-6 1,-1 3 143,-1-3-170,-4 8-101,6-3 1,-6 7-5,4 0 1,1 1 0,7 3-73,-2 2 0,-1 6 1,5-4 15,-5 1 1,5-5 0,-4 2-71,3-4 1,3-2-1,-1 0 27,0 0 1,-5 0-1,-2-2 1,0-4 94,-1-6 0,-3 3 0,4-3 0,-1-1 52,1-3 1,-6-1-1,2-1 1,-2-1-39,2-5 1,-5 5-1,5-4-28,-4 3 0,4 3 0,0-1 0,-2 1 0,-2-1 91,-2 1 1,6 5 160,-1 1-240,1 7 1,-6-2-1,0 12 1,0 5-46,0 5 1,0 1 0,0 1 0,0-1-28,0 1 0,0-1 0,0 1 0,2-1-17,4 1 0,-4-1 0,4 1-288,-4-1 1,3 1-77,1-1 434,8 1 0,-12-9 0,6-1 0</inkml:trace>
  <inkml:trace contextRef="#ctx0" brushRef="#br0" timeOffset="13645">17866 3458 7569,'18'-7'-37,"-1"5"1,0-4-240,1 4 0,-1 2 1,1 0 79,-1 0 0,1 0 196,-1 0 0,9 0 0,1 0 0</inkml:trace>
  <inkml:trace contextRef="#ctx0" brushRef="#br0" timeOffset="11871">15928 3528 7283,'9'8'95,"-3"4"-60,-4 3 0,0 3 1,2-1-1,2 1-95,-2-1 0,-2 1 1,-1-1-36,5 0 0,-4 1 0,4-1 1,-2-1-155,2-4 0,-4 3 112,3-3 0,3-3 137,-2 3 0,0 0 0,-6 5 0</inkml:trace>
  <inkml:trace contextRef="#ctx0" brushRef="#br0" timeOffset="12476">15893 3651 7233,'17'0'-153,"1"0"1,-1 0 182,1 0 1,-1 1 0,0 3 0,3 2-93,3-2 1,-3-2-1,3-2 1,-4 0-25,-1 0 0,1 0 0,2 0 1,3 0 51,-3 0 1,-7-6 0,-3 0 0,1 1 9,-2-3 0,3 4 0,-7-8 0,0 1 37,2 1 0,-6-6 145,3 5 1,-3 1 8,-2-2 104,0 8-236,0-3 1,0 14 0,0 5-44,0 4 1,0 1 0,0 1-32,0-1 0,0 1 0,0-1 29,0 0 1,0 1 0,0-1-47,0 1 0,0-7 96,0 1 81,0-8-90,0 4 1,0-10 0,0-4-26,0-6 1,6 3 0,2-3 0,0-2-47,-1-1 1,7 3 0,-2 1 0,3-3 20,3-1 0,-1 3 0,1 0 64,-1-1 1,1 5 0,-1 2 120,0 4 0,1 2-111,-1 0 0,1 2 1,-1 4-86,1 6 0,-7 3-123,1 3 1,-8-1 0,2 0 31,-4 1 0,-2-6 0,0-1-531,0 3 652,0-6 0,0 7 0,0-5 0</inkml:trace>
  <inkml:trace contextRef="#ctx0" brushRef="#br0" timeOffset="12867">16906 3616 7569,'0'-18'-145,"0"1"1,-2 7-1,-4 4 204,-6 4 0,-3 2 0,-1 2 0,3 4-47,1 6 0,6-3 1,-4 3-1,3 2-23,3 1 0,2 3 0,2-1-80,0 0 1,0 1 0,2-3 0,4-1 68,5-2 1,-1-8-1,2 1 1,1-3-63,3-2 1,1 6-1,1 0 1,-1-2 45,1-2 1,-1-8 0,0-2 30,1-2 0,-1-1 0,-1-7 159,-4 1 1,1-1 0,-7 1-123,-2 0 1,-4-1 0,-6 3-31,-6 3 0,3-2 1,-3 8-1,-2 3-66,-1 1 1,-3 2 0,1 0-216,-1 0 0,7 0 81,-1 0 200,8 0 0,-3 7 0,7 3 0</inkml:trace>
  <inkml:trace contextRef="#ctx0" brushRef="#br0" timeOffset="14481">15456 4384 6587,'-2'-10'128,"-4"4"1,-3 5-48,-9 1 1,1 0-1,-1 1-30,1 5 1,-1-2 0,1 6-73,-1-2 0,7 3 1,1-3-1,0 2 36,1 3 1,5-3-1,-2 2-64,4 1 0,2 3 12,0 1 0,8-1 0,5-3 0,7-3-110,3-2 0,2-2 1,-2-4-1,5 1-267,-1 3 414,6 0 0,-6-6 0,8 0 0</inkml:trace>
  <inkml:trace contextRef="#ctx0" brushRef="#br0" timeOffset="16292">16993 4279 7449,'17'-8'-335,"-7"5"285,-4-9-147,-4 8 0,-10-4 332,-4 8 0,-3 0 61,-3 0-142,9 8 12,-7-6-82,14 14 47,-13-7 1,11 7-1,-6-3 1,2-1 45,5 2-14,1 1-81,-6 3 1,6-7-1,-4 1 1,4 1-1,4 3-26,4 1 29,-4-7 0,13 4-12,-3-8 45,4-1-68,1 3 51,0-6 1,1 6-1,-1-8 1,1 0 0,-1 0-1,1 0-28,-1 0 0,1 0 0,-1 0 0,1 0-9,-1 0 0,1-2 0,-1-2 0,0-4 16,1-1 0,-1-3 0,1-6 11,-1 1 1,1-1 0,-3 1-2,-3 0 0,-4 5 0,-8 0 36,0-1 1,0 3 0,0-2 81,0-1 1,-8 5-66,-4 2 1,-3 4 0,-3 2-30,1 0 0,7 2 1,4 4-12,4 6 0,2 3 0,0 3 0,0-1 1,0 1 0,2-7 0,2 1 1,4 1-30,2 3 0,1-1 0,5-1 1,-3-4-18,-1-2 0,0 3 0,5-5 1,1-2-20,-1-2 0,1-2 0,-1 0 0,0 0 22,1 0 1,-1-2-1,1-2 32,-1-2 1,-1-7-1,-3 1 1,-3-4 42,-2-1 1,4-1 0,-7 1-1,-1 0-2,-2-1 1,-2 1 0,0-1-1,2 1-17,4-1 1,-4 1-1,4-1 22,-4 1 0,-4-1-3,-4 1 0,2 7-21,-8 4 0,1 4-34,-7 2 1,9 8-83,3 4 1,4-2 62,2 1 1,2-1 0,4 2-10,5-7 1,5-3 0,1-2 27,1 0 0,-1 0 0,1 0 33,-1 0 0,1 0 0,-1 0 0,0 0 54,1 0 0,-6 0 0,-3-2 0,1-2 280,0-1-247,-6-1 0,3 14 0,-7 3 24,0 5 0,-2-5 0,-1 1 0,-3 2-67,2 1 1,0 3 0,0-1-1,-2 1-16,2-1 0,2 0 0,4 1-51,4-1 1,-2-5 0,8-2-189,1-2 0,3 3 0,3-5 0,3-2 197,1-2 0,0-2 0,-5 0 0</inkml:trace>
  <inkml:trace contextRef="#ctx0" brushRef="#br0" timeOffset="14884">16015 4419 7364,'-18'0'-220,"1"0"1,0 0 0,-1 0 0,1 0 314,-1 0 1,1 0 0,-1 0 0,1 0 11,-1 0 0,3 8 0,1 1 0,4 3-98,3 0 0,-5-6 0,6 5 82,2 3 0,2 1-186,2 3 1,8-3 0,4-3-31,3-6 0,3 1 1,-1-1-1,1-2 73,-1-2 0,5-4 0,-3-2 0,-4-3 63,1-3 0,0 0 1,-1-3-1,-1 3 62,-3 2 0,-5-4 239,6 7 23,-8-9-339,3 12 1,-7-4-90,0 12 1,0-2-2,0 8 1,2-3-1,2 5 43,2-2 0,2-9 51,-2 3 0,3 4 0,9 0 0</inkml:trace>
  <inkml:trace contextRef="#ctx0" brushRef="#br0" timeOffset="15303">16224 4419 7419,'10'-2'-311,"-2"-2"415,0-2 0,-4 0-266,7 6 0,-7 2 1,4 2 68,0 2 1,-6 8 78,3-3 0,-3 5-36,-2 1 29,0 1 1,0-7 20,0 1-18,0-8 1,0-4-19,0-12 1,2 3-1,2-3 1,4 0 4,2 3 0,1-7 0,7 6 0,-1-1 9,1-1 1,1 0 64,4-5 1,3 5-1,3 3 75,-6 1 1,-4 2 17,-1 6 1,-1 8-107,1 3 0,-9 5-110,-3 1 1,-4 1-138,-2-1 1,0 1 216,0-1 0,-8 1 0,-1-1 0</inkml:trace>
  <inkml:trace contextRef="#ctx0" brushRef="#br0" timeOffset="18258">6427 4908 7537,'-10'-8'-686,"4"-3"268,-3 3 390,7 0-115,-6 8 200,8 0 1,2-6-43,4 0 1,-2 1-1,7 5 1,3 0-15,1 0 1,3 0 0,1 0 0,5 0-4,5 0 1,4 0 0,2 0 0,-2 0-7,-4 0 1,10 0 0,-5 0 29,3 0 0,2 0 0,0 0 0,2 0 1,-2 0-10,-3 0 0,5 0 0,2 0 0,0 0-9,-1 0 0,5 5 1,-5 1-1,3-2-5,4-2 0,1 4 0,2 0 1,1-2-8,-1-3 0,1-1 0,1 0 0,2 0 24,2 0 1,1 0 0,-7 0 0,0 0 13,1 0 0,-1 0 0,3 0 0,-1 0-4,-2 0 0,7 6 0,-11 0 0,4-2-30,-1-2 0,-5 0 1,3 2-1,-2 2-6,1-3 1,-5-1-1,-1 0 1,-1 2 4,0 2 0,6 0 0,-5-6 1,1 0 5,0 0 1,3 0 0,-3 0-1,1 0 8,5 0 1,0 0 0,-1 0 0,-1 0-1,1 0 1,-3 2 0,-1 2 0,-1 2-27,-4-3 0,-4-1 0,-4 0 0,-2 2-96,2 2 1,-4 2 0,2-4-1,0 1-143,-1-1 256,5 6 0,1-8 0,11 6 0</inkml:trace>
  <inkml:trace contextRef="#ctx0" brushRef="#br0" timeOffset="19527">9920 5030 7569,'17'0'-38,"1"0"0,-1 0 0,1-2 0,-1-2 0,1-1 0,-1 1-262,1 2 0,-1 0 0,1-2 235,-1-2 1,6 0-1,2 6 1,1 0 65,-1 0 1,4 0-1,-4 0 1,2-2-8,4-4 1,8 5-1,4-5 1,0 4 4,-1 2 1,7-6 0,-1 0 0,7 0-6,3-1 0,0 5 0,-4-6 0,3 2 22,1 0 0,6 0 1,-4 4-1,0-1-8,0-3 1,6 0 0,-2 6 0,2 0-10,-1 0 1,0 0-1,-4 0 1,-1-2 3,0-4 1,0 4 0,-4-4 0,3 4 10,-3 2 1,0 0 0,0 0-1,3 0 14,-3 0 0,4 0 1,-2 0-1,-1 0-5,-3 0 1,4 0 0,0 0 0,1 0-9,1 0 1,-6 6-1,6 0 1,-4-2-12,-3-2 0,9-2 1,-10 2-1,3 2-8,-1 2 1,-7-1-1,-1-5 1,1 0 11,-3 0 0,7 6 1,-5 0-1,5-2-2,1-2 1,1-2 0,-1 0 0,2 0 21,5 0 0,-9 0 1,6 0-1,-1 0 1,-7 0 0,4 0 0,-5 0 0,4 0-15,1 0 1,-2 6-1,-1 0 1,-3-3-20,3-1 1,-4-2 0,1 0 0,1 0 2,-3 0 0,7 0 0,-5 0 0,3 0 0,-3 0 0,9 0 1,-7-2-1,1-1 10,1-3 1,-1 0-1,-1 6 1,-1 0 16,1 0 0,-3 0 1,0 0-1,-1 0-19,1 0 1,-4 0 0,3 0 0,1 0-7,0 0 1,-5 0 0,7 0 0,-1 0 1,-1 0 0,6 0 0,-5 0 0,5 0-1,1 0 1,0 0 0,1 0 0,-1 0 2,1 0 1,-1-6 0,2 0 0,1 2 27,-3 2 0,6 2 0,-7-2 0,3-1 19,-4-3 1,9 0 0,-7 6 0,2 0-49,1 0 1,-1 0 0,2-2 0,3-2-5,-3-2 1,-2 0 0,-1 5 0,-1-3 42,0-2 1,1 0-1,-1 6 1,0-2 25,1-4 0,-7 4 0,-1-4 0,-2 5-28,-4 1 1,-3 0 0,-3 0-93,-3 0 1,1 0-1,-8 0 1,-2 0-164,-1 0-797,-3 0 1012,-7 0 0,-2 7 0,-8 3 0</inkml:trace>
  <inkml:trace contextRef="#ctx0" brushRef="#br0" timeOffset="-3.65">7017 3816 6751,'2'32'8,"0"27"5,4 1 0,-1-4 0,1 2-5,2-1 0,-4 3 1,8 0-1,-1 0 1,-1 0 0,3 4 0,-5-4 1,0 2 5,0 4 1,3 0 0,-5 0 0,-2-2-2,-2 2 1,0 2 0,2 2 0,2 0 0,-2 0 0,-2 0 0,-2 2 1,0-1-1,0-1 1,0 10-1,-2-8-7,-4 5 1,4-7-1,-4 6 1,2 1-1,0 3-1,-2 1 1,1-7-1,5 4 1,0-3-9,0 1 1,-6 2-1,0-3 1,2 5 3,2 0 0,-4 5 0,0-6 0,1 3-5,-3-1 1,4-5-1,-6 6 1,3-1-1,3-1 1,-6 9 0,0-6-1,-1 1 12,-1 1 0,6-1 0,-4-1 1,1-1-1,-1 1 0,0 2 0,-3 3 0,3-3-10,2-3 0,-5 3 1,3-3-1,-2 1-1,1-2 1,5 3 0,-4-6 0,1 1-1,-1 5 0,4-5 1,-4 1-1,3-3-8,3-3 1,-4-2-1,2 0 1,2-1-1,2-1 1,-4 8-1,1-12 1,1 2 8,2 5 0,2-8 0,-2 4 0,-2-3 13,-2-4 0,0 6 0,6-4 0,0 2 9,0-2 0,0 2 0,0-7 1,0-1-11,0 2 1,0-10-1,0 7 1,2-3-13,4-5 0,-4 3 1,6-5-1,-2 1 1,-1-1 1,7 1 0,-4-7 0,2 0-6,3 1 0,-5-5 0,0 4 1,-3-4-18,1-2 1,2-6-1,-4 0 1,2 0-4,-2-2 1,-2 0-1,-2-5 1,0 1-165,0-2 0,0-1 0,-2-3 188,-4 1 0,-4-1 0,-7 1 0</inkml:trace>
  <inkml:trace contextRef="#ctx0" brushRef="#br0" timeOffset="56692.27">1170 5083 6089,'0'-12'-137,"0"0"142,0 1 0,2 1 0,4 4 1,4 2 8,-1-2 1,7 4-10,-4-3 1,-3-3 0,3 2-4,2 2 1,-5 2-1,3 2 1,1 0 1,3 0 1,1-6 0,3 1 0,1 1 3,2 2 0,9 2 0,-3 0 0,4 0-2,2 0 1,-1 0 0,1 0-1,0 0-3,0 0 1,6-2-1,2-2 1,-1-2 2,1 2 0,6 2 0,-5 2 0,3 0-1,-1 0 1,-1-5-1,4-1 1,-5 2 18,-1 2 1,5-4 0,-1-2-1,1 1-8,-1-1 0,9 0 0,-1 4 1,3-2-7,2 2 0,6-3 1,-4 1-1,2 2-11,0 2 1,-2 2 0,2-2-1,-6-2-3,-3-2 1,3 1 0,-2 5-1,-3 0 2,-5 0 1,-1 0-1,5 0 1,1 0-3,-1 0 0,-2 0 0,-1 0 0,-3 0 3,3 0 1,0 0-1,-1 0 1,-1 0 5,1 0 1,-3 0 0,3 0 0,3 0-4,-1 0 1,6 0-1,-9 0 1,3 0-3,3 0 1,-3 0 0,-1 1-1,-5 3 0,-1 2 0,-2 0 0,-4-6 1,2 2-2,1 4 1,3-4-1,-2 4 1,3-5 5,1-1 1,11 0 0,-3 0 0,1 0 1,0 0 1,-1-5 0,-1-1 0,-1 2-3,-5 2 1,5 2-1,-5 0 1,5-2-6,1-4 1,0 4-1,1-4 1,-3 5 8,-3 1 1,1 0 0,-5 0 0,0 0 0,-1 0 0,5 0 0,-4 0 0,1 0-36,5 0 1,1 1-1,3 3 1,-1 4-13,0 2 0,3 0 0,3 5 1,4 1-190,0 3 1,4-3 226,-8-5 0,16-7 0,-2 4 0</inkml:trace>
  <inkml:trace contextRef="#ctx0" brushRef="#br0" timeOffset="58275.27">17080 4856 6425,'18'0'-329,"-1"0"0,-5 0 361,-1 0 1,-5 0 0,6 1-37,1 5 1,-3-4 0,2 4 0,1-2 1,3 2 1,3-4 0,5 5 0,5-1-2,4 0 0,2 0 0,2-4 0,1 2 1,3 2 1,13 1 0,-1-3-1,3 2 1,4-2 1,0-2 0,6 0 0,0 2 0,6 2 0,4-1 0,7-5 0,-1 0 15,1 0 0,3-5 0,1-1 0,-2 0 12,-3-2 1,9 4 0,-4-5 0,3 1-7,-1 4 0,-2-4 0,0 2 0,1 2-15,-1 2 1,-2 2 0,-3 0 0,-6 0-13,-5 0 0,-3 0 1,-4 0-1,-5 0-18,-5 0 1,-7 0 0,-3 2 0,-1 2-11,-4 2 0,1 0 0,-3-4 0,-6 2 1,-4 2 1,3-1 32,-7-5 0,0 0 0,-5 0 0</inkml:trace>
  <inkml:trace contextRef="#ctx0" brushRef="#br0" timeOffset="61171.27">1188 11579 7119,'8'10'-617,"-5"-2"0,9-8 620,2 0 1,-5 0 0,3 0 0,2 0 0,1 0-4,3 0 1,-1 0-1,2 0 1,3 0 0,1 0 1,0 2 0,-3 2 0,1 1-6,2-1 1,6 0-1,-3 0 1,-1 2 2,0-2 0,6-2 0,-2 0 0,4 1 0,2 3 1,6 0 0,0-6 0,-1 0-1,3 0 0,-6 0 1,6 0-1,-1 0 8,5 0 0,3 0 1,5-2-1,1-2 10,2-2 0,6-1 0,-4 3 1,1-2-13,-1 2 1,4 0 0,-4 0 0,0-1 19,0 1 1,-2 2 0,-3 2 0,1 0-20,2 0 1,2 0-1,-3 0 1,3-2-11,2-4 0,2 4 0,8-6 0,0 2 2,-3 1 0,13-3 0,-6 4 0,5-2 0,1 2 0,3-3 0,-5 1 0,1 2 0,1 2 1,-9 2-1,5 0 1,-2 0 0,-1 0 1,1 0-1,-4 0 1,0 0 0,-3 0 0,11 0 0,-10 0 0,2-2 15,-1-4 1,5 4-1,2-6 1,1 3 12,5-1 0,1-2 0,2 4 1,-1-2-25,-5 2 1,5 1 0,-7-1 0,3-2-10,-1 2 1,-5 2-1,5 2 1,-1 0-5,-6 0 1,9 6-1,-9 0 1,4-2 0,-3-3 0,5-1 0,1 0 0,7 0 3,5 0 0,-10 0 1,6 0-1,1 0 10,1 0 1,8 0 0,-4 0 0,0 0 14,0 0 1,4 0-1,-6 0 1,-2 0-12,-1 0 0,-3 0 1,0 0-1,1 0-8,-1 0 0,0 0 0,1 0 1,-1 2 1,0 4 1,2-4 0,3 4 0,3-4-17,2-2 1,-6 0-1,4 2 1,-2 2 7,0 2 0,6-1 1,-6-5-1,1 0 4,1 0 1,0 0 0,4 0 0,-4 0 16,0 0 1,-6 0 0,6 0 0,-2 0-12,1 0 0,-44 0 1,0 0-1,49 0 0,-48 0 1,-1 0-1,49 0 0,-45 1 0,-1 0 0,-2 1 0,-1 0 1,1 1-1,1 0-5,2-1 1,0 0 0,0-1 0,-1 0 0,4-1-1,1 0 1,-2 0 0,0 0-3,-2 0 1,1 0 0,2 1-1,0 0 1,2 1 0,-1 0 0,0 1-1,0 0-43,-3-1 0,1-1 0,6 1 0,0-2 0,-5 0 0,0 0 0,3 0 0,-1 0 44,0 0 0,0 0 1,-1 0-1,1 0 1,2 0-1,0 0 1,-1 0-1,0 0 4,-2 0 0,1 0 0,1 0 1,0-2-1,-2 1 0,0-1 1,2-1-1,-1 0 10,-1 1 0,0 0 0,2-2 0,0 0 0,-2 1 0,-1 0 0,1 0 0,0 0 11,1-1 1,-1 1 0,0 2 0,0 0-1,3-3 1,1 0 0,-1 1 0,0 0-16,0 0 0,0 0 0,0 0 0,0 0 0,1 3 0,0 0 1,1 0-1,1 0-12,0 0 1,0 0 0,0 0 0,0 0 0,-4 0 0,0 0 0,-1 0 0,0 0 5,0 0 1,-1 0 0,0 0-1,0 0 1,2 0 0,1 0-1,-3 0 1,0 0-21,-3 1 0,1-2 0,0 1 1,0-1-1,0-1 0,1 0 1,-2-1-1,0 0 13,-1 1 1,-1 0 0,3 1 0,1 0 0,-7 0 0,0 0 0,1-1 0,-1 0 16,2 0 0,-1-2 0,46-3 0,0 3 0,-4-4 3,-7-2 0,-1 4 0,-7-3 0,-3-1 17,-3 0 1,6 1-1,-12-5 1,0 2 43,2-1 0,-2-1 0,0 1 1,-2 3-54,2 2 1,2-3 0,1 3 0,1 0-38,0 0 0,-2 2 0,-4 6 0,-4 0-46,0 0 1,-11-5 0,1-1-1,-7 2 58,-10 2 1,0 2-1,-12 2 1,-3 2-504,-5 2 504,-9 7 0,-4-3 0,-9 7 0</inkml:trace>
  <inkml:trace contextRef="#ctx0" brushRef="#br0" timeOffset="62529.27">2742 12138 7569,'18'-2'-483,"-1"-4"1,0-1 152,1-5 328,-8 4 1,-1 8 19,-3 0 0,-4 8 0,4 4-8,-4 3 1,-2 3-1,0-1 1,0 1-20,0-1 0,0 0 1,0 1-1,0-1 8,0 1 1,0-1 0,0 1 0,0-1-168,0 1 1,0-1 167,0 1 0,-8-1 0,-2 1 0</inkml:trace>
  <inkml:trace contextRef="#ctx0" brushRef="#br0" timeOffset="62863.27">2271 12173 6149,'11'-10'-199,"1"5"0,1 3 269,3 2 1,3 0 0,3 0 0,3 0-75,2 0 0,-4 0 0,6 0 0,3 0-1,0 0 0,3 0 1,0 0-1,2 0-13,4 0 0,-4 2 0,6 1 0,-3 3-14,1-2 0,6-2 0,-5-2 32,3 0 0,-6 8 0,3 2 0</inkml:trace>
  <inkml:trace contextRef="#ctx0" brushRef="#br0" timeOffset="63229.27">3580 12191 7388,'-17'5'-279,"-1"1"1,1 0 0,-1-6 0,1 0 236,0 0 0,-1 6 0,1 2 1,1 1 42,4 5 1,-3 1 0,3 3 0,-1-1-13,1 1 1,-2-1 0,9 1 36,1-1 1,2 1 0,2-1-3,0 1 1,2-3 0,6-1 0,7-5-11,6-1 0,10-2 0,-3-6 0,1 0-9,0 0 0,0 0 0,4 0 0,-2 0-10,-2 0 0,-8-8 1,3-2-1,-5-1-4,-1-1 1,-3 1 0,-1-7 6,-3 1 0,-7-1 1,0 1-1,-8 1 2,-7 5 0,-5-3 0,-3 8 0,-3 0-32,-1-1 0,-8 5 1,4-4-1,-2 4-20,0 2 0,1 0 0,-3 0 1,4 0 51,2 0 0,-6 0 0,4 8 0,-8 1 0</inkml:trace>
  <inkml:trace contextRef="#ctx0" brushRef="#br0" timeOffset="63514.27">4174 12068 7569,'10'-7'0,"-2"-3"-625,-1 0 445,-5-5 1,6 5 14,-8-8 338,0 9-228,0 1 0,0 10 0,0 4 0,0 5 28,0 5 1,0 1 0,0 3 0,0 1 18,0 2 1,0 3 0,0-5 0,2 4-9,4 2 1,-4-3 0,4 3 0,-4-2-46,-2-4 1,0 5 0,0-3 60,0-2 0,7 6 0,3 1 0</inkml:trace>
  <inkml:trace contextRef="#ctx0" brushRef="#br0" timeOffset="63721.27">3860 12330 6096,'2'-15'-139,"4"1"168,5 2 0,5 9 0,1-3 0,3 4-1,3 2 1,4 0 0,8 0-1,0 0-86,0 0 0,0 0 0,2 0 1,1 0-113,3 0 170,8 0 0,-5 0 0,9 0 0</inkml:trace>
  <inkml:trace contextRef="#ctx0" brushRef="#br0" timeOffset="64092.27">4890 12243 7569,'10'-2'-253,"-4"-4"0,-4 2 66,-2-7 1,-8 5 0,-4-4 124,-3 2 0,-3 3 0,1 5 69,-1 0 1,-5 0-1,0 0 1,-1 1 9,-1 5 0,4-2 1,-6 8-1,1 1-31,5 3 0,2 1 0,1 1 3,1-1 1,7 1 0,4-1-3,4 1 1,4-7 0,4-1 5,6-2 1,5 0 0,5-5 0,1 3-35,-2-2 0,4-2 0,-1-4 0,-1-4 9,2-5 1,-5 1 0,3 0-1,-6 1 31,-5-1 0,2 4 1,-7-4 204,3 3-151,-6 1-39,4 6 1,-8 2-44,0 4 1,2 1-1,2 7-74,1-2 0,3-7-38,-2 7 141,4-8 0,7 11 0,1-5 0</inkml:trace>
  <inkml:trace contextRef="#ctx0" brushRef="#br0" timeOffset="64312.27">5152 11946 7267,'2'-15'-321,"4"3"0,-4 6 0,4 12 324,-4 6 0,-2 9 0,0 6 0,0 2 9,0 2 1,0 12 0,0-6 0,2 5-92,3 7 1,-3-4 78,4 1 0,4 1 0,0 5 0</inkml:trace>
  <inkml:trace contextRef="#ctx0" brushRef="#br0" timeOffset="-3.65">18444 1407 6238,'0'-2'-5,"6"-3"-21,-2 5-1,8 5 19,-10-3 6</inkml:trace>
  <inkml:trace contextRef="#ctx0" brushRef="#br0" timeOffset="-3.65">18609 3037 6131,'8'47'0,"10"46"0,-3-4-1,-3-1 1,3 7 0,-5 4 0,-4-49-1,0 1 1,5 48 0,-8-46 0,-2 0 0,2-1 0,0-1 0,-2 1 0,0 1 0,-1 1 0,0 1 0,0 0 0,0 0 0,0-1 0,0 1 0,0 0 0,2 0 0,1 0 1,0-1-1,-2 0 1,0-1-1,1 0 1,1 1 0,-1-1-1,0 0 4,1-1 0,0 1 0,-1 7 0,0 0 0,3-4 0,0-1 0,-1 1 0,-1 1-34,-1 0 0,0 0 0,2-3 0,0 1 0,-1 3 0,0 0 1,-1 1-1,0 0 31,-1 2 0,0-1 0,-1 1 0,0 0 0,0 0 1,0 0-1,0 0 0,0 1-2,0-2 1,0 2-1,0 2 1,0 0-1,0 0 1,0 0 0,0-1-1,0 0 0,0-1 1,0 0 0,0 2 0,0 0-1,0 0 1,0 0 0,0 0 0,0-1-1,0-1 1,0 0-1,0 2 1,0 0-1,0 0 1,0 0-1,0-1 1,0 0-1,-1-1 1,2 0 0,1-1-1,2 0 1,-1 1 0,-1-1-1,1 0 1,-2 0 2,0 0 1,0 0 0,2-2-1,0-1 1,0 0 0,0 0 0,0 0-1,0 0 6,1-1 0,-1 1 1,-1 4-1,-2 0 1,3-2-1,0-1 1,-2-1-1,0 0-5,-1-1 1,0 0 0,0 5-1,0 1 1,0-2 0,0 0-1,0 0 1,0 0-3,0-2 1,0 0 0,0 2-1,0-1 1,0-2 0,0 0-1,0 2 1,0 1-1,0 0 1,0 0 0,0 0 0,0 0 0,1 0 0,0 0-1,1 0 1,0-1 7,1-2 1,0 0-1,0 2 1,0 0 0,-3-2-1,0-1 1,0 1-1,0 0-4,0 1 1,0-1 0,0-7-1,0 1 1,0 0 0,0 0-1,0-1 1,0-1-1,0 47 1,0-46-1,0-1 1,0 45 0,0-2-16,0-3 0,0 5 0,0-14 0,0-1-38,0-1 1,0-7 0,0 4 0,0-4-10,0-3 1,0-1 0,-2-2 0,-4-4-137,-6-1 193,-3-3 0,1-8 0,0 1 0,-3-3 0,-2 1 0,-5-3 0</inkml:trace>
  <inkml:trace contextRef="#ctx0" brushRef="#br0" timeOffset="67048.27">19368 3493 6808,'12'0'-445,"-1"0"0,-1-7 492,2-5 0,1 2 1,-5 1 17,2 1 0,-4-4 15,5 6-89,-7 0 1,6 8 0,-6 4 24,1 6 1,1 3 0,-4 3 0,2-1-49,2 1 1,0-1 0,-6 3 0,0 1-17,0 2 0,0 6 0,-2-5 0,-2-3-18,-2-2 1,-2 3 0,4-3 65,-1-3 0,-9-3 0,4 5 0</inkml:trace>
  <inkml:trace contextRef="#ctx0" brushRef="#br0" timeOffset="67288.27">19246 3651 7116,'-18'0'-1138,"1"-8"1207,-1-4 0,3 2 89,3-1-169,4-1 0,10 2 0,4 5-7,6 3 0,3 2 1,5-2-1,3-2-13,6-2 0,4 0 1,2 6-1,0-2-37,0-4 0,2 3 1,4-7-1,3 0 68,1 0 0,-2 7 0,-1-13 0,3 6 0</inkml:trace>
  <inkml:trace contextRef="#ctx0" brushRef="#br0" timeOffset="67560.27">19805 3458 7569,'17'0'-228,"-5"0"-1063,-1 0 1300,-7 0 1,2 0 0,-12 0 13,-5 0 1,1 8 0,-2 4-1,-1 3-12,-3 3 0,1-1 0,1 1 1,4-1 8,3 1 0,-5-1 1,6 1-1,2-1-63,2 1 1,2-1 35,0 0 1,8-7 0,4-4 0,5-4-9,6-2 1,-1-2 0,5-4-1,0-6 14,0-3 1,-5-2 0,1-1 0,-4 1 18,-1-1 0,-7-5 1,-1 0-1,-2 1-9,-4 3 0,-2 1 0,-2 1 0,0-1-19,0 1 1,-2 7-1,-4 4-39,-6 4 0,-5 2 0,-4 0 0,-3 2-50,3 4 1,1-2 98,3 8 0,0-8 0,-1 3 0</inkml:trace>
  <inkml:trace contextRef="#ctx0" brushRef="#br0" timeOffset="67772.27">20189 3319 7569,'10'-12'-1423,"-5"0"1397,5 9 1,-8-3 0,4 12 0,-4 5 22,-2 5 0,0 1 0,0 1 0,0-1 2,0 1 1,0 5-1,0 2 1,-2 0-28,-4 1 0,4-3 0,-4-4 0,2 3-93,-1 1 121,3 0 0,-14-5 0,6-1 0</inkml:trace>
  <inkml:trace contextRef="#ctx0" brushRef="#br0" timeOffset="67934.27">20067 3616 6919,'0'-12'-427,"0"0"0,0 6 404,0-5 0,2 7 1,3-2 3,7 4 1,4 0 0,1-2 0,0-1 18,1 1 0,7-6 0,2 0 0</inkml:trace>
  <inkml:trace contextRef="#ctx0" brushRef="#br0" timeOffset="68329.27">20573 3441 6354,'-17'0'-60,"-1"0"0,1 0 83,-1 0 1,1 2 0,-3 2 0,-1 4-21,-2 1 1,-1 3-1,9 5 1,1 1-23,3-1 0,1 1 1,-4-3-1,5-1-51,1-3 0,2 1 33,6 6 0,8-3 0,4-3 0,3-6 23,2-4 1,3-2 0,1-2 0,4-4 4,3-6 1,-7 2 0,2-1 0,-3-3 27,-3-1 1,1 3-1,-3 0 79,-3-1 1,3 5-83,-3 2 1,-2 4-64,1 2 0,-7 8 20,2 4 1,-4 3 0,-2 3-22,0-1 0,0-5-65,0-1 100,0-7 0,2 4 0,4-10 0,3-4 12,1-5 0,4-5 1,-9-1 0,9-1 0,-4 1 0</inkml:trace>
  <inkml:trace contextRef="#ctx0" brushRef="#br0" timeOffset="68501.27">20905 3196 7434,'6'-11'0,"0"-1"-993,-3-1 973,-1-3-3,-2 6 0,6 5 1,0 12-1,-2 9-31,-2 5 76,-2 10-6,0-4 0,-6 8-71,0 0 1,-5 6 0,3 2 0,0 1 54,0 5 0,-5 1 0,3 3 0</inkml:trace>
  <inkml:trace contextRef="#ctx0" brushRef="#br0" timeOffset="72328.27">9378 5589 7569,'-11'0'-906,"-1"0"585,8 0 1,-11 6 285,3 0 1,-3 0 0,-1-5 48,4 5 0,-3-2-20,3 8 1,-3-1 0,-3 7 7,1-1 0,1-5 0,3 0 1,1 1 1,-1 3 0,-3-5 0,-1 1 0,-1 2 8,1 1 0,-1 1 1,1-3-1,-3-1-5,-3 1 0,4 3 1,-5 1-1,5 1-6,1-1 0,1 1 1,-1-1-1,1 1 2,0-1 0,-1 1 0,1-1-5,-1 1 1,3-1 0,1-1 0,4-3 3,3-1 0,-1-2 0,4 3 11,-2-1 1,0-8 11,6 11 0,8-13 0,4 4-13,3-4 1,-3-2 0,0 0 0,1 0 2,3 0 1,3 0 0,2 0 0,5 0-2,1 0 0,2 0 1,8-2-1,3-2 8,7-2 1,4-5 0,1 5 0,0 2-25,1 2 1,-3-4 0,-1 0 0,-3 2 2,3 3 1,-7 1 0,-1 0 0,-6 0-137,-6 0 1,-4 0 0,-9 1 36,-4 5 1,1-2 97,-7 8 0,-8-1 0,-8-1 0,-7-2 0</inkml:trace>
  <inkml:trace contextRef="#ctx0" brushRef="#br0" timeOffset="72730.27">9134 5659 7569,'0'10'-1609,"0"-3"1598,0-7 1,2 6-1,4 2 18,5 2 0,-1-5 1,0 7-1,-1 0 4,1-3 0,-6 7 0,4-4 0,-2 3 1,-1 3 1,1 5-1,-6 2 1,2 0-5,4 1 1,-4 5-1,4-2 1,-4 4-12,-2 2 1,0 0 0,0-2-1,0-2 0,0-2 1,0-2 0,0 4 0,2-4-11,4-2 1,-3 4-1,9-5 1,0-3 9,-3-2 0,5-7 3,-8 0 0,15-1 0,-1 7 0</inkml:trace>
  <inkml:trace contextRef="#ctx0" brushRef="#br0" timeOffset="73172.27">9990 5834 7569,'0'-18'-283,"-2"8"-357,-4 5 0,2-3 621,-8 2 0,7 0 0,-5 8 0,0 2 21,1 2 1,3 7-1,-4-1-1,2 4 1,-3 1 0,3 2 0,0 3 0,0 1 1,1 2 0,3-3 0,-2 3 4,2 2 0,2-4 0,2 4 1,0-1 3,0-5 0,8-2 0,3-1 0,7-1 28,5 1 0,4-7 0,8-1 0,0-2-21,0-4 0,2-2 0,2-2 0,2 0-7,-3 0 0,-1-6 0,-4-2 0,-2-2 4,-2-3 0,-7-5 0,1-3 0,-4-2-12,-1 1 1,-3-5 0,-1-2 0,-4-2-12,-3 2 1,-1-4 0,-6 4 0,-2-2-32,-3 2 0,-5 4 1,-8 7-1,-1 3 24,-4 3 1,-6 4 0,-12 8 0,-6 2 14,-3 4 0,-3 11 0,1 11 0</inkml:trace>
  <inkml:trace contextRef="#ctx0" brushRef="#br0" timeOffset="74767.27">10880 5799 5876,'10'0'0,"-4"0"8,-12 0 1,2 0 0,-7 2 0,-3 1 25,-2 3 1,-1 6 0,0-4 0,1 1-19,4 5 1,-3 1-1,5 3-9,0-1 1,-3 7-1,7-1 1,2-2-3,2-1 0,2-1 0,0 2 0,0 3 5,0-3 0,6-1 1,2-3-1,2 0 7,3 1 0,8-3 0,5-1 0,1-4-2,4-3 1,2-1 0,2-6 0,-2 0-11,-4 0 1,4-6 0,-6-3 0,2-3 4,0-1 1,-7-13-1,1 7 1,-4-4-11,-1-3 0,-3-5 0,-1 2 0,-4-4-1,-3-2 1,-1 4-1,-6 0 1,0-2-7,0 2 0,0 8 1,-2 0-1,-4 3-34,-5 3 0,-5 7 1,-3 4-1,-4 4 7,-7 2 1,-3 8 0,-1 6-1,-1 9 34,0 12 0,0 8 0,0 9 0</inkml:trace>
  <inkml:trace contextRef="#ctx0" brushRef="#br0" timeOffset="81918.27">14845 5711 7475,'-12'0'-494,"2"-2"1,1-2 350,-1-1 0,4-1 19,-5 6 139,7 0 1,-4-2 8,8-4 0,2 4-5,4-4 0,-2 4 0,7 2 0,3 0 2,1 0 0,3 0 0,-1 0 0,1 0-15,-1 0 0,3 0 1,1 0-1,2 0-7,-1 0 1,3 0 0,-2 0 0,-2 0 0,-1 0 1,-3 0-1,1 0-13,-1 0 1,1-2 6,-1-3 1,-5 3 3,-1-4 1,-7 4 0,2 2 0,-10 2-4,-2 4 0,-7-2 0,3 7 0,-1 1-9,-1-2 1,6 5 0,-4-3 6,3 3 1,-5-3 0,6 0-3,2 1 1,2-3 8,2 1 1,2-7 0,4 2-2,6-4 1,3 4-1,3 0 1,-1-2 0,1-2 1,5-2 0,2 0-1,0 0-1,1 0 1,3 0 0,-6 0 0,0 0 0,2 0 1,-11 1 0,4 3-1,-3 2 0,1-2 0,-5 4 0,-1 0 3,-2 1 0,-2-3 8,-6 6 1,0-6-1,0 5 1,-2-1 0,-2 4 0,-4-5 9,-2-1 1,-1 4-1,-7-5 1,1 1-8,-1 0 1,-1 0-1,-3-4 1,-1 1-5,2-1 0,-6 0 1,-2 0-1,-3 2-12,3-2 0,-4-2 0,4-2 0,-4 2-22,-2 3 0,8-3 1,2 4-61,0-4 1,5-2 0,-1-2 38,7-4 1,7 2 0,9-5 0,3-1 44,7 0 0,11-1 0,5-7 0</inkml:trace>
  <inkml:trace contextRef="#ctx0" brushRef="#br0" timeOffset="82468.27">16085 5694 7569,'-18'0'-214,"1"0"1,-1-2-730,1-4 953,-1 4 0,1-6 1,0 8-1,-1 0-25,1 0 0,5 0 0,0 2-65,-1 4 95,-3 4 0,5 7 0,-1 1 1,0-1 0,3 1 0,-1-1 0,6 1 0,-2-1-21,2 1 1,2-1 0,4 0 3,4 1 0,4-3 0,7-1 0,1-4 13,-1-2 0,8-1 1,5-3-1,1 2-1,-2-2 0,4-2 0,-4-2 0,2-2-3,-2-4 0,-2 2 1,-6-7-1,3-3 17,-3-2 1,-3 5 0,-5-1-1,-1-1-15,1-3 1,-3-1 0,0-1 0,-1 1-25,1-1 0,-6 1 0,2-1-43,-4 1 1,-4 7-1,-4 2 7,-6 1 1,-9 5 0,-2-4-1,1 4 14,3 2 0,-4 2 0,-3 2 0,1 3-6,0 3 1,2-4-1,5 6 42,1 1 0,7-5 0,2 0 0</inkml:trace>
  <inkml:trace contextRef="#ctx0" brushRef="#br0" timeOffset="82827.27">16923 5624 7569,'-17'0'-449,"-1"0"0,1-6 0,-1 0 445,1 2 0,5 1 1,0-1-1,-1-2 36,-3 2 1,-1 2 0,1 4-34,5 4 0,-3-2 1,6 5-1,1 1 5,-1 0 0,-4 1 1,6 7-1,2-1 0,3 1 1,1 1-1,0 3 1,0 1 2,0-2 0,0-1 0,1-1 0,5 2 1,6 3 1,3-7 0,5-5-1,1 1 18,2 3 0,10-6 0,0-5 1,8-3-21,4-2 1,-6 0-1,3 0 1,-1 0-3,0 0 0,0-7 0,-8-5 0,-4-4 11,-6-1 1,2-1 0,-3 1 0,-5 0 2,-3-1 0,-11-5 0,3 0 0,-6-1-35,-6-1 1,-3 6 0,-13-5 0,-5 7-70,-8 5 1,-13 4 0,-5 8 0,-9 0-74,-6 0 0,-1 2 159,-1 4 0,-16 4 0,-3 7 0</inkml:trace>
  <inkml:trace contextRef="#ctx0" brushRef="#br0" timeOffset="85431.27">8767 8960 7569,'-8'-18'-529,"7"8"1,-7 1 546,8 3 7,0 4 0,8-8 0,3 6 1,5-1-5,1 1 0,1 2 0,-1 0 0,1-2-31,-1-2 0,6 0 0,3 6 1,-1 0-12,0 0 0,6 0 0,-4 0 1,2 0-43,0 0 0,-7 6 1,1 2-1,-4 0 12,-1-1 1,-8 7 0,-5-2 34,-3 3 1,-2 3 0,-2-1 0,-3-1 45,-7-5 1,-4 5-1,-1-5 1,-2 3-16,-5-2 1,3 3-1,-6-5 1,2 2-3,3-1 0,3-5 0,1 4-36,1-3 10,7 7 0,2-10 0,10 6 6,4-3 1,4-1-1,7-6 1,1 0 3,-1 0 1,1 0 0,-1 0 0,1 0 4,-1 0 0,1 2 1,-1 4-2,1 6 1,-1 1 0,-1 1 2,-5-3 0,-3 1 0,-8 6 17,0-1 1,-2 0-1,-4 1 20,-5-1 0,-5-5 1,-1-2-1,-1-1-16,1 1 0,-1-4 0,1 4 0,-1-3-13,1-3 0,-7 0 0,1 0 0,0 2-13,-2-2 1,3-2 0,-5-2 0,0 2-29,0 3 1,0-3 0,-4 4 0,3-4-76,3-2 1,2 0 0,5-2-56,1-4 0,7 3 159,4-9 0,12 0 0,4-5 0</inkml:trace>
  <inkml:trace contextRef="#ctx0" brushRef="#br0" timeOffset="85876.27">9885 9029 7569,'-27'0'-321,"3"0"1,3 0 0,0 0 0,-2 2 307,1 4 0,3-4 0,1 4 1,1-2 1,-1 2 0,1-2 0,-1 5 1,3 1 48,3 0 0,-1-4 0,7 5 0,0 1-8,-2-2 0,6 5 0,-3-3 0,3 3-11,2 3 1,0-1 0,2 1 0,3-3 6,7-3 1,9 1-1,5-5 1,1 0-46,4 0 0,2-3 0,2-5 0,0 0 7,0 0 1,-6 0-1,-2-1 1,0-3 10,0-2 0,-5-8 0,1 3 0,-4-5 20,-1-1 1,-3-1 0,-3 1 0,-6-1-6,-4 1 1,-2-3 0,0-1 0,0-2-10,0 1 1,-6 3-1,-2 1 1,-2 1-20,-3 0 1,-3 5 0,-3 2 0,-3 2-37,-1 5 0,-8 1 0,2 2 1,-4 0-66,-2 0 1,0 7 0,2 3 0,2 2 37,2-1 0,10 1 77,1 5 0,1 1 0,7-1 0</inkml:trace>
  <inkml:trace contextRef="#ctx0" brushRef="#br0" timeOffset="86248.27">10566 9117 7569,'18'-8'-393,"-9"-2"1,-3 1 0,-12 3 0,-5 4 426,-5 2 1,-7 0-1,-1 0 1,1 0 3,-2 0 0,6 2 0,-5 4 0,5 3 19,1 1 1,1 4 0,1-7 0,3 3-34,1 4 0,8 1 0,-2 3 0,5-1-17,1 1 0,1-1 0,5-1 0,6-3 4,3-1 1,11-2 0,3 1 0,4-5-10,2-4 1,7 4 0,5 0 0,2-3 8,-3-1 0,-1-7 0,-6-3 0,1 0 16,-1 0 0,-4-5 0,-6 1 1,-8-3-24,-7-3 1,0 1 0,-9-1 0,-1 1-3,-2-1 1,-4 1 0,-3-1 0,-9 1-67,-7-1 0,-7 7 1,-7 1-1,-3 2-43,-9 4 1,6 4 0,-11 6 106,2 6 0,-1 3 0,-1 3 0</inkml:trace>
  <inkml:trace contextRef="#ctx0" brushRef="#br0" timeOffset="87344.27">15386 8855 6399,'-15'2'-231,"1"2"235,2 1 0,9 9 15,-3-2 0,-2-3 0,2 3-9,2 2 0,2-5 1,2 3 6,0 2 1,8-7 0,4 1-3,3 0 1,3-6-1,1 4 1,2-4-7,3-2 0,5 5 0,-4 1 1,0-2-7,1-2 1,3 0 0,-6 2 0,-2 4-4,-1 1 1,-3-5 0,-1 4 0,-3-2 4,-1 0 0,-6 7 1,3-1 2,-1 3 1,-2 3-1,-6-1 20,0 1 1,0-1-1,0 1-16,0-1 1,-6 1 0,-2-3-1,-1-1-4,-5-3 1,-1-1 0,-3 2 0,1-5-4,-1 1 0,1-6 0,-3 4 0,-1-4-19,-2-2 1,-6 0-1,3 0 1,1 0-64,0 0 0,-4 0 1,6 0-1,-1-2-71,-1-4 0,11 2 148,-3-7 0,3-9 0,-3-7 0</inkml:trace>
  <inkml:trace contextRef="#ctx0" brushRef="#br0" timeOffset="87544.27">15351 8837 7275,'10'-7'-622,"0"5"1,-5-6 651,7 0 0,4 6 0,1-4 1,1 4 9,-1 2 1,6-5 0,3-1 0,1 2-80,4 2 1,2 2-1,0 0 1,-2 0-101,-2 0 1,-6 0 138,6 0 0,0 0 0,6 0 0</inkml:trace>
  <inkml:trace contextRef="#ctx0" brushRef="#br0" timeOffset="87954.27">16224 8872 7569,'10'0'-359,"-2"0"1,-10 8-1,-4 4 314,-5 3 0,1 9 1,0-1-1,0-2 38,1-1 1,3-1 0,-4 2-1,0 3 5,1-3 0,3-2 0,-4-1-5,3-1 0,3 1 17,9-1 1,5-5 0,8-2 0,-1-3-8,1-3 0,5-2 0,0-2 0,0 0 1,3 0 0,-5-6 1,6-1-1,-2-1-7,-3 0 0,-3-6 1,-1 3-1,-1-5 19,1-1 1,-3-1 0,-1 1 0,-5-1 4,-1 1 1,-2-1-1,-6 1 1,0 0-9,0-1 0,-2 1 1,-2-1-1,-4 3-11,-1 3 0,-5-2 0,-7 9 0,-3 1-24,3 2 0,-6 2 0,0 0 0,-2 0-66,0 0 1,7 6 0,-1 1-1,3 3 5,3 4 1,7 1 82,4 3 0,5 7 0,1 2 0</inkml:trace>
  <inkml:trace contextRef="#ctx0" brushRef="#br0" timeOffset="88409.27">17115 8942 7569,'27'-11'-227,"-3"-1"0,-13 6-794,-5-6 986,4 1 0,-8-1 0,2 2 1,-8 3 86,-8 3 0,2-4 0,-1 2 1,-1 0 34,2-1 1,-5 5 0,3-6-41,-3 0 1,-3 6-1,1-4 1,-1 4-23,1 2 1,-1 0-1,1 0 1,-1 2-27,1 4 0,0-2 0,1 8 0,2 1-8,3 3 0,1 1 0,-2 3 0,5 1 3,-1 2 1,6 3 0,-4-5 0,4 2-11,2-1 0,6 3 1,2-2-1,1-2 13,5-1 1,7-5 0,5-1-1,1-2 15,4 1 1,2-5 0,2-2-1,0-4 3,0-2 1,0 0-1,-1 0 1,-1 0 3,-3 0 1,1-6 0,-8-2 0,-2-2 36,-1-3 1,-3-3 0,1-3 0,-3-2-36,-3-3 1,-5-5 0,-7 4 0,0 0-18,0-1 1,0-8 0,-1 2-1,-5 1-45,-6-2 1,-5 8 0,-7 2 0,-5 4-56,-4 1 1,-9 3 0,-7 3 0,-7 6-323,-8 4 418,-12 10 0,-11 2 0,-10 7 0</inkml:trace>
  <inkml:trace contextRef="#ctx0" brushRef="#br0" timeOffset="91277.27">8540 11841 7206,'-11'0'-987,"-1"0"1001,8 0 0,-2 0 17,12 0 1,-2 6 0,8 0-24,1-2 0,3-2 1,1-2-1,1 0-4,-1 0 0,1 0 0,-1 0 0,2 0 3,5 0 0,1 0 1,6 0-1,-4 0-13,-2 0 0,6 0 0,-3 0 1,1 0 2,0 0 1,-8 0-1,2 0 1,-3 0-1,-3 0 1,-5 0 0,-2 2 11,-3 3 1,1-3 0,-4 6 10,2 0 1,0 2 0,-8 7 0,-2 1 2,-2-1 1,-8 0 0,3 1 0,-3-1-3,3 1 0,-5-1 0,4 3 0,-1 1-24,1 2 0,-1 3 0,7-5 0,2 2-33,2-1 0,2-3 0,0-2 0,0 1 18,0-1 1,0 1-1,2-1 1,4 1-175,5-1 0,5-5 192,1 0 0,9-9 0,1 5 0</inkml:trace>
  <inkml:trace contextRef="#ctx0" brushRef="#br0" timeOffset="91702.27">9693 12033 7569,'-27'0'-49,"1"0"0,9 0 1,0 0-142,-1 0 1,1 6 0,-1 2-1,1 0 135,-1-1 1,8 7 0,5-2 0,3 3 30,2 3 0,0-1 0,0 1 0,0-1 22,0 1 1,7-1-1,5 0 1,4-1 2,1-4 1,3 1 0,1-5 0,2 0 5,-1-1 0,3-1 0,0-6 0,2 0 4,4 0 0,2 0 1,0 0-1,-2-2-11,-2-3 1,-7 1 0,1-8 0,-4-2-4,-1-1 0,-3-3 0,-1 1 0,-4 0 3,-3-1 1,-1-1 0,-6-3 0,-2-1 1,-4 2 0,-3 1 0,-9 3 0,1-1-9,-1 1 1,-5 7 0,-2 2 0,-2 3-24,-4-1 0,-2 0 0,0 6 0,2 2-2,1 4 0,9-2 0,-2 5 0,3 1-42,3 0 0,5-1 0,3 5 74,1-2 0,2-1 0,6 7 0</inkml:trace>
  <inkml:trace contextRef="#ctx0" brushRef="#br0" timeOffset="92098.27">10531 11998 7569,'-23'0'-799,"0"0"571,-1-7 0,5 5 1,-2-4 301,-3 4 1,1 4 0,5 4 0,1 5-38,0 5 1,5 1-1,2 1 1,2 1-41,5 5 1,1-3 0,4 6 0,3-2 2,7-3 1,4 3 0,1-2-1,2-3-8,5-7 1,1 3-1,6-7 1,0 1-19,6-4 1,-2-4-1,8-2 1,-3 0 20,1 0 0,6-8 0,-7-4 0,1-3 32,2-3 1,-12-5 0,2-2 0,-6-2-17,-6-4 1,-3 0 0,-5-2 0,-3 2-7,-2 0 0,-2-12 1,-8 10-1,-4 0-13,-6 2 1,-5 4-1,-6-2 1,-7 7-66,-3 9 1,-9 5-1,-5 8 1,-3 0-80,-3 0 0,3 2 152,3 4 0,5 3 0,7 9 0</inkml:trace>
  <inkml:trace contextRef="#ctx0" brushRef="#br0" timeOffset="94077.27">15805 12051 7391,'10'-18'-341,"-4"1"0,-4-1 1,-2 1 272,0-1 0,0 1 0,0 0 0,-2 1 91,-4 4 0,-6-3 1,-9 5 10,-2 0 1,-1-3 0,7 7-1,0 2 16,-1 2 1,-5 2 0,0 0-1,-1 0-22,-1 0 1,6 2 0,-5 4 0,5 4-29,1-1 0,9 7 1,3-2-1,4 5 28,2 4 1,0 0 0,0-5 0,2-1-60,4 1 1,3 5 0,11 0 0,1-1 23,2-3 1,7 4 0,-7 3 0,0-1 2,2 0 0,-5 0 0,3-3 1,-4 3 2,-1 2 1,-6-6-1,-3 3 1,-1-5 0,-4-1 0,-2-1 0,-4 1 0,-4-3 21,-6-3 1,-3 1-1,-3-7 1,1-2-5,0-2 0,-7-2 0,-1 0 0,0 0 11,0 0 1,1-2 0,7-4 0,1-5-7,5-5 0,1-7 0,6-2 0,-2-1-65,2 1 0,10-6 1,6 2-1,5-4 4,7-2 1,1 2 0,6 4 0,-2 4-39,2-1 1,2 13 0,2-3-1,0 5-20,0 1 0,4 6 0,-3-2 1,-3 4 96,0 2 0,0 0 0,2 0 0,0 0 0,0 0 0,-2 0 0,-2 0 0,-4 0 0,-1 0 0,3 0 0,-4 0 0,0-2-5,0-3 1,-1 3 0,-7-6 360,1 0-248,-9 6 0,-3-4-64,-12 12 1,-1 4-1,-7 7 1,2 1-32,-1-1 0,-1 3 1,1 1-1,3 2-19,2-1 1,2 3 0,6-2 0,0-1-10,0-3 1,0-2 0,2-1 6,4-4 1,4-3-1,7-5 1,1 2 6,-1-2 0,8-2 0,5-4 0,3-4-3,1-6 0,1 1 1,0-5-1,-2-3-3,-4-1 1,2-1 0,-7 0 0,-3-5-15,-2-1 0,-3 0 1,-4-4-1,-7 4 17,-3 2 0,-2-1 0,-2 5 0,-3 0 4,-7 5 1,-5 1-1,-7 9 1,-5 2-27,-4 2 0,-2 2 0,2 0 0,2 0-51,2 0 0,6 8 0,-4 4-42,1 3 1,5 2 118,9 1 0,5-1 0,7 1 0</inkml:trace>
  <inkml:trace contextRef="#ctx0" brushRef="#br0" timeOffset="94441.27">17272 12016 7569,'8'-6'-170,"-8"0"16,-10 2 1,-5 2 0,-5 2 0,-1 0 0,-2 0 139,1 0 0,3 6 1,2 2-1,-1 2 35,1 3 0,5 3 0,2 1 1,3 3-29,3 3 0,2-4 1,2 7-1,0-3 15,0 0 0,8 0 0,5-5 0,6-3-5,5-3 0,7 2 1,-2-9-1,4 1-35,2 2 0,6-6 0,-1 2 0,-1-8 47,-2-8 0,-8-3 0,-2-3 1,-1 1 5,-5-1 0,-8-7 1,-3-4-1,-2-4 12,-4-2 0,-2-6 0,-2 1 0,-2 1-43,-4 2 0,-6-4 0,-11 1 0,-4 3-57,0 6 0,-14 0 0,0 7 0,-7 5-33,-5 5 1,-1 1 0,-2 7 0,-3 0 99,3-2 0,-6-1 0,0-9 0</inkml:trace>
  <inkml:trace contextRef="#ctx0" brushRef="#br0" timeOffset="96015.27">18966 5362 7116,'-9'0'-243,"1"0"1,10 0 0,4 0 0,5 0 257,5 0 0,1 0 0,1 0 1,1 0-20,4 0 0,5 0 0,7 0 1,-1-2 0,1-4 0,0 4 0,2-4 0,0 3-3,-2-3 0,4 4 0,-12-4 0,0 4 5,-4 2 1,-9 0-27,-2 0 1,-8 2 30,1 4 1,-5-2-1,-5 5 1,-5 1 25,0 0 0,-5 1 1,3 7-1,-4-1-7,-1 1 0,-6 7 0,-1 2 0,5 2-11,5 0 1,-5-1 0,5 3 0,3-4-30,1-2 0,-2 4 0,7-4 0,1 1-44,2-1 0,2-2 0,2-5 0,5-1-11,11 1 0,1-3 72,10-3 0,8-5 0,8-7 0</inkml:trace>
  <inkml:trace contextRef="#ctx0" brushRef="#br0" timeOffset="96357.27">20032 5484 7569,'-18'0'-254,"1"0"0,-3 0 1,-1 0-1,-4 2 0,0 4 211,-1 6 1,3 3 0,6 3 0,-1-1 60,1 1 0,1-1 0,4 1 0,7-1-16,3 0 1,2 1 0,0-1 16,0 1 1,7-3-1,7-3 1,5-4-11,5 0 0,7-7 0,-2 5 0,4-6-6,2-6 1,2 3 0,1-9 0,1 0 1,-6 3 1,0-7-1,-9 4 1,-3-3-16,-2-3 0,-3-5 1,-3 0-1,-3 2 8,-2 1 1,-2 3 0,-8-1-1,-4 3-16,-6 3 0,-11-2 0,-6 9 0,-2 1-25,2 2 0,-4 2 0,4 2 0,-2 2-17,2 1 0,-3 9 0,11-2 60,6 3 0,-3 3 0,16-1 0,-6 1 0</inkml:trace>
  <inkml:trace contextRef="#ctx0" brushRef="#br0" timeOffset="96699.27">20835 5519 7289,'0'-17'-1083,"-8"5"1071,-3 0 1,-11 9-1,-1-5 1,2 2 51,1 0 0,3 0 0,-1 6 1,1 0-27,-1 0 0,3 8 1,1 2-1,3 1 14,-3 1 1,4 6 0,1 5-1,1-2-9,4-1 0,2-3 0,2 1 7,0-1 1,8-2-1,3-1 1,5-4-5,1-2 1,9-3 0,3-5-1,4 0-23,2 0 1,5-2 0,-1-3 0,-4-5 4,-4 0 0,-7-5 1,3 3-1,-2-3-15,-4-3 1,-9 1 0,-6-1 0,-4 1-61,-2-1 1,0 1-1,-2 1-142,-4 5 1,-12 3 212,-11 8 0,-11 0 0,-5 0 0</inkml:trace>
  <inkml:trace contextRef="#ctx0" brushRef="#br0" timeOffset="97424.27">19525 8348 7265,'10'-17'-383,"-2"-1"0,-8 1 0,-2 0 518,-4-1 1,-4 1-139,-7-1 1,-1 8 30,1 5 0,-1 3-4,1 2 0,7 2 0,4 3 0,2 7-83,-1 4 1,3-5 0,-4 1-1,4 3 59,2 7 1,0-3 0,0 4 0,0-3 8,0-3 1,8 7 0,1 1 0,3 0 4,0 0 0,-1 1 1,7-3-1,-1 4 2,1 0 0,-3-2 0,-1-5 1,-4 1-15,-3 2 0,5 6 0,-6-5 0,-2-3 0,-2-1 1,-10-3 0,-6-1 8,-7-5 0,0 3 0,-9-6 0,-1-1-2,-2 1 1,-7-2-1,-1-6 1,2 0 24,2 0 0,10-2 0,4-2 1,5-4-4,7-1 1,3-3 0,8-6 0,0 1-41,0 0 1,8-1-1,3-1 1,7-3-38,5-1 1,4-6-1,8 4 1,0-1 0,0 1 1,6-4 0,1 4 0,1 0-61,0-1 0,3 3 0,-5 6 0,-2-1 105,-2 1 0,-10 7 0,6-5 0,-6 5 0</inkml:trace>
  <inkml:trace contextRef="#ctx0" brushRef="#br0" timeOffset="97765.27">20067 8418 7569,'9'0'-791,"7"0"739,-14 0 0,4 0 0,-12 0 0,-4 2 60,0 4 0,-3 4 0,5 7 0,-2 1-15,-3-1 1,5 1-1,2-1 1,2 2-18,-2 5 1,5-5 0,-3 4 14,8-3 0,-1-5 0,7-1 0,0-4 6,-1-3 0,3-1 0,8-6 0,1 0 11,2 0 0,0 0 0,-3 0 0,1-2-3,2-4 1,7-3 0,-7-9-1,-2 1 0,-1-1 0,-5-5 0,-1 0 1,-5 0-6,-1-3 0,-2 5 0,-6-6 0,0 2-29,0 3 1,-8 3-1,-3 3 1,-7 5 20,-5 5 0,2-2 0,-9 2 0,-1 2-70,-2 2 0,-2 4 0,2 2 0,2 4 3,2 2 0,10 1 75,1 7 0,1-1 0,7 1 0</inkml:trace>
  <inkml:trace contextRef="#ctx0" brushRef="#br0" timeOffset="98094.27">20852 8366 7569,'12'-18'-60,"0"1"1,-8 5 0,0 3-206,-8 1 0,-6 2 1,-8 6-1,1 2 269,0 4 1,-1 3-1,1 9 1,-1 1 15,1 5 1,5-3-1,2 8 1,3 0-13,3-2 0,2 6 1,2-6-1,2 1 2,4-5 1,3-4 0,9-1 0,1-1 5,4 1 1,5-9 0,6-3 0,1-4-18,0-2 1,6 0-1,0-2 1,-2-2 0,-2-1 1,-3-15 0,1 3-1,0-5 1,0-3 0,-8-2 0,-3-8 0,-5 0-4,-1 0 1,-9 0 0,-3 0 0,-6 0-40,-6 0 1,-11 8 0,-16 6 0,-12 5-54,-13 5 0,-18 7 95,-11-2 0,36 8 0,-1 2 0,-5 1 0,0 0 0</inkml:trace>
  <inkml:trace contextRef="#ctx0" brushRef="#br0" timeOffset="99124.27">18495 11335 7569,'11'0'-72,"1"0"0,-2-2 0,3-2 0,1-2-188,5 2 0,1 2 1,9 2-1,2 0 232,2 0 0,10 0 0,5 0 1,6 0 27,5 0 1,11 0-1,1-2 1,11-2 11,1-1 1,12-1 0,-44 5 0,1 2-1,1-1 1,1 0-13,3 0 0,0 0 1,3-1-1,1 0 1,1-1-1,2 0 1,1-1-1,0 0-62,1 1 0,0 0 0,3 1 0,2 0 0,1 1 0,1 0 1,-2 0-1,0 0 67,-3 0 0,0 0 0,3 1 0,-1-2 0,-3 1 0,-2-2 0,-1 1 1,-2-1 3,-1-1 1,-1 0-1,-6-3 1,0 0 0,2 2-1,-1 0 1,-2 0-1,-1-1-16,47-9 1,-6 4 0,-12 1-1,-5-1-325,-4 0 332,-10 6 0,0-7 0,-4 3 0,2-4 0,-3 5 0,-7 3 0</inkml:trace>
  <inkml:trace contextRef="#ctx0" brushRef="#br0" timeOffset="99756.27">19525 12068 7339,'8'-17'-786,"-4"-1"825,7 1 0,-5 7 0,6 4-56,2 4 0,-5 2 1,1 2 4,-2 4 1,-2-2 0,-6 8 0,0 1-20,0 3 1,0 1-1,0 1 1,0-1-21,0 1 0,0-7 0,0 1 3,0 2 1,1-1 0,3 1-81,2-3 1,8-7 0,-3 2 127,5-4 0,9-10 0,2-1 0</inkml:trace>
  <inkml:trace contextRef="#ctx0" brushRef="#br0" timeOffset="100020.27">20032 12033 7405,'9'-17'-959,"-1"7"942,-8 2-38,0 8 1,0 8 0,-2 4 53,-4 3 0,4-3 0,-3 0 0,5 1 5,5 3 1,3 1-1,8-1 1,-3-3 2,1-1 0,11 0 1,-7 5 4,1 1 0,-2-1 0,-3 0 15,-2 1 1,-8-1 0,-1 1-19,-6-1 1,-7-1-1,-8-3 1,1-1-1,-1 2 0,-5-5 1,-2 3-1,0 0-48,-1-3 1,-3 1 0,6-6 0,2 2 38,1-2 0,3-2 0,-1-2 0</inkml:trace>
  <inkml:trace contextRef="#ctx0" brushRef="#br0" timeOffset="100180.27">20102 12068 7569,'11'-11'-656,"1"-1"468,-1 0 1,1-3 0,-2 1 195,-2 3 1,5 1-1,-1-4-16,3 3 0,3 7 1,-1-2-1,1 4-172,-1 2 1,1 2 179,-1 4 0,8-4 0,2 5 0</inkml:trace>
  <inkml:trace contextRef="#ctx0" brushRef="#br0" timeOffset="100528.27">20660 12103 6230,'-17'8'-14,"-1"2"0,3 9 1,1 2 18,3 3 0,-1-1 0,-3-6 0,3 1 1,6-1 1,4 1-1,2-1 18,0 1 1,2-7-1,4-1-3,6-2 0,3-2 0,3-6 0,1-2-8,4-4 0,-1 2 0,5-8 1,-2 1-19,-4 1 0,5-7 0,-3 1 0,-4-5 12,-5-1 0,-1 1 1,-5 0-1,0-3-9,0 3 1,-3 2 0,-6 1 0,-5 1-13,-6-1 1,-3 7 0,-5 1 0,-3 2-3,-6 4 1,-4 2 0,-2 2 0,0 0-51,0 0 1,2 0 0,2 2 0,4 2-110,2 2 175,1 8 0,15 3 0,1 10 0</inkml:trace>
  <inkml:trace contextRef="#ctx0" brushRef="#br0" timeOffset="100881.27">21289 12121 7569,'-17'0'0,"-1"0"-146,1 0 1,-7 0-146,1 0 0,0 0 228,5 0 1,3 2-1,1 3 1,5 7 30,1 4 1,-4 1 0,6 1 0,2-1 41,3 0 1,1 1 0,1-1 10,5 1 1,4-3 0,9-3-1,3-4-12,1 0 1,6-7 0,-4 5 0,3-4 1,3-2 1,-4-2-1,2-4 1,0-3-12,-2-1 0,0-5 0,-5 1 1,1-5 7,-2-5 0,-3-5 0,-5 6 1,-3 0-50,-2-3 0,-2 7 0,-8-4 0,-4 3-35,-6 3 1,-3-1 0,-5 3 0,-3 3-11,-6 6 0,-6 4 0,-2 2 86,2 0 0,-11 0 0,9 0 0</inkml:trace>
  <inkml:trace contextRef="#ctx0" brushRef="#br0" timeOffset="101536.27">21569 11719 7569,'-18'-17'-126,"1"-3"10,-1-3 1,-5 3 0,0-3 0,1 2 0,3-1-49,1-1 1,-5 2 0,-2 7 0,0 3 138,-1-3 0,-5 0 0,2 3 0,-6 3 20,-5 0 1,1 4 0,-8-5 0,-1 1-3,-3 4 0,-7 2 0,0 2 0,0 0 6,-3 0 1,-1 0 0,-9 2 0,-5 4-1,-6 6 0,-1-3 0,-1 5 0,5 3 6,1 5 0,1 3 0,3-2 1,-2 6 10,3 4 1,1 4 0,2 2 0,0 4-10,0 1 1,2-3 0,2 6 0,6 1-4,6 2 0,-1 3 0,15 1 1,3 2-5,6 3 0,0 1 0,9-4 1,5 4-4,3 2 0,10-3 0,-1 7 1,3 1-1,2 1 0,2 14 0,5-8 0,11 3 4,9-1 0,8 2 0,8-3 0,11 1-2,-21-37 1,2 0 0,1-3 0,2-1 0,4 4 0,3-2 0,2-1 0,1-2-45,2-1 1,1-2 0,2 0 0,1-2 0,0-3-1,2-1 1,2-2 0,1 0 38,0-1 1,2-3-1,5-4 1,2-3 0,0-2-1,0-3 1,0-2-1,0-2 4,0-1 0,1-2 0,-1 0 1,0 0-1,-1 0 0,0-2 1,-3 0-1,-2-2 0,-2 0 0,-1-3 0,-3-4 0,0-2 0,-3-1 0,-1-3 0,0-1 0,-1-2 0,-1-3 1,-1-1 0,2-4-1,-1-2 1,-3-2 0,-1 0-1,0-2 1,-1 0 10,1 0 0,-3-2 0,-5-1 0,-2-2 0,-1 1 1,-2-1-1,27-41 14,-10-3 1,-27 38 0,-3-1 0,-5-2 0,-3-1 0,-2-1 0,-2 1 25,-3-2 0,-2 1 0,-5-3 1,-2 1-1,-12-43-34,4 46 0,-3 1-5,-1-2 0,-5 1 0,-10-3 0,-4 1 0,-2 0 0,-1 1 0,-4 2 0,-2 1-4,-2 1 1,-3 3 0,-11-1 0,-4 4 0,-1 5 0,-2 2 0,-8 1 0,-3 2-56,-3 3 0,-3 2 0,20 9 0,-2 2 1,0 1-1,-3 2 0,-1 3 0,-1 0 0,-2 1 1,-2 1-1,0 2 49,-4-1 0,-2 1 0,-2 5 0,-9 6 0,-3 4 0,-3 4 0,13-1 0</inkml:trace>
  <inkml:trace contextRef="#ctx0" brushRef="#br1" timeOffset="-3.65">9990 7039 5963,'0'9'-15,"0"-1"0,2-8 42,3 0 1,-1 0-11,8 0 1,-6 0-1,5 0-7,3 0 1,2-6-1,1 0 3,1 3 1,-1-5-1,0 0 0,1-2 0,-1 4 0,1-5 0,-1-1 0,3 1 2,3-1 0,-4 2 1,7-3-1,-3 1 10,0-2 1,6 1 0,-3-1 0,-1 3-3,0-3 0,6 0 0,-2 1 1,2 1-6,-2-1 1,4-3-1,-4 1 1,2 1 0,-1 2 0,3 1 1,-4-7-1,2 1 2,-2-1 0,2 7 1,-6-1-1,0-2 6,1-1 1,-1-3-1,-4 1 1,2 1-20,-1 5 1,-3-5 0,1 7 0,1-3 1,2 0 1,8 3-1,-2-5 1,4 2-30,2-1 1,0-3-1,0-1 1,0 1 16,0 5 1,6-5 0,-1 4-1,-1-3 1,-2-3 0,-4 1 1,-2 1-1,-4 3 15,-1 1 1,3 1-1,-6-7 1,-2 3-3,-1 3 0,-3-4 1,1 7-1,-1-3-10,1 0 0,1 3 1,2-5-1,5 3-1,1-3 1,-6 4 0,4-1-1,-1-3-5,-1-1 1,8-3 0,-4 3-1,2 1 10,0 2 1,-7 1 0,1-5 0,-2 3 24,3 1 1,-5 0-1,4-3 1,-3 1-3,-3 3 0,2-1 1,3-6-1,1 1-13,-2-1 1,5 5-1,-1-3 1,0-3 1,0 0 0,6 1 0,-3 5 0,1 1 4,0-2 1,-2-1 0,2-1-1,-6 3-16,-3 1 0,-3 2 0,1-3-100,-1 1 0,-5 8-177,-1-2 82,-7 4 0,2 10 0,-12 6 1,-7 5 188,-9 4 0,-13 1 0,-9-7 0</inkml:trace>
  <inkml:trace contextRef="#ctx0" brushRef="#br1" timeOffset="-3.65">10776 6986 7569,'0'10'-1528,"0"-2"1443,0-8 108,0 0-13,-8 0 12,-2 0 33,0 0 0,5 0-55,10 0 1,-1 0 0,8 0 0,2-2 4,1-4 1,-3 4 0,-1-6 0,3 2 11,1 1 0,-3-7 0,0 6 0,1 0-7,3-2 0,1 7 0,1-5 0,-1 2-10,1-2 1,-1 4 0,1-4 0,-1 4-13,1 2 1,-1 0 7,1 0 0,-3 2-32,-3 4 1,-5-2 30,-7 8 1,-1-1 0,-3 7-4,-2-1 1,-8 1 1,3-1 0,1-1 0,0-3 3,2-1 0,-3-6 2,5 5 1,-2-7 23,2 2 15,4-4-36,-5-2 0,14-2 0,5-2 2,4-2 1,-5-1 0,1 3-4,1-2 1,3 0 0,1 4 1,1-4 1,-1 4 0,1-3 5,-1 3 1,-5 2 0,0 0-4,1 0 1,-3 2 0,2 1-4,1 3 0,-5 8-6,-2-3 0,-4 5 12,-2 1 0,0-5 0,0 0 19,0 1 1,-2-3-1,-4 0-13,-6-3 0,3 5 0,-3-4 15,-2 2 0,-1-7 1,-3 5-1,1-2-10,-1 0 0,1 0 0,1-4 0,3 2-11,1 1 1,1 1 0,-7-6 0,1 0-27,-1 0 0,6 2 0,1 2 0,-3 2-27,-1-2 0,-3-2 1,1-2-1,-1 0-15,1 0 0,5 5 1,1 1-79,-3-2 0,6-4 137,2-6 0,12-11 0,4-10 0</inkml:trace>
  <inkml:trace contextRef="#ctx0" brushRef="#br1" timeOffset="-3.65">11562 6846 7266,'-2'10'-329,"-4"-4"0,-2-2 0,-6 0 0,3 2 326,-3-3 0,4 5 0,-1-2 35,-3-2 0,-1-2 117,-3-2-131,9 0 1,1-2 0,8-4-7,0-6 0,0 3 1,0-3-17,0-1 0,8-3 0,3 0-2,5 5 1,1-5 0,1 7 0,-1-1 0,1 0 0,-1 6 0,1-1 16,-1 1 1,0 2 0,1 2-4,-1 0 0,1 0-8,-1 0 1,-1 2 0,-5 3-2,-5 7 0,2-2 1,-2 1 1,-2 3 0,-2-4 0,-2 1 0,0 3-4,0 1 0,0-3 0,0 0 0,0 1 3,0 3 1,-8-1 0,-2-1-1,-1-2 6,-1 1 0,6 1 1,-4-1-1,1-3 7,-1-2 1,-2 5 0,-3-1-9,3 4 1,-3-5 0,3-1 0,-2 0-14,3-1 0,-5-3 6,5 6 0,3-6 80,2 5-15,4-7 33,2 4 1,2-10-84,4-4 0,-2 4 1,5-6-6,-1 1 1,0 5-1,-2-4 6,5 4 0,-1-4 0,2-2 0,1-1 0,3 5 0,1-4 1,1 2-7,-1 0 0,-3-5 1,1 5-1,5 0 6,-1-2 0,1 6 0,-3-5-14,1-1 0,-1 6 1,0-4-1,-1 2 9,-4-2 1,3 4-73,-3-3 0,-2 3-99,1 2 0,-7 2-256,2 3 122,4-3 296,-8 6 0,5-8 0,-7 0 0</inkml:trace>
  <inkml:trace contextRef="#ctx0" brushRef="#br1" timeOffset="-3.65">12470 6288 5891,'-18'0'68,"1"0"0,-1 0-10,1 0 1,-1 2-44,1 3 1,1-1 0,3 6 0,1 0 2,-1-1 1,3 1 0,0 4 0,0-3-2,1 3 0,3-1 0,-6 1 0,1-2-8,1 1 0,-6 3 1,7 1-1,-3 1-8,0-1 0,7 1 1,-5-1-1,2 1 5,4-1 0,2 1 1,2-1 6,0 0 0,0 1 0,0-1-6,0 1 0,0-1 1,0 1-5,0-1 1,2 1 1,4-1 0,-2-5 1,8-3 29,1-1 1,3 4-1,-1-4-9,-3 1 1,-2-5-1,-5 4 2,7 0 0,-2-6 0,1 4-26,3-5 0,1-1 1,3 0-7,-1 0 0,1 0 0,-1 0 0,1 0-1,-1 0 1,-5 0 0,0 0 0,1 0 3,3 0 1,1-1 0,1-3 0,-3-4-5,-3-2 1,3 4 0,-3-3 0,1-1 4,-1 0 0,2 4 0,-7-5 11,3-3 1,-6-1 0,2-3 1,-4 1-9,-2-1 0,0 1 0,0-1-4,0 1 1,0 5-1,-2 3 10,-4 1 1,-4-4-13,-7 6 1,-1 1 0,1 5 0,0 0-7,-1 0 1,1 0 0,-1 1-1,-1 3-36,-5 2 0,3 8 1,-8-3-1,-2 5-13,-2 1 0,0 9 1,2 3-1,2 4-92,-2 2 1,4 0 148,-3-1 0,9 1 0,-4 0 0</inkml:trace>
  <inkml:trace contextRef="#ctx0" brushRef="#br2" timeOffset="-3.65">17709 5624 5925,'10'2'-10,"-5"4"1,-5-4 55,-5 3 0,3-1-7,-4 2 1,-2-2 0,0 6-19,-1-2 0,3 3 1,-6-3-1,-1 2-3,-3 3 1,-1 1-1,-1-1 1,1-1 8,-1 2 0,-5 7 1,-2 2-1,-1 1-8,1 1 0,-6-6 0,0 6 0,-6-1-17,-3-1 1,-1 8-1,6-2 1,-2 4 30,-4 2 1,4 0 0,-3 2 0,1 2-5,-2 1 1,4 1 0,-5-4 0,1 2-12,0 2 1,-6-1 0,7-5-1,1 2-10,2 4 0,2-6 0,0 2 1,0-6 15,0 0 1,2 0 0,2-2 0,4-6 0,2-3 1,2 1-1,5-2 1,1-3 4,-1-1 1,3 1-1,1-1 3,2-3 0,1 2 66,-7-8-65,1-1 1,7-7-45,4-3 1,4 1-1,2-8-4,0-2 1,0-1-812,0-3 825,0 9 0,0 1 0,0 8 0</inkml:trace>
  <inkml:trace contextRef="#ctx0" brushRef="#br2" timeOffset="-3.65">16696 6881 6118,'-10'0'182,"3"0"1,5 0-148,-4 0 0,2 0 0,-6 2 65,2 4-87,3-4 0,5 4-14,0-12 0,5 2 1,3-5-1,0-1 0,0 0 1,5 0-1,-1-1 1,3 3 1,3 0 0,-6 4 0,-1-5 6,3 1 1,1-4-7,3 6 1,-1 1-4,1 5 0,-7 0-21,1 0 1,-8 7 20,2 5 0,-4 4 0,-2 1 0,0 0 1,0 1-1,-2-3 1,-2-1 1,-2-2 0,-2-3 0,4 5 15,-1-2 0,-1-7 18,6 7-26,0-8 1,2 4 2,3-8 1,5 0 0,8 0 0,-3-2 2,-3-4 0,3 4 0,-3-4-9,4 4 1,1 2 0,-2 2 1,-3 4 0,2-2 17,-8 8 1,5-1 0,-5 7-3,-2-1 1,-2-5 0,-2-1 16,0 3 1,-6 2-1,-2 1-16,-1 0 0,-1-5 0,-4 0 0,3-1-6,-3-1 0,-7 4 1,-3-7-1,3 3 2,2 4 0,-5-7 0,1 1 0,2-2-5,1 0 1,3 0-103,-1-6 0,7 0 0,1-2-74,2-4 1,4 2-1,8-8 1,4 1-367,2 1 529,1-5 0,15-3 0,1-9 0</inkml:trace>
  <inkml:trace contextRef="#ctx0" brushRef="#br2" timeOffset="-3.65">17028 6654 5882,'10'-7'431,"-3"5"-255,-7-14-223,8 14 0,-4-6 98,8 8 0,-7 0-25,7 0 0,-6-2-7,6-3 0,-1 1 1,7-8-26,-1-1 0,1 3 1,-1 0 16,0 2 1,-1 1-1,-2 3 3,-3-2 0,1-6 1,5 6-19,1 3 0,-7-1 20,1-2 118,-8 4-15,11-6-90,-13 8 27,6 0-21,-8 0 0,0 2 0,0 4-8,0 6 1,0 3-1,0 3 1,0-1 0,0 1 0,-6-1 1,1 0-1,1 3-1,2 3 0,2-3 1,0 5-1,0-2-22,0 0 1,0 1-1,0-5 1,0 2-43,0 3 1,2-1 0,2-6 0,1 1-131,-1-1 0,0-1 1,0-3-132,2-1 0,7-8 298,-1 2 0,4-4 0,1-2 0</inkml:trace>
  <inkml:trace contextRef="#ctx0" brushRef="#br2" timeOffset="-3.65">17517 6462 7341,'0'-11'-535,"0"-1"0,0 6 628,0-5 0,0 5 0,0-6 1,0 6-46,0-5 0,6 5 1,1-4-1,3 2-57,4 4 1,-5-3 0,3 1 0,2 0 2,1-2 1,3 6 0,-1-5-1,1 1-9,-1 0 1,0 0 0,1 6 6,-1 0 0,1 0-3,-1 0 0,-7 8 0,-4 3 3,-4 5 0,-4 1 1,-4 1-1,-4-1 14,1 1 0,-7-1 0,4 1 0,-3-1 45,-3 1 0,1-7 0,1 1 0,3 0-15,1-3 1,6-1 0,-3-6 30,1 4-89,2-4 0,8 6-12,4-8 1,4-6 0,7 0 0,1 0 16,-1-2 1,0 6 0,1-3 0,-1 3-2,1 2 0,-1 0 12,1 0 0,-3 2 29,-3 3 1,2-1 9,-9 8 0,1 0 1,-6 5-19,0 1 0,0-1 0,0 0 9,0 1 0,0-1 0,0 1 0,-2-3 28,-4-3 1,4 4 0,-5-5 12,-1 5 1,0 1-1,-5-1-13,1-5 1,0 5-36,-5-5 1,1-1 0,3 0-12,1-2 1,0-3-95,-5-5 0,0 0-207,-1 0 1,6 0-408,1 0 702,7 0 0,-4 8 0,8 2 0</inkml:trace>
  <inkml:trace contextRef="#ctx0" brushRef="#br3" timeOffset="-3.65">11492 9204 7339,'2'-10'-1261,"1"3"1261,3-1 0,8 6 0,-4-6 0</inkml:trace>
  <inkml:trace contextRef="#ctx0" brushRef="#br3" timeOffset="-3.65">11789 8872 5964,'-10'0'162,"2"0"-63,8-7-79,0 5 0,0-4 0,0 12 0,-2 5-54,-4 5 0,-3 7 0,-9 2 0,1 2 46,-1 5 0,-5-5 0,-2 2 0,-2 2 22,-4 2 1,-2 8 0,-2-1 0,0-1-8,0-2 1,-2 0 0,-2 2 0,-4 1-5,-1-1 0,-1 4 0,-5 0 0,1-1-20,1 1 1,-7 6 0,9-3-1,-5 3-8,-1-3 0,1 3 1,5-9-1,5-1 7,4-2 1,2-4-1,2-2 1,2-4 3,2-1 0,6-3 0,-4-6 0,0 1 23,-1-1 1,7 6 0,-4 1 0,2-3-17,-1-1 1,1-3-1,5-1 1,-1-3-7,-4-1 0,9-1 1,-3 7-1,1-3-5,1-3 0,3 2 0,2-7-13,3 3 1,1-4 102,6 6-91,0-9 0,0 3 0,2-10 1,2-3-50,1-3 0,7 4 0,-4-4 1,0 1 24,-1-1 0,1 6-382,-2-2 405,-4 4 0,6-5 0,-8-3 0</inkml:trace>
  <inkml:trace contextRef="#ctx0" brushRef="#br3" timeOffset="-3.65">10391 10601 5866,'-7'-9'71,"5"1"1,-6 6-47,8-4 1,2 2-4,4-7 0,3 5-22,9-6 0,-1 6 0,1-3-3,-1 1 0,1 0 1,-1 4-1,1-2 2,-1 2 1,-5 2-1,-1 1 1,3-3 0,2-2 1,1 0-3,0 6 1,-5 0-1,-2 2 1,-2 4 1,-1-2-1,-3 7 0,2 3 0,0 1 0,-6 3 1,-2-1-1,-4 1 1,2-1 0,-7 1 0,7-7 0,-4-1-2,0-2 1,6 0-6,-4-3 6,4-3 1,10 6 0,4-8-1,3 0 1,3-2 0,-1-2 0,1-2 4,-1 3 1,1-1 0,-1 0 0,1-2 4,-1 2 0,6 2 1,1 4-9,-3 4 0,-4-2 0,-3 7 1,-4 3 0,-2 2 0,-3 1 0,-5 1 7,0-1 1,0 0 0,0 1 0,-2-1 36,-3 1 1,1-7 0,-8 1-12,-2 2 0,-3-5 0,-4 1 0,-3-2-28,3-4 0,2 0 0,1 0 0,1 1 7,-1-1 1,-5-2-1,0-2-42,1 0 0,5-2 1,3-2-163,3-1 0,7-9 190,-2 2 0,4-11 0,2-4 0</inkml:trace>
  <inkml:trace contextRef="#ctx0" brushRef="#br3" timeOffset="-3.65">10898 10269 5803,'10'0'138,"-3"0"0,-5 0-114,4 0 0,4 0-20,7 0 0,1 0 0,-1-1 0,1-3-7,-1-2 0,-5-2 1,-1 4-1,3-4-6,2-1 0,1 5 0,-1-4 1,-3 0 16,-1-3 1,-1 1 0,7 0 0,-1 1-9,1-1 0,-1 4 1,1-6-1,-1 1 4,1 1 0,-1-4 0,1 9 5,-1 1 8,0-6-8,1 8 1,-8-4 2,-5 12 0,-3-2 0,-2 8 0,0 1-2,0 3 1,-5 1-1,-1 1 1,2-1 5,2 1 1,-4 5 0,0 0 0,2-1-14,2-3 1,2 4 0,0 0 0,0-1-16,0-3 0,0-1 1,0-1-1,0 3-16,0 3 1,0-10 0,0 5-1,0-3-14,0 1 1,0 1 0,0 1 41,0-1 0,0-7 0,0-2 0</inkml:trace>
  <inkml:trace contextRef="#ctx0" brushRef="#br3" timeOffset="-3.65">11684 10042 7310,'0'-11'-592,"0"-1"1,0 6 567,0-5 0,2 5 0,4-6 29,5-1 0,5 5 0,1 0 14,1 0 1,-7 6-1,1-3 1,1 1-12,3-2 1,1 4 0,1-4 0,-1 4-6,1 2 0,-1 0 0,1 0 0,-1 0-7,1 0 0,-1 0 1,-1 2-1,-3 2-17,-1 2 0,-8 7 0,2-1 12,-4 4 0,-4-5 1,-4 1-1,-4 1 6,0 3 1,-9-4 0,5-1 0,1 1 3,-3-2 0,1 3 1,-3-5 12,1 2 0,-1-6 25,1 1-38,7-3 0,10-2 0,12 0-2,3 0 1,5 0 0,1-2-1,2-2 5,-1-1 0,-3-1 0,-1 6 0,-1 0 6,1 0 1,-1 0 0,1 0-15,-1 0 0,-2 2 0,-3 4 0,-4 3-4,0 1 0,-6 6 0,5-5 4,1 5 1,-6 1 0,4 1-1,-4-1 6,-2 1 0,-6-7 0,-2 1 33,-1 1 0,-3 1 1,-6 0-1,1-5-4,0-1 0,-3 4 0,-1-5 1,-4 1-15,-3 0 0,5 4 0,-4-7 0,0-1-2,0-2 1,5-2 0,-1 2 0,4 2-51,1 2 1,1 0 0,-1-6 0,1 0-88,-1 0 1,1 0 0,-1 2 121,1 3 0,7-3 0,2 6 0</inkml:trace>
  <inkml:trace contextRef="#ctx0" brushRef="#br3" timeOffset="-3.65">17918 8925 6159,'-17'0'-16,"5"6"1,1-1 0,-1 1-1,0 2 45,1 4 0,1-3 0,-3 1-1,1-2 0,0 5 1,-5-3-1,-1 2 1,1-1 4,-1 3 0,1 1 1,-1 3-1,1-1-19,0 1 1,-9 1-1,-5 5 1,-6 5-1,-3 4 1,-11 3-1,-1 3 1,-8 4-18,-2 2 1,-6 1 0,4 7 0,-4-1-11,-2 0 0,-6 7 0,-1 1 0,-1 0 19,0 0 0,38-30 1,-1-2-1,-35 25 1,2-3-1,3-3 1,8-7 0,5-9 0,4-3 10,2-3 0,7 4 1,4-6-1,4-1 18,2-3 1,2-3-1,2-3 1,4-3-24,2-2 1,2 5-199,5-1 92,8-4 0,5-1 1,10-7-13,7 0 0,4-2 0,3-2 106,4-1 0,5-17 0,6 3 0</inkml:trace>
  <inkml:trace contextRef="#ctx0" brushRef="#br3" timeOffset="-3.65">16399 10147 7484,'0'18'-174,"-2"-1"0,-4 1 0,-5-1 7,-5 1 0,5-1 1,1 0-1,2 1 129,4-1 1,-4 1 0,3-1 53,1 1 0,2-1 0,2 1-9,0-1 1,0-5 0,2-2 22,4-3 0,-3-1 1,9-6-1,2 0-6,1 0 0,3 0 0,-1 0 0,1 0 11,-1 0 0,6-2 1,3-4-1,-1-3-13,0-1 0,4-4 0,-4 7 0,3-3-12,3-4 0,0 5 0,0-1 0,-4 2-42,-2 4 1,0 0-1,-3 0 1,1-1-86,-2 1 0,-7 2 0,-3 2-99,3 0 1,-6 2 215,-2 4 0,-4-4 0,-2 5 0</inkml:trace>
  <inkml:trace contextRef="#ctx0" brushRef="#br3" timeOffset="-3.65">16766 10235 7008,'-18'0'0,"1"-2"-715,-1-4 740,9 4 0,1-4 0,8 12 0,0 5 2,0 5 1,0 1 0,0 1-27,0-1 0,2 3 0,2 1 1,2 2-62,-2-1 1,-3-3 0,-1 1 0,2 1-184,4 2 243,-4 0 0,14-5 0,-7-1 0</inkml:trace>
  <inkml:trace contextRef="#ctx0" brushRef="#br3" timeOffset="-3.65">17255 9973 7267,'15'-2'-588,"-3"-4"1,2 6 658,-9 0 1,1 2-16,-6 9 0,-2-7 1,-2 4-18,-1 0 0,-7-4 0,4 5-35,-2-1 20,7-2 0,-13-6-86,4 0 1,3-2 57,-3-4 0,8-4 0,-2-7-1,4 0 0,2-1 0,2 3 10,4 3 1,4-2-1,7 9 1,1-1 6,-1-2 1,1 6 0,-1-4 0,3 4-1,3 2 1,-2 0 0,6 0 0,-1 0-3,-5 0 1,-2 6-1,-1 2 1,-1 2-11,1 3 0,-1 3 1,-1 1 5,-5 1 0,-3-1 1,-8 0-1,0 3-9,0 3 1,0-3 0,-2 3 0,-2-4 2,-1-1 0,-9 5 0,2 0 1,-3-1-1,-3-3 1,1-1 0,1-1 0,3-1-2,1-5 1,0 3 0,-7-8 0,0-1 16,1 3 1,-3-6 0,9 4 53,-3-4-60,-3-2 0,3-8-30,3-4 0,4-3 1,10-3 24,4 1 0,-4 5 0,6 3 0,-2-1 26,-1 0 0,7 4 0,-4-3 28,2 1 0,-5 2 1,7 4-7,2-4 1,1 4-1,3-3 1,-1 3-10,0 2 0,1 0 0,-1 0 0,1 0-47,-1 0 1,1 0-1,-1 0 1,1 0-145,-1 0 1,1 7 0,-1 3-15,1 0 0,5 3 0,0-5-79,-1 2 0,-3-4 240,-2 5 0,1 1 0,-1 5 0</inkml:trace>
  <inkml:trace contextRef="#ctx0" brushRef="#br3" timeOffset="-3.65">18058 9623 6576,'0'-9'-165,"0"-7"0,-8 14 213,-3-4 0,1 4 1,-2 2-12,-1 0 0,-1 2 0,1 2 0,3 4-4,2 2 0,-5 1 1,3 7-1,-2-1-25,1 1 1,5 5 0,-4 0 0,0 1-4,1 1 1,3-6-1,-4 6 1,2-1 1,5-1 0,-5 6 0,2-4 0,2 1 1,2-1 1,2-2 0,0-6 0,0 1-14,0-1 0,6 1 1,2-1-1,1 1 12,5-1 1,2-1 0,3-3 0,2-3-5,3-2 1,-1 3 0,-4-5 0,5-2 2,5-2 0,2-2 1,0 0-1,-4 0 6,-2 0 1,4-8-1,-5-1 1,-3-3-14,-2 0 1,-1 1-1,-3-7 1,-3 1-6,-6-1 1,2 1 0,-3-1-1,-1 1 12,-2-1 0,-8 1 0,-1 2 0,-3 1-9,-4 2 1,-9 8 0,-6-1 0,-4 5-36,-2 5 1,-6 5 0,-1 10-1,-5 3-147,-7 6 0,-1 12 185,-9 5 0,-8 5 0,-7 1 0</inkml:trace>
  <inkml:trace contextRef="#ctx0" brushRef="#br3" timeOffset="-3.65">15037 11143 7162,'-10'-18'-111,"6"3"1,8 3-1,8 4 1,3 2-1,3 1 1,-1 1 276,1 2 0,-7-4-158,1 0 1,0 0-1,5 6 1,1 0-5,-1 0 1,-5 0-1,-1 0 1,3 0-28,1 0 1,3 2-1,-1 2 1,1 2-5,-1-2 1,1-2 0,-1-2 0,1 0 45,-1 0 0,1 0-5,-1 0 123,1 0-90,-1 0 1,-13 8 0,-6 3 0,-6 7-31,-5 5 1,-3-2 0,-1 6 0,-1 1-28,1-1 0,-1 2 0,1 6 0,1 0-114,5 0 1,-5 0-1,4 2 1,-3 1 123,-3 3 0,1 8 0,0-5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1:45.794"/>
    </inkml:context>
    <inkml:brush xml:id="br0">
      <inkml:brushProperty name="width" value="0.08571" units="cm"/>
      <inkml:brushProperty name="height" value="0.08571" units="cm"/>
      <inkml:brushProperty name="color" value="#E71224"/>
    </inkml:brush>
  </inkml:definitions>
  <inkml:trace contextRef="#ctx0" brushRef="#br0">0 88 7569,'10'-2'-611,"-4"-4"0,-2-4 553,1 1 0,-3-1 75,4 4 1,-6 4 76,-6-4 1,2 4 76,-7 2-128,7-7 1,-4 3-4,8-8 0,8 8 11,4-2 1,-3 4 0,3 2-64,2 0 0,-5 0 1,3 2-22,1 4 0,-5-2 0,0 8 1,-2 1-16,0 3 1,-1 1 0,-5 1-1,0-1 32,0 1 1,-5-1 0,-3 1 0,-2-1 14,-3 1 0,3-1 0,-2 1 0,1-1 35,1 0 0,-4-5 0,7-2 84,-3-2-33,6 5 1,-2-13 7,12 0 1,4-2 0,7-8-33,1 3 1,-1-1 0,1 4 0,-1-2-28,0 2 1,7-3 0,-1 1-1,-2 2-54,-1 2 1,3 2 0,0 0-1,-1 0-40,-3 0 0,-1 0 1,-1 0-1,0 0-159,1 0 0,-6 0 0,-1 0 219,3 0 0,1-8 0,3-1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1:46.375"/>
    </inkml:context>
    <inkml:brush xml:id="br0">
      <inkml:brushProperty name="width" value="0.08571" units="cm"/>
      <inkml:brushProperty name="height" value="0.08571" units="cm"/>
      <inkml:brushProperty name="color" value="#E71224"/>
    </inkml:brush>
  </inkml:definitions>
  <inkml:trace contextRef="#ctx0" brushRef="#br0">0 0 6804,'10'2'-615,"-2"2"583,-1 2 1,3 0 0,8-6 44,-1 0 0,-5 0 0,-1 0 1,3 0 0,1-2 0,3-2-30,-1-2 0,1 0 0,-1 6-74,1 0 0,-1 0 90,1 0 0,-1 0 0,1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1:46.642"/>
    </inkml:context>
    <inkml:brush xml:id="br0">
      <inkml:brushProperty name="width" value="0.08571" units="cm"/>
      <inkml:brushProperty name="height" value="0.08571" units="cm"/>
      <inkml:brushProperty name="color" value="#E71224"/>
    </inkml:brush>
  </inkml:definitions>
  <inkml:trace contextRef="#ctx0" brushRef="#br0">0 0 7112,'10'0'-73,"6"0"1,-12 2-1,7 2 69,3 2 0,-4 0 0,1-6 1,3 0-85,1 0 1,-1 0 0,1 0 0,5 0 87,-1 0 0,1 0 0,-3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1:47.400"/>
    </inkml:context>
    <inkml:brush xml:id="br0">
      <inkml:brushProperty name="width" value="0.08571" units="cm"/>
      <inkml:brushProperty name="height" value="0.08571" units="cm"/>
      <inkml:brushProperty name="color" value="#E71224"/>
    </inkml:brush>
  </inkml:definitions>
  <inkml:trace contextRef="#ctx0" brushRef="#br0">821 350 7264,'-2'-10'-1067,"-2"2"1335,-2 1-259,0 5 1,-1-6-105,-5 8 0,-4 0 136,-1 0 1,0 6 0,-1 2 0,1-1 6,-1 1 0,-5 4 1,0-5-1,1 3-20,3 4 1,-4 1 0,-1 3-1,5-1-1,5 1 1,1 5-1,5 0 1,0-1-6,0-3 0,3-2 0,5 1 0,2-1-1,3 1 0,-1 3 0,8-1 0,1-5-5,3 1 1,1-7-1,3 1 1,1 0-21,2-1 1,9-5-1,-3 2 1,4-4-49,2-2 1,-1 0 0,1-2 0,-2-2 1,-3-2 1,3-7-1,-6 1 1,0-1 36,-4 1 1,2-3-1,-1 3 1,-5-4 7,-5-1 1,-1-6-1,-7-1 1,-2 3-7,-2 2 1,-2 1 0,0-1 0,-2-1 17,-4 3 0,-4-10 0,-7 11 0,-1 1 20,1 1 1,-8 4-1,-2-3 1,-3 3-35,1 2 0,0 2 0,-4 6 1,2 0-75,2 0 1,8 2-1,-2 2 1,3 4-330,3 2 410,-1-6 0,1 11 0,-1-5 0</inkml:trace>
  <inkml:trace contextRef="#ctx0" brushRef="#br0" timeOffset="418">1362 577 7112,'0'10'3,"0"-3"0,2-7 0,4 0-106,6 0 1,3 0 0,3 0-3,-1 0 0,6 0 1,1 0-1,-3 0-85,-2 0 190,-1 0 0,7-7 0,2-3 0</inkml:trace>
  <inkml:trace contextRef="#ctx0" brushRef="#br0" timeOffset="1080">1886 629 7532,'18'-2'-593,"-1"-1"408,1-3 1,-7 0 0,1 6 0,1 0 134,3 0 1,3 0-1,3-2 1,1-2 54,-2-2 0,5-2 0,-3 5 1,-2-3-18,-1 2 0,-3-4 0,1 0 0,-1 1 192,0-1 1,-1 0 64,-4 2-195,-5-3 0,-7-3 0,-2 2-6,-3 2 0,-5 1 1,-8 3-27,1-2 1,0 0 0,-1 6-1,1 0-17,-1 0 1,1 0 0,-1 0-1,1 0 12,-1 0 0,1 0 0,-1 2 1,1 2 0,-1 2 0,3 7 0,1-1 0,3 4-3,-3 1 1,4-1-1,1-3 1,1-1 7,4 1 1,0 1 0,0 0 0,-2-3 39,3 3 1,1-5 0,4 1-9,3-2 0,-1 4 0,8-7 0,2-1-21,1-2 1,4-2-1,3 0 1,3 0-98,2 0 0,2 0 0,4-2 1,-2-2-52,-2-1 0,-1-3 0,3 4 0,-4-4-565,-2-2 683,6 7 0,-11-13 0,5 6 0</inkml:trace>
  <inkml:trace contextRef="#ctx0" brushRef="#br0" timeOffset="1392">2602 210 7569,'16'-2'0,"-3"-2"0,-1-1-290,2 1 254,1-6 1,-3 8-1,-1-4 133,3 4 1,1 2 0,3 0-52,-1 0 0,7 0 0,-1 2 0,0 4 17,3 6 0,-7 1 0,6 1 0,-2-3-111,1 3 0,-1 4 1,-6 3-1,-1 4-38,-4 2 1,1-3-1,-7 5 1,-2 0-49,-2-2 0,-2 6 0,-4-4 0,-6 2-78,-7-2 1,-12 4 0,-2-4 0,-8 2 211,-8-2 0,-11 4 0,-4-5 0</inkml:trace>
  <inkml:trace contextRef="#ctx0" brushRef="#br0" timeOffset="2030">437 158 7569,'-18'0'-390,"1"0"0,-1 0 362,1 0 1,-1 0 0,1 2-1,-1 2 108,1 1 0,5 9 0,1-2 0,-3 3-18,-1 3 1,-5 1 0,-1 2-1,-2 5-3,1 1 1,-3 2 0,2 6 0,1 0-14,3 0 1,1 0-1,3 1 1,1 3-50,3 2 1,7 0 0,-2-4 0,4 1-88,2 3 1,8-2-1,5-8 1,9-2-121,7 2 1,6-6-1,7-3 1,11-7-409,9-3 618,6-8 0,17 4 0,5-8 0</inkml:trace>
  <inkml:trace contextRef="#ctx0" brushRef="#br0" timeOffset="2693">3196 36 7341,'-12'0'-602,"1"0"0,-3 0 658,-1 0 1,3 0 0,0-2 49,-1-4 0,3 4-100,-2-4 1,9 2 0,-1 0 21,8-2 1,5 1 0,9 5 0,-1 0 25,1 0 1,-1 0 0,1 0-21,-1 0 1,0 0 0,1 0-38,-1 0 0,1 5 1,-3 3-1,-3 2-17,-6 3 0,2-3 1,-3 2-18,-1 1 1,-4 3 0,-5 1 22,-7 1 0,-2-6 1,-1-1-1,-1 1 30,-3-2 0,-3 5 0,5-5 0,1 1 49,5 1 0,-5-6 0,5 4 92,-5-3 0,6 1-107,5-2 1,5-4-1,5 4 1,7-4-11,4-2 0,3 0 1,2-2-1,5-2-57,1-2 0,0-6 0,6 5 0,0-1-122,4 0 0,2-4 0,-4 7 1,-1 1 138,1 2 0,8-6 0,2-2 0</inkml:trace>
  <inkml:trace contextRef="#ctx0" brushRef="#br0" timeOffset="3610">70 1188 7569,'-12'0'-1434,"1"0"1511,7 0-15,-4 0-35,8 0 0,8 0 0,1-2-10,1-4 1,0 4 0,-4-3-9,5 3 0,5 2 0,1 0 2,1 0 1,-1-6 0,3 0 0,1 2 11,2 2 0,6 2 0,-1-2 1,3-2 18,5-1 1,11-1 0,0 4 0,3-2-10,2-2 1,12 0-1,2 6 1,2-2-14,6-3 1,-10 3-1,8-4 1,-2 4-10,-2 2 0,13 0 0,-5 0 0,5 0 30,1 0 0,9 0 0,-6 0 0,-1 0 22,-6 0 0,1 0 0,1-2 1,-1-2-22,-3-2 0,2-2 1,-3 5-1,-1-3-19,-2 2 0,-10 0 0,-4 0 0,-6-2-2,-5 2 0,2 2 1,-9 2-1,-1 0-59,-2 0 0,-4 0 0,-4 0 0,-6 0-92,-3 0 1,-3 2 0,1 2-211,-1 2 0,-5 0 24,-1-6 0,-9 8 316,-2 3 0,-7-3 0,-11 0 0</inkml:trace>
  <inkml:trace contextRef="#ctx0" brushRef="#br0" timeOffset="4335">1729 1398 6625,'12'0'-16,"-1"0"67,3 0 0,1-6 0,3 0-20,-1 2 0,1 0 0,-1 0 0,1-1-41,-1 1 1,1 2 0,-3 0 0,-1-2-54,-3-2 0,-1-2 0,4 5 26,-3-3 1,-5-8 11,6 3 1,-8 1 2,2-2 1,-10 6 0,-4-3 0,-2 1 6,-3 4 0,3 2 0,-2 2 1,-1 0 16,-3 0 1,-1-6-1,-1 0 1,1 3 43,-1 1 1,1 2 0,-1 0 47,1 0 0,-1 0 1,1 0-72,-1 0 1,1 5-1,0 1 1,-1 0-19,1 2 0,-1 0 1,3 5-1,1-1-2,2 1 0,3-3 1,-5 2-1,4 1 3,3 3 1,1 1-1,6 1 1,0-1 11,0 1 1,0-1 0,0 1 2,0-1 1,0 1 0,2-3-1,2-1 60,1-3 1,9-5-1,-2 4 1,3 0-17,3-1 1,-1-5 0,1 2-1,1-2-39,4 2 1,-3-4-1,5 3 1,-2-3 8,1-2 1,5-2-1,-6-1 1,0-3 15,2 2 1,-5-4 0,5 0 0,-2 1 8,1-1 1,-7-4 0,-5 4-76,1-1 1,1 3 0,-1-4-583,-1 2-318,-8 3 915,4 5 0,-8-8 0,0-2 0</inkml:trace>
  <inkml:trace contextRef="#ctx0" brushRef="#br0" timeOffset="4997">3755 891 6182,'0'-9'432,"2"1"-369,4 8 1,3 0 0,9 0-37,-1 0 1,1 0 0,-1 0-69,1 0 0,-1 0 0,1 0-126,-1 0 1,-5 0-379,-1 0 545,1 0 0,-2 0 0,5 0 0,-5 0 0</inkml:trace>
  <inkml:trace contextRef="#ctx0" brushRef="#br0" timeOffset="5209">3825 996 7467,'-10'0'-678,"4"0"758,12 0 0,-2 0 1,8 0-49,1 0 0,3 0 0,1 0 0,1 0-160,-1 0 1,1 0 0,-1 0 127,0 0 0,9 0 0,1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1:44.908"/>
    </inkml:context>
    <inkml:brush xml:id="br0">
      <inkml:brushProperty name="width" value="0.08571" units="cm"/>
      <inkml:brushProperty name="height" value="0.08571" units="cm"/>
      <inkml:brushProperty name="color" value="#E71224"/>
    </inkml:brush>
  </inkml:definitions>
  <inkml:trace contextRef="#ctx0" brushRef="#br0">88 140 6499,'-10'8'-239,"1"-5"281,3 9 1,2-6 0,-8 4 224,-1-3-198,5-1 1,-2-6 253,4 0-266,5 0 1,-7-2-1,8-4-86,0-5 0,2-5 0,2-1-3,1-1 0,7 1 0,-4-1 1,2 3-20,3 3 0,-3-3 1,1 5-1,3-2 98,2 1 0,-5 7 0,1-2 0,1 4-13,3 2 0,1 0 1,1 0-1,-1 0-12,1 0 0,-3 2 0,-1 4 1,-2 4 12,1-1 1,7 7-1,1-5 1,-2 5-3,3 1 1,-1-5 0,-2 0-1,3 1-19,1 3 0,0 1 0,-5 1 0,-1-3-40,1-3 0,-3 3 0,-1-3 0,-3 4-17,3 1 1,0 1 0,-1-1 0,-1 0-115,1 1 1,1-6-1,0-1-174,-3 3 1,1 1 330,5 3 0,1-1 0,-1 1 0</inkml:trace>
  <inkml:trace contextRef="#ctx0" brushRef="#br0" timeOffset="317">682 0 6567,'-10'2'117,"2"4"1,3 5-86,-1 5 0,-8 3 0,3 5 0,-5 5 14,-1 4 0,-1 8 0,1-1 0,-1-1-30,1-2 1,1 4 0,3-1 0,1-1 18,-2-2 0,5-2 0,-1 0 0,0-2-86,1-4 1,5 2 0,-4-6 0,2 1-284,0-1 1,0-2 333,6-5 0,-7-1 0,-3 1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1:54.342"/>
    </inkml:context>
    <inkml:brush xml:id="br0">
      <inkml:brushProperty name="width" value="0.08571" units="cm"/>
      <inkml:brushProperty name="height" value="0.08571" units="cm"/>
      <inkml:brushProperty name="color" value="#E71224"/>
    </inkml:brush>
  </inkml:definitions>
  <inkml:trace contextRef="#ctx0" brushRef="#br0">629 245 7473,'10'-7'-1106,"5"5"1230,-13-6-63,6 8 1,-10 0 63,-4 0 1,2 0-1,-8 0-108,-1 0 1,3 6 0,-1 1 0,-3 3-50,-2 4 1,5 1 0,1 3 0,0-1 14,1 1 1,-1-1-1,-4 1 1,3-1 6,-3 1 1,1-1 0,-1 0 0,2 1 7,-1-1 0,3-1 1,0-3 0,3-1 2,1 0 0,8-3 1,4-3 5,5-4 0,-1-2 0,3 0 1,5 0 0,3 0 0,4 0 1,-3 0-1,3 0-3,2 0 0,-3 0 0,5 0 0,2 0-42,2 0 1,-4-2-1,0-2 1,0-1-53,-2 1 0,4 2 1,-6 2-55,3 0 0,-7 0 0,4 0 143,0 0 0,-5-8 0,5-2 0</inkml:trace>
  <inkml:trace contextRef="#ctx0" brushRef="#br0" timeOffset="322">786 280 7501,'-12'10'-258,"3"-2"202,1-1 1,2 3 0,6 10 0,0 1 36,0 2 1,-6 1-1,0-5 1,3 2 10,1 3 1,2-1 0,0-6 0,0 3-129,0 3 1,0-4 0,0 5-5,0-5 1,-6-1-1,0-1 140,2 0 0,2-7 0,2 6 0,0-7 0</inkml:trace>
  <inkml:trace contextRef="#ctx0" brushRef="#br0" timeOffset="811">1153 385 7305,'9'-8'-408,"-1"6"1,-16 6 439,-3 8 0,1 7 0,-2-7 9,-1 3 0,3 1 1,0-2-1,3-3 10,3 3 1,2 1 0,2 3-51,0-1 1,0-5 0,2 0 15,4 1 1,-2-5-1,7-2 1,1-2-30,-2 1 1,5-3 0,-3 4 0,5-4-17,6-2 0,-3-6 0,3-1 0,-3-1-53,-3 0 1,0-6-1,1 3 1,-3-5 62,-3-1 1,2-1-1,-9 1 27,-1-1 0,-2-5 1,-2 0 22,0 1 1,-7 3 0,-5 4 0,-4 1-25,-1 2 1,-1 8 0,1-1 0,0 3-23,-1 2 0,1 0 0,-1 0 0,1 0-7,-1 0 1,3 2 0,1 1-1,4 5-554,3 2 575,1-6 0,-2 11 0,-2-5 0</inkml:trace>
  <inkml:trace contextRef="#ctx0" brushRef="#br0" timeOffset="1222">1659 368 7250,'-8'-10'-987,"-1"2"1023,-9 8 1,7 0 0,-1 0 0,0 2 0,1 4 161,-1 6 1,6-3-133,-5 3 0,7 0 0,-2 5-27,4 0 0,-4 1 0,0-1 1,2 1-19,2-1 0,2 1 0,2-1 0,2 1-4,2-1 0,8-1 1,-3-3-1,7-3-65,5-2 1,-3-2 0,5-6-1,-2 0 4,0 0 1,6 0-1,-3-2 1,-1-2 72,0-2 0,-2-8 0,-5 3 0,-3-5-8,-3-1 1,2-7 0,-9 1-1,1 2 45,2 1 1,-6-3-1,2 0 1,-6 1-73,-4 3 1,-9-4-1,-1 1 1,-7 5-105,-4 3 0,-3 10 1,-6-1-504,-5 3 348,4 2 265,-13 7 0,13 3 0,-6 8 0</inkml:trace>
  <inkml:trace contextRef="#ctx0" brushRef="#br0" timeOffset="2190">2236 507 6796,'17'-6'0,"0"1"0,1-1-63,-1-2 0,-5 6 0,0-4 0,1 4 0,3 2 0,1 0 107,1 0 0,-1 0 0,1 0 0,1 0-80,4 0 0,-3-5 1,3-1-1,-2 2-297,3 2 333,-5 2 0,6-8 0,-7-2 0</inkml:trace>
  <inkml:trace contextRef="#ctx0" brushRef="#br0" timeOffset="2851">2969 333 7569,'-2'-10'-484,"-4"4"1,2 2 525,-7-2 43,-1 4 0,2-7-59,5 3 0,5 4 1,5-4-1,5 2-32,0-1 0,5 3 0,-3-4 0,3 4 15,3 2 1,5 0 0,1-2 0,-1-2-15,2-2 1,-4 0-1,7 6 1,-3 0 21,-4 0 0,4 0 1,-1 0-19,-3 0 0,-4 8-15,-5 4 1,-4 3-1,-8 3 12,0-1 1,-8-5 0,-4-1 0,-3 3-11,-3 2 0,1-5 0,0-1 0,-3 0 5,-3-1 1,9-3 0,-3 4 0,1-2 7,1-4 0,3-3 0,2 1-6,3 4-31,1-4 0,8 6-9,4-8 0,3 0 0,9 0 0,-1 0 13,1 0 0,-1-6 0,1 0 1,-1 2 29,1 2 0,-7 2 0,1 2 15,1 4 0,-3-2-15,2 8 0,-8-6 0,1 5 24,-3 3 0,-4 1 0,-3 1 34,-7-5 0,2 3 0,-1-8 1,-3 0-17,-1 1 1,-3-5 0,1 4-1,-1-2-6,1 2 1,-1-4 0,-1 4 0,-3-4 3,-1-2 0,0 0 1,5 0-1,1 0-200,-1 0 0,1 0-206,0 0 0,1-8 370,4-4 0,5-3 0,7-3 0</inkml:trace>
  <inkml:trace contextRef="#ctx0" brushRef="#br0" timeOffset="3489">3615 350 7453,'-11'0'-598,"-1"0"0,6 0 636,-6 0 1,7 0 104,-7 0 0,2-8-28,-1-3 0,3 1-79,8-2 0,2 8 0,4-3-33,5-1 0,5 6 0,1-4-3,1 4 1,-7 2 0,1 0-24,2 0 0,1 0 0,3 0-47,-1 0 1,-5 6-1,-3 2 1,1 0 41,0-1 0,-6 7 0,2-2 1,-5 3 4,-1 3 0,0-1 0,0 1 6,0-1 0,-5 0 1,-3 1-1,-2-3 13,-3-3 0,-1 4 0,0-7 0,3 3 8,-3 0 0,-1-7 0,-3 5 48,1-2 1,-1 4-12,1-7 51,7 1-49,2-6 0,16-6 1,4 1-29,3 1 0,-3-4 1,0 2-1,1 2-8,3 2 1,1 2 0,1 0 0,-1-2 11,1-4 1,-1 5-1,2-5 1,3 4 16,1 2 0,0 0 0,-5 0-32,-1 0 1,1 0-1,-1 0-124,1 0 1,-7 0-387,1 0 362,0 0 144,5 0 0,-7 0 0,-3 0 0</inkml:trace>
  <inkml:trace contextRef="#ctx0" brushRef="#br0" timeOffset="4035">4279 210 7569,'0'-9'-1050,"0"1"1132,0 8 0,-2 0-14,-4 0 0,2 0 1,-7 0-21,-3 0 1,4 0 0,-1 2 0,-1 4-9,2 5 1,-5-1 0,5 2 0,-2 1-49,1 3 1,5 1 0,-4 1 0,2-1-6,5 1 1,1 5 0,2 0 8,0-1 0,0-3 1,0-2-4,0 1 1,2-3 0,1-1 0,5-4-2,2-3 1,2-1 0,5-6 0,1 2-55,-1 4 0,0-4 0,1 4 0,-1-4 39,1-2 0,-1-6 0,1-2 0,-1 0 10,1 1 1,-7-5 0,-1 4 7,-2-1 0,-2-3 66,-6-6 0,-2 3 1,-4 3-50,-6 6 1,-3 5-1,-3 1 1,1 0-39,-1 0 1,-5 0 0,0 0-83,1 0 0,5 1 0,3 3-287,3 2 395,7 8 0,-12-5 0,7 9 0</inkml:trace>
  <inkml:trace contextRef="#ctx0" brushRef="#br0" timeOffset="4410">4576 53 7569,'17'0'-29,"1"0"1,-1 0-1,1 0-173,-1 0 0,1 0 1,-1 0-1,0 0 232,1 0 0,-1 0 1,1 0-1,-1 0 21,1 0 1,-3 2-1,-1 4 1,-2 4-18,1-1 0,1 7 0,-1-4 0,-3 3 13,-2 3 1,3 1-1,-5 2 1,0 3-39,2-3 1,-6 4 0,4 0 0,-5 1-6,-1-1 1,-7 6 0,-5-4 0,-3 2-35,-3 0 0,-1-2 0,-5 4 0,-5-3-28,-4-3 0,-4 6 0,-3-4 1,-7 2-394,-3 0 0,-9-7 451,1 1 0,-16-4 0,3-1 0</inkml:trace>
  <inkml:trace contextRef="#ctx0" brushRef="#br0" timeOffset="5136">594 193 7281,'-2'-12'7,"-4"3"-454,-6 1 1,-3 2 407,-3 6 0,1 0 0,0 0 0,-1 0 80,1 0 0,-7 0 1,1 0-1,2 0 71,1 0 1,-5 0 0,-4 0 0,-4 2-66,-2 4 1,6-2-1,0 5 1,0 1-19,2 0 1,-4 3 0,7 9 0,3 3-18,1 2 0,3 0 0,1 4 0,5-2-11,5 2 0,4 4 0,2 4 0,0 2-1,0-2 1,14 0 0,5-1 0,6 3-20,6-2 1,8-2 0,6-2 0,3 0-62,7 0 1,5 0 0,2-1 0,10-1 79,5-3 0,13 3 0,-42-20 0,1 1 0</inkml:trace>
  <inkml:trace contextRef="#ctx0" brushRef="#br0" timeOffset="5981">5012 36 7264,'16'-2'-1296,"-3"-2"1362,-1-2 1,0 0-12,5 6 0,1 0 0,-1 0 1,1-2-9,-1-3 1,-5 3-1,-1-4 1,3 4-5,1 2 0,-3 0 0,0 0-20,1 0 0,-5 8-60,-2 3 0,-4 5 8,-2 1 1,-2 1 0,-2-1 18,-2 1 0,-7-3 0,1-1 0,-4-3 29,-1 3 0,0-4 0,-1-1 0,1 1 54,-1 0 0,1-4 0,-1 5 84,1 3-23,7-6-92,2 7 1,10-13 0,4 4 0,6-4-16,3-2 0,3 0 1,1 0-1,2-2-12,3-4 1,5 4 0,-4-4 0,2 2-55,4-1 0,0 3 0,0-4 1,-4 4-136,-1 2 0,-3 0 0,-4 0 174,5 0 0,-5 0 0,6 0 0</inkml:trace>
  <inkml:trace contextRef="#ctx0" brushRef="#br0" timeOffset="7010">210 1188 6497,'7'-9'-20,"3"1"1,8 8 0,-1 0-3,1 0 0,-1 0 1,0 0 1,-5 0-1,0 0 1,1 0 26,3 0 1,3 0-1,3 0 1,1 0 8,-2 0 1,6-6 0,2 0 0,6 0 13,6-1 1,-2 5 0,8-4 0,-1 4-17,-1 2 1,11-6 0,-2 0-1,5 2-3,1 3 1,4-5 0,-4 0 0,0 2 1,0 2 0,4 0 0,-2-2 0,2-2-6,2 3 0,6 1 0,-8 2 1,4 0-8,2 0 1,-8 0 0,-2 0 0,0 0 12,4 0 0,4-2 0,2-2 0,0-2 12,0 2 0,6 2 1,-1 2-1,-1 0 18,-2 0 1,-8-2 0,-2-2-1,-2-1 4,-4 1 0,5 2 1,-3 2-1,-2 0 7,-2 0 0,1 0 1,1 0-1,0 0-17,-5 0 0,1 0 1,-5 0-1,3 0 11,2 0 0,7-6 1,-1 0-1,-2 0-98,-1-2 0,-3 7 0,-2-7 0,-1 2 93,-3 0 0,-1-6 1,2 7-1,-5-1 84,1-2 0,-4 6 1,5-4-1,-1 4-40,-4 2 1,4-5-1,-3-1-80,-1 2 0,-8 2 0,-4 2 0,1 0 1,-3 0-62,0 0 1,-2 2-1,-5 2-528,-1 2 0,-1 1-75,-5-1 658,-3-4 0,-16 14 0,-1-7 0</inkml:trace>
  <inkml:trace contextRef="#ctx0" brushRef="#br0" timeOffset="7760">1834 1450 6986,'17'-15'-619,"-1"1"573,-5 3 1,5 7-1,-6-4 1,1 2 92,1 0 0,0-1 1,5 3-1,1-2 40,-1 2 1,6-4-1,1 2 1,-3 3-48,-2 1 0,5 2 0,-1 0 0,-2 0-64,-1 0 1,-3 0 0,1 0-37,-1 0 1,-7 7 18,-4 5 0,-6 2 0,-6-1 0,-6-1 15,-3 1 1,-5-3 0,-3 2 0,-4-1 32,0-1 0,-4 4 1,7-7-1,3 1 30,1 0 1,3 0 57,0-2-93,7-5 0,10 7 0,11-8-2,5 0 1,7 0-1,1-2 1,-1-2-5,2-1 0,-4-1 0,7 6 0,-3 0-1,-4 0 1,-1 0 0,-3 0 3,1 0 0,-7 6 0,-1 1 24,-2 3 1,-3-4 0,-5 6-11,0 1 1,0 3 0,-1-1-1,-5-1 3,-6-3 0,-3 1 0,-3 4 1,1-3 3,-1-1 1,-1-6-1,-3 3 1,-1-1-19,2-4 0,-4 4 0,1-2 1,3-3-3,1-1 0,3 0 0,0 2 0,-1 2-137,1-2 0,-1-2 0,3-4-468,3-4 605,4 4 0,0-13 0,-1 5 0</inkml:trace>
  <inkml:trace contextRef="#ctx0" brushRef="#br0" timeOffset="8327">2567 1433 6361,'-9'-8'40,"-1"6"1,6-6-2,-2 1 1,0 3-1,6-8 0,0-1 0,2 5 0,2 0 0,4 2 5,2 0 1,1-5 0,7 5-16,-1 2 1,1 2 0,-1 2 0,1 0 21,-1 0 1,1 0 0,-1 0-94,1 0 1,-1 0 0,-1 2-12,-5 4 1,3 4 0,-8 7 0,-3 1 35,-1-1 0,-9 2 0,-5 1 16,-4-3 0,-1 5 1,0-11-1,1 5-2,4 1 0,-3-1 0,5-3 0,-2-3 0,1-2 1,5 3 54,-6-5 61,8 8-27,-3-12-58,7 6 1,6-10-1,1-2 1,3-2-6,4 2 0,1-4 0,3 2 0,-1 1 44,1-3 0,7 6 1,2-4-18,0 4 0,-2 2 0,-7 0-60,-1 0 1,1 0-1,-1 0 1,1 0-1,-1 0-69,1 0 1,-1 0 0,0 0-303,1 0 0,-6 0-245,-1 0 626,-7 0 0,12-8 0,-7-1 0</inkml:trace>
  <inkml:trace contextRef="#ctx0" brushRef="#br0" timeOffset="8748">3371 1293 7427,'0'-17'-911,"0"5"690,0 0 415,0 9-64,0-5 0,-2 8-38,-4 0 0,-4 8 0,-5 3-58,3 5 1,-2 7-1,9 0 1,-1 1-10,-2 1 0,6-4 0,-6 6 0,3-1-18,-1-5 1,0 4-1,6 0 1,0 1-9,0-1 0,6-2 0,1-5 0,3-3-24,4-3 0,1 1 1,3-5-7,-1 2 0,1-6 0,-1 1 1,1-3 14,-1-2 0,1-2 0,-1-3 0,0-7 51,1-4 1,-6-1-1,-3-2-18,-1-5 0,-2 5 1,-8-4-57,-4 3 1,-4 5 0,-7 1 0,-2 4-18,-5 3 1,-3 1-1,-8 6 1,0 2-168,0 4 0,-2-3 223,-3 9 0,3 0 0,-6 5 0</inkml:trace>
  <inkml:trace contextRef="#ctx0" brushRef="#br0" timeOffset="9518">5117 1031 7284,'0'-9'-606,"0"1"661,0 8 1,2-6 0,4 0-1,6 2 0,3 2 0,3 0-29,-1-3 1,6 3-1,2-4 1,1 4-8,-1 2 1,4 0 0,-4-2 0,0-2-34,1-2 0,5 0 0,-2 6 0,2 0-27,-2 0 0,2-2 0,-6-1 0,1-3-35,-1 2 1,-2 2 0,-5 2-404,-1 0 222,-7 0 257,-3 0 0,-14 8 0,-3 1 0</inkml:trace>
  <inkml:trace contextRef="#ctx0" brushRef="#br0" timeOffset="10110">5362 857 7342,'0'9'-1102,"0"-1"1308,0-8 169,0 0-331,0 8 1,2-4 20,3 7 1,-3-5-1,4 6 0,-4-1 0,-2 7-21,0-1 0,2 1 1,2-1-28,2 1 0,0-1 0,-6 1 1,0-1 3,0 1 1,0-1 0,1 1 10,5-1 0,-4 0 1,4 1-1,-2-3 27,2-3 0,-4 4-6,4-5 1,-5 5-58,-1 1 0,0 1-111,0-1 0,-1-5-111,-5-1-591,4-7 817,-14 4 0,14-8 0,-5 0 0</inkml:trace>
  <inkml:trace contextRef="#ctx0" brushRef="#br0" timeOffset="13439">6270 472 7569,'11'0'-507,"1"0"0,-6 0 430,6 0 140,-1-7 1,7 5-1,-1-4 1,-1 2-6,-5-2 0,5 4 1,-5-4-1,5 4-27,1 2 0,1 0 0,-1 0-50,1 0-54,-1 0 1,-1 2 38,-5 4 0,-3 4 0,-10 5 0,-2-1 24,-1-2 0,-9-7 1,2 5-1,-3 0 2,-3 0 1,1-5-1,-1 7 14,1 2 0,5-7 0,1-1-12,-3-4 0,6 0-25,2 4 0,6-4 0,6 4 23,6-4 0,3-2 0,5 0 1,1 0 1,3 0 1,-1 0-1,-6 0 1,1 0 24,-1 0 1,-5 0-1,-2 2 1,-1 1 31,1 3 0,-6 8-22,2-3 1,-4 5-1,-2 1 0,0 1 1,-8-6 0,-4-3 0,-1 1 12,1 0 0,-4-6 0,5 3 0,-7-1-3,-5 0 1,4 0 0,-5-6 0,5 2-41,1 4 0,1-4 1,0 3-1,-1-3-92,1-2 1,5 0-495,0 0 273,1 0 314,9-7 0,4-3 0,15-8 0</inkml:trace>
  <inkml:trace contextRef="#ctx0" brushRef="#br0" timeOffset="13849">6881 472 6655,'-12'0'288,"1"0"-227,-3 0 0,4 6 0,-1 2 0,-1 2-42,2 3 0,1-3 0,5 2 1,-2 1-23,2 3 0,2 1 0,2 1 22,0-1 1,0-5 0,2-3 0,2 1-57,2 0 0,7-6 0,-1 3 19,4 1 0,1-6 1,1 4-1,-1-4 2,0-2 0,1-2 0,-1-2 0,1-4 10,-1-1 0,-5-3 0,0-4 0,-1 3 1,-1 1 1,-2 1-1,-6-7 26,3 1 0,-3-1 1,2 3-12,-8 3 1,-5-2 0,-11 9 0,-1 1-86,-2 2 0,-1 2 0,5 0-35,-4 0 1,3 0-1,-3 0 1,6 2-98,5 4 0,-2-3 207,9 9 0,6-8 0,9 4 0</inkml:trace>
  <inkml:trace contextRef="#ctx0" brushRef="#br0" timeOffset="14234">7265 507 7396,'0'-11'-103,"0"-1"1,-2 8 9,-4-2 0,3 4 0,-7 4 157,2 4 0,-4 4 0,5 7-40,-3 1 1,6-1 0,-2 1 0,2-1-31,-1 1 0,3-1 0,-4 1 0,6-3 18,6-3 0,-2 1 0,7-5 0,3 0-55,1 0 0,3-3 1,-1-5-1,3 0-39,3 0 1,-4 0 0,7-2 0,-3-1 78,0-3 1,0-8-1,-5 3 32,-1-5 1,-7-1-1,-4-1 1,-4 1-33,-2-1 0,0 1 0,-2 1 0,-4 3-36,-6 1 0,-9 2 0,-2-3 0,-1 3-25,-1 2 0,6 2 0,-4 6 0,3 0-495,3 0 559,-1 0 0,1 0 0,-1 0 0</inkml:trace>
  <inkml:trace contextRef="#ctx0" brushRef="#br0" timeOffset="14481">7754 542 7724,'2'-9'-116,"4"3"0,4 4 1,7 2-54,1 0 1,-1 0 0,1 0 168,-1 0 0,8 0 0,2 0 0</inkml:trace>
  <inkml:trace contextRef="#ctx0" brushRef="#br0" timeOffset="15677">8453 350 7335,'-8'-10'-566,"6"1"465,-4 3 0,4 2 235,2-8-123,0 1 0,2-5 0,4 5 0,6 5 1,3-2 0,3 2-23,-1 2 0,1 2 1,-1 2-1,1 0 0,-1 0 0,-1 2 0,-3 2 0,-1 4-5,1 2 0,-5-5 0,0 5 0,-2 0-11,0 0 1,-1-5-1,-5 7 1,-2 0 16,-3-3 1,-5 7 0,-8-6 11,1-1 0,0 5 0,-3-8 25,-3-2 0,3 3 0,-3-1-12,4-2 5,9-2 1,4-2-21,12 0 0,4 0 1,9 0 4,4 0 1,3 0-1,3 0-1,-6 0 1,-4 6 0,-1 2-4,-1 1 1,-5 1-1,-2 4 20,-3-3 1,-1 1-1,-8 5 1,-3-1 33,-7-5 0,-4 5 0,-1-6 1,-1-1-17,1-3 0,-2 2 0,-3-2 1,-1-2-20,2-2 0,-1 3 0,1 1 0,-2-2-130,1-2 0,3-2-196,1 0 1,9-8-294,3-3 599,4-5 0,17-1 0,5-1 0</inkml:trace>
  <inkml:trace contextRef="#ctx0" brushRef="#br0" timeOffset="16253">8977 280 7569,'0'-17'-485,"0"7"1,-2 2 543,-4 8 123,4 0-151,-6 0 1,10 0-1,4 0-48,6 0 1,-3 0 0,3 0 0,2 0-10,1 0 1,3 0 0,-1 0-1,0 0-43,1 0 1,-1 0 0,1 0 0,-1 0 47,1 0 1,-1 2 0,1 2 12,-1 2 1,1 0 13,-1-6 0,-1 2 72,-5 4 37,-3-4-60,-8 5 1,0-5-19,0 4 1,-6-2-1,0 8-6,3 1 1,-7 3-1,0 1-18,0 1 0,1-1 1,5 1-1,-4-1-8,-2 0 1,5 1 0,-5-1 12,2 1 0,0-1 0,4 1-102,-1-1 1,-1 1 0,4-3-248,-4-3 1,4 3 330,-4-3 0,12-4 0,4 0 0</inkml:trace>
  <inkml:trace contextRef="#ctx0" brushRef="#br0" timeOffset="16906">9431 298 7569,'9'0'-1009,"1"-2"964,-4-4 0,-2 4 0,8-4 84,1 4 1,-3 0 0,1-2 0,3-1-33,2 1 0,3 2 1,2 0-1,3-2 37,-3-2 0,0 0 1,1 6-1,1 0-5,-2 0 1,-7 0-1,-3 0-63,3 0 0,-6 8 0,-2 4 0,-6 1 0,-4 1 0,-4-2 9,-2 1 1,-1-3 0,-9 1 0,-1 1 30,-2-2 0,-1 3 0,7-7 0,-1 0 8,1 2 1,-1-6-1,3 6 1,1-3-22,3 1 0,5 0-69,-6-6 47,8 0 0,-1 0 0,10 0-5,7 0 1,4-6 0,1 0 0,0 2 20,1 3 0,-1 1 0,1 0 1,-1 0 20,1 0 0,-1 5 0,1 3-13,-1 2 1,-7-4 0,-2 5 26,-1 3 1,-5 1 0,4 3 43,-4-1 0,-4-5 0,-4 0-19,-5 1 1,-5 1-1,-1-3 1,-1-3-37,1 0 1,-6-6 0,-1 6 0,1-3-26,-2 1 1,3 0-1,-5-6 1,2 0-55,4 0 0,-1 0 0,1 0-219,-2 0 0,-1 0 1,9-2-175,3-4 451,-3-3 0,13-9 0,-6 1 0</inkml:trace>
  <inkml:trace contextRef="#ctx0" brushRef="#br0" timeOffset="17336">9920 53 7331,'17'0'-340,"1"0"0,-7 0 1,1 0 289,2 0 0,1 0 1,3 2 171,-1 4 0,0-4 1,1 4 22,-1-4 1,1 5 0,-1 3-68,1 0 1,-1 3 0,1-5-1,-3 2-31,-3 3 0,3 3 1,-3 1-1,4 1-26,1-1 1,-5 3-1,-3 1 1,1 2 9,0-1 0,-6 3 0,2 0 1,-5 0-6,-1 1 1,0 3 0,0-6 0,0 0-120,0 3 0,-7-5 0,-5 6 0,-3-2-7,-3-3 0,-5-1 0,-2 0 1,-3 3-72,-3-3 1,-2-2 0,-2-1 0,-1-1 170,-5 1 0,-4-1 0,-7 1 0</inkml:trace>
  <inkml:trace contextRef="#ctx0" brushRef="#br0" timeOffset="18061">6444 123 7569,'0'-10'-1332,"0"3"1376,0 7 1,-2 0 18,-3 0 1,1 0-1,-8 0-7,-1 0 1,-3 2 0,-1 1 0,-1 5 6,1 2 0,-3 2 0,-1 5 0,-4 2-27,-3 5 1,1-3-1,-4 6 1,2 0 0,-2 1 1,0 1-1,0 6 1,4 0-5,2-1 1,3 1 0,11-2 0,5-2-9,4-1 1,2-1-1,0 6 1,2-2-33,4-4 1,3 4 0,11-6 0,3 2-91,6 0 0,12-2 0,5 4 0,7-4-151,5-1 0,6-3 248,12-6 0,-4 1 0,5-1 0</inkml:trace>
  <inkml:trace contextRef="#ctx0" brushRef="#br0" timeOffset="18866">10356 158 7569,'0'-12'-920,"2"3"791,4 1 0,4-4 0,7 5 1,1-1 181,-1 0 1,1 2 0,-1 6 43,1 0 1,-7 0 0,1 0-67,2 0 0,-1 2 0,1 4-47,-3 6 1,-7-3-1,2 3 12,-4 1 1,-2 3 0,-2 0 0,-2-3 44,-2-1 1,-7-1 0,1 7-31,-3-1 1,-5 1-1,-1-1 1,-2 1 56,1-1 1,3-1 0,1-3 45,1-1 1,-1-2 20,1 1-125,7 5 0,4-14 0,14 4 0,8-4-6,5-2 1,10 0-1,-2-2 1,2-2-49,-2-2 0,4-2 1,-4 4-1,2-2-125,-1 3 1,3 1 0,-6 2 168,0 0 0,6-8 0,-6-2 0</inkml:trace>
  <inkml:trace contextRef="#ctx0" brushRef="#br0" timeOffset="19835">6305 1206 6192,'-8'-10'-318,"6"-5"393,-6 5 1,10-6 227,4 5-176,-4-5-46,6 14 1,-6-5-91,3 7 1,5 0-1,8-2 1,1-2 6,4-2 1,-1 0 0,7 6 0,2 0 11,2 0 1,8-2 0,-1-2 0,-1-2 5,-2 3 1,4 1-1,-1 2 1,1-2-6,2-4 1,-4 4-1,5-4 1,1 4-19,0 2 0,-1-6 1,5 1-1,-3 1-6,3 2 1,3-4 0,5 0-1,3 2 6,2 2 0,6-4 0,3 1 0,-1 1 4,4 2 1,-10 0-1,6-2 1,-2-2 5,0 2 1,2 0 0,0 0 0,-1-1 27,1 1 1,0-4 0,0 2 0,-2 0 68,-4-1 1,2 5 0,-6-4-1,0 4-81,0 2 1,0 0 0,-3 0-1,1 0-9,-2 0 1,-1-2 0,-3-2-1,-2-2 11,-3 2 0,3 2 0,-3 2 1,2 0 16,-3 0 1,5 0-1,-5 0 1,3 0 17,-3 0 1,5 0 0,-7 0-1,1 0-3,-4 0 0,1 0 1,-3 0-1,-4 0-63,-4 0 1,-8 0 0,5 0 0,-3 0-23,-4 0 0,-3-1 0,-5-3-682,-1-2 714,-1 0 0,-1 6 0,-2 0 0</inkml:trace>
  <inkml:trace contextRef="#ctx0" brushRef="#br0" timeOffset="20673">7300 1381 6729,'0'-12'77,"0"0"0,2 3-43,4-3 1,4-2-1,7 8 1,1 3-25,-1 1 1,0 0 0,3-2 0,1-2-18,3 2 1,-1 2 0,-6 2-1,1 0-35,-1 0 1,1 6 0,-3 2-41,-3 1 0,1-3 0,-7 6 56,-2 2 0,-8-5 0,-4 3 0,-1 0 47,-5-3 0,-7 5 0,-2-6 24,1 1 1,3-3 0,1 4 0,1-2-52,7 5 0,4-11 1,12 4-1,6-4 1,5-2-1,5 0 1,1 2 21,-2 4 0,4-4 1,1 3-1,-1-3-2,0-2 1,-4 2 0,-7 2 0,-2 4-6,1 2 1,-5-5 0,-2 7 22,-4 2 0,-4 1 1,-4 1 21,-6-5 1,-5 5 0,-4-6 0,-3-1 29,3-3 0,-4 2 0,0-2 1,-1-2-28,1-3 0,0 5 0,4 0 0,-3-2-65,3-2 0,1-2 0,3 0 0,0 0-156,-1 0 1,6 0-1,1 0-228,-3 0 0,6-8-224,3-3 616,3-5 0,2-1 0,0-1 0</inkml:trace>
  <inkml:trace contextRef="#ctx0" brushRef="#br0" timeOffset="21123">7842 1363 7569,'0'-10'-1004,"0"3"1058,0-1 0,1 6-10,5-4 0,4 4 0,7 2-17,1 0 0,-1 0 0,1 0 0,-1 0-35,1 0 0,1 0 1,3 0-1,1 0 27,-2 0 0,4 0 0,-1 0 0,-3 0-100,-2 0 0,-1 0 57,-1 0 163,1 0-33,-8 0-72,-3 0 13,-7 0 1,0 2 0,0 4 38,0 6 1,-6-3 0,1 3-1,-1 1-76,-2 3 1,6 1 0,-4 1 0,2-1-42,-1 1 1,3-1-1,-4 1 1,4-1-185,2 1 0,0-7 0,0 1-52,0 2 1,0 1-154,0 3 420,0-9 0,8 7 0,1-7 0</inkml:trace>
  <inkml:trace contextRef="#ctx0" brushRef="#br0" timeOffset="21676">8558 1258 7455,'9'-7'-367,"5"3"0,-6-6 439,1 2 1,3 2-1,5 4 1,1-1-28,-1-3 1,1 0 0,1 6 28,5 0 0,-9 0 0,6 0-68,1 0 0,-1 6 1,-5 1-48,-5 3 0,-3 2 1,-8 5 19,0 1 1,-8-1 0,-3 1 0,-5-3 3,-1-3 0,-3 3 0,-1-5 0,-2 2 13,1-1 1,3-7-1,1 4 52,1 0 1,1-4-104,5 7 31,3-7 1,16 4 0,3-8 0,5 0 15,1 0 0,7 0 1,-1 0-1,0 0 40,2 0 0,-5 0 0,3 0-5,-3 0 0,-3 6 0,-1 1 0,-5 3-19,-5 4 1,2-5 0,-2 3-1,-3 2 39,-1 1 0,-4-3 0,-1 0 0,-5 1 53,-2 3 0,-2-1 0,-7-1 0,-2-5-7,-3-1 1,-5 4 0,6-4 0,2-1-32,1 1 0,-3-2 0,0-6 0,-1 0-100,-1 0 0,6 0 1,-4 0-1,3 0-220,3 0 1,-1 0 0,1 0 0,-3 0 257,-3 0 0,4-8 0,-7-2 0</inkml:trace>
  <inkml:trace contextRef="#ctx0" brushRef="#br0" timeOffset="22713">10514 1031 7109,'0'-17'176,"0"-1"-165,7 9 0,-3 1-21,8 8 0,-1 0 0,7 0 1,-1 0-72,1 0 0,5 0 0,2 0 1,1 0 34,-1 0 0,4 0 1,-4 0-1,0 0 32,1 0 0,-1 0 0,-4 0 0,2 0-12,-1 0 0,3 6 0,-2-1 0,-1-1-55,-3-2 1,-1-2 0,-1 0-366,0 0 446,-7 0 0,-2 0 0,-8 0 0</inkml:trace>
  <inkml:trace contextRef="#ctx0" brushRef="#br0" timeOffset="23069">10793 839 7569,'0'10'-774,"0"-2"562,0-8 406,0 0 1,0 7-99,0 5 0,0-2 1,0 1-1,0 3-17,0 1-1,0 3 1,0 1 0,0 3-51,0 1 1,0 2 0,0-3-1,0 1-97,0-2 1,-6 4-1,0-1 1,2-3-160,3-2 0,1 1 0,-2 1 228,-4 2 0,4 1 0,-6-7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18.938"/>
    </inkml:context>
    <inkml:brush xml:id="br0">
      <inkml:brushProperty name="width" value="0.08571" units="cm"/>
      <inkml:brushProperty name="height" value="0.08571" units="cm"/>
      <inkml:brushProperty name="color" value="#E71224"/>
    </inkml:brush>
  </inkml:definitions>
  <inkml:trace contextRef="#ctx0" brushRef="#br0">1 350 6260,'11'0'37,"1"0"0,0 0 1,5 0-1,1 0-20,-1 0 1,1-2-1,-1-2 1,1-2 5,-1 3 1,0-1-1,1 0 1,-1-2 40,1 2 1,-1 2 0,1 2 0,-1 0-44,1 0 0,5-6 1,0 0-1,-1 3-28,-3 1 0,4 2 1,1 0-1,-1 0-49,2 0 1,-5 0 0,5 0-1,-2 0-41,0 0 0,1 0 0,-7 0-125,1 0 1,-1 0 221,0 0 0,-7 0 0,-2 0 0,-8 0 0</inkml:trace>
  <inkml:trace contextRef="#ctx0" brushRef="#br0" timeOffset="607">437 1 6262,'0'11'78,"0"1"0,0 0 15,0 5 0,2-1 0,2-3-49,2-1 0,0 0 0,-6 5 0,0 0-5,0 1 0,0-1 0,0 1 0,0-1-19,0 1 0,0-1 0,0 1 1,0-1 17,0 1 1,0-1-1,0 1 1,0-1 5,0 1 1,6-1 0,0 2-10,-3 5 1,-1-5 0,-2 4-1,0-3-17,0-3 0,0 1 1,0-1-66,0 1 1,0-7 0,0 1-2,0 1 1,0-3-1,0 2 48,0 1 0,-7-5 0,-3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2.704"/>
    </inkml:context>
    <inkml:brush xml:id="br0">
      <inkml:brushProperty name="width" value="0.08571" units="cm"/>
      <inkml:brushProperty name="height" value="0.08571" units="cm"/>
      <inkml:brushProperty name="color" value="#E71224"/>
    </inkml:brush>
  </inkml:definitions>
  <inkml:trace contextRef="#ctx0" brushRef="#br0">16 35 6395,'-8'-5'139,"8"-1"0,2 0 0,10 6-104,2 0 1,1-6 0,3 0-1,-1 2-21,1 2 1,-1 2 0,0 0-1,3 0-32,3 0 0,-3 0 0,3 0 0,-4 0-41,-1 0 0,-7 2 1,1 4 15,2 6 1,-7-2-1,-1 1 1,-4 3 30,-2 1 0,-2 1 0,-2-3 1,-3-1 7,-3 2 0,-4 1 0,-7 3 0,-2-3 15,1-3 0,3 3 0,1-3 2,1 3 1,5-5 0,3-2 26,1 0-18,2-6 1,8 5-1,4-7-5,5 0 1,5 0-1,3 0 1,3 0 7,1 0 1,2 6 0,-3 0-14,1-2 1,0 6-11,-5 1 0,-9 5 1,-3 1 21,-4 1 0,-4-1 1,-4 1 2,-5-1 1,-5-5 0,-3-3-1,-3 1 22,-1 0 0,-6-6 0,6 2 0,-1-3-36,-1 3 0,4-4 1,-6 4-1,1-4 3,5-2 1,7 0 0,3 0-221,-3 0 1,7-2-265,1-4 1,6 2 467,6-7 0,3-1 0,9-5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3.109"/>
    </inkml:context>
    <inkml:brush xml:id="br0">
      <inkml:brushProperty name="width" value="0.08571" units="cm"/>
      <inkml:brushProperty name="height" value="0.08571" units="cm"/>
      <inkml:brushProperty name="color" value="#E71224"/>
    </inkml:brush>
  </inkml:definitions>
  <inkml:trace contextRef="#ctx0" brushRef="#br0">123 105 7569,'10'-8'-228,"3"4"1,-7-7-1,-2-3 1,-4 0 114,-6 3 0,2 3 354,-7 8-213,-1 0 53,-6 0-40,9 0-44,1 0 0,0 0 2,-3 0 30,3 8-26,0-6 0,2 13 0,0-3 25,3 3-22,1 3 1,2-1 0,0 1 0,0-1-7,0 1 1,2-7-1,1 1 1,5 0-6,2-3 1,2 1 0,5-6-12,0 2 20,1 0-73,-1-6 71,1 0 0,-1 0-4,1 0-15,7-8 13,-6-2 2,7 0 52,-17-5-52,7 5 0,-12-7-2,7-1 184,-7 1-176,4-1 8,-8 1 11,0-1 1,-6 1-1,-2-1 1,-1 3-10,-5 3 1,-7 3-1,-2 5-108,1-2-27,-5 0 133,0 6-221,0 0 3,-6 0 185,13 8 11,-5-6-140,8 13 1,-1-13 63,8 14 0,3-7 86,7 9 0,0-1 0,0 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23.753"/>
    </inkml:context>
    <inkml:brush xml:id="br0">
      <inkml:brushProperty name="width" value="0.08571" units="cm"/>
      <inkml:brushProperty name="height" value="0.08571" units="cm"/>
    </inkml:brush>
  </inkml:definitions>
  <inkml:trace contextRef="#ctx0" brushRef="#br0">1 43 7488,'17'-7'-157,"-5"5"1,-2-6 312,-3 0-34,-1 6 1,-6-4-7,0 12 0,0 4 0,0 7-22,0 1 1,2-7 0,2 1-158,2 2 0,2-1 1,-4 1-1,3-4-29,3-3 0,2-1 0,5-4 0,1 2 27,-1 2 1,0 0 0,1-6 0,-1-2 17,1-4 0,-1 2 1,1-6-1,-3 1 33,-3-1 1,3-2 0,-3-3-1,2 1 55,-3 2 1,3 1 370,-8-7-90,7 1-346,-11-1 1,6 11 0,-8 7-38,0 9 0,0 7 0,0 1-74,0 1 0,0-1 1,0 1-1,0-1-279,0 1 0,2-7 414,4 1 0,4 0 0,7 5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3.450"/>
    </inkml:context>
    <inkml:brush xml:id="br0">
      <inkml:brushProperty name="width" value="0.08571" units="cm"/>
      <inkml:brushProperty name="height" value="0.08571" units="cm"/>
      <inkml:brushProperty name="color" value="#E71224"/>
    </inkml:brush>
  </inkml:definitions>
  <inkml:trace contextRef="#ctx0" brushRef="#br0">70 36 7569,'10'-12'-658,"-6"3"242,-8 1 435,2 2 113,-14 6-102,14 0-1,-13 0 46,13 0-33,-14 0-17,15 8 17,-15 1 21,14 1-37,-6 6 1,8-7-22,0 9 1,0-7 0,0 1 0,2 2-73,4 1 96,-4-5 15,14 5-51,-7-13 0,9 8 0,-1-6 0,1 2-4,-1-2 0,-1-4 0,-3-4 0,-1-4 13,1-2 0,1-1 0,0-7 11,-3 1 1,-7 5 0,2 0 0,-4-1 1,-2-3 0,-8-1 0,-4 1-76,-3 5 0,-4 3 1,-3 8-1,-1 0-98,2 0 0,1 0 0,3 0-311,-1 0 470,1 0 0,7 8 0,2 1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3.683"/>
    </inkml:context>
    <inkml:brush xml:id="br0">
      <inkml:brushProperty name="width" value="0.08571" units="cm"/>
      <inkml:brushProperty name="height" value="0.08571" units="cm"/>
      <inkml:brushProperty name="color" value="#E71224"/>
    </inkml:brush>
  </inkml:definitions>
  <inkml:trace contextRef="#ctx0" brushRef="#br0">1 70 7569,'8'-10'-1013,"-5"0"1126,9 5 0,-6 3-66,5-4 0,1 4-159,6 2 0,-1-6 0,1 0 0,-1 2-339,0 2 451,1 2 0,7-7 0,2-3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4.142"/>
    </inkml:context>
    <inkml:brush xml:id="br0">
      <inkml:brushProperty name="width" value="0.08571" units="cm"/>
      <inkml:brushProperty name="height" value="0.08571" units="cm"/>
      <inkml:brushProperty name="color" value="#E71224"/>
    </inkml:brush>
  </inkml:definitions>
  <inkml:trace contextRef="#ctx0" brushRef="#br0">0 88 7569,'6'-11'-131,"2"-1"-170,2-2 0,-5 7 0,5-1 375,-2 0 1,5 6-1,-1-6-31,4 1 0,1 5 0,1-4 0,-1 4-31,0 2 1,1 0 0,-1 0-1,1 0-5,-1 0 1,-5 0-1,0 0 1,-1 2-63,-1 4 0,4-2 0,-9 7 8,-1 3 1,-2 1 0,-4 1 0,-2-3 13,-1-1 0,-9 0 1,4 5-1,-1-1 7,-1-5 0,8 5 0,-4-6-24,1-1 0,5 7 38,-4-5 1,12-3-1,5 0 62,5 0 1,1-4 0,1 5 5,-1-1 1,1 6 0,-3-3-59,-3 5 1,1 1 0,-7 1-5,-2-1 0,-4 1 0,-6-3-6,-5-3 1,-5 1 0,-1-5-1,-3 0-1,-3 0 1,2-2-1,-7-6 1,1 0-45,0 0 1,6 0-1,-3 0 1,5 0-88,2 0 0,1-2 144,4-4 0,-3-4 0,5-7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4.493"/>
    </inkml:context>
    <inkml:brush xml:id="br0">
      <inkml:brushProperty name="width" value="0.08571" units="cm"/>
      <inkml:brushProperty name="height" value="0.08571" units="cm"/>
      <inkml:brushProperty name="color" value="#E71224"/>
    </inkml:brush>
  </inkml:definitions>
  <inkml:trace contextRef="#ctx0" brushRef="#br0">1 88 7343,'6'-12'-242,"-1"0"1,3 8-1,-4-3 219,2-1 0,2 6 1,-2-4 21,5 4 0,-1 2 0,0-2 0,-1-2 11,1-1 1,2-1-1,5 4-24,1-4 1,-1 4 0,0-4-1,1 4 7,-1 2 0,1 0 0,-1 0 33,1 0 0,-7 0 17,1 0 0,-8 2 0,2 4 21,-4 6 1,-2 3-1,-2 3 1,-2-1-35,-2 1 0,-6 5 1,7 0-1,-1-1-38,-2-3 1,6-2 0,-4 1 0,4-1-97,2 1 0,-6-1 0,1 1-91,1-1 0,2 1 195,2-1 0,8-7 0,1-2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4.932"/>
    </inkml:context>
    <inkml:brush xml:id="br0">
      <inkml:brushProperty name="width" value="0.08571" units="cm"/>
      <inkml:brushProperty name="height" value="0.08571" units="cm"/>
      <inkml:brushProperty name="color" value="#E71224"/>
    </inkml:brush>
  </inkml:definitions>
  <inkml:trace contextRef="#ctx0" brushRef="#br0">1 70 7424,'15'-11'-183,"-3"-1"1,4 2-1,-5-3 1,5 3-1,1 2 191,1 4 0,-1 2 0,1 2 0,-1 0-12,0 0 1,-5 0-1,0 0 4,1 0 1,1 2 0,-2 4 0,-5 4-25,1 0 1,-6 5 0,4-3 0,-6 3-15,-6 3 1,2-3 0,-8-1 0,1-2 18,1 1 1,-3-3 0,5 0 0,0-1 25,0 1 1,2-4 27,6 5-9,0-7 0,8 10 1,4-8-1,3-2 47,3-3 0,-1 5 1,1 2-41,-1 2 0,-1-4 1,-3 5-33,-1 3 1,-8 1 0,2 3-5,-4-1 0,-4-1 1,-4-3-3,-6-1 0,-9-2 1,-2 1-1,-1-3-29,-1 0 0,6-6 1,-7 4-1,3-4-67,0-2 0,0 0 0,5 0 0,1 0 101,-1 0 0,-7-8 0,-2-2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5.205"/>
    </inkml:context>
    <inkml:brush xml:id="br0">
      <inkml:brushProperty name="width" value="0.08571" units="cm"/>
      <inkml:brushProperty name="height" value="0.08571" units="cm"/>
      <inkml:brushProperty name="color" value="#E71224"/>
    </inkml:brush>
  </inkml:definitions>
  <inkml:trace contextRef="#ctx0" brushRef="#br0">1 1 7569,'25'0'-1593,"-6"0"1662,6 0 1,1 0 0,3 0 625,4 0-749,-6 0 159,6 0-27,-6 0 0,6 7-51,-4 5 0,4 6 0,-4 3 0,2 4 47,-2 2 6,-3-5 1,-9 11-1,-7-6 20,5 8-20,-13 0 1,6 0-456,-8-1 186,-8 1 0,-1 0-68,-9-7 115,-7 4 0,5-4 71,-20 7 1,9-6-83,-16 0 0,6-8 1,-5 2 152,-3-3 0,-9 5 0,-4 2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5.791"/>
    </inkml:context>
    <inkml:brush xml:id="br0">
      <inkml:brushProperty name="width" value="0.08571" units="cm"/>
      <inkml:brushProperty name="height" value="0.08571" units="cm"/>
      <inkml:brushProperty name="color" value="#E71224"/>
    </inkml:brush>
  </inkml:definitions>
  <inkml:trace contextRef="#ctx0" brushRef="#br0">367 1 7569,'-29'2'-79,"2"1"1,0 5-236,0 2 1,-2 2 0,-4 5 424,3 0 1,-3 9 0,6 3-94,0 4 1,2 2-1,7 2 1,3 1 0,3 5-24,6 2 0,5-6 0,1 3 0,1-1-5,5 0 1,6-1 0,11-5 0,8 0-142,8 0 1,8-2-1,11-4 151,6-5 0,19 3 0,7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6.438"/>
    </inkml:context>
    <inkml:brush xml:id="br0">
      <inkml:brushProperty name="width" value="0.08571" units="cm"/>
      <inkml:brushProperty name="height" value="0.08571" units="cm"/>
      <inkml:brushProperty name="color" value="#E71224"/>
    </inkml:brush>
  </inkml:definitions>
  <inkml:trace contextRef="#ctx0" brushRef="#br0">18 53 7322,'0'-12'-550,"0"1"1,0 5 609,0-6 1,2 8-19,3-2 0,5 4-27,8 2 1,-7 0-1,-1 2-16,-2 4 1,0 4 0,-5 7-10,3 1 0,0-1 0,-8 1 0,-4-1 14,-5 1 0,1-1 0,-2 1 0,-1-1 78,-3 1 0,5-7 0,1 1-8,2 1 1,2-3 32,6 2 1,2-8 0,6 2-75,9-5 1,1-1-1,7-1 1,0-3-59,4-2 0,4-2 0,2 4 0,-2-2-218,-4 2 1,3-3-1,-7 1-214,2 2 457,-6 2 0,-3 10 0,-11 2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7.124"/>
    </inkml:context>
    <inkml:brush xml:id="br0">
      <inkml:brushProperty name="width" value="0.08571" units="cm"/>
      <inkml:brushProperty name="height" value="0.08571" units="cm"/>
      <inkml:brushProperty name="color" value="#E71224"/>
    </inkml:brush>
  </inkml:definitions>
  <inkml:trace contextRef="#ctx0" brushRef="#br0">1 262 7569,'5'-12'-717,"1"1"689,0 7-87,-6-4 1,8 8 215,-6-8-158,5 6 26,1-5 0,0 5 39,4-4 1,5 4-1,-1-4 1,5 2 29,0-2 1,5 4 0,-1-3 0,2 1-3,4-2 0,2 4 0,2-4-13,0 4 0,6 0 6,-1-4 1,9 4 5,-3-3 0,11 1-86,1-2 1,8 4 39,-2-4-889,4 4 921,2-6 65,0 7-72,7-7 2,3 0 0,7 6 32,0-6-1318,1 8 1284,-1 0-60,8 0 62,-6-7-1,6 5 9,-7-6-82,7 8 78,-6-8-9,6 6-58,-8-6 55,-7 1 0,0 5-881,-5-4 869,-3-4-69,6 8 1,-10-6 69,-4 8-1,-4-7 348,-8 5 1,-1-6-556,-5 8-9,-3 0 824,-16 0 0,-2 0-870,-7 0 1108,-9 0-1010,7 0 168,-6 6 0,-10 0 0,0-1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7.629"/>
    </inkml:context>
    <inkml:brush xml:id="br0">
      <inkml:brushProperty name="width" value="0.08571" units="cm"/>
      <inkml:brushProperty name="height" value="0.08571" units="cm"/>
      <inkml:brushProperty name="color" value="#E71224"/>
    </inkml:brush>
  </inkml:definitions>
  <inkml:trace contextRef="#ctx0" brushRef="#br0">1 71 7569,'0'-10'0,"0"2"-607,0 0 418,8 6 93,-7-5 0,15 1 1,-4 0 69,3 2 1,-3 2-1,-1 2 1,3 0 46,2 0 1,1-6-1,0 1 1,1 1-20,-1 2 0,1 2 1,-1 0 29,1 0 1,-1 6-7,1-1-167,-9 1 152,7 2 0,-14 2 3,6-1-108,-1 7 97,-5-6-5,6-1 1,-8 7 0,-2-7 0,-2 3 43,-2 0 1,-5-1 9,5 7-55,-8-8 0,12 5 10,-3-3 42,3-5 1,2 9 20,0-4-58,0-5 1,2 9 0,3-6-50,7-1 53,4 7-23,1-6 1,1-1 1,-1 5-42,0-8 0,-7 7 4,-4-1 1,-6-4 0,-8-3-14,-9-3 0,-1 4 0,-5 0 1,4-2-64,1-2 0,1-2 0,-1 0 119,1 0 0,-1-8 0,1-2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24.399"/>
    </inkml:context>
    <inkml:brush xml:id="br0">
      <inkml:brushProperty name="width" value="0.08571" units="cm"/>
      <inkml:brushProperty name="height" value="0.08571" units="cm"/>
    </inkml:brush>
  </inkml:definitions>
  <inkml:trace contextRef="#ctx0" brushRef="#br0">0 88 7306,'17'0'-312,"-5"0"282,0 0 1,-6 0 0,5 0 83,3 0 1,-4 0 0,1 0-20,3 0 1,-6 2 0,-1 2 0,-1 4-45,0 1 1,2-3 0,-4 6-48,1 1 0,1 3 29,-6 1 0,0-5-11,0 0 1,-2-9 3,-4 3 22,4-4 1,-5-10-1,7-3-6,0-5 0,0 5 1,0-1-1,2-2-10,3-1 1,5-1-1,8 3 1,-3 1 22,-3-1 1,9 3 0,-3 0 0,1 2 44,0 5 1,-7-5 0,0 2-1,1 2 57,3 2 1,1 4 0,1 2-1,-1 4-66,1 1 0,-3-3 1,-1 4-36,-3-2 1,1 5 0,6-1 0,-3 3-12,-3 3 1,-5-6-76,-7-1 1,0 1 66,0 5 1,-1-7 0,-5-4 25,-6-4 0,2-2 0,-1 0 7,-3 0 0,6-2 0,3-4-10,3-6 1,2-3-1,2-3-12,3 1 1,5-1-1,8 1 1,-1-1 16,0 1 0,1 5 0,1 3 0,3 1 99,1 4 0,0-4 1,-5 2-1,-1 3-34,1 1 1,-1 2 0,1 0-36,-1 0 0,1 5 1,-1 3-1,-2 2-32,-3 4 0,2-5 0,-7 1 0,1 0-192,0-1 0,-2-3 0,-6 6-265,0 1 0,0-3 454,0 2 0,-8-1 0,-2 7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7.929"/>
    </inkml:context>
    <inkml:brush xml:id="br0">
      <inkml:brushProperty name="width" value="0.08571" units="cm"/>
      <inkml:brushProperty name="height" value="0.08571" units="cm"/>
      <inkml:brushProperty name="color" value="#E71224"/>
    </inkml:brush>
  </inkml:definitions>
  <inkml:trace contextRef="#ctx0" brushRef="#br0">1 52 7135,'11'-5'-659,"1"-1"660,-8 0 29,11 6-23,-5 0-3,8 0 9,-1 0-8,1 0 0,-1-2-4,0-4 0,7 4 1,-1-4-1,-2 4 1,-1 2 0,-3 0 1,1-5 0,-1-1 0,1 2 42,-1 2-39,-7 2-7,-2 0 10,-1 8-3,-5-6-7,6 13 0,-8-5-2,0 7 8,0 1 0,-8-1 0,4 3-23,-7 3 1,1-4-1,-4 5 1,5-5-1,1-1-150,4-1 0,-4 1 0,3-1 168,1 0 0,9 1 0,5-1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8.262"/>
    </inkml:context>
    <inkml:brush xml:id="br0">
      <inkml:brushProperty name="width" value="0.08571" units="cm"/>
      <inkml:brushProperty name="height" value="0.08571" units="cm"/>
      <inkml:brushProperty name="color" value="#E71224"/>
    </inkml:brush>
  </inkml:definitions>
  <inkml:trace contextRef="#ctx0" brushRef="#br0">35 53 7569,'10'-8'-37,"-2"-1"1,-3-3-10,1 0-27,8 8 1,-4-3-228,7 7 0,0 0 216,1 0 0,-3 2 0,-1 1 71,-2 3 1,-7 6 0,5-4-9,-2 1 1,4 3 0,-5 4 37,3-5 1,-6 5 27,2-5 1,2 5 0,-3 1 15,-1 1 1,-4-1 0,-4 1 0,-3-1-43,-3 1 0,-2-1 1,-5-1-1,-1-3-35,1-1 0,-1-2 0,3 3 0,1-3-70,3-2 1,-1 3 0,-5-3 0,-1 0 85,1 0 0,-9 5 0,-1-3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9.033"/>
    </inkml:context>
    <inkml:brush xml:id="br0">
      <inkml:brushProperty name="width" value="0.08571" units="cm"/>
      <inkml:brushProperty name="height" value="0.08571" units="cm"/>
      <inkml:brushProperty name="color" value="#E71224"/>
    </inkml:brush>
  </inkml:definitions>
  <inkml:trace contextRef="#ctx0" brushRef="#br0">0 53 6758,'2'-9'63,"4"3"0,4 4 0,7 2 0,1 0-43,-1 0 1,9 0 0,1 0 0,2 0-12,0 0 0,0 0 0,6 0 1,-2 0-28,-4 0 0,4 0 1,-4 0-1,2 0-36,-2 0 1,2 0 0,-5 0 0,-1 0-97,0 0 1,-2 0 0,-5 0-101,-1 0 0,-7-2 250,-4-4 0,-12-4 0,-4-7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9.229"/>
    </inkml:context>
    <inkml:brush xml:id="br0">
      <inkml:brushProperty name="width" value="0.08571" units="cm"/>
      <inkml:brushProperty name="height" value="0.08571" units="cm"/>
      <inkml:brushProperty name="color" value="#E71224"/>
    </inkml:brush>
  </inkml:definitions>
  <inkml:trace contextRef="#ctx0" brushRef="#br0">1 1 7223,'17'0'-167,"0"0"1,-5 0 0,-2 2 0,0 3 238,-1 7 1,-3 4 0,4 1 0,-1 3 0,-1 3-49,0 6 0,4 4 1,-7 2-125,-1 0 0,-2 0 0,-2 2 0,0 1 100,0 3 0,0 8 0,0-5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47.027"/>
    </inkml:context>
    <inkml:brush xml:id="br0">
      <inkml:brushProperty name="width" value="0.08571" units="cm"/>
      <inkml:brushProperty name="height" value="0.08571" units="cm"/>
      <inkml:brushProperty name="color" value="#E71224"/>
    </inkml:brush>
  </inkml:definitions>
  <inkml:trace contextRef="#ctx0" brushRef="#br0">0 87 6974,'2'10'-476,"4"-4"489,11-4 0,3-2 0,5 0 0,0 0 14,4 0 0,4-2 0,4-2 1,2-2 6,2 2 0,7 0 0,-1 1 1,3-3 5,3 2 0,5 2 0,0 2 19,-2 0-53,-1-8-603,5 6 632,-6-6-4,14 1-182,-14 5 176,14-6 1,-5 8-173,-1-8-2,6 6 158,-22-5-18,12-1 14,-13 6-34,0-6 29,-3 8-285,-15 0 7,-1 0 105,-9 0 1,1 0 172,-9 0 0,-1 0 0,4 0 0,-1 0 0,1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47.497"/>
    </inkml:context>
    <inkml:brush xml:id="br0">
      <inkml:brushProperty name="width" value="0.08571" units="cm"/>
      <inkml:brushProperty name="height" value="0.08571" units="cm"/>
      <inkml:brushProperty name="color" value="#E71224"/>
    </inkml:brush>
  </inkml:definitions>
  <inkml:trace contextRef="#ctx0" brushRef="#br0">33 70 7495,'-17'0'-453,"7"0"1,4 0 350,12 0 1,-2 0 0,8 0 113,1 0 0,3 0 1,1-2-1,1-2 35,-1-2 1,9 1 0,3 5 0,4 0 34,2 0 1,5-6 0,3 0 0,4 2-34,7 2 1,0 0-1,8-2 1,-2-2-13,-3 3 1,3 1 0,0 2-1,0 0 9,0 0 1,1-6 0,-5 0 0,2 2 0,-2 2 1,-1 2 0,-3 0 0,-2 0-4,-3 0 1,2 0 0,-9 0 0,-1 0-51,-2 0 0,-8 0 0,-2 0-82,-2 0 107,-1 0 1,-7 6-1,1 0 1,-1-2 2,1-2 1,-1 3-1,1 1-206,-1-2 0,-5 4-904,-1-2 1088,1 0 0,5-6 0,1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40.954"/>
    </inkml:context>
    <inkml:brush xml:id="br0">
      <inkml:brushProperty name="width" value="0.08571" units="cm"/>
      <inkml:brushProperty name="height" value="0.08571" units="cm"/>
      <inkml:brushProperty name="color" value="#E71224"/>
    </inkml:brush>
  </inkml:definitions>
  <inkml:trace contextRef="#ctx0" brushRef="#br0">330 542 7569,'-11'0'-443,"-1"0"1,6 0-1,-3 2 500,1 4 0,0-4 46,2 4 1,4-2 0,-3 1-101,3 7 1,2-2 18,0 1 0,2-5 1,3 4-1,7 0-1,4-1 1,1-3 0,0 4-1,3 0-15,3-1 1,-2-3 0,7 4 0,-1-1-12,0 1 1,-6-4-1,3 6 1,-5-1-22,-2-1 0,1 4 0,-3-7-288,-3 3 281,4 2 0,-22 3 0,0-3 0,-8-4-34,-3-1 1,-6-5 0,-3 4 0,-1-4 66,-4-2 0,0 6 0,2 0 0,-4-8 0,6-8 0</inkml:trace>
  <inkml:trace contextRef="#ctx0" brushRef="#br0" timeOffset="196">418 647 6335,'9'-8'0,"-1"-3"0,-2-5 0,2 0 60,2 5 0,-5-3-34,7 8 1,7-5-1,9 5-141,-1 2 1,0-4-1,-6 3-148,3 1 263,-1 2 0,-6 2 0,1 0 0,-1-8 0,1-2 0</inkml:trace>
  <inkml:trace contextRef="#ctx0" brushRef="#br0" timeOffset="472">872 542 7441,'10'18'-22,"-3"-1"1,-9-1-1,-2-3 1,-3-1-1,-1 1 1,0 3-1,2-1 1,1-1-1,-1-2 1,2 1-1,0 3 1,0 1-1,-2 1 1,4-1-1,6-1 1,8-5 116,3-5 1,3 2-105,-1-2 1,1 0-1,1-6 1,3 0-104,1 0 0,0-6 1,-5-2-1,-1-2 97,0-3 1,-1-3-1,-4-1 42,-7-1 1,-3 1 0,-2-1 0,0 1-35,0-1 1,-7 7 0,-7 1 0,-5 2-36,-5 4 0,-1 2 0,2 2 0,-4 0-2,0 0 0,-1 2 0,7 4-213,-2 6 1,7-2 256,10 1 0,-3 1 0,-1 5 0</inkml:trace>
  <inkml:trace contextRef="#ctx0" brushRef="#br0" timeOffset="784">1343 664 7329,'2'0'-104,"-8"0"1,-7 0 177,-5 0 0,3 2 0,1 2 1,5 4-44,1 2 1,2 1-1,6 7 21,0-1 0,2 1 0,4-3-175,5-3 1,5 1-1,1-7 1,1-2 53,-1-2 1,7-2-1,-1 0 1,-2-2 32,-1-4 0,-1-1 1,1-7-1,-1 2 43,-4-1 1,-3-3-1,0-1 1,-6-1 11,-5 1 1,-2-1 0,-5 1-68,-6-1 0,-3 9 0,-5 3 0,-3 2-41,-6-2 1,-4 4 0,-2-4 0,0 5-53,0 1 0,6 5 141,0 1 0,7 8 0,-3-5 0</inkml:trace>
  <inkml:trace contextRef="#ctx0" brushRef="#br0" timeOffset="1162">1920 717 6526,'7'-10'92,"5"4"0,4 4-133,1 2 0,2 0 0,5 0 0,3 0-89,0 0 0,6 0 1,-6 0-1,2 0 130,0 0 0,1-7 0,5-3 0</inkml:trace>
  <inkml:trace contextRef="#ctx0" brushRef="#br0" timeOffset="1539">2531 507 7448,'0'-9'-148,"0"3"1,-2 10 0,-2 3 123,-2 3 1,0 2 0,6 5 45,0 1 1,2-7-1,2 1 1,4 0-27,2-3 0,3-1 0,9-6 1,1 2-32,-2 2 1,-1-1 0,-3-5 0,1 0 34,-1 0 1,1-1 0,-1-3 0,-1-4-95,-5-2 1,5-1 0,-7-7-1,3 3 70,0 3 0,-3-4 148,3 5 0,2 1-35,-9-2 0,1 10 0,-8 1-59,-3 4 1,1 11-1,-6-2 1,0 3 3,1 3 0,5-1 1,-4 1-1,2-1-188,0 0 0,0 1 0,6-1-165,0 1 0,8-1 319,4 1 0,3-8 0,3-3 0</inkml:trace>
  <inkml:trace contextRef="#ctx0" brushRef="#br0" timeOffset="1893">3037 490 7405,'10'-18'-347,"6"3"0,-7 1 263,1 3 1,6 7 0,-5-2 0,5 4 101,1 2 0,1-6 0,-1 0 1,1 2 32,-1 2 1,-5 2 0,-3 2 0,1 2-73,0 2 1,-6 8-1,2-3 10,-5 5 0,-6 1 0,-3-1 0,-2-3-5,-3-1 1,-9 0 0,-1 3 0,2-1 72,1-3 1,5-5 0,1 4-1,2 0 64,-1-1 0,3-5 0,0 4-72,3 0 1,1-4-6,6 7 1,8-7 0,3 2 0,5-4-20,1-2 0,8 0 0,5 0 0,3 0-107,2 0 1,-1 0-1,-1 0 1,-2-2-83,-1-4 1,-3 4 0,4-6 0,-4 3 163,-2-1 0,6-8 0,-4 5 0</inkml:trace>
  <inkml:trace contextRef="#ctx0" brushRef="#br0" timeOffset="2239">3719 315 6937,'-16'8'49,"4"4"1,5 3-36,-1 3 0,4 1 0,-6 2 1,2 3-1,5-3 0,1 0 0,2 1 1,0 1-1,0-2 0,2-1 0,1-3 1,5-1-1,2-5 0,4-5-73,1-4 0,3 4 13,-1 0 1,0-2-5,1-10 0,-3 2 0,-1-6 1,-4 0 43,-3 1 1,-1-3 0,-6-5 2,0-1 0,-7 7 0,-5 1 0,-4 2-71,-1 4 1,-1 2 0,1 2-1,0 0-151,-1 0 0,1 0 225,-1 0 0,1 0 0,-1 0 0</inkml:trace>
  <inkml:trace contextRef="#ctx0" brushRef="#br0" timeOffset="2480">3963 263 7397,'29'-6'-334,"0"0"1,-7 0 337,1 6 1,2-6-1,-2 1 1,-1 1 64,-3 2 1,-1 4 0,-1 4 0,1 5-43,-1 5 1,-5 1 0,-3 3-1,-1 3-42,-4 6 1,-2 4-1,-4 2 1,-2 0-9,-2 0 1,-13 6-1,-1-1 1,-7-1-194,-10-2 1,1-4 0,-13-2 0,-3-2 215,-5 2 0,-9-6 0,-11 8 0,-12-5 0</inkml:trace>
  <inkml:trace contextRef="#ctx0" brushRef="#br0" timeOffset="2909">505 298 6236,'-17'-10'150,"-3"4"0,-1 4-77,-2 2 1,-3 0 0,3 2 0,-6 4-1,-4 6 1,-2 11-1,-2 6 1,0 2-8,2-2 0,-3 10 0,10-2 1,1 4-69,4 1 0,4 1 0,3-4 1,4 2-24,7-3 1,5 5-1,5 0 1,9-1-11,7 1 1,14-2-1,14-6 1,9 0 34,12 0 0,23 0 0,-40-18 0,1 0 0</inkml:trace>
  <inkml:trace contextRef="#ctx0" brushRef="#br0" timeOffset="3496">4400 36 6849,'5'-12'155,"3"2"-148,2 3 1,-4 1 0,5 6 1,1 0-1,4 2-8,-5 4 0,-3-3 0,-8 9 0,0 2-30,0 1 1,0 5 0,-2 1 0,-2 2 38,-2-1 0,-7-3 0,1-2 0,-3 1 63,-3-1 1,6-1 0,3-3 0,-1-3 304,0-2-283,6 5 1,-1-11-91,10 4 1,11-4 0,9-2-1,2 0 13,4 0 1,4-2 0,4-2 0,2-1-304,-2 1 1,-2-4 0,-2 2-1,-3 2-87,-2 2 373,-5 2 0,-8 0 0,1 0 0</inkml:trace>
  <inkml:trace contextRef="#ctx0" brushRef="#br0" timeOffset="4375">557 1171 7569,'-11'0'-203,"-1"0"-203,-1 0 1,-3 0-1,-1 0 373,-1 0 1,7 0-1,1-2 1,0-2 383,0-2 24,7 0-428,-5 6 117,8 0 123,0 0-85,8 0-49,1-7-11,9 5 0,5-8-37,0 4 1,14 4 0,-2-6 0,4 3 35,4-1 1,7-2-1,12 4 1,4-2-14,6 2 0,15 3 1,2 1-1,5 0-51,1 0 0,-39-3 0,2 0 1,0 0-1,1 0 0,2 1 1,2 0-13,2 1 1,0 0 0,-2 1 0,0 0 0,4 0 0,2 0 0,0-1 0,0 0-879,-1-2 1,1 0 838,7 2 0,0 0-939,-5-2 0,-1-1 1003,5-1 0,0 2 9,-1 2 1,-1 0 0,-1-6 0,0 0 0,-1 3 0,-1 1-1,-2-1 1,-2 0 4,-2 0 0,-2 0 1,-2-2-1,-1 0 1,-7 2-1,-1 1 1,48-5 12,-6 0 0,-12 2 1,-7 6-1,-8 0-42,-8 0 0,-11 0 1,-6 0-1,-7 2 25,-4 4 0,-1-4 0,-8 4 0,-3-4 0,-3-2 0,-3 0 0</inkml:trace>
  <inkml:trace contextRef="#ctx0" brushRef="#br0" timeOffset="4781">2793 1311 6360,'-10'0'-2,"-5"0"1,11 0-1,-8 0 1,-1 2 62,-3 3 1,-3-3 0,-3 6 0,-1 0 15,2 3-38,1-3 9,3 8-183,-1-7 164,1 9 0,1-6 0,5-1 64,5 3-50,4-6-107,2 7-54,0-13 141,0 14 0,2-15 0,6 5 1,7-4 3,7-2 1,9 0 0,-2 0-30,4 0 18,2 0-196,0 0 1,-1 0 183,1 0-2,-7 0 0,3 0 1,-8 0-5,-2 0-364,-1 0 366,-11-8 0,7-1 0,-6-9 0</inkml:trace>
  <inkml:trace contextRef="#ctx0" brushRef="#br0" timeOffset="4985">2810 1311 7025,'-7'-10'0,"-5"4"0,-2 6 0,3 6 0,5 7 0,4 7 0,2 3 0,0 0-117,0 3 0,0-5 0,0 6 0,0-2 93,0-3 1,0 3 0,0-2 0,2-3-138,4-7 0,-4 3 0,5-7 161,1 1 0,2 6 0,7-7 0</inkml:trace>
  <inkml:trace contextRef="#ctx0" brushRef="#br0" timeOffset="5265">3072 1328 7569,'18'-17'-78,"-1"-1"148,1 1 1,-1 5-202,1 0 0,5 3 89,0-3 1,6 4 0,-3 6 0,1-2 96,4-1-185,-6-1 1,0 6 0,-7 2 0,-1 2 15,1 1 1,-9 3 0,-3-2 109,-4 6 0,-4 3 1,-4 3-1,-5-1 1,-5 1 71,-1-1 0,-1 1 0,1-3-16,-1-3 1,3 3-1,1-3 19,3 3-58,7-5 1,-4 6-1,8-5-9,0 5 1,8-7-1,5-3 1,7-4-167,3-2-7,0 0 170,2 0 1,1 0-17,3 0-20,4 0 32,-6-8-1,8 7-396,-8-15 400,6 6 0,-6-15 0,8-2 0</inkml:trace>
  <inkml:trace contextRef="#ctx0" brushRef="#br0" timeOffset="5547">4120 1014 7154,'-17'0'0,"-1"0"0,1 0 0,-3 0 0,-1 2 0,-4 2 0,0 5 0,-3 5 0,3 5 4,0 1 1,0 1 0,3 2-1,1 4 13,6 1 1,-1 5-1,10-6 1,2 2 0,2 0 0,2-8 0,2 3 0,2-5-13,2-2 0,8-1 1,-1-2-1,7-5-124,3-1 107,8-2-135,-4-6 145,8 0 4,-8 0-13,6-8-67,-13 6 64,5-13 3,-8 5-5,1-8 6,-9 1-14,-1 0-45,-8-1 1,-2 1 0,-4-1-43,-5 1 0,-5 5 0,-3 2 0,-2 3 111,-3 3 0,-7-6 0,12 8 0,-6-6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49.617"/>
    </inkml:context>
    <inkml:brush xml:id="br0">
      <inkml:brushProperty name="width" value="0.08571" units="cm"/>
      <inkml:brushProperty name="height" value="0.08571" units="cm"/>
      <inkml:brushProperty name="color" value="#E71224"/>
    </inkml:brush>
  </inkml:definitions>
  <inkml:trace contextRef="#ctx0" brushRef="#br0">36 123 7510,'0'-18'-207,"0"8"1,0 10 0,0 12 195,0 4 0,0 1 0,0 2 0,0 3-8,0 1 0,0 2 0,0-3 0,0 1-16,0-2 1,0 1-1,0-1 1,-2 2-128,-4-1 0,4-3 1,-4-1-156,4-1 317,2-7 0,0 5 0,0-5 0</inkml:trace>
  <inkml:trace contextRef="#ctx0" brushRef="#br0" timeOffset="241">36 53 7164,'-8'-10'-660,"6"0"636,-4 5 0,6 3 1,6-4 59,6 4 0,3 2 0,3 0 0,-1 0-31,1 0 1,-1-2 0,1-2 0,-1-2 37,1 2 1,-1 2-1,0 2 1,1 0-142,-1 0 0,1 2 0,-1 2-50,1 2 1,-1 0 0,1-4 147,-1 4 0,1-4 0,-1 5 0</inkml:trace>
  <inkml:trace contextRef="#ctx0" brushRef="#br0" timeOffset="700">18 227 7569,'-9'12'-343,"3"0"1,4-6 0,4 3 0,4-1 383,5-4 1,5-2-1,1-2-40,1 0 1,-1 0 0,1 0 0,-1-2-26,1-4 0,-1 4 1,1-6-1,-1 3 18,0-1 0,1 0 0,-1 4 1,1-2 36,-1-2 0,7 0 0,-1 6 0,0 0 1,2 0 0,-3 0 1,5 0-1,0 0 9,0 0 0,-3 0 0,3 0 1,-2 0 7,-4 0 0,-1 8 1,-5 4-12,-3 3 1,1-3-1,-7 0 1,-2 1-24,-2 3 0,-2 7 1,-2 0-1,-2-1 46,-2-3 1,-7-1 5,1-1 1,-3-1 68,-3-5 0,3-5-100,3-12 1,4 2 0,8-7 0,0-3-55,0-1 0,2-3 0,4 1 0,6-1-84,3 1 0,5-1 0,1 1-229,2-1 248,8 1 0,-9-1 0,5 1 0,0-1-60,0 1 1,-6 5 0,5 3 0,-3-1 142,0 0 0,1-1 0,-7-7 0</inkml:trace>
  <inkml:trace contextRef="#ctx0" brushRef="#br0" timeOffset="946">979 140 6096,'-2'12'-170,"-4"-3"1,-6 1 323,-3 0 1,-3-4 0,1 5 0,0 3 0,-1 1 0,3 3-1,3-1 1,6 1 0,4-1 0,4-1 0,4-3 0,6-3-148,3-2 0,5-2 0,1-6 0,4 0-117,2 0 1,-3 0 0,3 0 0,-2 0 36,-4 0 0,-1-6 0,-3-2 1,1 0 8,-1 1 1,-7-7 0,-4 2 28,-4-3 1,-2 3 0,-2 2 0,-4 1-18,-6-1 0,-3 6 0,-3-4 0,1 3-51,-1-1 0,1 0 1,-1 6-1,1 0 103,-1 0 0,-7 0 0,-2 0 0</inkml:trace>
  <inkml:trace contextRef="#ctx0" brushRef="#br0" timeOffset="1513">1381 192 7433,'0'12'-492,"0"0"1,0-6 448,0 5 0,5-5 0,1 6 85,-2 1 1,0-3 0,0 2-44,2 1 0,-1 3-20,-5 1-72,0 1 1,0-7 58,0 1 1,0-10 39,0-2 0,2-8 0,2-9 8,2-1 1,6 1 0,-4 1 0,-1 3 23,1 1 0,6 2 1,-3-1-1,5 3-3,1 0 0,1 6 0,-1-4 1,1 4-5,-1 2 1,6 0 0,1 0-1,-3 0-4,-2 0 1,-1 6-1,-3 2 1,-1 0-14,-2 0 1,-7 3-1,5-3 1,-2 2-29,-4 3 1,-4 3 0,-4 1 0,-2 1 1,-6-7-1,5-1 5,-3-2 1,4-2 0,-3-4 21,1 3 0,2-5-21,6 0 0,0-7 1,2-9-1,4 2-9,5 3 0,11-1 0,1-5 1,0-1-17,2 1 0,3 1 1,5 3-1,-2 3 24,-2 2 0,-2 2 0,4 6 1,-4 0 22,-2 0 1,4 0 0,-5 2 0,-3 4 1,-1 6 0,-3 3 1,-1 3-1,-3-1-83,-1 1 1,-8 1 0,1 2 0,-3 5 65,-2 1 0,-15 2 0,-5 6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55.860"/>
    </inkml:context>
    <inkml:brush xml:id="br0">
      <inkml:brushProperty name="width" value="0.08571" units="cm"/>
      <inkml:brushProperty name="height" value="0.08571" units="cm"/>
      <inkml:brushProperty name="color" value="#E71224"/>
    </inkml:brush>
  </inkml:definitions>
  <inkml:trace contextRef="#ctx0" brushRef="#br0">36 88 6745,'17'0'-323,"1"0"1,-1 0 389,0 0 0,1 0-55,-1 0 0,-5-6 1,-2-2 27,-2-1 0,3-3-87,-5-5 0,-2 1 1,-10 4 0,-6 5 0,-9 7 1,-2 0 24,1 0 0,3 2 0,2 2 1,-1 3 69,1 3 0,5 0 0,2 3 0,3-1 3,3 1 1,2 3 0,2 1 0,0 1-32,0-1 0,2 1 1,3-3-1,7-1-21,4-2 1,1-7 0,2 5 0,3-2-14,1-4 1,2 4 0,-3-3-1,3-1 10,2-2 0,-6-8 0,5-1 0,-3-3 3,0-4 0,1 1 1,-5-1-1,2 3 24,3-3 0,-1 0 0,-6 1 0,1 3 40,-1 2 0,1-3 0,-1 5 0,-1 0 32,-5-2 0,5 6 1,-5-4-1,5 5-59,1 1 1,1 2 0,-1 1 0,1 5-69,-1 2 1,-5 1 0,-2 7 0,-3-1-27,-3 1 0,-2 5 0,-2 0 31,0-1 0,-9-3 0,-7-1 0,-7-1-16,-4 1 1,-3-7 0,-6 1 0,-3 0-376,-2-3 417,-7 7 0,11-7 0,-6 9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54.084"/>
    </inkml:context>
    <inkml:brush xml:id="br0">
      <inkml:brushProperty name="width" value="0.08571" units="cm"/>
      <inkml:brushProperty name="height" value="0.08571" units="cm"/>
      <inkml:brushProperty name="color" value="#E71224"/>
    </inkml:brush>
  </inkml:definitions>
  <inkml:trace contextRef="#ctx0" brushRef="#br0">332 197 6601,'0'-12'202,"0"0"220,0 8-345,0-3 1,0 14 0,0 5-96,0 4 15,0 9 0,6-6 1,0 4-1,0-1-70,1 1 1,-5-4-1,6 7 1,-2-3-91,0 0 1,0 1 0,-6-7 0,0 0-300,0 1 462,0-1 0,-8 1 0,-2-1 0</inkml:trace>
  <inkml:trace contextRef="#ctx0" brushRef="#br0" timeOffset="221">0 458 7569,'2'-11'-222,"4"-1"1,-2 8 0,8-2 0,1 5 33,3 1 0,1 0 0,1 0 1,-1 0 219,1 0 0,5 0 0,2 0 0,0 0-7,1 0 0,5-6 0,0 0 0,6 2-102,3 2 0,7 2 77,-6 0 0,7 0 0,-3 0 0</inkml:trace>
  <inkml:trace contextRef="#ctx0" brushRef="#br0" timeOffset="589">1031 336 7207,'8'-6'0,"-8"-1"0,-10-1 0,-6 0 0,-1 4 0,-1 2 0,-1 2 0,-2 0-249,-3 0 1,-1 0 300,2 0 1,3 6 0,-5 2 0,2 0 52,0-1 1,-1 5-1,9-4 1,1 2-63,3 3 1,7-3-1,-2 1 1,4 3-53,2 2 1,0 1-1,2 0 11,4 1 0,5-6 0,11-3 0,1-1-38,-2-4 0,6-2 0,1-2 0,1 0-129,0 0 0,-8-8 0,2-2 0,-3-1 147,-3-1 0,1 2 0,-3-3 378,-3 1-221,-4 8-110,-8-3 1,0 9 0,0 3-28,0 7 0,0-2 0,0 1-154,0 3 0,2-4 0,4 1-121,5 3 1,-1-6 272,1-3 0,1 5 0,6 0 0</inkml:trace>
  <inkml:trace contextRef="#ctx0" brushRef="#br0" timeOffset="1014">1293 162 7651,'0'-24'0,"0"1"0,0 2 0,2 3-249,3 7 201,-3 3 1,12 16 0,-8 3 39,-2 5 1,-2-5 0,-2 1 0,2 2 26,3 1 1,-3 3 0,4-1 0,-4 1-89,-2-1 1,0 0-1,2 1-25,4-1 1,-4 1-1,6-3-9,-1-3 1,3-2 0,7-6 86,1 1 0,-1 1 1,1-6-1,1-2-10,5-4 1,-5 5 0,4-5 0,-3 4 208,-3 2 1,1 0 0,-1 0-63,1 0 0,-3 2 0,-1 2-110,-3 1 0,-7 9 1,2-2-1,-4 3-29,-2 3 0,0-7 1,-2 1-1,-2 1 11,-2 3 0,-7 0 0,1-3 0,-5-3-5,-7-2 1,3 3 0,-6-5-1,0-2-23,-1-2 0,5-2 0,-4 0 1,2 0-35,3 0 0,3 0 1,2-2-1,1-4-34,4-6 1,-1 3-1,7-3 1,2-1 102,2-3 0,10-9 0,2-2 0</inkml:trace>
  <inkml:trace contextRef="#ctx0" brushRef="#br0" timeOffset="1255">1886 4 7613,'10'-3'-136,"-4"3"1,-4 3 0,-2 15-1,0-1 181,0 1 0,0 5 0,0 2 1,0 1 34,0-1 1,0 4 0,0-4 0,0 0-128,0 1 0,0 5 0,0-4 0,0 2-74,0 0 1,0-8 0,2 5 0,2-3-316,2 0 0,1 0 436,-1-5 0,-4-1 0,6 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24.856"/>
    </inkml:context>
    <inkml:brush xml:id="br0">
      <inkml:brushProperty name="width" value="0.08571" units="cm"/>
      <inkml:brushProperty name="height" value="0.08571" units="cm"/>
    </inkml:brush>
  </inkml:definitions>
  <inkml:trace contextRef="#ctx0" brushRef="#br0">70 123 7569,'17'-2'0,"1"-2"-124,-1-2 62,1 0 1,-1 1 0,1-1 0,-3 0 0,-1 0 47,-3 0 0,-5-1 9,6 1 1,-8-4 0,2-7 1,-4 5-25,-2 0 0,-8 8 19,-4-1 1,-3 3 0,-3 2-4,1 0 1,-1 0 0,1 0 0,-1 0 3,1 0 0,5 2 0,1 3 5,-3 7 1,0 4 0,1 1 21,1 0 1,8 1-1,-4-1 1,3 1 61,-1-1 0,0 1 1,6-1-20,0 1 0,2-1 0,4-1 4,5-5 1,-1-1 0,2-6-1,1 2-16,3-2 0,1-2 0,3-2 0,1 0-11,2 0 0,3 0 0,-5 0 1,2 0 0,-1 0 0,-3 0 0,-2-2 0,1-2-312,-1-2 1,-5 0 271,0 6 0,-1-8 0,7-1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57.133"/>
    </inkml:context>
    <inkml:brush xml:id="br0">
      <inkml:brushProperty name="width" value="0.08571" units="cm"/>
      <inkml:brushProperty name="height" value="0.08571" units="cm"/>
      <inkml:brushProperty name="color" value="#E71224"/>
    </inkml:brush>
  </inkml:definitions>
  <inkml:trace contextRef="#ctx0" brushRef="#br0">105 1 7435,'10'1'-298,"-4"5"0,-4 4 0,-2 7 0,-2 1 239,-4-1 0,-4 3 0,-7 1 1,-1 2 58,1-1 0,-8 5 0,-3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58.081"/>
    </inkml:context>
    <inkml:brush xml:id="br0">
      <inkml:brushProperty name="width" value="0.08571" units="cm"/>
      <inkml:brushProperty name="height" value="0.08571" units="cm"/>
      <inkml:brushProperty name="color" value="#E71224"/>
    </inkml:brush>
  </inkml:definitions>
  <inkml:trace contextRef="#ctx0" brushRef="#br0">664 68 7569,'10'-2'-93,"-3"-4"0,-1-5-129,0-5 1,0 4 3,-6 1 144,8 7 0,-6-2 18,3 12 1,-3-2-1,-2 7 1,-2 3 72,-3 2 0,-5 3 0,-8 2 1,1 5-16,-1 1 1,-5 2 0,-2 4 0,-2-2 8,-4-2 1,4-2 0,-3 2 0,-1-5-4,-2-5 0,0-2 0,2 1 0,2-3 16,-2-3 0,0 2 0,0-9 0,4-1 1,2-2 1,-4-2-1,5 0 1,1 0-16,-2 0 0,5-2 0,-3-4 5,4-5 1,9-5-1,4-1 1,4-1-37,2 1 0,0-6 1,2-1-1,4 3-36,6 2 0,3-5 0,3 1 0,-1 4 54,1 5 0,-1 0 0,0 9 0,1 1 1,-1 2 0,-5 2 1,0 0-1,1 0 14,3 0 1,-1 2 0,-1 2 0,-2 3 26,1 3 1,8 0 0,3 3 0,-1-1 14,2 2 1,-3 1 0,7 1 0,2-3-6,2-1 0,2 0 1,-2 3-1,-2-1-30,-2-3 1,0-1-1,4 4 1,-2-3 8,-2 3 0,-6-5 0,5 3 0,-3 0-161,-4-3 1,-3 1 0,-5-6-1,-1 2-187,1-2 1,-3 4 319,2-3 0,-1 1 0,7-6 0</inkml:trace>
  <inkml:trace contextRef="#ctx0" brushRef="#br0" timeOffset="215">1380 313 6904,'8'-10'-570,"-4"2"570,7 8 0,1 8 0,5 2 0</inkml:trace>
  <inkml:trace contextRef="#ctx0" brushRef="#br0" timeOffset="1408">1258 522 7569,'9'0'-1203,"1"0"1187,-4 0 1,4 0 0,7 0 0,1 0 7,-1 0 1,6 0 0,3 0 0,1 0-98,4 0 1,-4 0 104,2 0 0,8 0 0,7 0 0</inkml:trace>
  <inkml:trace contextRef="#ctx0" brushRef="#br0" timeOffset="2642">1066 347 7452,'2'-9'-296,"1"1"1,5 2 303,2 0 1,0-1-1,5 3 1,1-2 24,3 2 1,4 0 0,1 0-1,5-2-71,4 3 1,4 1 0,1 2-1,3 0-26,-2 0 1,0 0 63,1 0 0,-3 0 0,6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59.885"/>
    </inkml:context>
    <inkml:brush xml:id="br0">
      <inkml:brushProperty name="width" value="0.08571" units="cm"/>
      <inkml:brushProperty name="height" value="0.08571" units="cm"/>
      <inkml:brushProperty name="color" value="#E71224"/>
    </inkml:brush>
  </inkml:definitions>
  <inkml:trace contextRef="#ctx0" brushRef="#br0">489 16 6563,'0'-9'-120,"0"3"0,-2 12 227,-4 5 1,-3 7 0,-7 3-67,4 2 1,-3 3 0,5-5 0,-1 4-44,-1 2 0,2 0 0,-3 5 0,1-3-21,-2 2 0,-1 2 0,-3 2 0,1 0-45,-1-1 1,-1-1-1,-2-2 1,-3-3-31,3-3 0,2 4 1,-1-6-1,-1-1 98,-2-3 0,-1-9 0,7 5 0,-1-5 0</inkml:trace>
  <inkml:trace contextRef="#ctx0" brushRef="#br0" timeOffset="204">0 418 6513,'2'-16'0,"2"3"0,4 3-135,1 2 1,3 3 0,5 5 41,1 0 0,-1 0 0,1 0 55,-1 0 38,1 7 0,-1 3 0,1 8 0</inkml:trace>
  <inkml:trace contextRef="#ctx0" brushRef="#br0" timeOffset="408">541 453 6780,'12'-6'0,"0"0"0,1 2 0,3 2 0,-1 4 0,-3 4 0,4 4 0,-7 7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58.889"/>
    </inkml:context>
    <inkml:brush xml:id="br0">
      <inkml:brushProperty name="width" value="0.08571" units="cm"/>
      <inkml:brushProperty name="height" value="0.08571" units="cm"/>
      <inkml:brushProperty name="color" value="#E71224"/>
    </inkml:brush>
  </inkml:definitions>
  <inkml:trace contextRef="#ctx0" brushRef="#br0">53 88 7380,'10'-8'-532,"-1"0"333,-3-3 70,-4 3 0,4 10 267,-12 4 0,2 3-84,-8 9 0,9-1-4,-3 1 0,6-3 1,4-1-87,1-2 0,9-8 1,-2 1 37,3-3 1,3-2 0,-1 0 0,1 0 19,-1 0 1,2 0-1,3 2 1,1 2 2,-2 2 1,-7 0 0,-2-4-19,1 3 0,1-1 1,-1 6-1,-3 0-18,-2-1 0,-2 3 23,-6 6 0,0-1 1,0 1-46,0-1 0,0-5 0,-2-3 1,-4 1 34,-6 0 0,3-4 0,-3 3 0,-2-1-28,-1-4 1,-3 0 0,1 0 0,-1 1-42,1-1 1,-6 4-1,-3-2 1,1 0-152,0 2 1,-4-7 217,6 5 0,-8 4 0,3 0 0</inkml:trace>
  <inkml:trace contextRef="#ctx0" brushRef="#br0" timeOffset="267">35 18 7569,'10'-8'-449,"6"6"0,-5-3 296,5 3 1,1 2-1,1 0 1,1 0 145,4 0 1,-1 0 0,5 0 0,0 0-135,0 0 0,-5 0 141,1 0 0,-4 0 0,-1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5.539"/>
    </inkml:context>
    <inkml:brush xml:id="br0">
      <inkml:brushProperty name="width" value="0.08571" units="cm"/>
      <inkml:brushProperty name="height" value="0.08571" units="cm"/>
      <inkml:brushProperty name="color" value="#E71224"/>
    </inkml:brush>
  </inkml:definitions>
  <inkml:trace contextRef="#ctx0" brushRef="#br0">1 0 6932,'17'0'-86,"1"0"1,-7 0 0,1 2-14,2 4 0,1-4 1,3 6-54,-1 0 152,1-7 0,-1 15 0,1-6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5.741"/>
    </inkml:context>
    <inkml:brush xml:id="br0">
      <inkml:brushProperty name="width" value="0.08571" units="cm"/>
      <inkml:brushProperty name="height" value="0.08571" units="cm"/>
      <inkml:brushProperty name="color" value="#E71224"/>
    </inkml:brush>
  </inkml:definitions>
  <inkml:trace contextRef="#ctx0" brushRef="#br0">0 1 6888,'18'0'0,"7"0"0,2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9.435"/>
    </inkml:context>
    <inkml:brush xml:id="br0">
      <inkml:brushProperty name="width" value="0.08571" units="cm"/>
      <inkml:brushProperty name="height" value="0.08571" units="cm"/>
      <inkml:brushProperty name="color" value="#E71224"/>
    </inkml:brush>
  </inkml:definitions>
  <inkml:trace contextRef="#ctx0" brushRef="#br0">0 18 7569,'12'0'67,"0"0"0,-1-2-39,-1-4 0,5 4 0,-3-4-160,4 4 1,1 2 0,2 0-135,5 0 0,-11 0 1,5 0-366,-3 0 631,1 8 0,1-6 0,1 6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9.643"/>
    </inkml:context>
    <inkml:brush xml:id="br0">
      <inkml:brushProperty name="width" value="0.08571" units="cm"/>
      <inkml:brushProperty name="height" value="0.08571" units="cm"/>
      <inkml:brushProperty name="color" value="#E71224"/>
    </inkml:brush>
  </inkml:definitions>
  <inkml:trace contextRef="#ctx0" brushRef="#br0">0 1 6911,'18'0'0,"1"0"0,2 2 0,5 2 0,1 4 0,4 1 0,10 3 0,3 5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10.843"/>
    </inkml:context>
    <inkml:brush xml:id="br0">
      <inkml:brushProperty name="width" value="0.08571" units="cm"/>
      <inkml:brushProperty name="height" value="0.08571" units="cm"/>
      <inkml:brushProperty name="color" value="#E71224"/>
    </inkml:brush>
  </inkml:definitions>
  <inkml:trace contextRef="#ctx0" brushRef="#br0">1 245 7063,'11'-2'-138,"1"-4"0,-6 2 1,5-6 143,3 2 1,-6-5 0,0 3 0,-3-2-98,1 1 1,2-1 0,-4-5 90,2-1 1,5 1 0,-5-1 42,-2 1 0,4-1-16,-2 1 1,1 1-16,-1 5 24,-4 3 35,14 8 1,-13 8-1,7 3-43,-2 5 0,-2 1 0,-6 1 0,0-1-4,0 1 0,6 5 1,-1 0-1,-1-1-27,-2-3 1,0 1 0,2 1 0,2 2-3,-2-1 0,-2-3 0,0-2 0,2 1 1,1-1 0,1 1 0,-6-1-134,0 1 1,0-1-197,0 1 288,0-1 0,-2-7 60,-4-4 1,-3-4 66,-9-2-92,1 0 0,-1 0 0,1 0 0,-1 0 13,1 0 1,-1 0 0,1 0 28,0 0 1,-1 0 0,1 0 107,-1 0-52,8 0-54,3 0 1,20 0 3,5 0 1,9 0 0,-4 0 0,-1 0 18,-3 0 1,4 5 0,0 1 0,1-2-6,1-2 0,-6-2 0,7 0 1,-3 0-46,0 0 1,0 0 0,-5 0 0,-1 0 17,1 0 1,-1 6-1,1 0-24,-1-2 0,1-3 0,-1-1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11.848"/>
    </inkml:context>
    <inkml:brush xml:id="br0">
      <inkml:brushProperty name="width" value="0.08571" units="cm"/>
      <inkml:brushProperty name="height" value="0.08571" units="cm"/>
      <inkml:brushProperty name="color" value="#E71224"/>
    </inkml:brush>
  </inkml:definitions>
  <inkml:trace contextRef="#ctx0" brushRef="#br0">18 105 7513,'-2'-16'0,"-2"3"-96,-2 1 0,1 1 374,5-7-491,0 8 1,7-3-1,5 7 234,3 2 1,-3 2 0,0 2 0,1 2-11,3 4 0,1-2 1,1 8-1,-1 1 6,1 3 0,-1 7 0,1 2 0,-1 0-4,1 1 0,1 5 0,2-2 0,1 2-21,-7-2 0,3 2 0,-7-6 1,3 0-2,-2 1 0,1-3 0,-5-6 0,2 1-5,3-1 1,-3 1-42,2-1 1,-9-5-128,3 0 196,-4-9 1,-10 5 0,-3-8 0,-5 0 32,-1 0 0,-1 0 1,1 0-1,-1 2 8,1 4 1,-1-2-1,3 7 1,1 3 4,3 2 0,5 7 0,-4 2 1,2 0-55,5 1 0,1 3 1,2-4-1,0 2-14,0 4 1,0 0 0,2 0 0,1-2 11,3 2 1,8-4-1,-3 3 1,5 1-34,1 2 1,7 2 0,-1-1 0,-2 1-26,-1 0 1,-3-2 0,1-2 0,-1-2 17,1 3 1,-7-5-1,-1 0 1,-2-2 29,-4-4 0,-2 5 0,-2-3 0,0-2-2,0-1 0,0 3 0,0 0 1,0-1 13,0-3 1,-2-2-1,-2 1 1,-2-1 10,2 1 0,2-1 0,2 3 0,0 1-14,0 2 1,-2 1 0,-2-7-4,-2 1 0,1-1 1,5 1-1,0 1 0,0 2-11,0 3 1,0-1 0,0-6 0,0 1-52,0-1 1,0 1-1,0-1 1,0 1-12,0-1 1,0 1 110,0-1 1,-6-5-1,-2-3 1,-2-1 20,-3-4 0,-3-2 1,-1-2-1,-1 0-35,1 0 0,-1 0 1,-1-2-1,-2-2-158,-3-2 0,-5-5 0,4 5 134,-2 2 0,-2-6 0,-6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9:35.239"/>
    </inkml:context>
    <inkml:brush xml:id="br0">
      <inkml:brushProperty name="width" value="0.08571" units="cm"/>
      <inkml:brushProperty name="height" value="0.08571" units="cm"/>
      <inkml:brushProperty name="color" value="#008C3A"/>
    </inkml:brush>
  </inkml:definitions>
  <inkml:trace contextRef="#ctx0" brushRef="#br0">1 70 6591,'2'-10'46,"3"5"1,5 3 0,8 2-39,-1 0 0,1 0 1,-1 0-1,0 0-16,1 0 1,-1-2 0,1-2 0,1-2 3,5 2 1,-5 2 0,4 2 0,-3-2 12,-3-4 0,6 4 0,1-3 1,-3 1 5,-2-2 1,-1 4 0,-1-4 27,1 4 0,-1 2 0,1 0-38,-1 0 1,-5 0-8,-1 0-14,-7 0 48,12 0 1,-14 2 10,4 4 1,-12 4 0,-4 7-28,0 1 0,-5-1 1,5 1-1,-1-1-12,-1 0 1,0 3 0,-5 1-1,-1 2-11,1-1 0,-1 3 1,1-2-1,-1 1 5,1 1 1,0-4-1,-1 6 1,1-1-3,-1-5 0,7-2 0,-1-1 1,0-1 11,3 1 1,-7-3 0,6-1 41,1-3 1,-5-5-33,8 6-44,-7-8-4,11 4 1,-4-10 35,12-4 1,1 2-1,7-6 65,-2 2 1,-1 1 0,7 3-59,-1-2 0,1 0 0,-1 6-3,1 0 0,-1 0 0,1 0 1,-1 0-16,0 0 0,1 2 1,-1 2-1,1 2-49,-1-2 1,-5 3 0,0-1 0,1-2-85,3-2 1,-5 4-1,1 0-15,2-2 0,-7 0 0,1-1-163,0 3 316,-6 0 0,-2-6 0,-10 0 0</inkml:trace>
  <inkml:trace contextRef="#ctx0" brushRef="#br0" timeOffset="348">105 349 7313,'18'0'195,"-6"0"0,-1 0-160,3 0 0,1 0 0,3 0 0,-1 0 0,3 0 0,1 0 1,2 0-1,-1 0-143,-3 0 1,4 0 0,1 0 0,-3 0-409,-2 0 0,1 0 516,3 0 0,-4 0 0,7 0 0</inkml:trace>
  <inkml:trace contextRef="#ctx0" brushRef="#br0" timeOffset="1030">926 419 7401,'10'0'-214,"5"0"1,-13 2 0,6 4 238,0 6 0,-6 3-26,4 3 0,-4-1 0,-2 1 0,0-1-41,0 1 1,-2-3 0,-2-1 0,-4-3 32,-2 3 0,5-1 1,-7 1 0,-2-2 1,-1-3 0,-3 5 0,1-4 11,-1-3 0,1-1 0,-1-6 3,1 0 0,5 0 1,1 0-1,-3 0 1,-1 0-1,-1-2-6,4-3 0,3-3 1,5-6-1,-2 3-3,2-3 1,4-2 0,4-1-1,2 0 1,7 5-1,-1 0 9,4-1 1,1 5 0,1 2-4,-1 4 0,0 2 0,1 0-3,-1 0 1,-5 6 0,0 0 0,-1 0-4,-1 1 0,4-3 0,-7 6-41,3-2 0,0 5-139,1-1 1,3-2 70,-8 1 0,2-5 111,-3 6 0,5-8 0,8 3 0</inkml:trace>
  <inkml:trace contextRef="#ctx0" brushRef="#br0" timeOffset="1338">1258 489 6645,'0'18'140,"-6"-7"1,-2 1 0,1 2-91,-1 1 1,-4 3-1,5-1 1,-3 0-5,-4 1 1,5-1 0,-3 3 0,-2 1-37,-1 2 1,-1 3 0,3-5 0,1 2-22,-2-1 0,-1 3 0,-2 0 1,1 0-81,4 1 1,-3-1 0,5-4 0,-2 2-186,1-1 0,5-3 0,-4-1 276,3-1 0,-7 1 0,4-1 0</inkml:trace>
  <inkml:trace contextRef="#ctx0" brushRef="#br0" timeOffset="1916">1188 978 7395,'0'-10'-249,"0"1"114,0 3 0,0 2 87,0-8 1,0 7 48,0-7 0,2 0 7,4-5 0,4 1 0,7 5 19,1 5 0,-1 4 0,1 2 0,-1 0-1,0 0 1,-5 0-1,0 2-49,1 4 0,-5-2 1,-2 7-1,-2 1-17,2-2 0,-4 5 0,3-3 0,-5 3 29,-5 3 0,1-1 0,-6 1 0,0-3 6,1-3 0,-3 3 0,-4-3 0,3 2 26,1-3 1,1 3 0,-5-6 0,2-1 82,3 1 1,-1 4-70,-5-6 1,5 5-68,0-5 6,9 0 0,-3-6 18,12 0 1,3 0 0,9 0 0,-1 0 0,1 0 0,-1 0 1,1-2 24,-1-4 1,0 4 0,1-4 12,-1 4 0,1 2 1,-1 0-1,1 0 1,-1 0-7,1 0 1,-1 0-1,1 0 1,-1 0-33,1 0 0,-1 0 0,1 0-191,-1 0 0,-5 0-130,-1 0 0,-5 0 328,6 0 0,-8 0 0,3 0 0</inkml:trace>
  <inkml:trace contextRef="#ctx0" brushRef="#br0" timeOffset="2286">1712 349 6531,'10'2'-90,"-2"2"13,-1 2 1,-5 2-283,4-2 359,-4-4 0,-2 13 0,0-5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25.808"/>
    </inkml:context>
    <inkml:brush xml:id="br0">
      <inkml:brushProperty name="width" value="0.08571" units="cm"/>
      <inkml:brushProperty name="height" value="0.08571" units="cm"/>
    </inkml:brush>
  </inkml:definitions>
  <inkml:trace contextRef="#ctx0" brushRef="#br0">262 115 7452,'10'2'-257,"-4"4"1,-4 4 0,-2 7-1,0 1 326,0-1 0,0 1 0,0-1 0,0 3-6,0 3 0,6-4 0,0 5 0,-1-5-29,3-2 1,-6 1 0,6-3 0,-2-1-45,-1-2 1,3-1 0,-4 7-229,2-1 1,0 1-15,-6-1 0,0 1 27,0-1 225,-8 1 0,-9-1 0,-11 1 0</inkml:trace>
  <inkml:trace contextRef="#ctx0" brushRef="#br0" timeOffset="833">0 412 6676,'18'0'-30,"-6"0"0,-1 0 68,3 0 0,1 0 1,3 2 1,-1 4 1,7-4-1,-1 4 1,0-4-46,2-2 0,-3 0 0,5 2 0,0 2-6,0 1 1,0 1 0,4-6 0,-1 0-35,1 0 1,-4 0 0,2 0 0,0 0 26,-2 0 0,4-6 0,-8 1 0,-1-1 4,-3-2 1,-1 4 0,-1-6 45,1 3 0,-1-7-66,1 2 1,-7-1 0,-1-1 7,-2 3 1,-3-1-1,-5-5 3,0-1 1,0 6 133,0 1 0,-7 7-42,-5-2 1,2 4 0,-1 2-34,-3 0 1,4 0-1,1 2 1,1 4-14,4 6 1,-4 3 0,2 3 0,3-1-9,1 0 1,2 1-1,0-1 1,0 1-30,0-1 0,0 1 0,0-1 0,0 1 7,0-1 0,5 1 0,1-1 0,0-1-7,2-5 0,-4 5 1,5-5-22,-1 5 0,4 1-13,-6 1 0,1-8 7,-1-5 134,-4-3 1,6-4-49,-8-3 0,-6-5 0,0-8-23,2 1 1,3 5 0,1 1 0,1-1-38,5 2 1,-2-5 0,8 3-5,1-3 0,3-1 1,1 3-1,1 3 6,-1 2 0,1-4 1,-1 7-1,1-1 14,-1-2 0,1 6 0,-1-4 0,1 4 0,-1 2 0,2 0 0,3 0 21,1 0 1,0 0 0,-5 2 0,-1 2-2,1 2 1,-7 6 0,-1-5 0,-2 3-57,-4 4 0,-2-5 0,-2 3-92,0 2 0,0 1 0,0 3-143,0-1 1,-6-5 45,0-1 224,0-7 0,-2 12 0,-1-7 0</inkml:trace>
  <inkml:trace contextRef="#ctx0" brushRef="#br0" timeOffset="1634">1607 430 7569,'0'-12'-170,"0"1"0,-2 1 1,-2-4-1,-3 5 117,-3 1 1,-2 2-1,-5 6 113,-1 0 0,1 0 0,-1 0-1,1 0 0,-1 0 1,3 2-1,-1 4-11,-1 5 1,3 5 0,-9 1 0,4-1-34,1-4 0,9 3 1,3-3-1,4 3-28,2 3 1,0-1-1,0 1-15,0-1 1,8-5 0,3-3 12,5-1 1,1-2 0,1-6 0,-1 0 5,1 0 0,-1 0 0,0-2-5,1-4 0,-1-3 1,1-9-5,-1 1 1,-5-1 0,0 1 0,-1-1-4,-1 1 1,0 5 0,-6 0 14,1-1 1,1 3 0,-4 0 41,4 3 4,-4 1 0,8 8-36,-5 4 0,-1 1 0,6 7 0,-2-2-13,-4 1 0,5 1 0,1-1 0,2-1-15,-1 2 0,1-5 0,5 1 1,1-2-5,-1-4 1,1 3 0,-1-1 0,1-2-15,-1-2 0,1-2 1,-1 0-1,1 0 8,-1 0 1,1-2-1,-1-4 32,0-5 1,-1-5 0,-2-1 0,-5-1 1,-1 1 1,4-3 0,-6-1 0,-1-4 5,3-2 1,-6-3-1,4-2 1,-4 0 29,-2 3 0,6 2 0,-1-4 0,-1 4-21,-2 2 0,-2 1 1,0 7-1,0 0-13,0-1 0,0 1-3,0-1 1,0 6-12,0 1 3,0 7 0,0 4 0,0 12 43,0 3 0,0 8 0,0 1 0,0-1-6,0 2 1,0-3 0,0 7 0,0 0-6,0-2 0,2 6 0,2-6 0,2 2-13,-2 0 1,4-5 0,-1 3 0,1-2-36,0-4 1,0-1 0,-3-3-57,7 1 1,-2-3-1,-1-1 1,1-5-276,0-1 1,-4-2 355,5-6 0,-7 0 0,4 0 0,-8 0 0</inkml:trace>
  <inkml:trace contextRef="#ctx0" brushRef="#br0" timeOffset="1983">1834 290 7382,'12'0'-748,"0"0"666,1 0 1,-3 0 0,1 0 164,3 0 0,-4 0 0,1 0-15,3 0 1,1-6 0,3 0 0,-1 3 51,1 1 0,1 2 0,3 0-72,1 0 1,0 0 0,-5 0 0,-1 0-49,1 0 1,-1 0-18,1 0 0,-1 0 0,0 0-225,1 0 0,-6 0-328,-1 0 570,-7 0 0,4 7 0,-8 3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7.964"/>
    </inkml:context>
    <inkml:brush xml:id="br0">
      <inkml:brushProperty name="width" value="0.08571" units="cm"/>
      <inkml:brushProperty name="height" value="0.08571" units="cm"/>
      <inkml:brushProperty name="color" value="#E71224"/>
    </inkml:brush>
  </inkml:definitions>
  <inkml:trace contextRef="#ctx0" brushRef="#br0">297 18 7531,'8'-6'-79,"-8"0"1,-8 1 0,-9 5 0,-3 1 89,-3 5 0,4 10 0,-7 7 1,3 0 43,0 3 1,-2-5-1,3 8 1,1 0-1,5-2 1,-1 4-1,7-5 1,-1-1-46,-1 0 1,8 0 0,-2-3-1,4 1-102,2-2 0,0-1 1,2-3-1,2 1-107,2-1 1,13-1 0,1-3 0,3-1 198,2 1 0,6-5 0,-4 0 0</inkml:trace>
  <inkml:trace contextRef="#ctx0" brushRef="#br0" timeOffset="494">559 228 6806,'-11'-6'-476,"-1"0"0,6 0 530,-6 6 0,7 0 0,-5 2 0,0 2-68,0 2 0,5 0 0,-7-6 0,-2 0 212,-1 0 1,-3 0 0,1 0-112,0 0 0,5 0 0,2-2-101,2-4 1,3 2 0,5-8-19,0-1 1,2 5 0,3 0 0,7 2 40,4 1 0,1-1 0,0 6 0,1 0 28,-1 0 1,1 0-1,-1 0 1,1 2 25,-1 3 0,-5-1 0,0 8 1,-1 4-43,-1 5 1,3-2-1,-7 7 1,-2-3-8,-2 0 0,-2 0 0,0-3 0,-2 1-49,-4 2 0,-3 1 0,-9-9 0,1-1 15,-1-3 0,-5-1 0,-2 2 0,-2-4-38,-4-1 0,3-5 0,1 4 1,2-4 33,4-2 1,3-2 0,5-4-26,1-5 0,8-5 0,0-1 28,8-1 0,6 8 1,7 5-1,1 3 10,-1 2 0,1 0 0,1 0 0,2 2-29,3 3 1,5-1-1,-4 6 1,2 0-3,4-1 0,-4 1 0,1 4 0,-1-5 42,0-1 0,-6 6 0,12-12 0,-6 5 0</inkml:trace>
  <inkml:trace contextRef="#ctx0" brushRef="#br0" timeOffset="719">908 420 7226,'8'-10'0,"4"4"0,5 4 0,5 2 0,1 0 0,-2 0 0,1 0 0,-1 0 0,2 0-584,-1 0 0,-3 0 522,-2 0 0,1 0 62,-1 0 0,9 0 0,1 0 0</inkml:trace>
  <inkml:trace contextRef="#ctx0" brushRef="#br0" timeOffset="941">1415 332 7569,'0'10'-57,"0"0"211,0-4 0,0-3 0,0 9 0,0 2-81,0 1 0,0 3 0,0-1 0,0 1-437,0-1 1,0 1-1,0-1 1,0 0 0,0 1 363,0-1 0,-8 9 0,-2 1 0</inkml:trace>
  <inkml:trace contextRef="#ctx0" brushRef="#br0" timeOffset="1157">1572 105 7563,'16'-7'-17,"-5"-5"1,5 4 0,-5 2 0,7 4 0,3 2-161,3 0 0,5 2 0,-4 4 0,0 4 219,0 0 1,4 11 0,-5-4 0,-3 3-28,-2-1 0,-1 6 0,-1 5 1,-1 1-1,-3 2 0,-3 0 1,-2 3-1,-4 3 0,-2 2 1,-2 0-1,0-1 0,0 1 1,-2 0-1,-4-2 0,-6-2 1,-5-4-1,-6-2 0,-6-4 1,-4 0-1,-2-2-15,0 0 0,-8-1 0,-2-7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6.687"/>
    </inkml:context>
    <inkml:brush xml:id="br0">
      <inkml:brushProperty name="width" value="0.08571" units="cm"/>
      <inkml:brushProperty name="height" value="0.08571" units="cm"/>
      <inkml:brushProperty name="color" value="#E71224"/>
    </inkml:brush>
  </inkml:definitions>
  <inkml:trace contextRef="#ctx0" brushRef="#br0">559 88 7149,'12'-6'-414,"0"0"477,-8 1 0,3 7 1,-7 3 8,0 7 0,0-2-82,0 1 0,-2-1 0,-1 4 22,-3-3 1,-2-7-151,2 2 112,-4-4 0,-1-8 1,1-2-17,2-1 1,4-1 0,8-4-1,4 3 10,2-3 1,1 4 0,7 1-1,-1 1 54,1 4 0,-1 2 1,1 2-1,1 0 21,4 0 0,-3 0 0,3 0 0,-3 2-23,-3 4 0,0-2 1,-1 7-1,-2 1-10,-3-2 0,-1 5 0,2-3 0,-7 3 5,-3 3 1,4-1-1,0 1 1,-4-1-70,-6 1 1,0 5-1,-8 0 1,-1-1 47,-3-3 1,-3-1 0,-2-1 0,-3-1 4,3-5 0,-4 3 1,1-6-1,3-1 14,2 1 1,1-2 5,1-6 0,7-2 0,4-4-15,4-6 0,4-3 0,4-1 1,6 5 0,3-3 1,3 6-1,1 1 0,4-1 1,-3 2-1,3 6 1,-3 0-3,-3 0 0,6 0 1,1 2-1,-3 2-31,-2 2 0,-1 5 1,-1-3-1,1 0-44,-1 0 0,1 3 0,-1-3 37,1 2 35,-1 1 0,0-1 0,1-2 0</inkml:trace>
  <inkml:trace contextRef="#ctx0" brushRef="#br0" timeOffset="960">175 1 7569,'-29'11'0,"2"1"0,2 4 0,3 5-94,3 8 1,1 4-184,1 2 1,7 6 228,5-1 0,3 3 1,4-4-1,3 2-2,7-3 1,11-1-1,8-2 1,6-2-49,4-4 1,9-3 0,3-9 0,9 1 97,6-1 0,17 0 0,4 1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6.926"/>
    </inkml:context>
    <inkml:brush xml:id="br0">
      <inkml:brushProperty name="width" value="0.08571" units="cm"/>
      <inkml:brushProperty name="height" value="0.08571" units="cm"/>
      <inkml:brushProperty name="color" value="#E71224"/>
    </inkml:brush>
  </inkml:definitions>
  <inkml:trace contextRef="#ctx0" brushRef="#br0">0 227 6930,'18'0'-303,"-1"0"1,1 0 321,-1 0 1,1 0 0,-1 0 0,1 0-45,-1 0 0,1 0 1,-1 0-1,1 0 25,-1 0 0,8 0 0,2 0 0</inkml:trace>
  <inkml:trace contextRef="#ctx0" brushRef="#br0" timeOffset="209">437 122 7454,'12'-5'0,"-1"-1"0,1 4 0,0 4 0,-3 6 0,1 1 0,-2 5 0,0 1 0,-5 3 0,1-1-85,2 1 0,-4 1 0,4 3 0,-4 1 39,-2-2 1,0 4 0,0-1 0,0-3-168,0-2 0,-2-1 1,-2-1 212,-2 1 0,-7-1 0,3 1 0</inkml:trace>
  <inkml:trace contextRef="#ctx0" brushRef="#br0" timeOffset="430">682 18 7424,'17'0'0,"-1"-2"0,-3-2 0,-1-2 0,1 2 0,3 2 0,3 2 0,3 0 0,1 2-164,-2 4 0,4 2 160,-1 3 1,-1 5 0,-4-3 0,1 7-20,-3 3 1,3 6-1,-13-4 1,1 3-47,0 3 0,-2 2 0,-8 2 0,-4 0-31,-6-1 0,-5-1 0,-6-1 0,-6-3-101,-4 2 1,-4 0 200,-4-2 0,-4 4 0,-7-6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5.006"/>
    </inkml:context>
    <inkml:brush xml:id="br0">
      <inkml:brushProperty name="width" value="0.08571" units="cm"/>
      <inkml:brushProperty name="height" value="0.08571" units="cm"/>
      <inkml:brushProperty name="color" value="#E71224"/>
    </inkml:brush>
  </inkml:definitions>
  <inkml:trace contextRef="#ctx0" brushRef="#br0">315 36 7293,'0'-10'-402,"0"-6"1,-8 14 405,-4-3 1,3 3 0,-3 2 47,-1 0 0,-1 7 0,0 5 1,5 4-33,1 1 0,-4 2 0,5 3 0,-1 3 20,0 2 1,2-4 0,6 7 0,0-1-33,0-2 0,0 4 1,2-6-1,2 0-7,2 1 0,5 3 0,-3-4 1,0 2-10,0 4 1,3-6-1,-5 1 1,0-3 1,2 0 0,-6 0 1,4-5-1,-5-1-76,-1 1 0,-1-1 16,-5 1 1,-4-3 0,-7-3 0,-1-6 29,1-4 0,-1-2 0,1 0 0,-1 0-48,1 0 0,-1 0 1,1-2-1,-1-4 84,1-6 0,-1-3 0,1-3 0,0 1 0</inkml:trace>
  <inkml:trace contextRef="#ctx0" brushRef="#br0" timeOffset="219">70 385 6609,'18'-6'-416,"-1"0"408,1 2 1,-1 0-1,1 1 52,-1-3-44,1 0 0,-1 6 0,1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4.318"/>
    </inkml:context>
    <inkml:brush xml:id="br0">
      <inkml:brushProperty name="width" value="0.08571" units="cm"/>
      <inkml:brushProperty name="height" value="0.08571" units="cm"/>
      <inkml:brushProperty name="color" value="#E71224"/>
    </inkml:brush>
  </inkml:definitions>
  <inkml:trace contextRef="#ctx0" brushRef="#br0">210 53 7502,'-17'0'-102,"-1"0"1,1 1 0,-1 3-63,1 2 0,-1 2 0,1-4 0,-1 2 216,1-2 0,5 3 0,3 1 1,-1 0 58,0 0 1,6 5 0,-1-1-72,3 3 1,4-3 0,3-2-39,7-3 0,4 5 0,1-6 0,2-2-84,5-2 1,-3-2 0,6 0-1,-2 0-12,-3 0 0,3 0 0,-2 0 0,-1-2 48,-3-4 0,-7 2 0,-3-8 1,1-1 10,0-3 0,-6-1 0,2-1 0,-5 1 123,-1-1 0,0 7 0,-1-1-87,-5-1 1,-4-1 0,-7 0-1,-3 5-38,-3 1 1,3 2-1,-3 6 1,4 0-94,1 0 0,1 0 1,-1 0-40,1 0 169,7 8 0,2-6 0,8 6 0</inkml:trace>
  <inkml:trace contextRef="#ctx0" brushRef="#br0" timeOffset="210">542 0 7569,'-10'0'-1591,"3"2"1372,7 4 219,0-4 0,-8 6 0,-2-8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3.700"/>
    </inkml:context>
    <inkml:brush xml:id="br0">
      <inkml:brushProperty name="width" value="0.08571" units="cm"/>
      <inkml:brushProperty name="height" value="0.08571" units="cm"/>
      <inkml:brushProperty name="color" value="#E71224"/>
    </inkml:brush>
  </inkml:definitions>
  <inkml:trace contextRef="#ctx0" brushRef="#br0">385 296 7476,'0'-18'-203,"0"1"1,0-1 221,0 1 0,0 5-19,0 0 0,-2 9 1,-4-3-1,-5 4 38,-5 2 0,-1 0 0,-1 0 0,-1 2-95,-4 4 1,-3 3-1,-5 7 1,4-3 76,2-1 0,-4 6 0,5 5 0,3-2-29,2-1 1,1 3 0,1 0-1,1-2 3,5-1 1,3-3-1,8 1 1,0-1 11,0 1 0,8-7 1,3-1-1,5 0-10,1-1 0,7-5 0,1 2 0,0-4-30,0-2 0,6 0 1,-4-2-1,3-2-37,-1-2 0,-8-5 0,4 3 0,-3-2 13,-5-3 1,4-3 0,-9-1 0,4-1 11,1 1 1,-7-6 0,-3-3-1,-1 1 5,0 0 0,0 0 1,-6 1-1,0-3 53,0 0 1,0-4-1,0 6 1,0 0 18,0-1 1,0-3 0,0 6 56,0 2 0,-6 7 33,0 2-102,0 8 1,6-1-19,0 10 0,0 5 0,0 8 0,0 1 10,0 4 0,0 3 0,0 5 1,0-4 2,0-2 0,0 6 0,2-4 0,2 2-33,2 0 0,2-5 1,-4 3-1,4-2-46,1-4 1,-3-1-1,6-3 1,1-1 64,3-4 0,1 3 0,1-5 0</inkml:trace>
  <inkml:trace contextRef="#ctx0" brushRef="#br0" timeOffset="230">717 418 6732,'12'-8'0,"-1"-2"0,3 1 0,1 1 0,3 8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48.271"/>
    </inkml:context>
    <inkml:brush xml:id="br0">
      <inkml:brushProperty name="width" value="0.08571" units="cm"/>
      <inkml:brushProperty name="height" value="0.08571" units="cm"/>
      <inkml:brushProperty name="color" value="#E71224"/>
    </inkml:brush>
    <inkml:brush xml:id="br1">
      <inkml:brushProperty name="width" value="0.17143" units="cm"/>
      <inkml:brushProperty name="height" value="0.17143" units="cm"/>
      <inkml:brushProperty name="color" value="#F6630D"/>
    </inkml:brush>
  </inkml:definitions>
  <inkml:trace contextRef="#ctx0" brushRef="#br0">0 84 6913,'0'-18'-353,"0"7"0,0-1 549,0-2-230,0-1 0,2 5 1,2 6-1,4 6 28,2 4 0,-4 8 1,3-3-1,1 7 5,0 5 0,-6-3 0,3 5 0,-1 0 18,0 4 1,6 4 0,-7 2 0,1 0 4,2 0 0,-4 6 0,6 1 1,-3 3-6,-3 3 0,4 3 0,0 1 1,1 3-7,5 3 0,-4-2 1,1 8-1,1 0 1,-2-2 1,5 4 0,-3-6 0,3 2 1,3 4 0,-6 2 1,-1 2-1,3 0-8,1 0 0,-3 2 0,0 3 0,-1 3-10,-1-4 1,3 7 0,-7-11 0,0 2 5,2 0 0,-6-2 0,6-1 0,-3 1-4,1 0 1,2-6 0,-4-2 0,4-2 10,1-3 0,1-3 0,4-2 0,-3 1 5,3-1 1,-4 1-1,-1-1 1,-1 0 1,-4 1 1,4-1 0,-3 1 0,-1-3-7,-2-3 1,-8 1-1,-1-5 1,-3-2-3,-4-5 0,5 3 0,-1-12 0,0 1 17,1-5 0,5-4 1,-4-1-1,2-1 4,0 1 1,1-7 10,5 1-62,0 0 1,0 5 16,0 1 0,0-7 0,1-1-3,5-2 0,-4-1 53,4-1-26,-4-4 0,0 6-10,4-8-6,-4 0-6,13 0 0,-5 0 1,7 0 1,1 0 1,-1 0 0,1 0 0,-1 0 1,1 0 0,-1 0 0,3 0 0,1-2 1,2-4 0,6 4 0,-3-4 0,1 4-7,4 2 1,4-1 0,3-3 0,5-2-8,2 2 0,3-4 0,9 0 0,3 1 9,2-1 0,8-4 0,7 4 0,5 1 8,7-1 0,-2-6 0,8 5 0,-1-3 19,-1 0 0,-43 8 0,1-1 0,48-9 1,-49 9-1,1 0 11,47-2 0,-44 2 0,-1 2 1,-2 1-1,-1 0 0,1-2 0,-1 0-5,1-1 1,1 1-1,-1 1 1,1 2-1,1-3 1,0 0-1,1 1 1,-1 0-9,-1 0 0,1 0 0,2 0 0,-1 0 0,43 3 0,0 0-29,-4 0 0,2 0 0,-4 0 0,-4 0-58,-3 0 0,-7 0 0,1 0 1,-10 0 1,-6 0 0,-4 0 1,-7 0-1,-3 0-17,-1 0 0,-14 0 0,2 0 0,-4 0-242,-4 0 0,-2 2-30,-7 4 352,-9-4 0,-16 6 0,-13-8 0</inkml:trace>
  <inkml:trace contextRef="#ctx0" brushRef="#br0" timeOffset="1208">507 3664 6303,'-10'-8'0,"4"-3"0,4-5 0,2-1 0,2 1 0,2 2 0,4 3 0,0-3 0,1 1 96,1 1 0,0-3-88,2 3 1,3-2-1,-5 1 1,1 1 2,1-2 0,-2-1 0,3-3 0,-1 1-2,2 0 1,1-3 0,4-1 0,3-4-11,1-3 1,6 5-1,-4-6 1,3-2-7,3-2 1,2-2 0,0 0 0,-2 2-3,-2 4 0,-2-10 1,4 4-1,-2-2 6,2 1 0,-4 1 1,2 0-1,1 2 1,-3 4 1,6-10 0,-6 6 0,2 0-1,0 2 0,0-4 1,6-6-1,0 2-11,0 2 0,6-3 0,1-3 0,1 0-11,0 1 0,11-7 0,-1 4 0,-1 1 5,-4 3 1,3 4-1,-7 2 1,3 2 9,0 4 1,-10-2-1,-1 8 1,-5 1 1,0 3 0,1 7 1,-1 1-1,-2-1 79,2 2 1,8-3 0,3 5-1,3 0-38,3 1 0,9 1 1,3 6-1,0 0-15,0 0 0,6 0 0,-4 0 1,2 0-3,0 0 1,-2 6 0,4 1-1,-4 3-16,-1 4 1,-3 7 0,-6 4 0,-1 0-6,-5 1 1,5 5 0,-5-2 0,5 4 2,1 2 1,0 0 0,3 2 0,1 1 5,2 3 0,2 6 0,-1-5 0,3 1-11,0 0 0,6 3 0,-6-3 1,2 0 17,0-1 1,2-1 0,8-6-1,1-2 26,-1-4 0,4 2 1,-1-6-1,-1 1-41,-4-1 1,2 4 0,-10-6 0,2-1-7,-2-3 1,2 0 0,-6 1 0,0-1-18,0-3 1,-2-3 0,-7 3 0,-3-3-24,-1-1 0,-14-6 0,2 4 0,-4-3-73,-4-3 0,0-2 1,-6-2-73,3 0 1,-1 0 193,-6 0 0,1 0 0,-1 0 0</inkml:trace>
  <inkml:trace contextRef="#ctx0" brushRef="#br0" timeOffset="3988">4384 3437 7569,'-8'10'-1070,"6"-3"683,-6-7 391,8-7 0,2 5 0,4-4-21,6 4 0,-2 2 22,1 0 0,-5 0 0,6 0 16,1 0 1,-3 0-1,2 0-7,1 0 0,3 0 0,3 0 0,2 0-12,3 0 1,1 0-1,-4 2 1,5 2 3,1 2 0,0-1 0,4-3 0,-2 2 2,2 2 1,2 0 0,2-6 0,-2 0 3,-4 0 1,10 0 0,-4 0 0,2 0 24,0 0 0,-2 0 0,-1 0 1,1 0 8,0 0 0,0-6 0,2 0 0,0 2-30,-2 2 1,4 2-1,-10 0 1,4 0 4,2 0 1,-2 0 0,-2 0 0,-4 0-33,-2 0 0,4 0 0,-5 0 0,-1 0 15,2 0 1,-6 0 0,5 0 0,-5 0-10,-1 0 1,-1 0 0,1 0 0,-1 0-115,0 0 1,-5 0-62,0 0 1,-8 2 42,1 4 0,-6-4 137,-11 4 0,0-4 0,-13-2 0</inkml:trace>
  <inkml:trace contextRef="#ctx0" brushRef="#br0" timeOffset="4858">4332 2424 7283,'9'0'-1426,"-1"0"1487,-8 0 0,0 2-34,0 4 0,0-2 42,0 7 0,0 1-38,0 5 0,0 1 0,0-1-21,0 1 0,0-1 0,0 1 0,0-1 2,0 1 1,0-1 0,0 1 0,0-1 1,0 1 1,0 5 0,0 0 0,0-2 8,0-1 1,0 3 0,0 2 0,0 1-9,0-1 1,0 4 0,0-4 0,0 0 11,0 1 0,0 5 0,0-4 0,0 2-6,0 0 0,2-6 1,2 4-1,2-1-16,-2-5 1,-3 4 0,1-1-1,2-3-11,2-2 1,2-1-1,-4-1 1,2 1 3,-3-1 1,-1 1-1,0-3 1,2-1-5,2-3 0,0-5 1,-6 6 1,2-6 57,4 5 4,-4-7 110,5 4-235,-7-8-83,0 0 0,-7 0 0,-3 0 0</inkml:trace>
  <inkml:trace contextRef="#ctx0" brushRef="#br0" timeOffset="11900">4349 2930 7499,'23'0'0,"1"0"-109,-3 0 1,-2 0 0,-1-1-1,-1-3 1,3-2 20,3 2 0,-2 2 1,8 2-1,1 0 93,-3 0 1,6 0-1,-6 2 1,2 2 11,0 2 0,0 1 0,4-3 0,-2 2-33,-2-2 1,0 0-1,6 0 1,0 2-11,0-3 0,0 1 1,0 0-1,0 2-64,0-2 1,0 4 0,0-1 0,0 1 89,0 0 0,-8 6 0,-2-5 0</inkml:trace>
  <inkml:trace contextRef="#ctx0" brushRef="#br0" timeOffset="12200">4506 3140 7474,'-8'0'-755,"8"0"646,10 0 0,2 0 1,3 0-1,5 0 154,-1 0 1,8 0 0,0 0 0,5 0-10,2 0 1,-3 0 0,10-2 0,-2-2-31,2-2 1,-2 1 0,7 5-1,3 0-15,1 0 1,1 0 0,-3 2 0,-1 1-72,1 3 1,1 2 0,-1-4 0,-3 4-241,-2 1 320,5-5 0,-11 12 0,6-7 0</inkml:trace>
  <inkml:trace contextRef="#ctx0" brushRef="#br0" timeOffset="12525">4541 3419 7569,'18'8'-435,"-7"-6"-49,1 4 0,0-4 422,5-2 1,0 0 0,1 0 0,-1 2 99,1 4 1,7-4 0,4 3 0,4-3-21,2-2 0,6 0 1,0 0-1,-1 0-8,3 0 0,2 0 0,7 0 0,0 0-21,1 0 1,-1 0-1,3 0 1,-1 0-25,-2 0 1,8 0 0,-11 0 34,-1 0 0,-7 0 0,2 0 0</inkml:trace>
  <inkml:trace contextRef="#ctx0" brushRef="#br0" timeOffset="12880">4873 3192 7569,'41'-1'0,"-1"-5"0,9 4 0,-2-4 0,3 4 0,2 2 0,1 0 0,-1 0 0</inkml:trace>
  <inkml:trace contextRef="#ctx0" brushRef="#br0" timeOffset="15096">1817 2599 7569,'-10'0'-689,"2"-8"1,10 6 629,4-4 0,-2-2 143,8 3 1,-1-1-1,7 6 9,-1 0 1,-5 0 13,-1 0 1,1 2-51,5 3 0,-1-1 0,-2 6 0,-3 0-65,3-1 1,-4-3 0,1 4 0,3 0-14,1-1 1,3-3 0,-1 4-1,1-2-29,-1-4 1,6 3 0,1-1-96,-3-2 0,-2 4 0,-1-2 145,-1-2 0,-7-3 0,-2-1 0</inkml:trace>
  <inkml:trace contextRef="#ctx0" brushRef="#br0" timeOffset="15330">2271 2529 7040,'6'-12'0,"-1"1"0,1-3 0,2 0 0,4 3 0,1 7 0,-1 8 0,-6 7 0,-4 5 0,-2 1 0,0 1 0,0 1 0,0 3-102,0 1 0,-2 6 0,-2-4 0,-4 0 86,-2 1 0,-1 5 0,-7-2 0,1 4-53,-1 2 0,1-6 0,-3 0 0,-1 2-66,-2 2 1,0-4 0,5-2 134,1-2 0,-1-1 0,1-7 0</inkml:trace>
  <inkml:trace contextRef="#ctx0" brushRef="#br0" timeOffset="15864">2550 2738 6431,'12'0'-258,"-1"0"1,1 0 321,6 0 1,-1 0-1,1-2-57,-1-3 1,0 1 8,1-8 1,-6 8 0,-3-4 23,-1 1 1,-2 3 37,-6-8-79,0 8 1,-2-3-2,-4 7 0,4 7 0,-6 5 23,1 3 0,-1 3 0,-4-1 0,6 1-2,4-1 1,2 1 0,0-1 0,0 1-9,0-1 0,2 1 0,2-1 1,4-1-19,2-5 1,1 3-1,7-8 1,-1-2-45,1-3 0,-1-1 0,1 0 46,-1 0 0,1-7 0,-3-5 0,-1-3 5,-3-3 1,1 1 0,5-3 0,1-1-3,-1-2 1,1-1 0,-3 7-1,-1-1 43,-2 1 1,-1 1 0,7 3 0,-1 3-10,1 2 0,-1 1 1,1 3-1,-1-2-15,1 2 1,5 2 0,0 4-3,-2 4 0,5 4 1,-3 7-21,-2 0 0,-1 1 1,-5-1-1,-1 1-111,-3-1 0,-7 1 1,2-1 4,-4 1 0,-4-1 1,-4 1 110,-5-1 0,-5 1 0,-1-1 0</inkml:trace>
  <inkml:trace contextRef="#ctx0" brushRef="#br0" timeOffset="16365">5310 1935 6817,'-10'2'157,"4"4"-273,4 5 1,2 5 0,0 1-1,0 1 116,0-1 0,-8 3 1,-3 3-1,-3 4 14,2 0 1,-3 6-1,3-4 1,-3 3-26,-3-3 1,1 2 0,1-8 0,3 0 11,1 2 1,0-5 0,-5 3 0,1-3-42,5-3 0,-3 0 1,6-1-1,1-2-81,-1-3 1,0-5-1,4 6 0,-2 1 1,-5-3 120,5 2 0,-8-8 0,5 3 0</inkml:trace>
  <inkml:trace contextRef="#ctx0" brushRef="#br0" timeOffset="17131">5257 1481 7569,'10'-12'-135,"-2"1"-18,-1-3 0,-5 4 0,6-1-285,0-3 430,-6 6 0,13 1-17,-3 7 1,-2 7 0,-1 5 49,-1 4 0,4 1 1,-6 2-52,-3 5 0,-1 1 0,-4 4 24,-3-6 0,1-9 1,-8-4 58,-1-3 1,-3-1-36,-1-6 1,5-2 0,2-4 0,2-5-18,5-5 0,-1-1 0,0-1 0,-2 1-22,2-1 1,2-5 0,2 0 0,2 0-1,4-3 0,-4 7 0,6-2 0,-1 5 42,5 4 1,4 9 0,1-3 4,0 4 0,1 2 1,-1 2-1,3 4-17,3 5 1,-3 5-1,3 3 1,-4 2 15,-1 3 0,-1-1 1,1-6-1,-1 1-7,1-1 1,-1 1 0,0-3 0,1-1 18,-1-2 1,1-8 4,-1 1 0,-5-3-27,0-2 0,-7-7 0,5-5 0,-2-4-6,-4-1 1,-2-6-1,-2-1 1,0 1-37,0-2 1,0 3 0,0-5 0,0 2-174,0 4 0,0 1-64,0 3 1,0 5 170,0 1 1,0 9 0,0 2 88,0 9 0,-8 7 0,-2 1 0</inkml:trace>
  <inkml:trace contextRef="#ctx0" brushRef="#br0" timeOffset="17439">6026 1341 6947,'-16'2'0,"2"2"-103,3 2 0,7 7 1,-2-1-1,4 4 116,2 1 0,0-5 0,0-1 1,2 3-20,4 1 1,4 3-1,7-3 1,1-1 14,-1-2 1,1-6 0,-1 3 0,2-1 5,5-4 0,-5-2 0,4-2 1,-3 0 19,-3 0 1,1-6-1,-3-2 1,-1-1-9,-3-5 1,-7-2 0,2-1 0,-4-1-54,-2 1 1,0 0-1,-2-1-85,-4 1 0,-5 1 0,-11 3 0,-3 3-109,-2 2 0,-4 2 220,-10 6 0,-3 0 0,-9 0 0</inkml:trace>
  <inkml:trace contextRef="#ctx0" brushRef="#br1" timeOffset="-72279.73">3843 4153 7569,'-18'0'0,"3"-2"0,1-2 0,2-2 0,8-1 0,-3 3-339,-1-2 133,6 0 310,-6-2 1,10 4-36,4-7 0,4 7 0,7-4 1,1 2-49,-1 0 0,1-1 0,1 3 0,2-2 29,3 2 1,7-4 0,-2 3 0,2-1 0,-2-2 1,2 6 0,-6-4 0,0 2-72,1-1 1,-3 3 0,-6-4-39,1 4 1,-7 4-1,-1 4 57,-2 5 1,-4 3-1,-10-1 1,-6-1-1,-3 2 0,-8 1 0,-1 3 0,1-1 50,-2 1 0,5-1 0,-3-1 0,4-3-10,1-1 0,7-8 0,1 3-33,2 1 1,2-4-92,6 8 1,2-8 0,4 1 48,6-3 1,5 4 0,4 0 0,3-2 11,-3-2 0,4-2 1,-1 0-1,-3 2-5,-2 4 0,5-3 0,-1 7 16,-2-2 1,-7 4-1,-4-5 1,-1 1-12,1 0 0,-6 5 9,2-1 1,-10 4 0,-4-1-1,-2-1 20,-3-3 0,-5-1 0,-3 4 0,-4-3 69,-2 3 1,3-4-1,-5-1 1,0 1-106,2 0 1,-6-6-1,6 3 1,0-1-85,3 0 0,5 0 0,1-6 0,3 2-630,3 3 745,4-3 0,8 6 0,0-8 0</inkml:trace>
  <inkml:trace contextRef="#ctx0" brushRef="#br1" timeOffset="-72046.73">4594 4205 7569,'-18'0'-719,"8"0"1,1 0 642,3 0 76,4 0 0,-6 0 0,8 0 0</inkml:trace>
  <inkml:trace contextRef="#ctx0" brushRef="#br1" timeOffset="-71460.73">5135 3943 7263,'6'-11'-383,"0"-1"0,-1 6 0,-7-3 556,-3 1 1,-5 2-1,-8 6 1,1 0-125,0 0 0,-1 0 1,1 0-1,1 2-57,4 4 1,-3-2-1,3 5 1,-3-1 51,-3-4 1,1 4 0,1 0 0,3-1-54,1 1 0,6 4 1,-3-5-1,-1 3 21,0 4 1,6-5-1,-2 3-13,4 2 1,2-5 0,2 1 0,4 0 20,6-1 1,3-5 0,5 2 0,1-2 1,2 2 0,9-4 0,-3 4 0,2-2-22,-2 1 1,-2-3 0,-6 6 0,3-2-4,-3 0 0,-4 7 0,-3-1-6,-2 3 1,-9 3 0,3-1-1,-6 1 5,-6-1 0,-3 1 1,-9-1-1,-1-1 3,-4-5 0,1 5 0,-5-6 1,0 1-9,0 1 0,0-8 0,-4 2 0,3-4 17,3-2 1,2 0 0,5-2 3,1-4 0,7 2 0,4-8 1,4-1-10,2-3 0,0-1 0,2-3 0,4-1-2,6-2 1,5-1-1,7 7 1,3-1-50,0 1 0,6 0 0,-4-1 0,4 1 1,2-1-1,0 3 0,-2 1-329,-4 2 277,-4 8 0,-1-9 1,-1 7-1,-2 0 100,-1-1 0,-3 5 0,-1-6 0,-5 0 0,5-2 0,-7-7 0</inkml:trace>
  <inkml:trace contextRef="#ctx0" brushRef="#br1" timeOffset="-71085.73">5397 3926 7525,'10'-8'13,"-3"8"105,-7 0 1,0 2-1,0 10 1,0 1-88,0 3 0,0 1 0,2 1 0,2-1-33,2 1 0,6-1 0,-5 1 0,3-3-17,4-3 1,1 1-1,3-5 1,-1 0 36,1 0 1,-1-1-1,1-3 1,-1 2-51,0-2 0,-5-2 0,0-4 0,1-2 39,3-2 0,1-7 0,1 1 0,-3-3-38,-3-3 1,3 1 0,-3-3 0,2-1-15,-3-2 0,5-1 0,-6 7 0,1-1 55,1 1 0,-8 5 97,2 1-26,-5 7 1,-6 4-1,-1 11-17,2 5 1,0 1-1,0 1 1,-2-1-40,3 1 0,1-1 1,3 1-161,5-1 1,2 1 0,6-1 1,-3 1 0,1-3 0,3-1 0,-1-5-253,-2-1 0,-1-2 0,7-4 386,-1 4 0,1-4 0,-1 4 0,1-12 0,-1-4 0</inkml:trace>
  <inkml:trace contextRef="#ctx0" brushRef="#br1" timeOffset="-70878.73">6148 3734 7021,'6'17'89,"-1"1"1,9-1-1,-4 1 1,1 1-65,1 4 1,-6-1-1,4 5 1,-3-2-184,-3-4 0,4 7 0,-2-1 0,-2 2 158,-2 0 0,5 0 0,3 6 0</inkml:trace>
</inkml:ink>
</file>

<file path=ppt/ink/ink90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10:04:21.409"/>
    </inkml:context>
    <inkml:brush xml:id="br0">
      <inkml:brushProperty name="width" value="0.05292" units="cm"/>
      <inkml:brushProperty name="height" value="0.05292" units="cm"/>
      <inkml:brushProperty name="color" value="#FF0000"/>
    </inkml:brush>
  </inkml:definitions>
  <inkml:trace contextRef="#ctx0" brushRef="#br0">15379 5457 0,'50'0'172,"-1"0"-157,26 0 1,-1 0-16,25 0 16,-24 0-1,24 0-15,0 0 16,0-25-1,50 0-15,174 1 32,-175-1-1,-73 25-31,-1 0 31,1 0-15,-51 0 15</inkml:trace>
  <inkml:trace contextRef="#ctx0" brushRef="#br0" timeOffset="1941.98">16470 5159 0,'25'0'297,"0"0"-266,0 0-15,99 75 15,0-26-15,49 26 0,-148-50-1,0-1-15,25-24 16,-26 25-1,-24 0 142,0 0-157,0 0 15,0-1 1,0 26 0,-24-25-1,-1 24 1,25-24-1,0 0 1,-25-25 0,25 25 31,-25-25-32,0 0 32,1 0 16,24 25-32,-25-25 78</inkml:trace>
  <inkml:trace contextRef="#ctx0" brushRef="#br0" timeOffset="3573.15">15701 6970 0,'50'0'140,"0"0"-124,-1 0 0,26 0-16,-1 0 15,0 0-15,75-25 31,99 1 1,-124 24-17,0 0 1,-49 0 0,-26 0-1,1 0 1,49-25-1,-49 25 1,-1 0 15,-24 0-15,0 0-16,0 0 16,24 0-1,-24 0 16,0 0-15</inkml:trace>
  <inkml:trace contextRef="#ctx0" brushRef="#br0" timeOffset="5495.75">16694 6722 0,'49'0'78,"1"25"-63,24 24 1,1-49-16,-26 50 16,26-25-1,-26-25-15,26 50 32,-1-50-1,-74 24-16,25 1 142,-25 0-142,25-25 1,-1 25 0,1 0-1,0-25 16,-25 24 1,0 1 93,-25-25-110,0 25 1,-24-25 0,-1 25-16,25 0 15,-24-1 1,-26 26-1,26-25 1,24 0-16,0-25 31,0 0-31,1 0 16,24 24 46</inkml:trace>
  <inkml:trace contextRef="#ctx0" brushRef="#br0" timeOffset="47631.54">18033 5234 0,'25'25'109,"0"-1"-93,-1 1 0,1 0 30,-25 0-30,25-25 0,0 25-1,0-25 17,-25 24-17,24-24 16,1 0 16,0 0 0,0 0-31,49-99-16,224-223 15,-199 173 17,-24 74-32,24 1 15,-74 49 1,99-74 0,-100 49-1,1 26 1,0 24-1,-25-25 1,25 25 47,-25-25-48</inkml:trace>
  <inkml:trace contextRef="#ctx0" brushRef="#br0" timeOffset="51202.81">17934 6945 0,'0'25'344,"0"0"-313,0 0 16,25-25-16,-1 25 1,-24-1-1,0 1-16,25-25 1,-25 25 0,25-25 31,-25 25-32,25-25 204,0 0-172,-1-25-32,76-99 1,98-124 0,25 49-16,-74 1 15,99-50 1,-149 174 0,-24-26-1,-26 51 16,1 24-15,0-25 0,-26 25-1,1 25 17,0-24-17,-25-1 16,25 25 16,-25-25 31,0 0-46</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2:33.487"/>
    </inkml:context>
    <inkml:brush xml:id="br0">
      <inkml:brushProperty name="width" value="0.08571" units="cm"/>
      <inkml:brushProperty name="height" value="0.08571" units="cm"/>
      <inkml:brushProperty name="color" value="#CC0066"/>
    </inkml:brush>
  </inkml:definitions>
  <inkml:trace contextRef="#ctx0" brushRef="#br0">1 507 7865,'15'8'-19,"-3"3"0,3 5 0,-1 1 1,5 1 85,5-1 1,1 7 0,-4 1-1,4 0-172,3 0 0,-5 0 0,4-3 0,0 1-33,0-2 1,-5 1 0,1-1-1,-2 1-164,3-7 1,-5 2 0,4-7 301,-3 0 0,-3 5 0,1-5 0</inkml:trace>
  <inkml:trace contextRef="#ctx0" brushRef="#br0" timeOffset="293">734 577 8355,'8'-10'-339,"-6"-5"-335,6 13 624,-8-6 146,0 8 1,-6 2-1,-2 4 1,-2 5-25,-3 5 1,3 1 0,-2 1-1,-1 1-38,-3 4 1,-1-1-1,-1 5 1,1-2-114,0-3 1,-1 3 0,3-2 0,1-2-129,2-1 1,8 3-1,-3 0 1,1-1-664,0-3 870,0-9 0,6 5 0,0-5 0</inkml:trace>
  <inkml:trace contextRef="#ctx0" brushRef="#br0" timeOffset="756">1136 751 7267,'-8'-17'-124,"-2"1"1,-7 5 0,0 3 306,-1 0 0,6 6 0,1-3-132,-3 3 1,-1 4 0,-3 1 0,3 5-44,3 2 0,-3 0 0,5 3 0,-2-1-20,1 1 0,7 3 1,-4 1-1,2 1-22,0-1 1,0-5-1,8 0 11,4 1 0,4 1 1,9-3-1,3-3-88,1 0 0,2-6 0,-4 4 0,5-4-44,1-2 1,-6 0 0,4 0 0,-1-2 58,-1-4 1,0 2-1,-5-8 68,-1-1 1,-1-3 0,-3 1 0,-3 1 140,-2 3 1,-2-1 0,-6-6 710,0 1-686,0-1 1,-2 9-42,-4 3 1,2 4 0,-6 4-85,3 4 1,1 3 0,6 9 0,0-1-27,0 1 1,0-1 0,2 1-79,3-1 0,5-5 0,8-2 0,-1-3-119,1-3 1,-1-2-1,0 0 1,1 2 209,-1 2 0,9-8 0,1-8 0</inkml:trace>
  <inkml:trace contextRef="#ctx0" brushRef="#br0" timeOffset="1102">1433 105 8355,'10'-17'-620,"-5"-1"553,-3 9 0,0-7 0,2 5 270,2-5 1,7 6-162,-1 4 1,-2 5 0,0 2-1,-1 3 28,1 2 1,-4 8-1,3-1 1,1 7-17,0 3 1,-4 8 0,3-2 0,-1 4 3,-4 2 0,0 0 1,0 0-1,2 2 3,-2 4 0,-3-5 0,-1 5 1,0-4-45,0-2 0,0 0 0,0 0 0,2-2-176,4-4 1,-4 2-1,4-6 1,-4 0-88,-2 1 1,6-3 0,1-8 0,1-1-195,0-2 1,6-8 0,-3 3 439,5 1 0,1-6 0,1 6 0</inkml:trace>
  <inkml:trace contextRef="#ctx0" brushRef="#br0" timeOffset="1568">1887 577 8355,'10'-8'-562,"-5"-4"1,3 3 975,-2-3-279,0 8 1,-6 4 0,0 12-43,0 3 0,6 3 0,-1 1 1,-1 3-80,-2 1 1,4 0 0,2-5 0,0-1-11,-1 1 1,5-1 0,-4-1 0,1-3 11,5-1 0,-4-6 1,1 3-49,3-1 0,2-2 0,1-6 0,0 0-56,1 0 0,-1 0 0,1 0 1,-3-2-43,-3-4 0,4-2 1,-5-5-1,5 1 97,1-1 1,-5-3 0,-3-1 0,-1-1 19,-4 1 1,-2-1 0,-2 1 0,0-1 11,0 1 0,0-1 503,0 1-397,0 7 0,-2 4 1,-2 12-20,-2 6 0,1 3 0,5 3 1,0-1-12,0 1 0,0-1 0,2 1 1,1-1-77,3 1 0,6-1 1,-4-1-1,1-3-255,5-1 0,-4-3 0,1 5 0,3-4-375,1-2 1,3-1 630,-1-1 0,9-4 0,1 6 0</inkml:trace>
  <inkml:trace contextRef="#ctx0" brushRef="#br0" timeOffset="1968">2673 612 7958,'8'9'-111,"1"7"1,9-6 211,-1-1 0,-5-1 0,-1-8-281,3 0 0,2 0 0,1 0 146,0 0 0,1 0 0,-1 0 0,1-2-2,-1-4 1,-5 3 0,-2-9 65,-3-2 0,5 5 1,-6-3 12,-2-2 0,-4 1 1,-6-1-24,-6 3 1,-9 7 0,-2-2 0,1 4 74,3 2 1,1 0-1,-1 0 1,-2 2-62,-3 4 1,1-2 0,6 7 0,1 3-26,5 1 1,-3 3 0,8-1-1,0 1-27,-1-1 1,7 1 0,-2-1-153,5 1 0,11-3 0,-2-1 0,3-3-179,3 3 0,5-4 0,2-1 349,2-1 0,2-2 0,6-6 0</inkml:trace>
  <inkml:trace contextRef="#ctx0" brushRef="#br0" timeOffset="2356">3441 524 8200,'0'-17'0,"0"0"0,0-1-215,0 1 0,-6 5 0,-1 0 0,-3 1 0,-4 1 221,-1 4 1,-3 2 0,1 0 0,-1-1 70,1 1 0,-6 2 1,-1 2 4,3 0 1,2 2-1,3 3 1,3 5-70,1 0 0,8 5 0,-2-3 0,4 4-19,2 1 1,0 1 0,2-1 0,4-1-5,6-5 0,3 5 0,3-5 0,1 5-2,4 1 0,-3-1 1,5-3-1,-2-1-3,1 2 1,5 1-1,-6 1 1,-2-3 78,-1-1 0,-5 0 0,-1 5 0,-3-1-14,3-5 1,-6 5 0,-2-5-138,-4 5 1,-4-4 0,-4-3 15,-6-1 0,-9 0 0,-3-4 0,1 1-91,-2-1 0,6-2 0,-7-2 0,3 0 4,0 0 1,-1 0-1,7 0 1,0 0 157,-1 0 0,1-7 0,-1-3 0</inkml:trace>
  <inkml:trace contextRef="#ctx0" brushRef="#br0" timeOffset="2551">3424 577 8225,'0'-18'-256,"0"7"543,0-1-30,0 8 1,-8-4 0,-4 8-382,-3 0 1,-3 8 0,1 4-1,-1 3 44,1 3 0,-1 5 1,-1 2-1,-2 1-509,-3-1 589,-7 6 0,4-4 0,-8 8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2:30.384"/>
    </inkml:context>
    <inkml:brush xml:id="br0">
      <inkml:brushProperty name="width" value="0.08571" units="cm"/>
      <inkml:brushProperty name="height" value="0.08571" units="cm"/>
      <inkml:brushProperty name="color" value="#CC0066"/>
    </inkml:brush>
  </inkml:definitions>
  <inkml:trace contextRef="#ctx0" brushRef="#br0">472 245 7311,'-9'-7'293,"1"5"-233,8-6 1,6 10 0,0 4 0,-2 5 11,-3 5 0,-1 1 0,2 3 0,2 3-10,2 6 1,0-2 0,-6 2 0,0 1-62,0-3 1,0 6 0,2-6 0,2 2-92,2 0 0,-1-8 1,-5 5-1,2-3-133,4 0 1,-4 1 0,4-7-191,-4 0 0,-4 1 413,-4-1 0,-4 1 0,-7-1 0</inkml:trace>
  <inkml:trace contextRef="#ctx0" brushRef="#br0" timeOffset="795">1 525 7139,'17'0'-97,"1"0"0,1 0 0,3 0 134,1 0 1,2 0-1,-2 0 1,7 0 8,3 0 0,3-6 0,3 0 0,4 2-20,2 2 1,-7 2 0,5 0-1,-2 0-91,0 0 1,-1 0-1,-5 0 1,0 0-37,0 0 1,-6 0 0,0 0-1,0 0 2,-1 0 0,3 0 0,-6 0 1,0 0 96,0 0 1,4-5 0,-3-1 0,-1 2 13,0 2 1,4 0-1,-6-2 1,-1-2 83,-3 2 1,-3 1-1,-3-1 194,-1-2-102,-8 0 0,2 0 1,-12 0-111,-6 2 0,2 3 0,-1 1-16,-3 0 0,-1 0 1,-3 0-37,1 0 1,-1 0 0,3 1 0,1 3 2,3 2 1,1 8-1,-4-3 1,5 5-41,1 1 1,0-5 0,4 0-1,-2 1 6,2 3 1,3 1 0,1 1 0,0-1-12,0 1 1,1-1 0,5 1 12,6-1 1,3-5 0,3-3 0,-1-1-40,1-4 1,-1-2-1,1-2 1,-1 0-71,1 0 1,1 0 0,2-2 0,3-2 77,-3-2 1,-3-7 0,-5 3-1,-1-2 109,1 1 0,-3-1 0,0-5-16,-2-1 0,-3 1 0,-5-1-6,0 1 1,0-1 0,0 1-1,0-1 0,-5 7 0,-3 1 80,-2 2 0,4 2-60,-5 6 0,7 2 0,-4 4-33,0 6 1,6 3-1,-4 3 1,5-1-47,1 1 1,0-1 0,1-1 0,3-3-37,2-1 1,8-2 0,-3 3 0,5-3-115,1-2 0,7-2 0,-1-4 0,0 1-41,2 3 0,-5 0 0,5-6 0,-2 0-23,1 0 0,-1-6 1,-4-2-1,3 1 220,1-1 0,0-6 0,-5 5 0,-1-9 0</inkml:trace>
  <inkml:trace contextRef="#ctx0" brushRef="#br0" timeOffset="1350">1590 193 8355,'0'-17'0,"0"-1"-264,0 1 0,0-1 0,0 1 188,0-1 0,0 7 578,0-1-583,0 8 1,8-2 127,4 12 0,-3 4 0,1 7 0,-2 3-20,-4 3 1,-2 4 0,0 6-1,1-2-26,3-2 1,0 0-1,-6 6 1,0 0 8,0 0 0,0-6 1,0-2-1,2-1-116,4-5 0,-4-2 1,4-1-268,-4-1 311,-2-7 0,1-2 43,5-8 0,2-2 0,6-2 0,-5-4 0,1-1 22,0-5 0,1 0 0,5 1 0,-3 1 41,-1-1 1,0 3-1,5 0 1,1 0 18,-1 1 0,1 5 1,-1-2-1,2 4-12,5 2 0,-5 0 1,4 0-1,-3 0-1,-3 0 0,1 6 1,-1 2-1,1-1 3,-1 1 1,-5 6 0,-2-3-29,-3 5 0,5 1 1,-6 1-1,-2-1-4,-2 1 1,-2-1 0,0 1 0,-2-3-20,-4-3 0,-2 3 1,-6-5-1,3 2 36,-3-1 1,-1-7 0,-3 2 0,-1-4-36,-4-2 1,1 0 0,-5 0 0,0 0-55,0 0 0,0 0 0,-3 0 0,5 0-327,0 0 0,6-8-96,-5-3 1,7-5-211,5-1 684,4-9 0,8 7 0,0-6 0</inkml:trace>
  <inkml:trace contextRef="#ctx0" brushRef="#br0" timeOffset="1654">2201 36 8031,'10'-8'-602,"-2"4"0,-6-5 854,4 1 0,-2 2-83,7 6 0,-5 2 0,4 4-46,-3 5 0,5 7 0,-4 3 0,2 2-14,3-1 1,-3 5 0,2 0 0,-1 2-53,-1 0 1,3 0 0,-5 6-1,0-2-60,0-4 0,-1 4 0,-3-5 0,2 1-53,-2 0 1,-2-2-1,-2 2 1,0-6-131,0-3 1,0-3 0,0 1-1,2-1-580,4 1 1,-4-1 765,4 1 0,3-9 0,1-1 0</inkml:trace>
  <inkml:trace contextRef="#ctx0" brushRef="#br0" timeOffset="2184">2673 542 7488,'17'10'-50,"-7"0"0,-2-6 1,0 1 195,3-1 1,-1-2 0,2-2 0,1 0-43,3 0 0,1 0 1,1 0-14,-1 0 0,1 0 1,-1 0-1,1 0-267,-1 0 1,-5-6 0,-1-1 24,3-3 1,1-2 202,3-5 1,-3-1 0,-3 1 48,-6-1 0,-4 1-70,-2 0 0,-8 7 1,-4 4-52,-3 4 1,-3 2 0,-1 0 0,-2 0 20,-3 0 1,1 0 0,6 2-1,-1 2-14,1 2 0,5 7 0,0-3 12,-1 0 0,5 5 0,0-3 0,2 3 23,1 3 0,-1-1 1,6 1-1,0-1 39,0 1 1,0-1 0,0 1 6,0-1 1,0 1-1,2-1-17,4 1 1,-3-7-1,9-1 1,2-2 55,1-4 0,3-1 0,-1 1 0,3 2-13,3-2 0,-4-2 0,6-2 0,-1 0 71,-1 0 0,0 0 0,-5 0 0,-1-2-32,1-4 0,-1 4 0,1-6-218,-1 1 1,-5 5-78,-1-4 1,-5 4-617,6 2 0,-8-2 778,2-4 0,-4 4 0,-2-5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31.012"/>
    </inkml:context>
    <inkml:brush xml:id="br0">
      <inkml:brushProperty name="width" value="0.08571" units="cm"/>
      <inkml:brushProperty name="height" value="0.08571" units="cm"/>
    </inkml:brush>
  </inkml:definitions>
  <inkml:trace contextRef="#ctx0" brushRef="#br0">88 53 6945,'0'-18'11,"0"9"0,0 3 107,0 12 0,0-2 0,0 7-68,0 3 0,0 1 0,0 3 0,0-1-48,0 1 1,2-1 0,1 1 0,3-1-80,-2 1 0,4-1 0,-2 1 1,-2-1-150,-2 1 1,3-1-1,1 0-359,-2 1 585,-2-1 0,-2 1 0,0-1 0</inkml:trace>
  <inkml:trace contextRef="#ctx0" brushRef="#br0" timeOffset="701">0 70 7348,'0'-17'-1111,"2"1"1190,4 5 0,-2-3 0,8 8-35,1 3 0,-3 1 0,1 2 0,3 0-12,2 0 0,1 0 0,2 0 0,3 0 14,1 0 1,2 0 0,-3 0 0,1 0-20,-2 0 0,5 0 0,-3 2 0,-2 1-16,-1 3 0,-3 2 0,0-4 0,1 4-17,-1 1 1,-7-3 0,-2 4 0,-2 0 6,0-1 1,-1-3 0,-5 6-6,0 1 1,-7-3 0,-5 2 3,-4 1 1,-3-3 0,-2 0 0,-3-1 2,3 1 0,-4-6 0,2 4 0,1-3 2,3 1 0,1 0-43,1-6 26,7 8 0,4-6 0,12 4-3,6-4 0,5-2 0,5-2 0,3-2 4,2-2 0,-4 0 0,6 6 0,0 0 53,-1 0 1,3 0 0,-6 0-4,2 0 0,0 0 1,2 0-39,-5 0 0,-11 6 1,-3 2-14,-2 1 0,-1 1 0,-3 4 9,2-3 1,0 1 24,-6 5 0,-2 1-12,-4-1 1,2-1-1,-7-3 39,-3-1 1,-1-2 0,-3 3 43,1-1 0,-1-8 0,1 4 0,-1-2-47,1-1 0,-6 1 1,-3-6-1,1 0 9,0 0 1,-4 0 0,4 0 0,-3 0-1,-3 0 1,4 0 0,0-2-1,2-2 7,3-1 1,-3-1-1,2 6-35,2 0 0,1 0-265,3 0 6,7 0 0,2 7-36,8 5 0,8 4 268,4 1 0,3 1 0,3-1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2:27.196"/>
    </inkml:context>
    <inkml:brush xml:id="br0">
      <inkml:brushProperty name="width" value="0.08571" units="cm"/>
      <inkml:brushProperty name="height" value="0.08571" units="cm"/>
      <inkml:brushProperty name="color" value="#CC0066"/>
    </inkml:brush>
  </inkml:definitions>
  <inkml:trace contextRef="#ctx0" brushRef="#br0">88 420 8355,'0'-12'0,"-2"3"0,-2-1 0,-2 0-408,2-3 0,1 3 568,-3-2 0,4 7-125,-4-7 0,2 8 0,0 0 0,-2 8 1,1 8-1,-1 3 0,-2 3 0,0-1 1,0 1-1,5-1 0,1 0 0,2 1 1,0-1-1,0 1 91,0-1 1,0 1-161,0-1 55,7 1 0,1-1 1,6 1-23,-3-1 0,1-1 0,4-3 0,-3-3 13,-1-2 0,-1 3 0,7-5 1,-1-2 1,-5 4-1,0-2-18,1-2 0,3-3-3,1-1 1,1-5 0,-3-3 7,-3-2 0,3 0 0,-5-3 1,2 1-18,-1-1 1,1-3 0,3-1 0,-1-1-26,-2 1 1,-6-1 0,3 1 0,1-1 49,0 1 1,-6 5-1,3 1 279,1-3-107,-6-2-18,6-1-234,-8 7 0,0 4 66,0 12 0,0 4 0,0 7 55,0 1 0,2-1 1,2 1-38,1-1 0,7 1 0,-4-3 0,1-1-86,5-2 1,-4-3 0,1 5-1,3-4-304,2-3 0,1 1 1,2-4-1,3 2 378,1-2 0,8-2 0,-4-2 0</inkml:trace>
  <inkml:trace contextRef="#ctx0" brushRef="#br0" timeOffset="449">1031 472 8203,'6'-17'-39,"0"-1"0,5 7 0,-5-1 1,0-1 298,2-3 0,-6-1-720,3-1 0,-3 1 447,-2-1 0,-2 9 0,-3 3 25,-7 4 0,2 2 0,-1 0-18,-3 0 0,-1 6 0,-3 1 0,1 3 30,-1 4 1,6-5-1,1 3 1,-1 2-21,3 1 0,-1-3 1,6-1-1,-2 3 5,2 1 1,2-3 0,4 0-10,4 1 0,-2-3 0,8 0 24,1-2 0,3-1 0,3-3 0,2 2 18,3-2 0,-1-2 1,-6-2-1,1 0-9,-1 0 1,7 2 0,-1 2-1,-2 1 6,-1-1 1,-3 0-1,-1 2 1,-3 4-36,-1-1 1,-6 7 0,3-4 9,-1 3 0,0 3 0,-4-1-32,2 1 0,-1-1 0,-6-1 0,-5-3 22,-6-1 1,0-6 0,-3 3 0,-4-1 4,-1-4 0,-1 0 1,-1 0-1,-3 1-51,-2-1 1,0-2 0,-2-2 0,5 0-254,5 0 0,-4 0 0,-1 0 2,3 0 1,8 0 0,3-2 292,2-3 0,10-13 0,8-9 0</inkml:trace>
  <inkml:trace contextRef="#ctx0" brushRef="#br0" timeOffset="888">1415 560 8098,'18'2'132,"-1"3"1,1-3-1,-1 4 1,1-4-308,-1-2 0,0 0 1,1 0 68,-1 0 1,1 0 0,-1 0 69,1 0 1,-3-2 0,-1-2 5,-2-1 1,-7-7-1,5 4 1,-2-2 93,-4-3 1,3 3 26,-1-1 0,0-1-104,-6-6 0,-8 9-12,-3 3 1,-5 4 0,-1 2 0,-1 2 22,1 4 1,-1 1-1,1 7 1,1-2-8,5 1 1,-5-3 0,6 2-1,1 1 46,3 3 0,-2 1 0,2 1 0,2-1 31,3 1 0,1-1 0,0 1-17,0-1 0,1-5 0,5-3 0,6 1-37,3 0 1,3-6-1,-1 1 1,1-3-192,-1-2 0,9 0 0,3 0 1,4 0-113,2 0 1,-1 0 288,1 0 0,0-7 0,0-3 0</inkml:trace>
  <inkml:trace contextRef="#ctx0" brushRef="#br0" timeOffset="2299">2096 193 8355,'0'-17'-247,"0"5"0,2 0 0,2-1-3,2-3 0,2 4 559,-2 1-242,-5 7 1,13-2 0,-8 12 0,-2 6-28,-2 3 1,-2 5 0,2 3 0,2 6 58,1 4 1,1 10-1,-6 3 1,0 7-6,0 5 1,0-2-1,0 8 1,-2 2-35,-4 2 1,3-4-1,-7 0 1,0 0-94,0-2 1,5 4 0,-5-8-1,2-3-55,4-7 0,0 1 0,0-9 0,-1-3 56,1-6 0,2 0 1,4-7-1,2-3-51,1-2 0,9-9 1,-2-2 25,3 0 0,3-6 1,1 2-1,2-6 33,3-4 0,1-14 1,-4 3-1,3-4 9,-3-5 1,0-1 0,-1-8-1,-1 0 52,-3 0 0,-5-1 0,1-3 1,-4-2-36,-1 2 1,-5-4-1,2 3 1,-6 3-7,-4 6 1,-7-2-1,-1 6 1,-5-1 45,-4 5 1,-6 4 0,3 1-1,1 1-22,0-1 0,-4 7 0,4 1 0,-1 0-19,1 1 0,2 5 1,5-2-1,1 4-30,-1 2-45,1 0 56,7 0 1,4 0 0,12 0-1,6 0-34,3 0 1,9 0 0,1 0 0,2 0 19,4 0 0,2 0 1,2 0-1,0 0 38,0 0 1,4-2 0,-2-2 0,-4-4-18,0-1 0,0 5 0,0-4 1,-2 2 78,-2 0 0,-2-1 0,2 3 1,-6-2-56,-3 2 1,-3 0 0,1 0 0,-1-2-14,0 3 0,-5-1 439,0-2-310,-8 4 0,1-6 11,-10 8 1,-5 0-106,-8 0 1,1 2 0,2 4 0,1 4-55,2-1 0,8 7 0,-1-4 10,3 3 1,2 3 0,0-1 0,0 0 9,0 1 0,0-1 0,2-1 0,1-3-11,3-1 1,8-2 0,-2 3 0,3-3-11,2-2 0,1-2 1,-1-6-1,1 0-22,-1 0 0,1 0 0,1 0 0,3-2 25,1-4 1,0 2 0,-7-8-1,-3-1 15,-1-3 0,0-1 0,3-1 0,-1 1 8,-3-1 0,-5 1 0,4 0 1,-2-1 117,-5 1 0,5-1 47,-2 1-159,0 7 0,-12 4 0,0 12-23,2 6 1,-3 3 0,1 3 0,2-1-67,2 1 1,2 5 0,0 0 0,0-2 29,0-1 1,6-3 0,2 1 0,1-1 44,5 1 0,-5-7 1,3-1-1,2 0-8,1-1 0,9-5 0,-1 2 0,-2-4-21,-1-2 0,3 0 0,2-2 0,0-2 11,1-2 0,5-7 0,-4 1 0,2-3 19,0-3 0,-8 1 0,5-3 0,-3-1 7,0-2 1,0-6-1,-5 3 1,-3-1-54,-3-4 0,2-2 1,-7-2-1,1 0 10,0 0 0,-2-1 0,-6-3 0,0-2-20,0 2 1,0 2 0,0 2 0,0 0 50,0 1 1,-2 4-1,-2 3 1,-4 2 75,-2 4 1,5 3-1,-5 5 1,0 3-40,0 2 0,5-3-205,-7 5 142,0 0 0,3 8 0,3 4 70,4 5 1,2 5 0,0 1 0,0 1 58,0-1 1,6 3-1,2 3 1,-1 4-35,1 0 0,6 4 1,-5-6-1,3 3-1,0 3 1,-9 0-1,5 0 1,-2-2 15,0 2 1,2 0-1,-4 0 1,1-2 22,-1 2 0,-2 0 0,-2 0 0,0-4-32,0-1 1,0 3 0,0-4-1,0 0-12,0 0 1,2-1-1,2-7 1,4-1-80,1-5 0,-3 3 0,6-8 0,2 0-195,1 1 0,10-5 1,2 4-1,3-4 217,-1-2 0,8-8 0,7-1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2:36.997"/>
    </inkml:context>
    <inkml:brush xml:id="br0">
      <inkml:brushProperty name="width" value="0.08571" units="cm"/>
      <inkml:brushProperty name="height" value="0.08571" units="cm"/>
      <inkml:brushProperty name="color" value="#CC0066"/>
    </inkml:brush>
  </inkml:definitions>
  <inkml:trace contextRef="#ctx0" brushRef="#br0">385 1 8355,'-18'0'-869,"1"0"708,-1 0 1,1 0 0,-1 0 148,1 0 0,-1 0 0,-1 0 0,-2 2 107,-3 3 1,1-3 0,6 6 0,-1 0-22,1 3 0,-1 3 1,1 0-1,-1-1-17,1 7 1,5-3 0,3 6-1,-1-1-67,0 1 1,6-2 0,-2 7 0,4-1-52,2 0 0,0-6 0,0 4 1,2-1-32,4-1 1,4 0 0,7-5 0,1-1-114,-1 1 0,9-1 0,3-1 0,2-3-285,-2-1 490,12-8 0,-12 4 0,13-8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2:37.985"/>
    </inkml:context>
    <inkml:brush xml:id="br0">
      <inkml:brushProperty name="width" value="0.08571" units="cm"/>
      <inkml:brushProperty name="height" value="0.08571" units="cm"/>
      <inkml:brushProperty name="color" value="#CC0066"/>
    </inkml:brush>
  </inkml:definitions>
  <inkml:trace contextRef="#ctx0" brushRef="#br0">0 0 8366,'18'0'30,"-1"0"0,-5 0 0,-1 0-184,3 0 0,2 0 1,3 0-1,2 0-149,3 0 0,1 0 303,-2 0 0,4 8 0,8 2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2:38.802"/>
    </inkml:context>
    <inkml:brush xml:id="br0">
      <inkml:brushProperty name="width" value="0.08571" units="cm"/>
      <inkml:brushProperty name="height" value="0.08571" units="cm"/>
      <inkml:brushProperty name="color" value="#CC0066"/>
    </inkml:brush>
  </inkml:definitions>
  <inkml:trace contextRef="#ctx0" brushRef="#br0">470 594 8355,'0'-18'-380,"0"1"0,-2 1 0,-2 3 0,-3 3 432,-3 2 0,-2 3 0,-5 3 1,-1-2-14,1-2 1,-3 0 0,-3 6-1,-4 0 13,0 0 0,-6 6 1,6 2-1,-2-1-102,-1 1 0,3 6 0,-2-3 0,4 5 55,0 1 0,7 1 1,-1-1-5,5 1 1,10-1-1,-1 1 1,5-3 18,5-3 0,5 1 0,8-7 1,-1-2 36,0-2 1,7-2 0,1 0 0,2 0-78,4 0 1,-4 0 0,2 0-1,1-2-107,-3-4 0,4 2 0,-6-5 0,0-1-36,0 0 1,-1 1 0,-7-5 0,1 2 42,-1-1 1,-5-3-1,-2-1 1,-1-1 119,1 1 0,-6-2 0,2-3 0,-4-1 0,-2 2 0,0-5 0,0 1 0,0-2 0,0-4 0,-2 4 0,-4 0 0,-4-1 0,0 1 0,-5 6 0,5-2 0,-1 3 84,-1 3 1,2-1-1,-1 1 119,5-1 0,-2 1-15,2-1 0,0 7-110,6-1 1,2 8-1,2 0 35,2 8 1,6 0 0,-5 8 0,1 1 41,0 3 0,-2 9 0,-6 2 0,2 2-43,3 0 1,-3 1 0,4 4 0,-4 1-54,-2 0 1,0-2-1,0-2 1,0-2 5,0 3 0,0-5 0,2 0 0,2-2-157,2-4 1,0-1-1,-6-3 1,0 1-294,0-1 0,0-5 0,0 0-109,0 1 1,5-3 493,1 1 0,8-7 0,-4 4 0</inkml:trace>
  <inkml:trace contextRef="#ctx0" brushRef="#br0" timeOffset="199">750 489 8096,'0'-10'-268,"0"3"1,0 20 0,2 3 467,3-3 1,-3 5 0,4-7 0,-2 5-147,2 1 1,-2 1 0,7-1-304,3 1 1,-4-3 0,-1-1 0,1-4-266,0-3 1,-4-1 513,5-6 0,1 0 0,5 0 0</inkml:trace>
  <inkml:trace contextRef="#ctx0" brushRef="#br0" timeOffset="345">872 245 8355,'-18'0'-626,"9"-8"0,-1 6 245,4-4 0,-2 12 381,-3 5 0,3 5 0,8 1 0,0 1 0</inkml:trace>
  <inkml:trace contextRef="#ctx0" brushRef="#br0" timeOffset="750">1361 402 8194,'17'0'-365,"-7"-8"-354,-4-4 730,-4 5 0,-4-1 0,-4 8 1,-6 0 18,-3 0 1,-3 0 0,1 0 0,-3 0-11,-3 0 1,2 6-1,-6-1 1,1 1 50,5 2 0,2-4 0,3 8-43,5 1 0,3 3 0,8 1-41,0 1 0,2-7 0,4 1 6,5 1 1,5 1 0,3 0 0,2-5 11,3-1 0,-1 0 0,-5-4 0,-1 3 49,0 3 0,1-4 0,-1 4 0,1-1 17,-1 1 1,-5 0 0,-2 3 0,-1-3 63,1-2 1,-6 5-80,2-1 1,-4-2 0,-4 0 0,-4-3-51,-6-3 1,-5-2-1,-5-2 1,-3 0-119,-2 0 1,4 0 0,-6 2 0,-2 2-287,-2 2 1,-4 0 397,-4-6 0,-4 7 0,-7 3 0</inkml:trace>
  <inkml:trace contextRef="#ctx0" brushRef="#br0" timeOffset="1319">1763 122 8355,'0'-17'-624,"0"-1"290,0 9 479,0 1 1,0 10 15,0 4 1,0 5 0,0 11 0,0 3-27,0 2 0,0 2 0,0 8 0,0 2-145,0 2 1,0-1-1,0-5 1,0 0-136,0 0 0,5 0 0,1-2 0,-2-4-38,-2-6 1,4-3-1,0-3 1,-1 1-410,3-1 1,-6-5 591,4 0 0,-12-1 0,-4 7 0</inkml:trace>
  <inkml:trace contextRef="#ctx0" brushRef="#br0" timeOffset="1836">1448 437 8173,'0'-18'-433,"8"7"0,4 1 530,3 2 1,8 2-1,1 6 1,-3 0-53,-2 0 0,1 0 0,1 0 0,4 0-17,3 0 1,1 0 0,6 0-1,0 0 3,-1 0 0,1 0 1,0 0-1,0 2-47,0 4 1,0-2-1,0 6 1,-2-3-12,-4-3 0,2 6 0,-8 0 0,-1 1 72,-3 1 1,-1-2 0,-1 3 0,1-1-88,-1 1 1,-5 3 0,-3 1-1,-1 1-140,-4-1 0,-2 1 134,-2-1 0,-2 1 1,-4-3 37,-5-3 1,1-4-1,-2-8 1,-1 0 9,-3 0 1,-1 0 0,-1 0 0,3-2 35,3-4 0,-4 4 0,7-6 0,-1 0 48,4-3 0,4-5 0,2-1-55,0-1 1,0 1 0,0-1 0,2 1-27,4 0 1,-2-7 0,6 1 0,-1 2-98,1 1 1,2 3 0,5-1 0,1 1-282,-1-1 1,1 7-1,-1 1-66,1 2 441,-1 2 0,0 6 0,1 0 0</inkml:trace>
  <inkml:trace contextRef="#ctx0" brushRef="#br0" timeOffset="2043">2496 367 8355,'10'0'-443,"5"0"0,-13 2 546,4 4 0,-4-3 28,-2 9 1,0 0 0,0 5 13,0 1 0,0-7 1,2 1-216,4 2 1,1 1 0,7 1-243,-2-5 1,-6 3 0,3-6-1,1-1 312,0 1 0,1-2 0,7-6 0</inkml:trace>
  <inkml:trace contextRef="#ctx0" brushRef="#br0" timeOffset="2195">2513 245 8088,'-11'-6'-2076,"-1"0"2076,8 0 0,-3 6 0,-1 0 0,-2 0 0</inkml:trace>
  <inkml:trace contextRef="#ctx0" brushRef="#br0" timeOffset="2787">2845 18 8355,'18'0'-646,"-1"0"537,-7 7 1,4-3 0,-7 8 168,3 1 1,-4 3 0,3 3 0,1 3-43,0 1 0,-4 6 1,3-4-1,-1 2-18,-4 4 1,4-3 0,-2 1 0,-2 2-11,-3 2 0,5 0 0,0-2 0,-2-4 1,-2-2 1,-2-1 0,2-7 0,2 0-73,2 1-24,-1-1 54,-5-7 1,0-4-7,0-12 1,0-4 0,0-7 29,0-1 1,6 1 0,2 0 0,2-1-7,3 1 0,3 1 1,3 2-1,3 5 91,1 1 1,0 2-1,-3 6 1,1 0 55,2 0 0,0 0 0,-5 2 0,1 2 32,5 2 1,-11 2-1,5-5 1,-5 5-23,-3 2 0,4 2 0,-9 5-89,-1 1 1,-2-7-1,-2 1-62,0 1 1,-8 1 0,-3 0 0,-5-5-3,-1-1 0,-7 4 0,1-7 0,2-1 28,1-2 0,-3-2 1,0 0-1,2 0-13,1 0 1,3 0-1,-1 0 1,1 0-138,-1 0 0,7-2 1,1-3-351,2-7 1,2 2 1,6-1 1,2-1 498,4-6 0,4 1 0,7 0 0</inkml:trace>
  <inkml:trace contextRef="#ctx0" brushRef="#br0" timeOffset="3229">3614 367 8145,'11'0'-206,"1"0"0,-6 2 0,4 4 348,-3 5 0,5 5 0,-6 1-24,-2 1 0,3-1 1,1 1-106,2-1 0,-4-1 0,3-3 1,1-3-33,0-2 1,-4 3-1,5-5-8,3-2 1,1-2 0,3-2-32,-1 0 1,1-2-1,-1-4-45,1-5 0,-3 1 1,-1-2-1,-5-1 82,-1-3 0,0-1 0,-4-1 17,2 1 1,0-1 0,-6 1-1,0-1 68,0 1 0,0 5-11,0 1-9,0 7 0,-6 4 0,0 11 0,2 5 65,2 1 1,0 1-1,-2-1 1,-2 1-134,3-1 0,1 1 0,2-1-260,0 1 0,7-3 1,3-1 20,0-3 1,5-7 0,-3 2 0,5-4-299,7-2 561,-5 0 0,6 0 0,-7 0 0</inkml:trace>
  <inkml:trace contextRef="#ctx0" brushRef="#br0" timeOffset="3495">4435 105 8088,'0'-18'-818,"0"1"0,1 1 1119,5 5-196,-4 3 1,6 16-1,-8 5 1,0 7 31,0 3 1,0 8 0,0-4 0,0 2-119,0 0 0,2 1 0,2 4 0,2 1-51,-2 0 1,-3-6 0,-1-1 0,2-1 36,4 0 0,-4-6 0,4 3-270,-4-5 1,0-3-1,2-3-455,2-1 720,-1-8 0,-5 3 0,0-7 0</inkml:trace>
  <inkml:trace contextRef="#ctx0" brushRef="#br0" timeOffset="3950">4190 367 6594,'18'0'-161,"-1"0"1,6 0 0,2-2 0,1-2 386,-1-2 1,6 0-1,-2 4 1,4-1-209,2-3 1,6 0 0,0 4-1,-5-2-17,-5-2 0,6-2 1,-8 5-1,-3-3-7,-5 2 1,-4 2 0,1 2-15,-1 0 98,-7 0 0,-2 8 0,-10 1 0,-4 3 5,-6 0 1,3-1 0,-3 7 0,0-1 165,3 1 1,-5-1 0,6 1-69,-1-1 0,5 1-441,-2-1 1,6-7 16,6-4 1,4-4-1,7-2 1,2 0-16,5 0 0,-5-2 0,4-2 0,-3-4 258,-3-2 0,1 4 0,-1-5 0,-1-3 0,-5-1 0,-3-3 0,-8 1 0,0-1 0,0 1 0,0-1 0,-2 1 0,-4-1-14,-5 1 0,-5-1 0,-1 1 0,-1 0 35,1-1 0,1 6 0,3 3 25,1 1 1,0-4-175,-5 7 1,7 1 127,4 9 0,-3-3 0,-1 6 0</inkml:trace>
  <inkml:trace contextRef="#ctx0" brushRef="#br0" timeOffset="4321">5151 332 8240,'-18'0'-244,"6"0"1,1 0 0,-3 0 216,-1 0 1,3 6 0,0 1 31,-1 3 1,-1 2 0,1 3-1,3-1 66,2-2 0,2-7 0,6 7-31,0 2 0,0 1 0,2 1 0,4-3-48,6-1 1,3-8 0,5 2 0,1-3-6,2 3 0,8-4 1,-3 4-1,1-4-2,0-2 0,-6 0 1,4-2-1,-2-2 79,-3-2 1,-3-7 0,-3 1 13,-5-3 0,-1 3 1,-6 0-92,2-1 0,-6-3 0,-8-1 1,-2 1-128,-3 5 1,-1-5-1,-1 6 1,-3 1 0,-1-5 1,-10 8-1,5 2-264,5 2 1,2 2 402,-1 0 0,-7 0 0,-2 0 0</inkml:trace>
  <inkml:trace contextRef="#ctx0" brushRef="#br0" timeOffset="4833">5465 314 7208,'15'18'230,"-1"-3"1,-4-1-151,-2-2 0,3-1 0,-3 5 1,0-3-13,-1-1 0,5 0 0,-6 5-90,-2 1 0,-2-7-276,-2 1 292,0-8 1,-2 4-33,-4-8 1,-2-8 0,-3-4 31,5-3 0,4 3 0,2 0 0,0-1-34,0-3 0,6-1 0,1 1 0,3 3-4,4 1 1,1 0 0,3-3-1,1 1 22,4 3 1,-3 7 0,3-2-1,-4 4 74,-1 2 1,-1 0 0,1 0 0,-1 2-12,1 4 1,-1 3-1,1 9 115,-1-1 0,1 1 0,-3-1 1,-3 1-200,-6-1 0,-3 1 0,1-1 0,2 1-227,-2-1 0,-2 1 0,-4-3-651,-4-3 921,4 3 0,-13-13 0,5 6 0</inkml:trace>
  <inkml:trace contextRef="#ctx0" brushRef="#br0" timeOffset="5193">6024 0 8355,'17'0'-38,"1"0"0,-1 0 0,1 0-8,-1 0 0,1 0 1,-1 0-1,2 0 1,3 0 113,1 0 0,0 2 1,-3 4-1,1 5 18,2 5 0,7 1 1,-7 1-1,-2-1 27,-1 1 1,3 7 0,0 4-1,-2 2-141,-1-2 0,-5 4 0,-1-4 0,-4 4-26,-3 2 0,1 6 0,-4 2 0,2-1 17,-2 1 0,-4 4 1,-4-5-1,-4 3-3,-2 4 1,-3-7-1,-8 1 1,-5-2 5,-1-1 1,4 1-1,-8-6 1,-4 0-143,-4 0 1,-4-2 0,5-2 0,-5-4 175,-2-2 0,6 6 0,-3-3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2:37.562"/>
    </inkml:context>
    <inkml:brush xml:id="br0">
      <inkml:brushProperty name="width" value="0.08571" units="cm"/>
      <inkml:brushProperty name="height" value="0.08571" units="cm"/>
      <inkml:brushProperty name="color" value="#CC0066"/>
    </inkml:brush>
  </inkml:definitions>
  <inkml:trace contextRef="#ctx0" brushRef="#br0">36 36 8355,'-18'0'-1264,"9"0"1404,1 0 1,10 0-112,4 0 1,3 0 0,9 0-1,-1 0-29,1 0 1,5 0 0,2 0-1,2-2 21,4-4 1,-3 4-1,1-4 1,0 4-68,-2 2 0,6-2 0,-6-2 1,2-2 7,0 3 0,-5 1 0,3 2 1,-2 0 37,-4 0 1,-1 0-1,-3 0 1,1 0 2,-1 0 0,-7 2 1,-4 3-1,-4 7 1,-2 4 0,-2 1 0,-4 2 24,-6 5 0,-3-3 0,-3 6 0,-1 0-10,-4 1 1,3-1 0,-5 4 0,2-4-5,-1-2 0,1 4 0,6-5 0,-1-3-6,1-2 1,-1-1 0,1-1 0,1 1-54,5-1 0,-3-5 0,6-2-438,-1-3 290,5-1 1,-2-8 139,12-4 0,3-1 0,9-7 105,-1 2 1,-5 8-1,0-1 34,1 3 1,-3 2 0,2 0 145,1 0 1,3 0-1,-1 2 1,-1 2-118,-3 1 0,1 7 0,6-4-117,-1 1 0,0-5 0,1 2 1,-1-2-84,1 2 1,-1-4 0,1 4 0,-1-4-162,1-2 1,-1 0 0,1 0 245,-1 0 0,1 0 0,-1 0 0</inkml:trace>
  <inkml:trace contextRef="#ctx0" brushRef="#br0" timeOffset="231">245 298 6837,'18'0'160,"-1"0"1,1 0-158,-1 0 0,8 0 1,5-2-1,3-2-72,2-2 1,-1 0-1,1 6 1,-2 0 23,-4 0 0,4 0 1,-5 0-1,1 2 45,0 4 0,0-4 0,6 6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3:07.898"/>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18 1223 7030,'-10'-2'-397,"4"-4"1,4 3 286,2-9-77,0 8 322,0-4-2,0 8 0,2 0-88,4 0 1,-2 0 0,8 0 0,2 0-11,2 0 0,4 2 1,4 2-1,6 2-38,3-2 1,3-2 0,2-2 0,2 0-70,1 0 1,15 6 0,-2-1-1,3-1 51,5-2 1,-5-2 0,11-2 0,2-2 40,-1-1 1,15-1 0,-5 4 0,9-2-7,1-2 0,-37 2 0,1 0 1,45 0-1,3-3 6,-49 2 0,1 0 1,1 3-1,0 0 0,2-1 1,1 0-1,1 1 1,1 0-46,0-1 0,-1 1 1,4 1-1,0 0 1,-3-2-1,1 0 1,0 1-1,1 2 24,-1 0 0,-1 0 1,3 0-1,-1 0 1,-2 0-1,0 0 1,-1 0-1,1 0-1,-2 0 0,-1 0 0,0 0 0,-1 0 0,2 0 0,0 0 0,0 0 0,1 0-11,-3 0 1,1 0 0,4 0 0,-1 0 0,-4 0-1,0 0 1,0 0 0,1 2-49,-1 1 0,-1 0 0,1-3 1,0 2-1,42 5 0,2-1-5,-47-3 0,0 0 0,43 9 0,-4-7 0,-7 1 66,-5 2 0,-1-6 0,-7 12 0,1-9 0,-1-1 0,1-2 0</inkml:trace>
  <inkml:trace contextRef="#ctx0" brushRef="#br0" timeOffset="1500">3810 1188 8355,'-10'0'-800,"2"0"0,16-6 1,4 1 793,4 1 1,1 2 0,1 2 9,0 0 1,0 0 0,0 0-36,0 0 0,0 0 0,0 0 24,-1 0 0,1 0 0,0 0 34,0 0 0,0 0 0,2 0 0,2 0 18,2 0 1,1 0 0,-3 0 0,4 0-35,2 0 1,-4 0-1,6 0 1,1 0-15,3 0 0,4 2 0,2 2 0,1 1 1,-1-1 0,6 4 0,2-2 0,3 0-36,3 1 1,5-5 0,3 4 0,2-2 25,3 2 0,3-4 0,1 4 1,3-4 14,3-2 0,-1 0 1,9 0-1,3 2 10,-1 3 1,6-3-1,-7 4 1,3-4 10,1-2 0,9 0 1,-7 0-1,5 2 30,-46 1 0,1 0 1,48-1-1,1 4 1,0-4-20,-1-2 1,-48 0 0,1 0 0,48 0 0,-48 0 0,0 0-15,0 0 0,1 0 0,2 0 0,1 0 0,0 0 0,-1 0 0,0 0 0,0 0-4,-2 0 1,1 0 0,0 0-1,-1 0 1,2 0 0,0 0-1,-1 0 1,1 0-19,-4 0 0,1 0 0,4 0 0,-1 0 1,-2 0-1,0 0 0,0 0 0,1 0 9,0 0 0,-1 0 1,3 0-1,0 0 1,-1 0-1,1 0 1,-1 0-1,1 0-39,1 0 0,-1 0 1,-1 0-1,0 0 1,2 0-1,1 0 0,-1 0 1,-1 0 28,-1 0 1,-1 0-1,0 0 1,0 0 0,-1 0-1,1 0 1,0 0 0,-1 0-23,0-1 1,0 2-1,3-1 1,1 2-1,-6-1 1,-1 1-1,1 1 1,-1 0 7,2-1 1,0 0-1,46 0 1,-47-2-1,-1 0 1,1 0 0,0 0 45,47 0 0,-44 1 1,-1 0-1,42 3 1,5 2-3,0-2 0,-46-3 0,0 0 0,-3-1 1,-1 1-1,1 1 0,-1 0-22,2 1 0,0 0 0,48 3 0,-49-6 1,-1 0-1,1 1 0,0 0 13,45 5 0,4-4 0,1 3 0,-51-3 1,1-2-24,49 0 0,-49 3 0,0 0 1,45 3-1,2-2-37,-47-3 1,0 0 0,44-1 0,2 0 0,-3 0 19,0 0 1,1 0 0,-5 0 0,2 0 39,3 0 1,-1 0-1,-5 0 1,-1 0 27,0 0 1,1 0-1,-1 0 1,-1 0-3,-5 0 1,5 0 0,-5 2-1,3 2-23,-3 2 1,4-1-1,-5-5 1,1 2-24,1 4 1,-1-4 0,7 4 0,-3-4-46,-3-2 1,3 0 0,-4 0 0,3 0 31,-3 0 0,5 0 0,-7 0 0,3 0-19,-1 0 1,-5 0-1,3 0 1,-1 0 48,-5 0 1,5 0 0,-3 0 0,-1 0 1,-3 0 1,5 0-1,-1 0 1,-1 0 55,-3 0 1,1 0-1,1 0 1,3 0-47,-3 0 0,1 0 0,1 0 0,5 0 7,-1 0 1,7 0-1,-7 0 1,5 0-11,3 0 0,-10 0 0,9 0 0,-7 0-28,-5 0 0,5-2 1,3-2-1,-1-2 13,-5 2 0,11 2 0,-9 2 0,3 0-98,4 0 0,-5-5 0,1-1 0,1 2 69,-3 2 0,1 2 0,-5 0 0,3-2 30,-5-4 0,15 4 1,-13-4-1,3 4 55,1 2 1,1 0 0,7 0 0,-2 0-35,-3 0 1,3 2 0,-3 2 0,1 4-24,-1 2 1,1-4 0,-5 3-1,-1-1-11,1-4 0,-3 4 0,-5-3 0,-1-1-25,1-2 1,-3-2 0,-1 0 0,-5 0 10,-1 0 0,0 0 0,-3-2 0,5-2-2,-1-1 0,7-9 0,-2 4 1,3 1 44,1 3 0,3-2 1,-7 2-1,3 2 4,1 2 0,7 2 0,-11 0 1,-1 0 8,3 0 1,-9 0 0,1 0-1,-2 0 14,-1 0 1,7 0 0,-7 0 0,-1 0-17,-2 0 0,3 0 1,1 0-1,0 0-57,1 0 0,-5-5 0,5-1 0,-1 2 26,0 2 1,7 2-1,-3 0 1,1 0 11,1 0 0,3 0 0,5-2 1,-4-2 61,-1-2 1,-5 1 0,-1 5 0,-1 0-71,-4 0 1,-3 0-1,-3 0 1,-3-2-40,-1-4 1,-8 4 0,2-4-1,-5 4-74,-1 2 1,-6 0-1,-2-2 1,0-2-145,-1-2 1,-5 1-1,2 5-116,-4 0 0,-2 0 0,-2-2 219,-4-4 0,-2 4 0,-4-4 143,6 4 0,-5 2 0,1 0 0</inkml:trace>
  <inkml:trace contextRef="#ctx0" brushRef="#br0" timeOffset="6808">9193 402 8042,'-10'-7'-1538,"2"5"1541,8-6 83,0 8 98,0 0-95,0 8 1,2 1 0,2 9 0,2-1-30,-2 1 1,0 1 0,0 3-51,2 1 1,0 2 0,-5-4 0,3 3 0,2-3 20,-2-2 1,-2-1 0,-2-1 0,2 1-57,4-1 0,-4-5 1,4 0 31,-4 1 1,-2 3-4,0 1 0,2-7 1,2-2 0,2-1 1,2-5 32,-2 4 1,-2-4 46,8-2 1,0 0-1,6 0 1,0 0-43,0 0 1,-1 0 0,1 0-28,0 0 0,0 0 0,0 0 1,0 0-1,0 0-2,0 0 1,-6 0 0,-1 0-340,3 0 0,-4 0 0,2 0-584,2 0 909,-6 8 0,8-6 0,-6 6 0</inkml:trace>
  <inkml:trace contextRef="#ctx0" brushRef="#br0" timeOffset="7271">9997 752 8053,'18'0'-596,"0"0"1,0 0 682,0 0 0,0 0-87,0 0 1,0 0 0,-3-2-38,-3-4 0,-2 4 1,-6-6 82,2 0 0,0-1-40,-6-9 1,6 1 43,0-1 1,0 7 0,-8 1-22,-4 2 0,2 0 1,-8 5-29,-2-3 0,-2 0 0,-1 6-3,-1 0 1,0 6 0,0 2 0,0-1-12,0 1 1,0 6-1,0-3 1,1 5 15,-1 1 1,6 1 0,2-1-1,0-1 128,0-5 0,6 5 0,-2-4-74,4 3 0,10 1 1,2-3-1,2-3 22,0-2 1,6-1-1,7-3 1,3 2-174,4-2 0,0-2 0,2-2 0,-3 0-131,1 0 0,6 0 1,-8 0-1,2 0-276,-3 0 501,5-8 0,-14 6 0,6-6 0</inkml:trace>
  <inkml:trace contextRef="#ctx0" brushRef="#br0" timeOffset="7619">10480 699 6515,'10'8'222,"6"-4"0,-4 8-103,4 1 0,2-3 0,0 1 0,-2 3-150,-5 2 1,5-1 0,-4-1 0,2-3 5,-2 3 0,4 1 81,-4 3 0,-2-3-38,2-3 0,0-4 88,6-8 1,-8-2-1,-4-4-75,-4-6 1,3-3 0,1-3-52,-2 1 1,-2 0 0,-2-1 0,2 1-57,4-1 0,-4 6 0,6 1-189,0-3 0,-4 1 0,6-1-551,-2 2 816,6 9 0,-12-13 0,6 6 0</inkml:trace>
  <inkml:trace contextRef="#ctx0" brushRef="#br0" timeOffset="8018">11178 787 8355,'18'0'-275,"-1"0"0,1 5 61,0 1 1,-6 0 0,0-6 0,2 0 0,2 0 324,2 0 0,-6 0 0,0 0-70,2 0 1,-5-6 0,1-2-18,-2-1 0,-2 3-77,-6-6 1,0 6 0,-2-3 6,-4 1 1,-4 2 0,-7 6 86,-1 0 0,0 0 0,0 0 0,0 0 40,0 0 0,0 0 0,0 2 0,2 4-38,5 6 1,-5 1 0,6 1 0,-2-3-19,0 3 0,8 2 0,-2 1 0,4 0-102,2 1 1,0-1-1,2 1 30,4-1 0,4-7 1,8-2-1,0-2-24,-1-1 0,7 1 0,2-6 0,2 0-73,4 0 1,2 0-1,1 0 1,1-2 76,0-4 0,6 3 0,-3-7 0,-3 0 67,-4 0 0,-2-1 0,5-7 0</inkml:trace>
  <inkml:trace contextRef="#ctx0" brushRef="#br0" timeOffset="8446">11643 367 7135,'10'-7'-237,"-2"5"0,-8-4 298,0 12 0,0-2 1,0 7-1,0 3 41,0 1 1,0 5-1,0 1 1,0 2-16,0-1 0,0 5 0,0 0 0,2 2-4,4 0 1,-4-5-1,5 3 1,-1 0-14,0 0 1,6-4-1,-6 5 1,0-3-73,2-4 0,-4-1 0,6-3 0,-2 0-2,-4 1 1,4-1 0,-2 1 19,-2-1 1,4-5 0,0-2-135,2-3 0,-4 5-533,6-6 1,0 0 650,5-6 0,1 0 0,0 0 0</inkml:trace>
  <inkml:trace contextRef="#ctx0" brushRef="#br0" timeOffset="9025">13448 734 8214,'-16'-2'-1138,"2"-2"1143,2-1 0,0-1 0,-6 6 107,1 0 0,5 2 0,0 2 1,-2 1-49,-2-1 1,4 4 0,0 0-1,0 1-89,2 5 1,-4 2 0,8 1 4,2 1 0,2-1 1,4-2 14,4-3 0,4 2 1,8-8-1,0-3-60,0-1 1,6-2 0,2 0-1,-1 0 58,1 0 1,0 0 0,-4 0 0,2-2 2,-2-3 1,-3 1 0,-1-8-5,0-2 1,0-1 0,-2-2-25,-4-1 0,-4 1 0,-8-1 10,0 1 0,-2-1 0,-4 3 0,-6 3-52,-4 6 0,-4 4 0,-2 2 0,-1 0-31,1 0 1,0 0 0,0 0-1,-2 0-191,2 0 0,0 2 296,-1 4 0,3 4 0,-6 7 0</inkml:trace>
  <inkml:trace contextRef="#ctx0" brushRef="#br0" timeOffset="9521">14038 402 8355,'-8'-17'-1565,"6"-1"1622,-6 9 0,8 3 0,-2 12-38,-4 5 0,4 5 0,-4 1 0,4 3 21,2 3 1,0 2 0,0 6 0,0-2-39,0 2 1,0 2-1,0 2 1,0-2 13,0-4 0,0 4 0,0-3 0,0 1 36,0-2 1,0 4 0,0-6-1,2 2-11,4 0 1,-4-6 0,4 5 0,-4-3-14,-2-4 0,0 0 1,0 1-1,0 1-1,0-2 1,0-7-1,0-2 1,0 1-33,0 3 1,0-5 0,0 1-7,0 2 1,-2-7-1,-2 1 5,-2 0 0,-2-6 0,2 4-49,-6-4 0,3-2 0,-3 0 0,-2 0-164,-2 0 0,-2-2 0,0-2 29,0-2 1,-2-2 0,-2 4 0,-1-3 189,1-3 0,2 6 0,2-19 0,0 3 0</inkml:trace>
  <inkml:trace contextRef="#ctx0" brushRef="#br0" timeOffset="10029">13734 804 6912,'10'-8'154,"6"6"1,-6-5-123,8 7 0,-6 0 0,0 0 0,1 0-24,3 0 0,2 0 0,0 0 0,0 0 10,0 0 1,0 0 0,0 0 0,2 0-10,3 0 1,-3 0 0,4 0-1,-2 2 21,2 3 1,-4-3 0,4 4 0,-5-4 14,-1-2 1,6 0 0,0 0 0,-2 0 10,-2 0 0,-2 0 0,-1 2-25,1 4 0,0-4 0,0 4-8,0-4 1,-6-2 0,0 0-22,2 0 1,-4 0-74,2 0 3,0 0 1,-3 1-464,-3 5 440,-4-4 0,-2 8 91,0-4 0,0-4 0,0 5 0</inkml:trace>
  <inkml:trace contextRef="#ctx0" brushRef="#br0" timeOffset="11580">16077 629 8147,'-8'-17'-1152,"6"5"1201,-4 1 1,-4-1-48,-2-5 1,-4 7 0,-2 4 51,0 4 1,1 2 0,-1 0 0,-2 0-40,-4 0 1,4 0-1,-4 0 1,2 0-33,-1 0 0,3 6 0,-4 2 0,4-1-4,2 1 0,6 4 1,2-4-1,0-1-42,0 1 1,6 6 37,-2-3 1,4-1 0,4 0 43,4-2 0,4-1 0,8-3 1,0 2 27,0-2 1,8 0 0,2 0-1,-1 1-30,-3-1 1,4 4-1,0-2 1,2 0-31,0 1 1,-7-3 0,5 6-1,-2 0 0,-4-1 1,-2-3-1,-2 6 17,-1 2 1,-1 1 0,-2 1 0,-4-3 84,-2-1 0,-2-1 81,-6 7 0,-2-3-105,-4-3 0,-4 2 0,-8-9 1,0-1-35,1-2 0,-1-2 1,0 0-1,-2 0-36,-4 0 0,4 0 1,-6 0-1,3 0-7,-1 0 1,-6 0 0,4 0-1,0 0-106,0 0 0,-3 0 0,5 0 0,2 0-642,2 0 485,2 0 1,12 0 274,12 0 0,4 0 0,16 0 0</inkml:trace>
  <inkml:trace contextRef="#ctx0" brushRef="#br0" timeOffset="11822">16417 769 8355,'18'0'-423,"-1"0"316,-7 0 0,4 2 0,-8 4 76,-2 6 0,-2-3 1,-2 3-53,0 1 1,0 3 0,0 1-275,0 1 1,0-1-118,0 1 474,0-8 0,-8 5 0,-2-5 0</inkml:trace>
  <inkml:trace contextRef="#ctx0" brushRef="#br0" timeOffset="11980">16435 542 8355,'-10'-27'-813,"4"4"0,-2 9 408,2 2 1,-2 9 404,2-3 0,4 4 0,-6 2 0</inkml:trace>
  <inkml:trace contextRef="#ctx0" brushRef="#br0" timeOffset="12656">17221 769 8355,'18'0'-857,"-8"0"1,-2-8 765,-8-3 0,0 1 225,0-2 0,-8 3 1,-4-3-1,-4 4-56,-1 0 0,-3 5 1,-2-7-1,-2 2 13,2 4 0,-4 2 0,2 2 0,3 0-38,1 0 0,2 0 0,0 0-66,0 0 1,0 2 0,2 4 0,2 4-66,2-1 0,6 7 0,-3-4 0,1 3 6,4 3 1,2-1 0,2 1 43,0-1 0,2-5 0,4-3 0,7-1-3,9-4 1,-2-2 0,4-2 0,-2 0-18,2 0 1,-4 0 0,3 0-1,-3 0 23,-2 0 1,0-2 0,0-2 0,-2-4 97,-4-1 0,2-3 1,-8-5-24,-2-1 0,4 1 0,-2-1-32,-2 1 0,-2 5 0,-4 2 1,-2 1 49,-2-1 0,-8 6-60,2-2-16,4 4 1,-6 4 0,8 4 0,2 6 23,2 3 0,2 5 1,0 1-1,0 4 23,0 2 0,0-3 0,0 5 0,2 0 27,4-2 0,-4 6 0,6-4 1,-2 2 11,0-2 0,6 4 0,-6-4 1,0 2-23,2-1 1,-6 1 0,4-8 0,-4-2-79,-2-1 1,0 3 0,-2 0 42,-4-1 1,-4-11 0,-8-5-1,0-4-12,0-2 0,-8 0 0,-4 0 0,-1 0-63,1 0 1,-4-2 0,4-4 0,-4-3-68,-1-1 0,1-6 0,4 5 1,6-5-12,4-1 0,4-1 0,4 1 0,7-1-304,3 1 0,2-1 436,0 1 0,7-16 0,3-4 0</inkml:trace>
  <inkml:trace contextRef="#ctx0" brushRef="#br0" timeOffset="13168">17364 664 7948,'18'-7'-384,"-2"3"0,-2-6 0,-2 0 301,2 1 0,-4 5 222,2-2 1,-6 4 42,6 2 1,-8 2-103,2 4 0,-4 3 1,0 9-1,2-1 17,2 1 0,0-1 0,-6 1 0,0-1-114,0 1 1,5-1 0,1 3-2,-2 3 1,-2-4-1,-2 4-142,0-3 0,0-3 16,0 1 41,0-8 0,0-5 14,0-10 1,0-5 0,0-8 0,0 1 57,0-1 1,0 1 0,0 0 0,0-1 14,0 1 0,0-1 0,0 1 1,0-1 38,0 1 1,8-1 0,4 1-16,4-1 1,2 9-1,2 3 1,2 4 11,2 2 1,-1 0 0,-5 0 0,0 0 89,0 0 0,0 0 0,0 0 1,0 0 71,0 0 1,-6 2 0,-2 4-92,-3 5 1,5 5 0,-6 1-110,-2 1 1,-2-7 0,-2 1 0,-2 0-141,-4-3 1,2 7 0,-6-4-406,3 3 0,1-3 563,6-1 0,-8 1 0,-2 5 0</inkml:trace>
  <inkml:trace contextRef="#ctx0" brushRef="#br0" timeOffset="13386">18151 734 7963,'0'18'17,"6"-7"-151,0 1 0,0 0 0,-6 5-210,0 1 0,2-3-339,4-3 683,-4 3 0,14-13 0,-6 6 0</inkml:trace>
  <inkml:trace contextRef="#ctx0" brushRef="#br0" timeOffset="13513">18044 560 8355,'-10'-18'-692,"2"1"0,2-1 480,0 1 1,0 5-1,8 2 212,4 3 0,4 1 0,8 6 0</inkml:trace>
  <inkml:trace contextRef="#ctx0" brushRef="#br0" timeOffset="13930">19117 315 8355,'0'-17'0,"0"-1"-126,0 1 1,0-7 0,2 1-292,4 2 0,-4 7 0,4 3 0,-4-3 467,-2-2 1,0 5 49,0-1 1,-8 8-1,-2 0-21,0 8 1,-6 0 0,6 8 0,-2 1-20,0 3 0,3 9 0,-5 2 1,4 2-11,2 0 1,-4 3-1,4 6 1,0 3-20,0-2 1,0 4 0,4-1 0,-2 3-16,2 3 1,2-3 0,2 0-1,0-3 17,0-3 1,0-2-1,0-2 1,0 0-17,0 0 0,0-6 0,0 0 0,0 0-67,0-2 1,0-1 0,0-9 0,0 0-41,0 1 0,-2-3 1,-2-1-1,-4-4-99,-2-2 0,4 3 0,-6-5 35,-2-2 0,-1-2 0,-5-2 154,-4 0 0,4-8 0,-6-2 0</inkml:trace>
  <inkml:trace contextRef="#ctx0" brushRef="#br0" timeOffset="14190">18312 769 7382,'12'0'-302,"0"0"0,0 0 0,8 0 441,4 0 1,-4 0 0,4 0 0,-5 0-102,-1 0 1,6 0 0,2 0 0,0 0-35,0 0 1,3-2-1,-3-2 1,2-2-44,4 3 1,2 1 0,1 2 0,1 0-98,0 0 0,-2 0 0,-2 0 0,-5 0-40,-1 0 1,4 0 175,-6 0 0,8-8 0,-5-2 0</inkml:trace>
  <inkml:trace contextRef="#ctx0" brushRef="#br0" timeOffset="14504">19439 647 7054,'-12'0'353,"0"0"0,6 2-245,-6 4 0,8 3 0,-2 9-90,4-1 0,2 1 1,0-1-85,0 1 1,0-1 0,0 1-247,0-1 1,0-5-1,2-3 114,4-1 1,-2 0 0,8-4 197,2 2 0,2-1 0,2-5 0</inkml:trace>
  <inkml:trace contextRef="#ctx0" brushRef="#br0" timeOffset="14660">19403 455 7953,'0'-18'-1952,"0"9"1952,-8 1 0,-2 8 0,-8 0 0</inkml:trace>
  <inkml:trace contextRef="#ctx0" brushRef="#br0" timeOffset="15012">20226 612 8129,'10'-8'-315,"-4"-3"0,-4 1 0,-4 0 358,-4 2 0,-4 3 0,-8 5 0,0 0 16,0 0 1,0 0 0,0 0 0,1 1-32,-1 5 1,-4-2 0,2 8 0,4 1 15,0 3 0,6 1 1,0 1-1,2-1-49,4 1 0,-4-1 0,2 1 1,2-1-76,2 1 0,2-7 1,0 1-1,2 2-19,4 1 1,4-3 0,8-3 0,2 1 29,4 0 0,-2-6 0,8 1 69,1-3 0,11 6 0,4 2 0</inkml:trace>
  <inkml:trace contextRef="#ctx0" brushRef="#br0" timeOffset="15488">20905 769 8355,'18'-8'-1968,"-8"6"2043,-2-13 1,-10 5-36,-4-7 1,-4 5-1,-8 2 1,-1 3 116,-5 3 1,4-4 0,-6 2-1,2 2-27,0 2 1,-2 2-1,5 0 1,-3 0-71,2 0 1,-4 6 0,2 2-1,2 2 5,3 3 0,7 3 0,2 1 1,2 1-83,4-1 0,2 1 0,2-1-63,0 1 1,2-7 0,4-1 70,6-2 1,4-1 0,3-3 0,3 2-40,2-2 0,0-2 1,-4-2-1,2-2 34,2-4 1,-1 2-1,-5-5 1,0-1-142,0 0 1,0 4 0,0-5 123,0-3 1,-8 4-1,-2 1 1,-2-1 14,-1 0 1,1 4 181,-6-5 1,-8 7 27,-3-2 1,1 4 206,-2 2-392,8 0 1,-4 8-1,8 4-117,0 3 0,2-3 0,4-1-84,6 3 1,4-4-1,1-1 1,1-1 51,0-4 1,0-2 0,0 0-1,0 2 140,0 2 0,8-1 0,1-5 0</inkml:trace>
  <inkml:trace contextRef="#ctx0" brushRef="#br0" timeOffset="15931">21227 752 8355,'-8'-18'-864,"6"1"1,-6-1 1091,8 1 0,0 5 132,0 1 1,2 7-59,4-2 1,-2 4-196,8 2 1,-2 8 0,2 3-104,-6 5 1,-4 1-1,0 1 1,2-1-110,2 1 1,0-1 0,-6 1-155,0-1 80,0 1 139,0-1-62,0-7 0,2-10 0,2-12-2,2-3 1,0-3-1,-4 1 1,2-1 16,2 1 1,2-1 0,-2 1-1,4-1 23,0 1 1,5 5 0,-3 1 0,4-1 26,2 2 1,0-3 0,2 7-1,2 2 194,2 2 0,-1 2 1,-5 0-1,0 0 44,0 0 1,0 6 0,0 2 0,0-1 3,0 1 0,0 6 0,-1-3-188,1 5 1,0 1-1,0 1-173,0-1 0,-8 1 0,-4-1-556,-4 1 0,-2-7 712,0 1 0,0-8 0,0 4 0,0-8 0</inkml:trace>
  <inkml:trace contextRef="#ctx0" brushRef="#br0" timeOffset="16669">22318 577 8203,'-8'-10'-273,"4"-3"1,-8 7 0,0 0 22,3-2 1,-7 6-1,4-3 352,-4 3 0,4 2 1,0 0 32,-2 0 0,-2 0 1,-2 2-60,0 3 1,1 5-1,-1 8 1,0-1 5,0 0 0,6 1 0,2-1 3,2 1 1,2 5-1,6 0-99,0-1 0,0-3 1,2-1-1,4-1 57,6 1 0,4-7 0,2 1 0,2 0 3,3-3 0,-1 1 1,6-6-1,0 2-39,0-3 1,0 1-1,3 0 1,-3 2 6,-2-2 0,4-2 0,-4-2 0,2 0-30,3 0 0,1-2 0,0-2 0,-4-4 79,-2-1 0,3 3 0,-3-4 0,0 0-48,0 1 1,-2-1 0,-6-4 0,-3 3-5,-3-3 1,4-1 0,-4-3 0,2 1-120,-2-1 0,2 1 0,-6-1 0,0 1 68,0-1 1,0 1 0,-4-1-10,2 1 1,0 5 0,-8 3-23,-4 1 1,-4-4-1,-8 6 1,0 3 46,0 1 0,-2 2 0,-2 0 13,-1 0 1,-1 0-1,6 2 44,0 3 0,6 5 1,2 8-1,2-1 62,4 0 1,0 1 0,0-1 0,-2 1-10,2-1 1,2 1 0,2-1 138,0 1 0,2-1 0,4-1-107,6-5 0,4-1 0,2-6 0,0 2-37,0-2 1,6 0-1,1-1 1,1 3-39,0-2 0,4-2 0,-4-2 1,-1 0 25,1 0 0,6 0 1,-4 0-1,2 0 16,0 0 0,-7 0 0,5 0-153,-2 0 0,-2 0 1,-6-2-1009,0-4-589,-8 4 41,-2-5 1624,-16 7 0,-2-8 0,-8-2 0</inkml:trace>
  <inkml:trace contextRef="#ctx0" brushRef="#br0" timeOffset="-9501">161 2341 6225,'10'0'-471,"-2"0"471,-8 0 0,2 0-2,4 0 0,-4 0 60,14 0 1,-16 0 219,0 0-88,0 0-174,-8 0 0,16 0 1,4-2 7,4-4 1,2 4 0,0-4 0,0 4-48,-1 2 0,1 0 1,2 0-1,2 0 20,2 0 1,8-5-1,-3-1 1,5 2 14,2 2 1,0 2 0,0 0-1,-1 0 5,1 0 1,8 0 0,4 0-1,3 0-7,3 0 1,1 0 0,3-2 0,2-2-10,-3-2 0,5 1 0,0 5 0,1 0-6,5 0 1,-1-2 0,1-2 0,-3-2 0,3 2 5,1 2 0,3 2 0,0 0 1,-1-2 16,1-4 0,5 4 0,1-3 36,-3 3 1,7 2-1,1 0 1,2 0-24,-1 0 0,3 0 0,-3 0 0,5 0-29,7 0 1,-5-2 0,6-2 0,-1-2-58,-1 2 0,7 2 0,-5 2 1,0 0-56,1 0 1,3 0 0,-4 0-1,-1 0 29,-5 0-297,2 0 1,-3 0 0,9 0-1</inkml:trace>
  <inkml:trace contextRef="#ctx0" brushRef="#br0" timeOffset="-7860">3649 2289 6251,'16'-2'58,"-3"-2"0,-1-2-37,2 2 0,2 2 0,2 2 0,0 0-26,0 0 0,6-2 0,0-2 0,-1-2-13,3 3 0,-6 1 1,4 2-1,-2 0 7,2 0 1,-2 0 0,5 0 0,1 0 2,0 0 1,-4 0 0,6 0 0,1 0 6,3 0 1,2 2 0,0 1 0,-1 3 12,1-2 0,6-2 0,2 0 0,1 2 17,5 2 1,2 0 0,1-6-1,3 1-27,4 5 1,-5-4 0,7 4 0,-3-4 3,1-2 0,8 0 1,-5 0-1,3 0 3,-1 0 0,-1 0 1,4 0-1,-3 0 11,3 0 1,1 0-1,3 0 1,-1 0 30,1 0 1,-1 0 0,3 0 0,1 0-9,3 0 0,7 0 0,-3 0 0,1 0-34,1 0 0,-1 0 1,7 2-1,1 2-11,4 2 1,-3-1 0,5-5 0,-1 2-12,-1 4 0,-44-5 0,1 0 1,48 5-1,1-4 7,0-2 1,-1 6 0,-49-3-1,1 0 1,47 0 24,-1-1 1,3 4 0,-2 0 0,1-2-6,-3-2 0,-43-2 1,-1 0-1,41 2 0,5 2 17,2 1 0,-1 1 1,-49-5-1,1-2 1,50 3-10,-51 1 1,1 0 0,47-1 0,3 4 0,-51-4 0,1 0-14,0 1 1,1 0-1,1-3 1,-1 1-1,1 2 1,0 0-1,-1-1 1,1 0-5,0 1 0,-1 0 0,0-2 1,0 0-1,-1 3 0,1 0 1,0-1-1,-1 0-27,3-1 0,0 1 0,-2 1 0,-1-2 0,49-2 0,1 2 12,-3 4 1,-47-5 0,1 0 0,-1 2 0,0 0 0,1-2 0,1 0 1,-1-1 0,1 0 0,2 0 0,-1 0 0,47 0 1,-50 0-1,-1 0-15,51 0 1,-51 2-1,1 1 1,47 3-9,-46-4 0,0 0 1,42 0-1,-44-2 1,1 0-1,48 0 1,-1 0 31,0 0 1,-47 0 0,0 0 0,45 0-1,2 0 17,-48 0 1,1 0-1,47 0 1,0 0 0,-1-2-1,-5-4 1,4 4 0,-1-3 0,-3 3-10,-1 2 0,-3 0 0,0 0 0,1 0-3,-1 0 0,7-2 0,1-2 0,0-2 4,1 2 0,-47 0 0,1 0 1,0 1-1,-1 1 0,3-1 1,0 0 22,-1-1 1,1 0-1,5 3 1,-1 0-1,-4-2 1,0 0-1,1 2 1,1 0-24,2 1 0,-1 0 1,-2 0-1,-1 0 1,4 0-1,0 0 1,-2 0-1,-1 0-5,-1 0 0,-1 0 0,3 0 0,0 0 1,-5 0-1,1 0 0,1 0 0,1 0 4,0 0 0,-1 0 1,2 0-1,0 0 0,42 0 1,2 0-1,-47 0 1,0 0 0,47 0-1,1 0 1,-3 0 6,-4 0 0,7 0 0,1 0 0,-49 0 0,-1 0-20,51 0 0,-48 3 0,1 0 0,-3 0 0,-1 0 0,1 0 0,0 0-6,0 1 0,1-1 0,-1-2 0,1 0 0,1 3 0,0 0 0,-2-1 0,1 0-7,48 3 0,-48-3 1,-1 0-1,50-1 1,-51-1-1,1 1-5,49 4 0,-49-2 1,0-2-1,43-2 1,1 0 26,1 0 0,0 0 0,-44 0 1,0 0-1,-2 0 0,1 0 12,-1 0 0,1 0 0,3 0 0,0 0 0,44 0 0,2 0-5,1 0 1,-3-6 0,2 0 0,-3 3-7,-1 1 1,-6 0 0,5-2-1,-5-2-7,-1 2 1,5 0 0,0 0 0,-1-1-14,-3 1 0,-1-4 0,1 2 0,2 0-31,3-2 1,1 1-1,-3-7 1,3 4 27,2 3 1,-3-7 0,3 4-1,-2-1 6,-3-1 1,7 2-1,-2-1 1,-3 3 52,-1 0 1,-1 6-1,-5-4 1,-2 5-9,-3 1 0,-3 0 1,-3 0-1,1 0-32,-3 0 1,5-6 0,-13 0 0,-1 2 0,3 2 0,0 2 0,1 0 0,1 0 5,-1 0 1,1-2-1,-1-2 1,-1-2 17,-5 3 1,5 1 0,-7 0 0,3-2-7,0-2 1,-9 0 0,3 4 0,-4-2 3,-3-2 0,3-5 0,1 5 1,1 2 63,-6 2 1,7-4 0,-5 1-1,2-1-11,-1-2 1,-9 6 0,-2-4 0,-3 4-45,1 2 0,-2 0 0,-8 0 0,-5 0-42,-1 0 1,-2 2 0,-6 2-106,0 2 0,-6 2 0,0-4-311,2 1 0,0 9 1,0-2 97,-3 3 327,-7 3 0,4-1 0,-8 1 0</inkml:trace>
  <inkml:trace contextRef="#ctx0" brushRef="#br0" timeOffset="26402">11339 1852 7285,'-8'-10'-228,"-4"4"1,2 4-1,-2 2 317,-2 0 1,-2 0-72,-2 0 0,6 0 0,0 2 1,-2 2-1,1 4 13,1 2 1,-2-4 0,6 5 0,0 3-30,0 1 1,0 3-1,4-1 1,-2 1 13,2-1 1,2 6 0,4 1 0,2-3-18,2-2 1,2-7 0,-2 0 18,6 1 1,4 1-1,2-2 1,-1-5 50,1 1 0,0-6 0,0 4-46,0-4 1,0-2 0,-2-2-1,-2-2 13,-2-2 0,0-5 0,3 3 0,-1-2 7,-2-4 1,-6 5 0,4-3-1,-2-1 10,-4-3 0,4-1 0,-2-1-53,-2 1 1,4-1 0,-2 1-9,-2-1 0,-2 1 0,-2-1-70,0 1 1,-8 5-1,-4 2 27,-4 3 1,4 1 0,0 6 0,-2 0-149,-2 0 0,-1 0 1,-1 0-1,0 0-29,0 0 0,0 0 0,0 0 228,0 0 0,8 8 0,-6 1 0,6 9 0</inkml:trace>
  <inkml:trace contextRef="#ctx0" brushRef="#br0" timeOffset="26852">11661 2061 7294,'0'-9'190,"0"-7"0,0 12 389,0-7-415,0 7-563,0-4-625,0 8 990,0 0 1,0 8-1,0 2 1</inkml:trace>
  <inkml:trace contextRef="#ctx0" brushRef="#br0" timeOffset="27444">12233 1904 8064,'10'-11'-401,"-4"-1"1,-6 8-1,-6-2 504,-6 4 0,2 2 0,-2 0-88,-2 0 0,4 0 0,-2 0-84,-2 0 1,-2 8-1,-1 4 36,-1 3 1,6 3 0,2-1 0,2 1-18,4-1 0,2 3 55,2 3 0,0-4 0,0 5 37,0-5 0,8-2 0,4-1 4,4-4 0,2 1 0,-1-7 0,1 0-21,0 2 0,0-7 0,0 5 0,0-4 11,0-2 0,6 0 1,-1 0-1,-1 0 4,-2 0 1,-2-6 0,0-1 0,0-1 46,0 0 1,0-5 0,-3 1 24,-3-4 1,2-1 0,-8-1 0,-2 1-102,-2 0 0,-2-1 1,0 1-1,-2-1-63,-4 1 1,-4-1 0,-8 1-1,1 1-84,-1 5 0,-2-3 0,-4 8 0,-4 2-60,0 2 1,-5 2 0,5 0 0,-2 0-221,0 0 1,6 2 415,-6 4 0,9 4 0,-5 7 0</inkml:trace>
  <inkml:trace contextRef="#ctx0" brushRef="#br0" timeOffset="27959">12716 1817 6024,'10'-8'1218,"-2"6"-972,-8-5-75,0 7-46,0 0 1,6 7-73,0 5 0,-1 3 0,-5 3-3,0-1 0,2 3 1,2 1-1,2 2 15,-2-1 1,-2-3 0,-2-1 0,0-1-58,0 1 1,2-1-1,2 0 1,2 1-250,-2-1 1,-2-5-1,0 0-115,3 1 0,-3 3-378,4 1 734,-4-7 0,6 5 0,2-5 0</inkml:trace>
  <inkml:trace contextRef="#ctx0" brushRef="#br0" timeOffset="30585">16238 1869 6434,'-12'0'202,"0"0"1,6 0-192,-6 0 1,6 8 14,-6 4 0,6-4 0,-4-1 0,2 1-22,4 4 1,0-3-1,0 3 25,-2 2 0,0 1 0,6 3-5,0-1 0,2 1 8,4-1 0,4 0 0,8-1-20,0-4 1,0 1 0,0-7-5,0-2 0,0-2 1,0-2-1,-1 0 15,1 0 1,2 0-1,2 0-13,2 0 0,0-6 0,-6 0 0,-2 0 61,-5-1 0,3 3 38,-8-8 1,6 0 0,-6-5-59,-2 0 0,-4 1 1,-4 2-1,-4 3-33,-2-3 0,4-1 1,-4-3-1,0 3-46,1 3 0,-3-3 1,-4 3-1,2-2-83,2 3 0,0-5 0,-6 6-162,0 1 1,0 1-1,0 10 51,1 4 0,-1-2 1,2 7-1,2 3 222,2 1 0,8 3 0,-12-1 0,6 1 0</inkml:trace>
  <inkml:trace contextRef="#ctx0" brushRef="#br0" timeOffset="30879">16739 2027 8190,'0'-12'-307,"0"0"0,0 6 363,0-5-530,0 7 473,0-4 1,2 14 0,3 0 0,-3 7 0,6-3 0</inkml:trace>
  <inkml:trace contextRef="#ctx0" brushRef="#br0" timeOffset="31378">17293 1922 8355,'0'-10'-1687,"-8"2"1707,-4 8 0,-4 0 12,-2 0 1,6 2 0,2 4 0,0 4-2,1-1 0,3 7 1,-4-4-1,2 3-15,4 3 1,2-1-1,2 1-13,0-1 0,2 0 12,4 1 1,4-3 0,8-3 0,-1-6-1,1-4 1,2-2 0,2 0 0,2 0 2,-2 0 0,4 0 1,-3 0-1,-1-2 91,-2-4 0,-2 2 0,0-7-48,0-3 0,-2 4 0,-4-1 1,-6-3 23,-4-1 0,3 3 0,1 0 0,-2-1-73,-2-3 0,-2-1 1,-2 1-1,-2 3-28,-2 1 1,-7 2-1,1-1 1,-2 3-100,2 0 1,-4 6 0,4-4-1,-6 4 7,-6 2 0,4 0 0,-3 2 0,3 2-285,2 2 1,-6 6 0,2-5 392,6 3 0,-2 2 0,8 5 0</inkml:trace>
  <inkml:trace contextRef="#ctx0" brushRef="#br0" timeOffset="32002">17794 1782 8355,'10'0'-876,"-2"0"1,-6 0 1019,4 0 0,-3 0-117,9 0 0,-8 2 49,2 4-108,-4 4 0,-2 7 28,0 0 0,0-5 16,0 0 0,0-6 26,0 5 1,2-7-27,4 2 1,-2 2 0,8-3 0,2-1 1,2-2 1,-4-2 0,0 0 0,2 0 6,2 0 1,2 0 0,-1 0 0,1 2 79,0 4 1,0-4 0,0 4-8,0-4 0,0 0 1,0 2-63,-1 1 1,-5 3-1,0-4 1,0 4-51,-2 2 1,0-7 0,-6 5-1,4-2-3,2 0 1,-4 7-1,4-1-21,-2 4 1,-2-5-1,-4-1 1,2 0 20,2-1 1,0 3 0,-6 5-18,0 1 0,0-6 0,-2-3 0,-2 1 40,-2 0 0,-8-7 0,4 5 0,-2-2 14,0 0 0,0 0 0,-6-4 0,0 2-1,0 1 0,1 1 0,-3-6 0,-2 0-48,-2 0 1,0 0-1,6 0 1,0 0-86,1 0 0,-1 0 1,0 0-1,0 0-51,0 0 0,0 0 1,0 0-1,0 0-363,0 0 532,9 0 0,-15 0 0,4 0 0</inkml:trace>
  <inkml:trace contextRef="#ctx0" brushRef="#br0" timeOffset="32581">17776 1834 6554,'18'0'239,"0"0"1,-1 0-139,1 0 0,0-2 0,0-1-3,0-3 0,0 0 0,0 6-31,0 0 1,0 0-1,-1 0 1,1 0-34,0 0 0,6 0 0,0 0 0,-2 0-2,-2 0 0,-3 0 1,1 0-1,0 0-33,0 0 1,6 0 0,0 0 0,-2 0 60,-2 0 0,-3 0 0,1 0-62,0 0 0,-6 0 0,-2 2 1,0 2-13,0 2 0,-4-1-780,6-5 238,-8 8 1,4 2 555,-8 7 0,0-7 0,0-2 0</inkml:trace>
  <inkml:trace contextRef="#ctx0" brushRef="#br0" timeOffset="34786">21585 1747 6242,'2'-10'16,"2"3"4,2-1 201,0 6 7,-6-6-199,-8 8 0,-2 0 0,-6 2-9,4 4 0,-2-2 1,6 7-1,-2 1-34,-4-2 1,5 5-1,-1-3 1,2 4 0,4 1 0,-4 0 1,2 1-1,2-1 1,2 1 1,2-1 0,0 1 0,0-1 22,0 1 1,2-3 0,4-1 14,6-3 0,6-5 0,3 4 0,3-2-6,-2-4 1,4-1 0,0 1 0,0 2-19,-1-2 1,5-2 0,-4-2 0,0 2-29,0 4 0,-2-4 0,-6 4-2,-1-5 1,1-1 43,0 0 0,-8-1 1,-2-3-1,-2-4 44,0-2 0,0 4 0,-6-5-32,0-3 0,0-1 0,0-3 0,0 1-26,0-1 0,-8 1 0,-4-1 0,-4 1-13,-2-1 1,0 1-1,1-1 1,-1 3-28,0 3 1,0-1 0,0 5 0,0 0-36,0 0 1,0 3 0,0 5 0,1 0-132,-1 0 1,0 0 0,0 2 203,0 3 0,8-3 0,-6 14 0,6-6 0</inkml:trace>
  <inkml:trace contextRef="#ctx0" brushRef="#br0" timeOffset="35465">22193 1974 6337,'0'-10'-131,"0"1"340,0 3 116,0 4-302,0-6 0,2 8-238,4 0-304,-4 0 519,6 0 0,-8 0 0,0 0 0</inkml:trace>
  <inkml:trace contextRef="#ctx0" brushRef="#br0" timeOffset="37234">22622 1817 6659,'0'-10'225,"0"3"0,2 1-210,4 0 0,-2-2-21,8 2 1,0-3-5,6-9 0,-6 8 0,-2 3 8,-2-1 1,4-2-8,-6-7 0,2 5 1,-4 0 25,1-1 0,1 3 2,-6-1-74,0 7-165,0-4 107,0 8 9,0 0 157,0 8 0,0-4-42,0 7 1,6 1 0,0 5 21,-2 1 1,-2-1-1,0-1 1,2-3-11,2-1 1,2 5 0,-4 7 0,2-3-22,-2-2 0,4-1 1,-2-1-1,-2 3-3,-2 3 0,4-4 1,0 5 3,-2-5 1,4-1-1,-2-1 68,-2 1 0,4-1 1,-2 0-97,-2 1 0,4-1 0,-2 1-174,-2-1 1,0-1-1,-1-3 36,3-1 0,0-6 1,-8 4 162,-4-3 0,-3 7 0,-9-4 0</inkml:trace>
  <inkml:trace contextRef="#ctx0" brushRef="#br0" timeOffset="37967">22515 2254 8355,'-18'0'-1201,"8"0"0,0 0 1040,4 0 404,4-8-122,-6 6 0,8-8 33,0 4-117,0 4 81,0-5-49,0 7-36,0 0 0,8 0-27,4 0 0,4 0 0,2 0-1,0 0 1,2 5-1,2 1 26,1-2 1,1-2-1,-4-2 1,2 0 21,2 0 0,0 0 0,-4 0 0,1 0-21,3 0 1,2 0-1,-2 0 1,4 0-31,0 0 1,-3 6-1,-5 0 1,2-2-6,2-2 1,-6-2-1,-6 0 1,2 0 16,2 0 1,-4 0 0,-3 2 0,1 1 13,0 3 0,-4 0-142,6-6 0,-6 2-130,6 4 0,-8-2-220,2 7 464,4-7 0,-16 12 0,4-7 0</inkml:trace>
  <inkml:trace contextRef="#ctx0" brushRef="#br0" timeOffset="43120">823 3511 7318,'-8'-10'-765,"6"-5"1297,-6 13-219,8-6-279,0 8 0,0 2 0,0 4-8,0 5 1,0 5 0,0 3 0,0 3-50,0 1 0,0 0 0,0-5 0,0-1-27,0 1 1,0-1-1,0 1 1,0-1-75,0 1 0,0-7 0,2-1-440,4-2 200,-4 5 364,6-11 0,-8 6 0,0-8 0</inkml:trace>
  <inkml:trace contextRef="#ctx0" brushRef="#br0" timeOffset="43592">358 3511 8355,'-10'-8'-1032,"2"6"1,8-7 1150,0 3 0,2 4-32,4-4 1,-2 4 0,8 2 63,2 0 0,-4 0-44,2 0 1,0 0 0,6 0-31,-1 0 0,1 0 0,0 0 0,0 0-20,0 0 1,2 0 0,2-2 0,4-2-17,1-2 1,1 1 0,2 3-1,-4-2 3,0-2 0,0 0 0,3 6 0,-3 0-94,0 0 0,-6 0 0,4 0 0,-4 0 36,-3 0 1,1 0-1,0 0-118,0 0 1,0 0-281,0 0 0,-6 0 258,0 0 0,-8 2 0,4 2-273,0 2 427,-6 7 0,6-3 0,-8 8 0</inkml:trace>
  <inkml:trace contextRef="#ctx0" brushRef="#br0" timeOffset="44245">1216 3581 6588,'-11'0'108,"-1"0"1,2 2-1,-4 2-89,2 2 1,8 7 0,-2-1 26,4 3 1,-4 3 0,0-1-1,2 1-7,2-1 0,2 1 0,0-1-24,0 1 1,6-7 0,2 1-11,2 1 1,2-5-1,6-2-21,0-4 1,-6-2-1,-1 0 1,3 0 7,2 0 0,-4 0 1,0-2-1,0-4 3,-2-6 0,4 3 0,-6-3 4,2-1 1,0-3 38,2-1 0,-4-1 128,-8 1-181,0 7-74,0 2 1,-6 10 81,0 4 1,2 4-27,10 7 1,-2-1-1,8-3 39,1-1 0,3-6 1,2 3-1,0-1 56,0-4 1,0-2-1,0-2 1,0 0-15,0 0 0,-1 0 1,1-2-1,0-2-20,0-2 1,0-5-1,0 5 1,0 0-29,0-2 0,-6-1 0,-3-9-12,-1 1 1,-2 5 0,-6 0-8,0-1 0,0-3 1,0-1-89,0-1 0,-8 3 0,-4 3 49,-3 6 0,-9 4 0,0 2 0,2 0-278,2 0 0,4 2 0,2 2 336,2 2 0,1 8 0,-7-5 0</inkml:trace>
  <inkml:trace contextRef="#ctx0" brushRef="#br0" timeOffset="44721">2129 3563 6579,'-12'-5'50,"0"-1"0,6 0 38,-6 6 1,0 0-36,-6 0 1,0 0-1,0 0-35,0 0 1,6 2 0,1 2 0,-1 4 40,2 1 1,-4-3-1,6 4 1,0-1 2,0 1 0,0 2 1,4 5-22,-2 1 0,0-1 1,6 1-60,0-1 1,8-1-1,2-3 1,2-3 25,0-2 1,0 3 0,6-5 0,-1-2 3,1-2 1,0-2-1,2 0 1,2 0-4,2 0 1,0 0 0,-6-2 0,-1-2 4,1-2 1,-6-5 0,0 3 0,0-2 140,-2-3 0,-2 3 0,-8-2-81,0-1 1,0-3 0,0-1-1,-2-1-25,-4 1 0,2-1 1,-8 3-1,-2 1-44,-2 3 1,-4 5 0,-1-4 0,-5 2-377,-2 4 1,4 2 0,-6 4-1,0 2-48,3 2 419,-7 8 0,6-5 0,-8 9 0</inkml:trace>
  <inkml:trace contextRef="#ctx0" brushRef="#br0" timeOffset="45238">2754 3686 7028,'18'-6'99,"0"0"1,0 2-111,0 2 0,0 2 0,2 0 0,2 0-86,1 0 1,1 0 0,-4 0 0,2 0-212,2 0 308,0 0 0,2 0 0,1 0 0</inkml:trace>
  <inkml:trace contextRef="#ctx0" brushRef="#br0" timeOffset="45587">3667 3406 8189,'0'-17'-750,"0"-1"805,0 9-46,0 1 1,0 10 0,2 4-1,2 5 14,1 5 1,1 1-1,-6 3 1,0 1-83,0 2 1,0 6 0,0-5 0,2-3-59,4-2 1,-4 5 0,4-1 0,-2-2-112,2-1 1,-4-3 0,4 1 227,-4-1 0,6-7 0,2 5 0,8-5 0</inkml:trace>
  <inkml:trace contextRef="#ctx0" brushRef="#br0" timeOffset="45824">3452 3616 8161,'-16'-2'-586,"4"-4"1,4 2 732,8-7 1,2 7-139,4-2 0,4-2 0,8 2 1,0 2 9,0 2 0,8 2 0,1 0 0,3 0-108,0 0 0,2 0 0,8 0 0,1 0-89,-1 0 1,-2 0-1,-2 0 1,-1 0-337,1 0 514,0 0 0,0 8 0,-1 2 0</inkml:trace>
  <inkml:trace contextRef="#ctx0" brushRef="#br0" timeOffset="46587">4257 3563 8189,'18'0'-601,"-1"0"798,1-7 0,-8 3-538,-4-8 372,-4 8 1,-4-9 0,-4 7-52,-6 2 0,-4 2 1,-1 2-1,-1 0-21,0 0 1,2 2 0,2 2-1,2 2 7,-2-2 0,4 5 1,-2 1-1,0 2 24,2-1 0,3 1 1,5 5-1,-2 1-39,-2-1 1,0-5 0,6 0 0,0 1 47,0 3 0,6-5 1,2-1-1,1-2 12,5-4 0,-4 3 0,2-1 0,2-2-5,2-2 1,2-2-1,2 0 1,2 0-3,2 0 0,-1 0 0,-5 0 0,0-2-3,0-4 0,0 2 0,0-5 0,0-1-3,0 0 1,-3 4-1,-1-5 0,-2-3 0,-8 5 0,2-3 42,-4-2 0,-2 5 0,-2-1 4,-4 2 0,2 0 3,-8 3 1,6 3 2,-6-4 1,1 4-7,-7 2 0,8 8-48,4 3 0,4 5 0,2 1 0,0 1 1,0-7 0,0 1 10,0 2 1,8 1 0,4 1 28,4-5 1,1-1-1,1-6-6,0 2 0,0 0 0,0-6 0,0 0 10,0 0 1,0 0 0,-2-2 0,-3-2-10,-1-2 1,0-2-1,6 4-27,0-2 0,-6-5 0,-2 3 0,-2-2-18,-4-3 1,-2 3-1,0 0 1,2 1-25,2-1 1,0 4 0,-6-6-3,0-1 0,0 3-13,0-1-7,0 7-8,0-4 1,0 10 61,0 4 1,0 3-1,-2 9-8,-4-1 0,4 1 0,-4-1 28,4 1 1,4-9 0,2-1 0,4-2-7,2 0 1,-4 5 0,6-5-49,1-2 0,3-2 0,2-2-115,0 0 0,0 0 1,0 0-1,0 0-112,0 0 0,0 0-202,-1 0 469,1 0 0,0-8 0,0-1 0</inkml:trace>
  <inkml:trace contextRef="#ctx0" brushRef="#br0" timeOffset="46834">4722 3441 8355,'10'-10'-1582,"-2"1"1904,-8 3-49,8 4-424,-6-6-116,5 8 267,-7 0 0,0 8 0,0 2 0</inkml:trace>
  <inkml:trace contextRef="#ctx0" brushRef="#br0" timeOffset="47139">4954 3232 6774,'12'5'126,"-2"3"-3,-2 2 1,-2 2-1,-4 5 1,2 0-17,2 1 0,0-1 0,-6 3 0,2 1-55,4 2 0,-4 7 1,4-5-1,-4 0-31,-2 0 0,0 0 0,0-3 0,2 1-75,4-2 1,-4-1 0,4-3-1,-4 1-257,-2-1 1,6-5 0,0-1 137,-2 3 173,5 2 0,1-7 0,8-1 0</inkml:trace>
  <inkml:trace contextRef="#ctx0" brushRef="#br0" timeOffset="47528">5330 3703 8100,'18'0'-479,"-6"0"1,-1 0-1,3 0 518,2 0 0,2 0 0,0 0 125,0 0 0,0-2-99,0-4 1,0 2 19,-1-7 1,-1 5-73,-4-6 0,-2 7 40,-4-7 1,-4 6 0,2-4 39,-8 3 1,0 1 0,-8 6-1,-2 0-101,-2 0 0,-1 0 0,-1 0-68,0 0 0,0 6 0,0 1 0,2 3 25,4 4 0,-4-5 0,6 3 0,0 2 5,4 1 0,5-3 0,1-1 0,0 3-115,0 2 0,0 1 1,1-2 29,5-3 1,4 2 0,10-7 0,2 1 130,2 0 0,8-2 0,-2-6 0,3 8 0,3 1 0</inkml:trace>
  <inkml:trace contextRef="#ctx0" brushRef="#br0" timeOffset="48080">6063 3773 8145,'16'-2'-1163,"-4"-4"1084,4-3 0,-14-9 108,4 1 0,-12 1 1,-6 2-22,-4 3 1,-2 7 0,0-2-1,0 4 116,0 2 0,0 0 0,1 0-127,-1 0 1,0 0 0,-2 2 0,-2 2-98,-2 2 1,0 7 0,8-1-1,3 2 71,1-3 1,6 5 0,-4-5-1,2 5 1,2-4 0,8-1-1,4 3 0,-2-4 1,8-1-1,2-1-31,1-4 0,3-2 0,0-2 0,0 0 23,0 0 1,6 0 0,0 0 0,-2 0-10,-3 0 1,-1-2 0,0-2 0,-2-4 5,-4-1 0,4-1 0,-6-4 0,2 3 31,0-3 1,-6-1-1,4-3 1,-2 1 16,-4-1 1,-2 1-1,-1-1 1,3-1-42,2-5 1,0 3-1,-6-6 1,0 0 30,0 0 0,0 3 0,-2-5 0,-2 0 54,-2 2 0,1 0 0,5 5 0,-2 1 121,-4 6 0,4-3 0,-4 6 526,4-3-533,2 5 0,0 4-106,0 12 0,0-2 0,2 8 0,2 1-155,2 3 0,0 3 1,-5 3-1,3 3 79,2 2 1,2-4 0,-4 4 0,2 1 9,-2-1 0,-2-4 1,0 6-1,2 0-46,2-2 1,0-1-1,-6-7 1,0 2-54,0 3 1,0-7 0,0-5-1,0 1-118,0 3 1,2-6 222,4-5 0,-4 5 0,6 0 0</inkml:trace>
  <inkml:trace contextRef="#ctx0" brushRef="#br0" timeOffset="48363">6796 3354 7105,'10'8'56,"4"-5"0,-8 9 0,0 2-20,2 1 1,-6 3 0,6 1 0,-2 2 46,0 3 1,0 5-1,-6-6 1,0 0-157,0 3 1,0-7 0,0 4 0,0-3-330,0-3 0,0 1 26,0-1 376,0 1 0,0-1 0,0 1 0</inkml:trace>
  <inkml:trace contextRef="#ctx0" brushRef="#br0" timeOffset="48838">6546 3651 6580,'18'0'37,"0"0"1,-1 0-10,1 0 0,-6 6 0,0-1 1,2-1 15,2-2 1,4-2-1,2 0 1,2 0-8,-3 0 1,1 0 0,0 0 0,4 0-30,2 0 1,-4 0 0,3 0-1,-1 0-44,-4 0 1,0 0 0,0-2 0,2-2 2,-2-1 1,-3-3-1,-1 4 1,0-4 21,0-2 1,0 5 0,0-5 7,0 2 1,-6-3-1,-2 3 4,-2-2 0,-2 4 16,-6-5 0,0 5 1,-2-4 40,-4 2 1,-4 2 20,-8 6 1,6 0-1,0 0 49,-2 0 0,-2 8 0,-2 4 0,0 3-90,0 3 1,3-1 0,1 1 0,4-1-84,2 1 1,-4-7-1,6 1 1,2 2-113,2 1 1,2-3 0,2-1-23,4 3 0,4-6 0,8-2 1,0-3-292,-1 3 470,9-4 0,2 6 0,8-8 0</inkml:trace>
  <inkml:trace contextRef="#ctx0" brushRef="#br0" timeOffset="49234">7637 3563 8049,'0'-17'-1185,"-2"7"977,-4 4 0,2-1 1,-8 1 358,-2 2 1,-2 2-1,-2 2 44,0 0 0,0 0 0,1 0-89,-1 0 0,6 2 1,2 4-72,2 5 0,2-1 0,6 2-80,0 1 0,0 3 0,2-1 1,2-1 52,2-2 0,8-1 0,-2 7 8,4-1 0,1-1 0,1-3 0,0-3-10,0-2 0,-2 5 1,-2-3-1,-4 2-22,-2-1 0,4-5 0,-6 6-24,-2 1 1,-2-3 0,-2 2 0,-2-1 58,-4-1 1,-4 0 0,-10-6-11,-4 1 0,4 1 1,-4-6-1,4 0 48,3 0 1,-1 0 0,0 0-117,0 0 0,0 0-465,0 0 1,8-2 523,4-3 0,12-5 0,4-8 0</inkml:trace>
  <inkml:trace contextRef="#ctx0" brushRef="#br0" timeOffset="49571">7923 3389 8036,'12'0'-740,"-2"2"1,-2 4 809,-4 5 1,-2-1 0,-2 2-1,0 1 66,0 3 1,0 1-1,0 1 1,0-1-45,0 0 1,0 7 0,0-1 0,0-2-49,0-1 0,0 3 1,0 0-1,0-1-61,0-3 0,0-1 0,0-1 1,0 1-34,0-1 0,0 0 0,0 1-134,0-1 1,-2-7-1,-2-2-150,-2 0 163,0-6 171,-2 5 0,6-7 0,-6 0 0</inkml:trace>
  <inkml:trace contextRef="#ctx0" brushRef="#br0" timeOffset="49842">7833 3668 8355,'12'0'0,"0"0"0,2 0-86,2 0 1,2-2 75,0-4 0,0 4 0,0-3 1,0 3-1,-1 2 0,1-2 187,0-4 1,0 4 0,0-4 0,0 4-87,0 2 1,0 0-1,-1-2 1,1-2-159,0-1 0,0-1 1,0 6-292,0 0 1,-6 0-147,0 0 0,-8 2 504,2 4 0,-4 3 0,-2 9 0</inkml:trace>
  <inkml:trace contextRef="#ctx0" brushRef="#br0" timeOffset="59343">7100 6183 8355,'12'6'297,"0"0"0,-8 1-710,2-1 1,-4 4 0,-2 7 406,0 1 1,2 5-1,2 0 1,2 1 28,-2 1 1,-2 0-1,-2 6 1,0-2-98,0 2 0,6-5 0,0-1 0,-2-2-90,-2 0 0,0 1 0,2-7 0,2 1-168,-2-1 0,-2-5 332,-2-1 0,0-7 0,0 4 0</inkml:trace>
  <inkml:trace contextRef="#ctx0" brushRef="#br0" timeOffset="59807">6850 6515 7988,'18'0'-239,"0"0"0,0 0 0,-1 0 168,1 0 1,0 0 0,0 0 0,0 0 124,0 0 1,6 0-1,1 0 1,1 0-18,0 0 1,4 0 0,-4 2-1,0 2-45,-1 1 1,1 1 0,-4-6 0,2 0 15,-2 0 0,4 0 0,-2 0 1,-3 0-89,-1 0 0,0 0 0,2 0-52,2 0 0,0-2 63,-6-3 0,-9-5 144,-3-8 0,-6 7 0,-6 1-36,-5 2 0,1-3 0,-2 5 1,-2 2 182,-2 2 0,-2 2 1,0 0-119,0 0 0,0 0 0,0 2-26,1 4 0,7 3 0,2 9 0,2-1-42,0 1 0,0-1 1,6 1-1,0-1-177,0 1 1,0-1-1,0 1 1,2-1-175,4 1 1,-2-7-1,8 1 124,2 1 1,7-5 0,3-2 0,0-4-156,2-2 346,-6 0 0,22 0 0,-5 0 0</inkml:trace>
  <inkml:trace contextRef="#ctx0" brushRef="#br0" timeOffset="60197">7941 6497 8355,'8'-17'-293,"-6"5"120,4 1 1,-4 5 0,-2-6 223,0-1 1,-8 5-1,-4 2-26,-4 4 1,-2 2 0,0 0-1,0 0 29,0 0 0,0 0 0,1 0 0,-1 2 46,0 4 0,2-2 0,2 5 0,4 1-55,2 0 0,2 1-58,6 7 1,0-1 0,2-1 0,4-3 1,6-1 1,4-2-1,2 3 1,0-1-26,0 2 1,5-5 0,1 3 0,-2 0 21,-2-3 0,-2 7 1,0-6-1,-2 1-26,-4 1 0,1-1 1,-7 7 5,-2-1 1,-2-5 0,-2 0 72,0 1 0,-8-5 0,-3 0 0,-5-2 0,-2-1-32,0-1 0,-6-2 0,-2-2 0,-2 0-78,-3 0 1,3 0 0,0 0 0,2 0-232,4 0 1,2 0 0,3 0-574,-1 0 875,8-7 0,10-3 0,10-8 0</inkml:trace>
  <inkml:trace contextRef="#ctx0" brushRef="#br0" timeOffset="60521">8102 6305 8355,'10'0'-423,"0"0"345,-4 0 1,-4 2 0,3 4 0,-1 4 111,2-1 0,-4 7 0,4-2 0,-4 5-2,-2 4 1,0 2-1,0-3 1,0 3-8,0 2 1,0-4-1,0 5 1,0-1-3,0 0 0,0-6 0,0 5 0,0-3-81,0 0 0,0 0 1,0-5-438,0-1 1,-2-5 72,-4 0 1,4-7 421,-4 7 0,4-16 0,2 2 0</inkml:trace>
  <inkml:trace contextRef="#ctx0" brushRef="#br0" timeOffset="60751">8102 6532 7366,'18'0'-166,"-1"0"1,1 0 313,0 0 1,0-6-1,2 1 1,2 1 215,2 2 1,8-4 0,-5 0-1,3 2-163,0 2 1,-2-3 0,4-1-1,-3 2-130,3 2 1,-6 2-1,-2 0 1,-4 0-657,-2 0 1,-7 0 0,1 0 584,2 0 0,-6 8 0,0 1 0</inkml:trace>
  <inkml:trace contextRef="#ctx0" brushRef="#br0" timeOffset="56670">4132 6183 8355,'2'-17'8,"3"-1"1,-3 1 124,4-1 1,-2 10-1,0 8 12,2 10 22,0-2-264,2 15 0,-6-9 0,4 13 51,-4-2 1,4 6 0,0-2-1,-2 2-46,-2-2 1,4 4 0,0-5-1,-2 1 28,-2 0 0,-2-2 0,0 2 0,2-6-346,4-3 0,-4 3 0,4 0 410,-4-1 0,-2-3 0,-8-1 0,-2-1 0</inkml:trace>
  <inkml:trace contextRef="#ctx0" brushRef="#br0" timeOffset="56896">3828 6497 8219,'17'-11'-1038,"1"1"1158,0 2 0,0 2 0,0 5 1,0-3-109,0-2 0,6 0 1,1 6-1,1 0-32,0 0 1,6 0-1,-2 0-51,3 0 1,-3 0 0,0 0 0,2 0 70,2 0 0,1 8 0,1 1 0</inkml:trace>
  <inkml:trace contextRef="#ctx0" brushRef="#br0" timeOffset="57678">4829 6462 8355,'0'-11'-779,"0"-1"1,0 1 990,0-7 1,0 6 0,-2 3-181,-4 1 0,2 0 0,-8 4 90,-2-2 0,-2 1 0,-2 5-31,1 0 1,-1 2 0,0 1 21,0 3 1,0 6 0,0-4-53,0 1 1,0 3-1,3 6 1,1-1-143,2 0 1,8 1 0,-2-1 89,4 1 0,2-1 0,0 1-46,0-1 1,8 1-1,4-3 34,4-3 1,1-2 0,1-7 0,0 3-16,0-2 1,0-2 0,0-2 0,0 0-11,0 0 1,-1-6-1,1-1 1,0-1-3,0 0 0,0-4 0,-2 5 0,-2-3 4,-2-4 1,0-1 0,4-3 28,-5 1 0,3 5 1,-8 1-69,-2-3 0,-2-2 73,-2-1 1,-2 1 0,-2 3 23,-2 1 0,-8 8-4,3-1 1,1 3 14,-2 2 1,6 5-1,-4 3 1,2 2 14,4 3 1,2-3 0,2 2 0,0 1 2,0 3 1,0 1 0,0 1-33,0-1 1,2-5 0,4 0-34,6 1 1,-2-5-1,2-2 1,0-2 32,-3 1 0,7-3 1,-4 4-4,4-4 0,-4-2 0,0 0-61,2 0 1,2-8-73,2-3 0,0 1 1,-1-2 13,1-1 1,-2 3 0,-2-2 76,-2-1 1,-8 3-1,2-1-23,-4-3 0,-2 4 35,0-1 0,-2 7 43,-4-2 0,2 4 9,-8 2 0,6 0 1,-4 2 97,2 4 0,2 3-83,6 9 0,2-1 0,2 1-37,2-1 0,8-1 0,-2-3-104,4-1 1,2-6 0,0 4-135,0-3 1,0-1 0,-1-6-508,1 0 216,0 0 0,6 0 503,0 0 0,0 0 0,-6 0 0</inkml:trace>
  <inkml:trace contextRef="#ctx0" brushRef="#br0" timeOffset="57884">5151 6235 8152,'-18'-17'-433,"0"-1"1,6 7 409,0-1 0,8 6 1,-4-3 375,0 1 51,6 2-481,-6 6 82,8 0 1,0 2 0,2 2 0,2 4-294,2 1 1,2 1-1,-4 4 1,4-5 287,2-1 0,2 6 0,6-5 0</inkml:trace>
  <inkml:trace contextRef="#ctx0" brushRef="#br0" timeOffset="58180">5383 6008 7858,'8'10'-546,"-6"0"662,4-4 1,-4 3 0,0 9 0,2-1 6,2 1 1,0 1 0,-6 2 0,0 5-41,0 1 0,0-4 0,0 6 0,0 0-45,0-1 0,0 3 0,0-6 0,0 0-63,0 0 0,6 0 0,0-3 0,-2 1-273,-2-2 1,-2-1-130,0-3 0,2-1 1,2-3 426,2-1 0,8 0 0,-4 5 0</inkml:trace>
  <inkml:trace contextRef="#ctx0" brushRef="#br0" timeOffset="58583">5670 6532 8179,'17'0'-120,"1"0"1,0 0-1,0 0-5,0 0 0,-6-2 0,0-2 85,2-1 0,0-3 0,0 4 43,-3-2 0,1-5 1,4 3 55,-4-2 0,-4 4 91,-8-5 0,-2 7 0,-4-2-49,-6 4 0,-6 2 1,-3 0-53,-3 0 1,0 0 0,6 0 0,0 0 13,0 0 1,0 0 0,2 2-1,2 4-43,3 5 0,5-1 0,-4 2-37,2 1 1,2 3 0,8 1-133,4 1 0,4-1 1,8 1-1,1-3-59,5-3 0,-2 1 0,8-7 0,2 0-61,1 2 1,3-6 0,0 4 268,0-4 0,0 5 0,-1 3 0</inkml:trace>
  <inkml:trace contextRef="#ctx0" brushRef="#br0" timeOffset="59070">6421 6585 8355,'0'-18'-43,"0"1"0,-2 1 1,-2 3-61,-2 1 0,-8 6 1,0-3-1,-6 1 0,-4 4 111,2 2 0,-3 2 1,-1 0-1,0 0 13,0 0 0,2 0 0,6 0 0,0 2 51,1 4 0,-1 3 0,2 9-24,4-1 0,4 1 1,8-1-53,0 1 1,0-1 0,2-1 0,2-3-91,2-1 0,8-8 0,-2 2 0,5-2-29,7 1 1,-4-3-1,4 4 1,-2-6 10,2-6 1,-4 2 0,3-5 0,-3-1 0,-2 0 0,-2-1 1,-2-7-1,-4 1 54,-2-1 0,0-1 1,-4-3-1,2-1 54,-2 2 0,-2-4 0,-2-1 0,0 1 23,0 0 0,0-6 1,0 2-1,0-4 45,0-2 1,0 8 0,0 1 0,0 3 33,0 0 1,0 0 0,0 5 273,0 1 1,-6 5 147,0 0-477,0 9 0,6-3 0,0 13-36,0 11 0,0-1 1,0 9-1,0-1-11,0 4 1,0 4 0,0 2 0,0 0-62,0 0 1,0 0-1,2 0 1,2 0-151,2-1 0,0-1 0,-6-3 0,2-5-73,4 0 1,-2-6 0,8 3 286,2-9 0,1 11 0,3-5 0</inkml:trace>
  <inkml:trace contextRef="#ctx0" brushRef="#br0" timeOffset="54004">823 6148 8135,'-10'0'147,"2"0"0,14 8-92,0 4 1,6 3-1,-6 2 1,-2 1-66,-2-1 0,0 7 0,2 1 0,2 0-87,-2 0 1,-2 6-1,-2-3 1,0 1 54,0 0 1,0-6 0,0 4 0,0-2-174,0-3 0,-2-3 0,-2-1 0,-2-1-84,2 1 1,-6-9 34,-2-3 0,-4-4 0,0-4 264,4-4 0,2-3 0,6-9 0,-2 1 0,3-1 0,-5-1 0,0-3 0,0-3 3,0-2 0,0 4 0,4-4 0,-4-1 83,-2 1 0,6 0 0,-2-2 1,4 6 149,2 3 0,0-3 0,2 0-56,4 1 1,-2 9 0,8 3 0,2 0-76,2 1 0,2 3 1,1-4-1,3 1-62,2-1 1,8 6 0,-4-2-1,2 4-51,-1 2-1,-5 0 1,4 0 0,-2 0 29,-4 0 0,-2 2 0,-3 2 1,1 4-91,0 1 0,0 3 0,-2 6 0,-2-1 58,-2 0 1,-2 1 0,2-1-1,-6 1-45,-4-1 1,-2 1 0,0-1 0,0 1 31,0-1 1,-2 1 0,-4-3 0,-6-1 14,-4-3 1,-4 1-1,-2 6 1,-2-3 11,2-3 0,-3 1 0,1-5 0,2 0-18,2 0 0,2 3 0,0-5 1,0-2 19,0-2 0,3 0 0,1 2 51,2 1 60,8 1 0,-2-6-82,12 0 1,-2 0-1,8 0-3,2 0 0,1 0 1,1 2-1,-2 2 22,-2 2 1,0 0 0,6-4-1,0 2 48,0 1 1,0 7 0,0-6 0,-3 0-88,-3 1 1,4-3 0,-4 8 0,4 0-58,2-3 0,-6 1 1,0-6-1,0 4-96,-2 1 0,6-5-126,-5 2 0,5 2-1146,2-2 1411,0 7 0,0-11 0,0 6 0</inkml:trace>
  <inkml:trace contextRef="#ctx0" brushRef="#br0" timeOffset="54204">1467 6532 8216,'0'-11'-490,"0"-1"466,0 0 426,0 3 1,2 1 0,2 10-458,2 4 0,8 3 0,-4 9-442,0-1 1,5 1 0,-5-1-240,0 1 736,-2-9 0,0 7 0,2-6 0</inkml:trace>
  <inkml:trace contextRef="#ctx0" brushRef="#br0" timeOffset="54354">1556 6323 8341,'-10'-18'11,"4"1"0,2 1 0,0 3-677,-2 1 0,1 10-231,5 2 897,0 0 0,0 16 0,0-7 0</inkml:trace>
  <inkml:trace contextRef="#ctx0" brushRef="#br0" timeOffset="55018">2146 6497 8355,'10'-7'-285,"-2"5"0,-8-8 402,0 4 0,0 2 23,0-7 0,-8 5 0,-4-4-245,-3 2 1,-3 3-1,0 5 1,0 0 107,0 0 0,-6 0 0,0 0 0,2 1 18,3 5 1,-5-2-1,0 6 1,2 0-6,2-1 1,2 3 0,0 5-51,1 1 1,7-1-1,4 1-48,4-1 0,10 1 1,4-3-1,3-3 11,3-6 0,6 1 0,2-1 1,0-2 25,0-2 1,3-2 0,-3 0 0,0 0 36,0 0 0,4-6 1,-6-1-1,-3-1 14,-1 0 0,-8-4 1,-2 5 25,-2-3 0,-2 4 0,-6-6 164,0-1 0,0 3-62,0-2 1,-6 7 22,0-7-111,-8 8 0,10-2 11,-8 12 0,8-2 1,-2 8-1,4 1-10,2 3 1,0 1 0,0 1 0,0-1-26,0 1 1,0-1-1,2 3 1,2 1-14,2 2 0,0 0 0,-4-5 0,2-1 8,2 1 1,0 5 0,-6 0-1,2-1-56,4-3 1,-4-1-1,4-1 82,-4 1 1,-2-7-36,0 1 1,-8-8 0,-4 2-41,-4-5 0,-2-1 0,1 0 1,-1 0-81,0 0 0,-6 0 0,-2 0 0,0 0-126,0 0 0,3 0 0,5 0 0,0-1-137,0-5 1,6 4 0,2-6 374,2 0 0,2-9 0,6-10 0</inkml:trace>
  <inkml:trace contextRef="#ctx0" brushRef="#br0" timeOffset="55575">2379 6340 8107,'12'-15'-1152,"-2"1"974,-2 2 615,6 9-184,-12-5-96,6 8 1,-8 2-1,0 4 10,0 5 1,0 5-1,0 3 1,0 2-162,0 3 1,0 5-1,0-4 1,0 0-57,0 1 0,0 3 0,0-4 2,0 2 1,0-6 0,0 3 0,0-5 0,0-1 17,0-1 0,2-1 1,4-3-116,5-1 1,-1-8 55,2 1 1,-8-5 96,2-5 0,-4-5 0,0-6 1,2 3-6,2 1 0,0-1 0,-4-9 0,2-1-1,2 2 1,2 1 0,-4 3 0,4-3 16,2-3 0,-4 6 0,6-3 9,2 7 1,2 3 0,1-2 116,1 6 1,0 5-1,0 1-117,0 0 1,0 1 0,-2 5-1,-2 4-30,-2 0 0,-6 5 0,3-3 0,1 3-95,0 3 1,-6-7 0,2 1-1,-4 2-172,-2 1 1,0 3-1,0-1-168,0 1 1,0-7-59,0 1 495,0-8 0,8 4 0,2-8 0</inkml:trace>
  <inkml:trace contextRef="#ctx0" brushRef="#br0" timeOffset="55821">3005 6305 8355,'-8'-9'-370,"6"-1"-372,-4 4 882,4 4 0,2-4 0,0 12 0,0 6-67,0 3 0,6 3 0,0 1 0,0 2-48,2 3 1,-6 5 0,6-6 0,-2 0-220,0 3 0,6-5 0,-6 6 0,0-2-188,1-3 0,-5-3 0,4-1 382,-4-1 0,-2 1 0,0-9 0,0-1 0</inkml:trace>
  <inkml:trace contextRef="#ctx0" brushRef="#br0" timeOffset="56017">2880 6515 8221,'18'0'168,"-1"0"1,1 0-1,2-2-149,4-4 0,-2 4 0,6-4 0,0 4-111,-1 2 0,-3-5 0,6-1 1,0 2 91,-2 2 0,5 2 0,-5 0 0</inkml:trace>
  <inkml:trace contextRef="#ctx0" brushRef="#br0" timeOffset="68789">7333 8942 8220,'16'2'-389,"-4"4"0,1-2 0,-7 8 509,-2 1 1,0 5 0,0 3-1,2 2 1,-2-1 0,-2-3 0,-2 1 0,0 1 11,0 2 1,0 0 0,2-5 0,2-1-130,2 1 0,0-1 0,-6 1 0,0-1-323,0 1 1,0-1-192,0 1 1,0-1-386,0 1 896,0-9 0,8 7 0,2-7 0</inkml:trace>
  <inkml:trace contextRef="#ctx0" brushRef="#br0" timeOffset="69288">7190 9222 8187,'12'0'-225,"-1"0"1,1 0 0,6 0 349,0 0 0,2 0 1,2 0-1,2 0-177,-2 0 1,-3 0 0,-1 0-1,0 0 72,0 0 0,6 0 1,0 2-1,-2 2-11,-2 1 0,-3 1 0,1-6 0,0 0-23,0 0 0,6 0 1,0 0-1,0 0 12,1 0 0,-5 0 0,4 0 1,-2-2-67,2-3 0,-10 3 0,4-6 22,-2 0 0,-3-2 103,-1-7 1,-4 5 121,-8 1-118,0-1 0,-6 0 0,-2 3 5,-1 1 1,-3 2 0,-6 6-66,0 0 1,0 6-1,0 2 1,0-1 48,0 1 1,2 6 0,2-3-1,3 5-24,-3 1 0,6 1 0,0-1 1,2 1-10,0-1 1,0 1 0,6-1-103,0 1 1,0-1 0,2-1 0,4-3-232,6-1 1,6-6-1,3 3 66,3-1 1,0-2-1,-4-6 1,2 0 249,2 0 0,0 0 0,1 0 0,3 0 0</inkml:trace>
  <inkml:trace contextRef="#ctx0" brushRef="#br0" timeOffset="69689">8281 9152 8242,'0'-18'-296,"-6"7"0,-2 1 230,-2 2 0,4 3 0,-6 5 180,-2 0 0,-2 0 0,-2 0 20,0 0 1,2 2 0,2 1 0,3 3-84,-3-2 0,-2 6-87,-2 1 0,2 5-13,4 1 0,6 1 0,12-3 1,6-1-14,4-2 1,2-3 0,0 5-1,-1-2 113,1 1 0,0 1 0,0-1 0,0-1-50,0 2 1,-2 1 0,-2 1 0,-4-3 33,-2-1 0,4-1 1,-7 7-53,-1-1 1,-4 1 0,-6-3-23,-5-3 0,1 2 1,-2-9-1,-2-1 90,-2-2 1,-2-2-1,0 0 1,0 0 21,0 0 0,-5 0 1,-1 0-213,2 0 0,2 0 0,4-2 0,2-2-250,2-1 0,8-3 107,-2 2 282,4 4 0,18-13 0,4 5 0</inkml:trace>
  <inkml:trace contextRef="#ctx0" brushRef="#br0" timeOffset="70038">8495 8942 8355,'18'0'-93,"-8"2"1,-4 4 0,-4 6-1,-2 3 218,0 3 1,0-1 0,0 3-1,0 3-4,0 6 1,0-2-1,0 2 1,0 0-35,0-1 1,2 5 0,2-6 0,2 2-84,-2 0 1,-2-6 0,-2 4 0,2-1-14,4-5 0,-4-2 1,4-1-1,-4-1-740,-2 1 0,0-7 338,0 1 0,0-6-588,0 6 999,0-9 0,0 5 0,0-8 0</inkml:trace>
  <inkml:trace contextRef="#ctx0" brushRef="#br0" timeOffset="70361">8549 9222 8355,'12'0'-314,"0"0"0,0 0 0,5 0 440,1 0 0,0 0 0,0 0 1,0 0 62,0 0 0,2 0 0,2 0-50,1 0 1,1-2-1,-4-2 1,2-2 77,2 2 1,0 0-1,-4 1 1,1-3-59,3 2 0,0 2 0,-6 2-287,0 0 1,-6 0-1337,0 0-60,-8 0 1524,4 0 0,-8 0 0,0 0 0</inkml:trace>
  <inkml:trace contextRef="#ctx0" brushRef="#br0" timeOffset="65959">3935 8855 8355,'0'-10'-1547,"0"1"1579,0 3 219,0 4 0,2-6 30,4 8 1,4 0-169,8 0 1,-8 8 0,-3 5 0,-1 7-51,0 3 1,6 2 0,-6-1-1,0 3-67,2 0 1,-4 6 0,6-4 0,-2 2-33,-4-2 1,4 2 0,-2-5 0,0-1-142,2 0 1,-6 0-1,6-3-179,0 1 0,-6 0 0,4-5-43,-4-1 1,-4-1 398,-4-5 0,-4 5 0,-8-7 0</inkml:trace>
  <inkml:trace contextRef="#ctx0" brushRef="#br0" timeOffset="66209">3756 9239 8161,'-10'0'403,"4"-6"-428,12 1 1,4-3 0,8 4 0,0-2 36,0 2 0,5 2 1,3 0-1,0-1 69,0-3 46,6 0-464,-4 6 215,7 0-118,1 0 1,-6 0 0,0 0 0,2 0-264,1 0 1,3 0 502,0 0 0,0 0 0,-1 0 0</inkml:trace>
  <inkml:trace contextRef="#ctx0" brushRef="#br0" timeOffset="67031">4811 9169 8355,'10'-2'-557,"-4"-3"0,-6 3 1,-6-6 379,-6 0 1,2 6 0,-2-4 0,-2 4 338,-2 2 0,-1 0 0,-1 0 32,0 0 1,0 0-1,0 0-105,0 0 1,0 0 0,0 2 0,1 2-46,-1 2 0,6 8 0,0-3 0,-2 5-70,-2 1 0,4 1 0,2-1 0,2 1-24,4-1 1,2 1-1,2-1 57,0 1 1,8-7-1,4 1 30,4 1 0,2-5 0,0-2 0,2-4-17,3-2 0,-3 0 0,4 0 0,-4 0-26,-2 0 0,2 0 0,2-2 0,2-2-15,-3-2 1,-1-5-1,-4 3 1,-2-2 7,-2-3 0,-2 3 0,4-2 0,-4-1 3,-2-3 0,4 5 0,-6-1 31,-2-2 0,-2-1 217,-2-3 1,0 1 60,0-1-314,-8 9-76,-2 1 71,0 8 0,2 2 1,8 4 91,0 5 0,0 5 0,0 1-8,0 1 1,0-1 0,0 1 10,0-1-52,0 1 0,2-1 0,4-1 28,6-5 0,-2 3 1,1-8-1,3-2 91,2-2-163,-6-2 1,6 0 0,-4 0-141,4 0 1,2 0 149,0 0 1,0 0-1,-2-2-50,-5-4 1,5 2-1,-4-8-16,4-1 1,-4 3 0,-2-2-18,-2-1 0,4 3 0,-6-2-62,-2-1 142,-2 5-6,6-7 31,-6 5 1,4-6 246,-12 5-146,4 3 1,-6 10-4,8 4 0,0-2 0,0 7-33,0 3 0,0-5 0,0 3 37,0 2 1,0 1-28,0 3 1,8-1 38,4 1-306,4-9 1,-1 1 0,-1-6-206,-2 2 0,0 0 1,6-6 222,0 0 1,-2-2 0,-2-2 162,-2-2 0,0-8 0,6 5 0</inkml:trace>
  <inkml:trace contextRef="#ctx0" brushRef="#br0" timeOffset="67210">5115 9047 8355,'-18'-15'-784,"0"3"410,8 4 0,1 8-134,3 0 425,4 0 1,-6 2-36,8 4 1,2-2 117,4 8 0,3-9 0,9 5 0</inkml:trace>
  <inkml:trace contextRef="#ctx0" brushRef="#br0" timeOffset="67538">5455 8785 8098,'6'-11'-968,"0"-1"1288,8 8 0,-10-4-75,8 8 0,-6 8 0,4 4-140,-2 3 0,-3 5 0,-3 1 0,2 2-33,2-1 0,0 5 1,-6 0-1,0 2-95,0 0 1,0-2 0,0 4 0,0-3-81,0-3 0,0 4 0,0-6 0,0-2 8,0-1 0,0-3 1,0 1-1,0-1-142,0 1 0,0-7 0,2 1-705,4 2 942,-4 1 0,14 3 0,-6-1 0</inkml:trace>
  <inkml:trace contextRef="#ctx0" brushRef="#br0" timeOffset="67956">5759 9309 7969,'12'0'-544,"0"0"0,0 0 1,6 0 759,-1 0 1,1-2 0,0-2-143,0-2 0,-6-1 0,0 3 83,2-2 0,2-8-42,2 3 1,-8 1-26,-4-2 0,-4 7 5,-2-7 1,-2 8 0,-4-2-18,-6 4 1,2 2 0,-2 0-23,-2 0 1,-2 0 0,-2 0-1,2 2 10,4 4 1,-4-2 0,5 8 0,-5-1-33,-2-1 1,6 6 0,2-5 0,2 5-126,4 1 1,2 1-1,2-1-84,0 1 0,8-1 0,4-1 0,4-3 88,2-1 1,7-8 0,3 3 0,2-1-242,0 0 1,6 0-1,5-6 1,1 0 327,2 0 0,-6 0 0,5 0 0,-7 0 0</inkml:trace>
  <inkml:trace contextRef="#ctx0" brushRef="#br0" timeOffset="68434">6617 9362 8355,'6'-12'0,"0"0"0,0 1 0,-6-7 0,0 1-100,-8 7 0,4 0 46,-8 4 0,0 3 1,-5-7-1,-1 2 0,0 4 15,0 2 1,-2 2 0,-2 0 0,-2 0 50,3 0 0,-5 0 1,0 2-1,0 2-91,0 2 1,2 8-1,8-3 1,3 5 8,1 1 1,8 1-1,-2-1 1,4 1 38,2-1 1,2 0 0,4-1 0,6-2-66,3-3 1,3-7 0,0 2 0,0-4 56,0-2 0,6 0 0,0 0 0,0 0 51,1 0 1,-5-2 0,2-4-1,-6-6-12,-4-3 0,0-3 0,4 1-20,-4 0 1,-2-7-1,-6 1 1,2 2 5,-2 1 1,-3 1-1,-1-3 1,0-1-1,0 2 1,0-4-1,0-1 1,0 1 20,0 0 1,0-4 0,-1 6 0,-3 1 156,-2 3 0,-2 1 117,2 1-32,4 7 0,-8 4-206,4 12 0,4-2 1,-4 8-1,4 1-22,2 3 0,0 7 0,0 0 0,0 1-68,0 1 1,6 2-1,0 8 1,0-2-42,2-4 1,-4 4 0,6-4 0,-2 2-114,-4-2 1,3 2-1,-1-7 1,0-3 200,2-2 0,2-1 0,8-1 0</inkml:trace>
  <inkml:trace contextRef="#ctx0" brushRef="#br0" timeOffset="63338">984 8960 5902,'-18'0'0</inkml:trace>
  <inkml:trace contextRef="#ctx0" brushRef="#br0" timeOffset="63880">859 8942 8144,'2'-11'-1924,"4"-1"2069,-4 8 55,6-4 1,-8 7 172,0-5 299,0 4-194,0-6-375,0 8 4,0 0 1,0 8-39,0 3 0,2 5 0,2 1 1,2 1-37,-2-1 0,-2 3 0,-2 1 0,0 2-28,0-1 1,6 5 0,0 0-1,-3 2-10,-1 0 0,-2-5 0,0 5 0,0 0 35,0-2 1,0 0-1,0-6-26,0 3 1,0-1-1,0-6-9,0 1 1,2-8 0,2-3-20,2 1 59,0-6 0,-4 6-3,4-8 1,-2 0-1,8 0 29,2 0 1,8 0 0,2 0 0,0 0-23,1 0 1,1 0 0,6 0-1,-2 0-38,2 0 1,-4 0 0,1 0-1,1 0-137,-2 0 1,4 0 0,-6 0 0,-1 0-184,1 0 1,-2 0 0,-6 0-1031,0 0 1349,-8 0 0,6 0 0,-6 0 0</inkml:trace>
  <inkml:trace contextRef="#ctx0" brushRef="#br0" timeOffset="65026">1592 9344 8247,'18'0'-266,"-6"0"1,0 0 85,2 0 1,2 0 224,1 0 0,1 0 0,0-2 0,0-2 0,0-2-135,0 3 0,0-5 1,-2 0 52,-4-2 1,2 4 0,-9-5 49,-1-3 0,-2 5 1,-2-3 57,0-2 0,-2 5 0,-4-1 0,-5 2 21,-5 4 0,-2 2 0,0 2 1,-2 0-64,-4 0 1,4 0 0,-6 2 0,3 2 12,-1 2 1,0 8 0,6-3 0,2 5-64,4 1 1,-2 1 0,8-1 0,2 1 5,2-1 0,2 2 0,2 3 0,2 1 5,2-2 0,8-3 0,0-5 0,6-1 10,4 2-34,8-7 34,-12 1 0,7-8-30,-3 0 0,2 0 0,6 0 1,-4 0-50,-3 0 1,5-8 0,-6-3-62,-2-5 128,6-1 0,-8-1 1,4-1-1,-5-2 17,-1-3 1,-6-5-1,0 4 1,0 0 112,-2 0-132,6-14 1,-8 15 22,4-10 1,2 2 0,-6-2 0,0 1 0,-1 2 66,-3 1 0,-2 9 1,-2-2 88,0 3 0,0 3 0,0-1-123,0 1 1,-7 7-74,-5 4 1,4 6-1,0 4 1,2 6 56,0 6 0,-2-3 0,4 12 0,-2 1 68,2 3 0,0 6 0,0 3-23,-2 3 1,0 8 0,6-3-1,0 5 1,2-1-83,4-3 1,-4 3 0,6-3 0,-2 1-11,0-1 1,8 1 0,-4-7 0,2-2-42,0-2 62,-1-10 1,1 4 4,0-8 0,-2-5 0,4-9 0,-2 1 13,2 0 1,-4-6 0,2 2 0,2-6-73,2-6 1,-4-4 0,-3-7 0,1-1 12,0 1 0,-6-7 1,2-1-1,-4 0 22,-2 0 1,0-10 0,-2 4 0,-4 0-1,-6-2 0,2 6 0,-1-1 0,-3 3-120,-2 4 135,-10 1 0,6 3-14,-4-1 19,4 1 0,2 5 0,1 3-5,-1 1 1,6 2-46,0 6 0,2 2 34,-2 4 0,6-4 1,12 4 68,6-4 1,6 3 0,4 1 0,1-2 38,-1-2-87,6-2-1,0-8 1,6 4 1,-4-7 0,3 5 0,-5-6 0,2 1-11,0 1 24,-8-6 1,9 7-134,-7-9 128,0 1-23,-6-1 0,0 1 1,0-1-5,0 1-12,-8-1 0,4-1 0,-9-2 0,-1-3 0,4 1 0,-2 6 0,-2-1-3,-2 1 1,-2-1 0,0 1-6,0-1 146,0 1 1,0 5-74,0 1 0,-2 7-46,-4-2 0,4 6 0,-6 6 14,0 5 1,6 5 0,-3 1 0,3 3 13,2 3 1,0-2 0,0 8 0,0 1 48,0-3 1,0 6 0,0-6 0,0 2-69,0 0 0,2-6 0,3 5 0,5-3-135,0-4 0,6-1 0,-4-3-79,4 0 1,-4-7 0,0-2-263,2 0 0,-4-6-485,2 3 957,-8-10 0,4 3 0,-8-14 0,0 6 0</inkml:trace>
  <inkml:trace contextRef="#ctx0" brushRef="#br0" timeOffset="65271">2558 9222 8010,'-10'0'-371,"-6"-8"519,14 6 1,-4-8 2,12 5 1,4 3 0,8-4 0,0 4-41,0 2 0,-1 0 0,3 0 0,2 0-66,2 0 0,2 0 0,-4-2 0,4-2 106,1-2-44,-5 0-552,12 6 0,-12 0 98,8 0 347,-9 0 0,13 8 0,-6 2 0</inkml:trace>
  <inkml:trace contextRef="#ctx0" brushRef="#br1" timeOffset="97608">10552 4227 7021,'12'0'153,"0"0"0,0 0 1,5 0-1,1 0-95,0 0 1,0 0 0,0 0-27,0 0 1,2 0 0,2 0 0,1 0 0,-1 0-49,-2 0 1,0 0-1,2 0 1,2 0-117,-2 0 0,-3 0 1,-1 0-1,0 0-170,0 0 0,0 0 1,0 0 34,0 0 267,0 0 0,0 0 0,-1 0 0</inkml:trace>
  <inkml:trace contextRef="#ctx0" brushRef="#br1" timeOffset="99211">12573 3633 8355,'6'-11'-412,"0"-1"1,0 6-1,-4-4 551,3 3 260,-3-7-230,6 12-117,-8-6 1,0 10-72,0 4 1,-2 2 0,-2 6-1,-2-3 51,3 3 0,1-5 1,2 3-162,0 2 1,0-5 123,0 3 1,0-6-1,2 4 11,3-3 0,5-1 1,8-6-4,0 0 0,0 0 0,0 0 0,0 0 28,0 0 1,0 0 0,-1 0 28,1 0 1,0 0-1,-1 0-17,1 0 0,0 2 0,0 2 0,0 4-27,0 1 0,-7-5 0,1 4 0,0 0-86,-2 3 1,4-1 0,-8 2 34,-2 1 0,4 3 1,-2 1-19,-2 1 0,-2-7 0,-2 1-31,0 2 0,-2-5 0,-4 1 70,-6-2 0,2 0 0,-2-4 0,-2 1 2,-2-1 0,-1-2 1,-3-2-1,-2 0-44,-2 0 0,-2 0 0,5 0 0,-3 2-8,3 4 0,1-4 0,2 4 0,0-4-106,0-2 0,6 0 170,0 0 0,0 0 0,-6 0 0</inkml:trace>
  <inkml:trace contextRef="#ctx0" brushRef="#br1" timeOffset="99567">12573 3563 6900,'18'-7'132,"-7"5"0,1-4 1,2 4-19,2 2 1,2 0 0,0 0-1,0 0 2,0 0 0,0 0 0,-1 0 0,1 0-19,0 0 0,5 0 0,3 0 1,0 0-100,0 0 1,3 0 0,-5 0 0,-2 0-169,-2 0 1,-2 0 0,0 0-271,0 0 1,-1 0 198,1 0 0,-8 2 241,-4 4 0,4-4 0,0 5 0</inkml:trace>
  <inkml:trace contextRef="#ctx0" brushRef="#br1" timeOffset="100523">13627 3616 6366,'8'-10'323,"-6"-5"-93,6 5 1,-10-2-128,-4 1 1,2 7-57,-8-2 0,0 4 0,-6 2-6,0 0 0,-2 0 0,-2 0 0,-1 0-136,1 0 0,2 0 0,2 2 0,-2 2 90,-4 2 0,10 5 0,-4-3 0,3 0 13,-1 0 0,4 5 1,2-1-1,0 3-2,0 3 1,6-7 0,-2 1-1,4 2-8,2 1 1,0 3 0,0-1-4,0 1 1,2-7 0,4-1 63,6-2 0,-2 3 0,2-5 0,2-2-30,2-2 0,1-2 0,3 2 1,2 2 15,2 2 0,0-1 1,-4-5-1,2 0 16,1 0 0,3 6 1,-4 0-1,2-2-55,-2-2 1,-2 0 0,-2 2 0,-1 1-13,1-1 1,-6 4 0,-2 0-3,-2 2 0,4-5 1,-6 7-68,-2 2 0,-2 1-26,-2 3 1,0-1 54,0 1 1,-8-1 11,-4 0 0,-2-5 1,0-2 28,2-2 0,0-3 0,-5-3 33,-1 4 1,0-4 0,0 4-1,0-4-32,0-2 1,0 0 0,0 0-33,0 0 1,1 0 0,-1 0-4,0 0 0,0 0 22,0 0 1,8-2 89,4-4 0,4 2 0,2-7 56,0-3 1,0 4-31,0-1 0,0-1-42,0-5 1,0-1-73,0 1 0,0 5 32,0 0 0,0 7 0,2-5-18,4 2 0,-2 2 1,6 4-1,0-2 15,0-1 1,-4-3 0,6 2-5,2-6 0,2 3 0,-1-3 41,-3-2 1,-2 5 0,-4-3 14,6-2 1,-2 1 0,0-1 0,0 3-21,0-3 0,-4-1 0,4-3-25,-2 1 1,0-1 0,-4 1-67,2-1 0,0 7 0,-4 1 0,2 0-213,2 1 1,0 3-1114,-6-6 1371,0 8 0,7-4 0,3 8 0</inkml:trace>
  <inkml:trace contextRef="#ctx0" brushRef="#br1" timeOffset="98411">11714 3686 7202,'-8'-10'-162,"4"2"1,-8 8 187,-2 0 1,-1-6 0,-3 1 36,0 1 1,6 0-1,0 0 21,-2-2 1,0-2-52,2 2 1,4-3-46,8-9 0,2 9 0,4 3 1,6 2-3,4-2 0,-4 4 0,0-4 14,2 4 1,2 2 0,4 0 0,1 0 0,1 2-3,-6 4 0,8-2 0,-6 6 17,2-2 0,0 5 0,-4-1 0,-3 1-39,-1-1 0,-6 3 0,4-3 0,-2 4-13,-4 1 1,-2 1 0,-2-1 0,0 1 19,0-1 0,-2-2 1,-2-1-1,-4-2 9,-2 1 1,4-3 0,-6 2 17,-1 1 0,3-3 0,-2 0-7,-2-3 1,4 7-15,-2-2 0,0 1 0,-4 1-9,4-3 1,2-7 0,6 4-36,-2 0 0,-2-6 1,4 6 93,-2-1 20,0-5 0,6 8 0,2-6 61,4 2 0,-2-1-56,8-5 0,0 0 0,6 0 1,0 0-19,0 0 1,0-5-1,0-1 1,0 2 9,-1 2 0,1 2 0,0 0 1,0 0 23,0 0 0,0 0 0,0-2-40,0-4 1,-1 4 0,1-4-195,0 5 1,-6 1-232,0 0 1,-8 1-509,2 5 893,-4-4 0,6 6 0,2-8 0</inkml:trace>
  <inkml:trace contextRef="#ctx0" brushRef="#br1" timeOffset="98649">12179 3825 8355,'10'-9'-816,"0"-1"1316,-4 4-489,4 4-669,0-6-378,-2 8 1036,-8 8 0,-8-6 0,-2 6 0</inkml:trace>
  <inkml:trace contextRef="#ctx0" brushRef="#br1" timeOffset="96581">10480 3756 6828,'10'-8'463,"6"6"-387,-4-4 0,4 4 1,2 2-63,0 0 0,0 0 0,-1 0 0,1 0-25,0 0 1,2 0 0,2 0 0,2 0 17,-2 0 1,-1 0-1,1 0 1,2 0-14,-2 0 1,4-6 0,-2 0 0,-2 3-44,-3 1 0,-1 2-64,0 0 0,0 0-38,0 0-679,-8 0 830,-2 0 0,-8 0 0,0 0 0</inkml:trace>
  <inkml:trace contextRef="#ctx0" brushRef="#br1" timeOffset="97030">10784 3511 7411,'-10'-2'-738,"4"-4"882,4 4 109,2-5 0,0 8-181,0 5 0,0-2 0,0 8 0,0 1 22,0 3 1,0 1-1,0 3-79,0 3 0,0-4 1,0 5-1,0-5-1,0-1 0,0 5 1,2 0-1,2-1-41,2-3 1,2-2 0,-4 1 24,2-1 0,6 1 0,-4-3 1,0-1-150,0-2 1,0-7 23,-2 7 0,2 0-1085,4 5 1212,-4-7 0,-8 5 0,0-5 0</inkml:trace>
  <inkml:trace contextRef="#ctx0" brushRef="#br1" timeOffset="103270">15755 4175 6321,'18'0'100,"-6"0"1,0 0-25,2 0 1,1 0 0,3 0 0,0 0-28,0 0 1,0-6 0,0 0 0,0 2 19,0 2 1,-6 2 0,0 0 4,1 0 1,3 0 0,2 0 0,0 0-31,0 0 0,-6 0 1,0 0-1,2 0-21,2 0 0,1 0 0,1 0 0,0 0-292,0 0 0,0 0-171,0 0 0,0 0 440,0 0 0,0 8 0,-1 2 0</inkml:trace>
  <inkml:trace contextRef="#ctx0" brushRef="#br1" timeOffset="103704">16792 3581 8355,'-10'-12'-914,"4"1"0,-2 5 1185,2-6 0,0 6 267,6-5-394,0 7 1,0-2-135,0 12 1,0 3 0,0 9 0,0-1 22,0 1 1,0 1 0,0 3 0,0 3-92,0 2 1,0 0 0,0 4-1,0-4-38,0-1 0,2 3 0,2-4 0,2 0-188,-2 0 1,0-1 0,0-7-1,2 1 284,-2-1 0,6 1 0,0-1 0</inkml:trace>
  <inkml:trace contextRef="#ctx0" brushRef="#br1" timeOffset="103915">17150 3825 7446,'0'-9'-1045,"0"-1"1045,0 4 0,0 4 0,8-6 0,2 8 0</inkml:trace>
  <inkml:trace contextRef="#ctx0" brushRef="#br1" timeOffset="104632">17776 3686 8355,'10'-8'0,"0"4"-367,-4-8 10,-4 1 0,6-1 277,-8 0 0,-6 7 1,-2-7 171,-2-2 0,4 7 0,-4-1-44,2 0 1,-6 6-83,2-4 1,-4 4 0,-2 2 0,0 0 16,0 0 1,-5 2-1,-1 2 1,2 4-8,2 2 0,-4-4 0,0 5-30,3 3 0,3 1 0,6 3 6,6-1 1,4-5-1,2-1 16,0 3 1,8-6-1,4-2 1,4-2 7,1 1 0,1-3 1,0 4-1,0-4 44,0-2 0,0 0 1,0 0-1,0 0 38,-1 0 0,-5-6 1,0-2 61,2-1 1,0-3 0,0-3 26,-2 3 0,-8 2 15,2 4-93,4-3 48,-8-1-48,6 2-15,-8 0 0,2 7 68,4-5-86,-4 4 0,6 4-16,-8 4 0,0 3 0,0 9-12,0-1 1,-6 1-1,0-1 1,2 1 8,2-1 0,2 1 0,0-1 0,0 0 5,0 1 0,0-1 0,0 1 1,0-1-17,0 1 1,0-1 0,0 1 0,0-1-74,0 1 1,0-7 0,0 1-97,0 1 0,0 3-118,0 1 1,0 1-196,0-1-330,0-7 806,0-2 0,-8-8 0,-2 0 0</inkml:trace>
  <inkml:trace contextRef="#ctx0" brushRef="#br1" timeOffset="105716">18455 3598 8355,'0'-9'-505,"-2"1"0,-4 8 604,-5 0 1,1 0-31,-2 0 1,0 0-63,-6 0 0,0 2 0,0 2 0,0 3-29,0 3 1,0 0 0,1 3 0,-1-1 22,0 2 1,0 1-1,0 3 35,0-1 1,2 1 0,2-1 0,4 1 20,2-1 0,0 0 0,5 1 1,-3-1 20,2 1 0,2-1 0,2 1-39,0-1 1,2 1-40,4-1 0,3 1 1,9-1 10,0 1 1,0-9-1,0-1 1,0-2-4,0 0 1,0 5 0,2-5 0,1-2 9,3-2 0,0 0 0,-4 2 0,2 2-11,2-3 1,-1-1-1,-5-2-42,0 0 1,0-5-1,0-3 37,0-2 1,-6 4 0,-2-5 25,-2-3 1,0 4-1,-4-1-3,2-3 1,0-1-1,-8-3-15,-4 1 1,-4-1-10,-8 1 0,0 7 1,0 4-1,0 4 1,0 2 0,0 0 0,-1 0 0,-3 0-48,-2 0 0,0 0 0,4 2 0,-2 4-102,-2 6 0,1-3 0,7 3 0,2 2-285,2 1 1,2 3 432,-2-1 0,-4 1 0,6-1 0</inkml:trace>
  <inkml:trace contextRef="#ctx0" brushRef="#br1" timeOffset="102448">15701 3808 7163,'12'0'156,"0"0"0,0-2 1,6-2-1,0-2-123,0 2 0,-6 2 0,0 2 0,1 0-17,3 0 1,4 0 0,2 0 0,2 0-49,-2 0 0,-2 0 0,-2 0 0,-1 0 0,1 0 1,0 0 0,0 0-1,0 0-24,0 0 0,0 0 0,0 0-438,-1 0 1,-5 0-115,0 0 608,0 0 0,-2-7 0,-2-3 0</inkml:trace>
  <inkml:trace contextRef="#ctx0" brushRef="#br1" timeOffset="102844">15987 3581 7452,'0'-10'-14,"0"2"1,2 8 324,4 0-191,-4 0 0,6 2 0,-6 2-47,4 2 1,-4 8-1,4-3 1,-4 5-45,-2 1 1,0 1 0,2-1 0,2 1-32,2-1 0,0 1 0,-6-1 1,0 1-45,0-1 0,6 0 1,0 1-192,-2-1 0,-2 1 0,0-1-32,4 1 0,-4-1 0,4 1-508,-4-1 777,6-7 0,-6 5 0,6-5 0</inkml:trace>
  <inkml:trace contextRef="#ctx0" brushRef="#br1" timeOffset="109008">20655 4279 8355,'-10'0'-1669,"2"0"1756,8 0 1,0-2 97,0-3-71,8 3 1,2-6-13,8 8 0,0 0 1,0 0-56,0 0 1,-1 0-1,1 0 1,0 0-42,0 0 1,2 0 0,2 0 0,2 0-71,-2 0 1,3-2-1,-1-2 1,-2-2-101,-2 2 1,-2 3-1,0 1 1,0 0-16,0 0 0,-1 1 0,1 3 0,0 2 179,0-2 0,0-2 0,8-2 0,2 0 0</inkml:trace>
  <inkml:trace contextRef="#ctx0" brushRef="#br1" timeOffset="108067">20548 3790 6835,'-10'0'171,"4"0"0,12 0-106,6 0 1,-2 0 0,2 0-24,2 0 0,1 0 0,3 0 0,0 0-31,0 0 0,0 0 0,2 0 1,2 0-34,2 0 1,-1 0-1,-3 0 1,2 0-36,2 0 0,6 0 0,-6 0 0,-3 0 5,-1 0 0,4 0 1,0 0-1,-2 0-52,-2 0 0,-8 0 0,0 0 1,1 0-117,3 0 0,-4 0 220,0 0 0,0 0 0,6 0 0</inkml:trace>
  <inkml:trace contextRef="#ctx0" brushRef="#br1" timeOffset="108533">20905 3651 8157,'0'-12'-828,"0"0"0,2 9 967,4-3-21,-4 4 0,6 0 223,-8-4-225,0 4 1,2-6 4,4 8 0,-4 2-69,4 4 1,2 4-1,-2 7-25,-2 1 0,-2-7 0,-2 1 1,0 2-28,0 1 1,6 3 0,0-1 0,-2 1-39,-2-1 0,0 0 0,2 1 0,2-1 14,-2 1 1,-2-1 0,-2 1-1,0-1-172,0 1 0,6-1 0,0 1-153,-2-1 1,-4 1 0,-6-1 348,-6 0 0,-4 1 0,-2-1 0</inkml:trace>
  <inkml:trace contextRef="#ctx0" brushRef="#br1" timeOffset="109989">21889 3581 8134,'0'-10'-954,"0"-5"1,-6 11 1217,0-8-101,0 8-138,6-4 74,0 8 195,0 0-232,0 8 1,0-4 0,0 8 33,0 1 0,0 3 1,0 1-1,0 1-98,0-1 0,6 1 0,0-1 0,-2 1-15,-2-1 1,-2 1 0,0-1 0,0 2-27,0 5 1,0-5 0,0 4-1,0-3-48,0-3 1,0 1-1,0-1 1,0 1-55,0-1 0,0 1 1,0-1-1,0 1 145,0-1 0,0 0 0,0 1 0</inkml:trace>
  <inkml:trace contextRef="#ctx0" brushRef="#br1" timeOffset="110216">22318 3878 8355,'-10'-10'-401,"0"-4"0,6 7 826,-2-3-347,0 6-1491,6-4 1413,8 8 0,2 0 0,8 0 0</inkml:trace>
  <inkml:trace contextRef="#ctx0" brushRef="#br1" timeOffset="110809">22998 3528 8190,'10'-7'-597,"-2"5"1,-10-6 620,-4 8 0,2 0 0,-8 0 0,-2 0 30,-2 0 1,-2 6 0,0 2 0,2 1-13,4 5 0,-3 1 0,3 3 0,-4-1-38,-2 1 1,0-1 0,0 3 0,2 1 5,4 2 0,-2 3 0,6-5 0,0 2-2,1-2 1,1 5 0,6-3 0,0-2-36,0-1 0,8-3 0,3-1 1,5-3 13,2-1 1,2-2-1,2 1 1,2-3-99,-2 0 1,3-6 0,1 4 0,0-4 73,0-2 1,-2 0-1,-6 0 1,0-2 35,-1-4 1,1 2 0,-2-8 0,-2 1 76,-2 1 1,-8-6 0,2 5-1,-4-5-5,-2-1 0,0 5 1,0 0-1,-2-1-49,-4-3 1,-4 1 0,-8 1 0,0 5-47,0 1 1,1 2-1,-1 6 1,-2 0-63,-4 0 1,4 0-1,-6 0 1,2 0-100,1 0 1,-1 0 0,6 2 0,0 2 184,0 2 0,8 7 0,2-11 0,8 6 0</inkml:trace>
  <inkml:trace contextRef="#ctx0" brushRef="#br1" timeOffset="111254">23248 3616 8130,'12'-6'-296,"0"0"1,-8-2-1,4 5 168,0-3 0,-4 0 205,8 6 63,-8 0 1,4 2-36,-8 4 1,2 1-1,2 7-45,2-2 0,0-1 0,-6 7 1,0-1-85,0 1 1,0-7-1,0 1 1,0 2 59,0 1 1,2 3-1,2-1 1,2 0 65,-2 1 0,5-1-20,3 1 0,4-3 0,4-3 0,2-6-37,2-4 0,0 4 1,-4-1-1,3-1-40,7-2 1,-2-2 0,2 0 0,2 0-81,1 0 1,-3 0 0,-2 0 0,-2 0-269,-4 0 0,-2 0 0,-3 0 44,1 0 1,-2-2 298,-4-4 0,-4-3 0,-8-9 0</inkml:trace>
  <inkml:trace contextRef="#ctx0" brushRef="#br1" timeOffset="111522">23713 3668 7825,'2'16'0,"2"-3"107,2-1 0,0 0 1,-4 5-1,2 1-150,2-1 1,0 0 0,-6 1 0,0-1-79,0 1 0,6-1 0,0 1 0,-2-1-173,-2 1 0,-2-1 0,2 1 69,4-1 0,-4-5 1,6-3 224,0-1 0,2 6 0,7-5 0</inkml:trace>
  <inkml:trace contextRef="#ctx0" brushRef="#br1" timeOffset="112132">24017 3598 8151,'0'-9'-1270,"0"1"1454,8 8 1,-6 2-33,4 4 0,-4 3-118,-2 9 0,-6-7-45,0 1 0,0-6 50,6 6 0,2-9-106,4 3 1,4-4 82,8-2 1,0 0 0,0 0 8,0 0 0,-1 0 0,1 0-6,0 0 0,-6 0 0,0 0-1,2 0 1,2 6 0,2 0-1,0-2 3,0-2 1,-1 3 0,1 3-1,0 0 19,0 0 1,0 3 0,0-3-1,0 2-152,0 3 0,0 3 1,-3 1 9,-3 1 1,-4-1-1,-8 1 49,0-1 0,0 1 0,0-1 21,0 1 0,-2-7 1,-4 1 29,-6 2 0,-3-5 1,-3 1-1,0-2 29,0-4 0,0 3 1,0-1-1,0-2-8,0-2 0,0 0 0,1 2 0,-1 2-8,0-2 1,0-3-1,0-1 1,0 0-77,0 0 1,0 0 0,0 0 58,1 0 1,5 0-480,0 0 1,8-1 484,-2-5 0,4-4 0,2-7 0</inkml:trace>
  <inkml:trace contextRef="#ctx0" brushRef="#br1" timeOffset="112733">23981 3616 8355,'-10'-8'-1699,"3"6"1680,7-6 376,0 8-279,7 0 0,-3 0-74,8 0 108,-8 0 110,4 0 158,-8-7-278,0 5 0,2-6 1,4 8 29,6 0 1,4-6 0,2 0-67,0 2 1,2 2-1,2 2 1,1 0-64,-1 0 0,6 0 0,2 0 0,2-2 31,-2-3 0,-3 3 0,-5-4 0,4 4-24,2 2 0,-6-2 0,2-2-186,-5-2 0,-1 0-442,0 6 127,0 0 1,-8 8 40,-4 4 1,-4-2 449,-2 1 0,0-5 0,0 6 0,0-8 0,0 3 0</inkml:trace>
  <inkml:trace contextRef="#ctx0" brushRef="#br1" timeOffset="118588">11017 6497 8355,'0'-11'-1180,"2"1"1042,4 2 0,-4 1 1,6 3-1,0-2 1,4 2-1,3 2 274,3 2 1,2 0-1,2 0-6,2 0 0,0 0 0,-6 0 0,-1 0-110,1 0 1,0 0-1,0 0 53,0 0 0,0 0 1,-2 2-208,-4 4 0,-2 2 0,-6 5 116,2-1 0,0-6 0,-8 3 0,-4 1-11,-6 0 1,2-5 0,-4 7-1,-4 0 13,-4-3 0,-2 5 1,6-6-1,0 0 14,1-1 1,-1 7 0,0-4 0,0-1 24,0-3 1,0 2-1,2 0 290,4 1-237,4-5 0,8 6 101,0-4-70,0-4 1,2 5-1,4-7 11,6 0 0,-2 0 1,2 0-35,2 0 0,2 0 0,2 0 0,0 0-15,0 0 1,-1 0 0,1 0-62,0 0 0,0 0 0,0 0-146,0 0 0,-6 0 0,0 0-187,2 0 1,2 0-20,1 0 0,1 0 1,0 0 343,0 0 0,0 0 0,0 0 0</inkml:trace>
  <inkml:trace contextRef="#ctx0" brushRef="#br1" timeOffset="118808">11732 6550 8355,'10'-8'199,"-2"6"-575,-8-6 181,8 8 0,2 0 362,8 0-167,0 0 0,0 0 0,-1 0 0</inkml:trace>
  <inkml:trace contextRef="#ctx0" brushRef="#br1" timeOffset="119458">12251 6375 8355,'8'-10'-1330,"-6"1"1710,4 3 0,-2 4-120,2-4 0,-2 4 0,7 0-150,3-4 0,-4 5 1,2-5-1,2 4-57,2 2 1,2 0 0,0 0 0,0 0-37,0 0 0,-1 0 0,1 0-63,0 0 1,0 0 0,-2 2-133,-4 4 0,2-3-11,-8 9 1,0 0 118,-6 5 1,-8 1 0,-4-3-96,-4-3 0,-8 1 1,0-5-1,2 0 63,3 0 0,-5 3 1,0-3-34,2 2 1,2-4 147,2 5-19,8-7 0,10 4 0,12-8 0,4 0 51,2 0 1,0 0-1,0 0 1,2 0 105,4 0 1,-5 0 0,7 0-1,-2 0-35,0 0 1,0 0 0,-6 0 0,0 0-47,-1 0 0,1 0 0,0 0 0,-2 2-79,-4 4 0,4-3 1,-4 9 1,2 0 1,-2 5 1,-4 1-1,-10-1-54,-4 1 1,2-7 0,-8-1 0,0 0 56,2-1 0,-12-5 0,4 4 1,-2-2-9,0 0 1,-3-1 0,-3-5 0,0 2-36,0 4 0,-4-4 0,6 4 0,3-4-114,1-2 0,2 0 21,0 0 0,8-2-760,4-4 899,4 4 0,-6-13 0,-2 5 0</inkml:trace>
  <inkml:trace contextRef="#ctx0" brushRef="#br1" timeOffset="120079">12840 6358 7147,'2'-10'-87,"2"2"347,2 0 0,2 7-76,-2-5 1,4 2 0,8 0-118,-1-2 0,7 0 0,0 6 0,-2 0 55,-2 0 1,4 0 0,2 0 0,-1 0-40,1 0 0,4 0 0,-6 0 1,-2 0-58,-2 0 1,-3 6-1,1 0 1,-2 0-220,-4 2 0,2-5-14,-8 9 1,-2 0 138,-10 5 0,-4-1 0,-8-5 0,0-3-45,0 0 0,-5-6 0,-1 6 0,2-3 48,2 1 1,2 0-1,0-4-94,0 4 109,0-4 1,9 7-1,5-5 100,8 2 0,7 0 19,13-6 1,4 6-1,4 2 16,-8 1 0,0-5 0,-14 4 0,1-2 40,1-1 0,0 9-31,6-2 1,-2-3-101,-4 3 1,2 0-11,-8 5 0,-2-1 0,-8-3 0,-4-3 62,-2-2 0,-2 3 1,-6-3 1,0 2 1,6-6 0,0 2 0,-1-3 52,-3 3 0,-2-4 0,0 4-114,0-4 0,-6-2 0,0 0 0,2 0-266,3 0 0,1 0 1,0 0-1,0 0-430,0 0 0,-6 0 709,0 0 0,1-8 0,5-2 0</inkml:trace>
  <inkml:trace contextRef="#ctx0" brushRef="#br1" timeOffset="122862">16059 6183 7085,'10'0'252,"0"0"-150,-4 0 0,-4 8-79,4 3 1,-4 5-1,-2 1 1,0 1-1,0-1 11,0 1 1,0-1 0,0 3 0,0 1-10,0 2 0,0 1 1,0-7-1,0 1-69,0-1 0,0-5 0,0-1 0,2 3-185,4 1 1,-2-3-102,8 0 1,-2-7-105,1 7 434,5-8 0,-6 4 0,8-8 0</inkml:trace>
  <inkml:trace contextRef="#ctx0" brushRef="#br1" timeOffset="123087">16524 6462 8355,'0'-17'-26,"0"5"-38,0 1-1212,0 7 806,0-4 1,2 10 469,4 4 0,4 4 0,8 7 0</inkml:trace>
  <inkml:trace contextRef="#ctx0" brushRef="#br1" timeOffset="123647">17186 6200 8142,'18'0'-1285,"-9"0"1463,-1 0 0,-22 0-78,-3 0 1,1 6 0,4 2 0,-2 0-79,-2 0 1,-2 5 0,0-1 0,0 3-30,0 3 1,7-1-1,-1 1 1,0-1 14,2 1 0,-4 5 0,8 0 1,2-1-37,2-3 0,2-2 0,2 1 1,4-1 25,6 1 1,4-1 0,2-1 0,-1-3 5,1-1 0,6-2 0,2 1 1,0-5-6,0-4 1,3 0 0,-3 2-1,0 2-24,0-2 0,4-2 1,-6-2-1,-3-2 3,-1-4 0,-4 2 0,-2-6 1,-4 1 2,-2-1 0,4 4 0,-6-6 90,-2-1 0,-2-3 0,-4-1 81,-4-1 1,-4 3 0,-8 1 0,-2 5-234,-4 1 0,5 2 1,-7 6-1,2 0-46,0 0 0,-8 0 0,4 0 0,1 0 33,3 0 1,-2 6-1,4 2 1,4-1-1,6 3 94,4 0 0,-6 1 0,4 7 0</inkml:trace>
  <inkml:trace contextRef="#ctx0" brushRef="#br1" timeOffset="124063">17722 6288 8355,'10'0'-1209,"-2"0"1291,-8 0 0,0 2 0,-2 4 1,-2 5-45,-2 5 1,0 1 0,6 1 0,0-1-29,0 1 1,0-1 0,0 1-46,0-1 0,0-5 1,2-1 116,4 3 0,4-6 0,8-3-4,0-3 1,0-2-1,0 0 1,1 0 0,5 0-11,6 0 1,-2 0 0,2 0 0,1 0-45,3 0 0,-4 0 0,-2 0 0,0 0-208,0 0 0,-7 0 0,3 0-532,-4 0 0,-2 0 36,0 0 680,-8 0 0,-2-7 0,-8-3 0</inkml:trace>
  <inkml:trace contextRef="#ctx0" brushRef="#br1" timeOffset="124322">18080 6323 8152,'-10'0'-264,"2"0"0,8 8 0,0 3 397,0 5 0,0 1 1,0 1-1,0-1-119,0 1 0,6-1 0,0 0 0,-2 1-23,-2-1 1,0 1 0,2-1 0,2 1-43,-2-1 1,4 1 0,0-1-402,2 1 0,-4-9 0,5-1 452,3 0 0,2-6 0,2 6 0</inkml:trace>
  <inkml:trace contextRef="#ctx0" brushRef="#br1" timeOffset="124918">18402 6253 8107,'-10'-8'-1027,"2"4"1377,8-7-171,0 7 0,0-2-148,0 12 1,0-2 0,0 7 20,0 3 1,2 1 0,2 3-26,2-1 0,0-5 0,-6 0-89,0 1 1,2-5-1,2 0-237,2-1 0,2-5 255,-2 4 1,3-4 0,9-2 69,0 0 0,0 0 0,0 0 15,0 0 1,6 0 0,0 0-1,-3 0 29,-1 0 1,4 0 0,0 0-1,-2 0-21,-2 0 1,-2 0-1,0 0 1,-3 2 0,-3 4 0,4-4 1,-6 6-1,2-3-6,0 1 1,-6 2 0,6-2-8,2 5 1,-4-1 0,0 2-57,-2 1 0,4 3 8,-6 1 0,-1 1 0,-5-1 6,0 1 0,-5-7 1,-3-1 1,-2-2 1,-2 4 0,-6-7 0,2 1 9,4 2 1,-10-6 0,4 4-1,0-2 0,4 1 1,-7-3-1,3 4 1,-2-4-1,0-2 1,2 0-39,0 0 1,6 0 0,0 0-272,-2 0 0,5 0 157,-3 0 0,0-2 0,-6-2-366,0-2 1,0-5 510,0 5 0,0-8 0,0 5 0</inkml:trace>
  <inkml:trace contextRef="#ctx0" brushRef="#br1" timeOffset="125375">18330 6253 8355,'-16'-2'-1030,"4"-4"318,4 4 843,0-6 1,6 6 801,-3-3-685,3 3 1,4-6-130,3 8 0,5 0 0,8 0-97,0 0 0,0 0 0,0 0 0,0 0-16,0 0 1,0 0-1,-1-2 1,1-2 6,0-2 0,2 0 1,2 6-1,2 0 13,-2 0 1,4-1 0,-3-3 0,1-2 15,2 2 1,-4 2-1,8 2 1,0 0 11,-3 0 1,5 0 0,-6 0 0,0 0-31,0 0 1,-3 0 0,-5 0 0,0 0-71,0 0 1,-6 0-1,0 0-1410,2 0 774,-6 0 682,0 0 0,-8 8 0,0 1 0</inkml:trace>
  <inkml:trace contextRef="#ctx0" brushRef="#br1" timeOffset="128135">22068 6183 6291,'10'-8'-295,"-2"4"316,-8-7 154,0 7 287,0-12-139,0 14-98,0-13-87,0 13 0,0-4-67,0 12 0,2-4 0,2 6 0,2-1 42,-2 5 0,-2 4-100,-2 1 1,0 0 0,0 1 0,0-1 0,0 1 21,0-1 1,0 1-1,2-1 1,2 1-49,2-1 1,0 1-1,-4-1-39,3 1 0,-3-1 0,4 1-130,-4-1 0,-2-5 0,-2-1-174,-4 3 1,4-4-367,-3 1 722,-5 1 0,8 5 0,-6 1 0</inkml:trace>
  <inkml:trace contextRef="#ctx0" brushRef="#br1" timeOffset="128391">22479 6393 8174,'16'-2'-1101,"-4"-4"1208,-4 4 1,-8-8-541,0 4-64,0 4 497,0-5 0,0 7 0,0 0 0</inkml:trace>
  <inkml:trace contextRef="#ctx0" brushRef="#br1" timeOffset="129090">23105 6218 8355,'10'0'-534,"-2"0"1,-22 0 504,-4 0 0,-4 0 0,4 0 17,1 0 1,5 0 0,2-2-14,2-4-4,2 4 0,8-11 24,4 7 0,2-2 0,6 4 0,-2-2 13,1 3 0,3 1 0,2 2 0,0 0 41,0 0 0,0 0 0,0 0-38,0 0 1,-2 2 0,-3 1-33,-1 3 0,-2 8 0,2-3-40,-6 5 1,-4 1 0,-2 1 51,0-1 1,0 1 0,-2-1 0,-2 1-13,-2-1 1,-8 1-1,4-1 1,-1 1-9,-1-1 1,0-1 0,-4-3 0,2-1 8,2 1 0,0-3 41,-6 2 1,2-6 0,2 3 132,2-1-119,8-2 44,-4-6 29,8 0 32,0 0 1,8 0-46,4 0 1,-2 0 0,2 0 0,2-2 1,2-4 0,4 4 0,2-4 0,2 4-19,-3 2 1,1 0-1,0 0 1,2 0-39,-2 0 0,0 0 1,0 0-1,1 0-68,-1 0 1,-2 0 0,-2 0-187,0 0 1,0 0 0,-2 2-254,-4 4 0,-2-4 0,-6 6 467,1 0 0,1 1 0,-6 9 0</inkml:trace>
  <inkml:trace contextRef="#ctx0" brushRef="#br1" timeOffset="129989">23999 6270 8355,'0'-17'-1705,"8"-1"1635,-6 1 1,6-1 182,-8 1 0,-2 2 1,-2 1-41,-2 2 1,-8 6 0,2-3-14,-3 1 1,3 2-1,0 4 1,-2-2-36,-2-1 0,4-1 0,0 6 1,-2 0-47,-2 0 0,-4 0 0,-1 0 0,-3 0 19,2 0 1,0 0 0,0 0 0,-2 0 9,2 0 1,3 7-3,1 5 0,8 4 0,4 1-6,4 1 1,2-1 0,2 0 1,4 1 0,-2-6 1,8-1-1,2 1 18,1-2 0,3 3 0,0-7 0,0 0 3,0 2 0,-2-5 0,-2 7 0,-2-2 6,2-4 1,1 4 0,3-3-1,0 1-5,0 2 1,0-4-1,0 6 1,0-1-6,0 1 1,0-4-1,-1 3 1,1 1 7,0 0 1,0-4 0,0 5-41,0 3 0,0 0 1,-2-1-49,-4-1 0,1-1 1,-5 5-22,2-4 0,-6 3 42,2-3 0,-2 1 0,0 1 9,2-2 1,0-7 42,-6 7 1,-6-6 0,-2 4-25,-2-3 0,-2-1 1,-6-4-16,1 4 0,-1-4 1,-2 4-1,-2-4-11,-2-2 0,0 0 0,4 0 1,-1 0 19,-3 0 0,-6 0 0,6-2 0,2-2 13,2-2 0,2 0 1,1 6 93,-1 0 1,6-6 32,0 0 1,8-1-23,-2 1 0,4 2-32,2-8 1,0 7-52,0-7 0,2 8 1,2-4-13,2 0 0,2 7 0,-4-7-18,2 0 0,0 4 0,-4-6-8,4 3 1,-4-1 42,4 2 0,-2-4 46,2-7 0,-2 5-5,7 1 1,-1-1-1,4-4 1,-2 3-109,2 1 1,2 6 0,2-5-1,2-1-152,4 2 1,-5-5-1,7 5 1,-2-1 196,0-1 0,8 0 0,-4-5 0</inkml:trace>
  <inkml:trace contextRef="#ctx0" brushRef="#br1" timeOffset="134821">10534 9396 8355,'-12'0'-205,"0"0"1,8-1 0,0-3 252,8-2 1,0 0-1,8 6-5,2 0 0,2 0 0,2 0 0,2 0 44,3 0 1,-3 0 0,4 0 0,-4 0-46,-2 0 1,0 0-1,0 0 1,0 0-352,-1 0 1,1 0-1,0 0-240,0 0 0,0 0 549,0 0 0,0 0 0,0 0 0</inkml:trace>
  <inkml:trace contextRef="#ctx0" brushRef="#br1" timeOffset="135418">11267 9239 8081,'-18'0'-1914,"8"0"2130,-6 0-230,6 0 61,1-7 1,1 3-1,10-6 54,4 2 0,-2 0 0,7 5-14,3-3 1,2 0 0,2 6-1,0 0-19,0 0 1,0 0-1,0 0 1,0 0 28,-1 0 0,1 0 0,0 0-96,0 0 1,-6 0 0,-2 2-81,-2 4 1,0 1 0,-4 7 0,2-2 34,-2 1 0,-4 1 1,-4 1-1,-4-1-75,-2-1 0,-2 13 0,-6-9 0,0 1 78,0-5 1,0 3-1,1-7 1,-1 1-11,0-4 1,6 2-1,0-2 531,-2-3-163,6-1-80,0-2-156,8 0 0,8 0 0,4 0 23,4 0 1,2 0 0,0 0-14,0 0 0,-7 0 1,1 0-1,2 0-22,2 0 0,2 0 0,0 0-76,0 0 1,0 0-1,0 0-326,0 0 1,-7 2-253,1 4 1,-6-2-262,6 8 846,-8-8 0,4 3 0,-8-7 0</inkml:trace>
  <inkml:trace contextRef="#ctx0" brushRef="#br1" timeOffset="135575">11822 9396 8355,'0'-9'-770,"0"-1"-171,0 4 174,0 4 767,0-5 0,0 7 0,0 0 0</inkml:trace>
  <inkml:trace contextRef="#ctx0" brushRef="#br1" timeOffset="136184">12108 9134 8140,'2'-11'-63,"4"-1"1,4 8 0,7-1 0,-1 1 144,-4-2 1,4 4 0,-4-4 0,4 4-59,2 2 1,-6 0-1,0 0 1,2 0 55,2 0 1,-5 0-1,1 0-95,2 0 0,0 2-492,-2 4 1,2-2 354,-8 7 1,0 1 0,-8 4 60,-4-5 1,-4 3 0,-8-6 56,0 1 1,0-5 0,0 2 0,3-2 75,3 2 0,-4-4 98,4 3-134,4-3 0,0 0 49,8 4 0,8-4 0,4 4-8,4-4 0,2-2 1,0 2-1,-1 2 39,1 1 1,0 3 0,0-4 0,0 4-64,0 2 1,-2-5 0,-2 5 0,-4 0-37,-3-1 1,5-3 0,-6 6-1,0 0-7,2-3 0,-6 7 0,4-5 6,-4 5 0,-2-4 0,-2-3 36,-4-1 0,-4 4 1,-8-4 26,1 1 0,-1-5 1,0 2-1,0-4-48,0-2 1,0 0 0,0 0-1,0 0-64,0 0 1,1 0 0,-1 0-1,0 0-118,0 0 1,6 0-600,0 0 780,0 0 0,10-8 0,4-2 0</inkml:trace>
  <inkml:trace contextRef="#ctx0" brushRef="#br1" timeOffset="136747">12698 9117 6945,'0'-17'669,"2"5"-602,4 0 1,2 6 0,6-3-1,-2 1 5,1 4 1,3 2 0,2 2 0,-1 0-33,1 0 1,0 0-1,0 0 1,0 0-85,0 0 0,-1 0 0,1 0 3,0 0 0,0 6 1,-2 2-1,-2 0-53,-2-1 0,-8 7 1,2-2-4,-4 3 1,-2 2 0,0 1 40,0-1 1,-8-5 0,-4-2-1,-2-1 30,2 1 0,-4-4 0,4 4 0,-4-3 25,-2-3 1,7-2 0,1 0-46,2 4 105,2-4 0,8 6 0,4-8 69,6 0 1,3 0-1,3 0 1,0 0-29,0 0 1,0 0 0,0 2 0,0 2-42,0 1 1,-1 7-1,-1-4 1,-2 1-15,-2 5 0,-6 0 1,4-1-1,0-1-107,0 1 0,-6 3 0,2 1-72,-4 1 0,-2-6 0,-2-1 162,-4 3 0,2-5 1,-8 1-1,-2-2 4,-2-4 0,-2-2 1,0 0-1,1 2-39,-1 1 0,0 1 1,0-6-1,0 0-464,0 0 0,0 0 471,0 0 0,-7 0 0,-3 0 0</inkml:trace>
  <inkml:trace contextRef="#ctx0" brushRef="#br1" timeOffset="137871">15701 9187 6779,'18'0'44,"-6"-6"1,0 0 85,2 2 0,2 2 0,2 2 1,2 0-1,1 0-62,3 0 0,0 0 1,-4 0-1,2 0-158,2 0 1,2 0-1,-5 0 1,3 0-89,-2 0 1,0 2 0,0 2 0,2 2-40,-2-2 1,-3-2 0,-1-2 216,0 0 0,0 0 0,0 0 0</inkml:trace>
  <inkml:trace contextRef="#ctx0" brushRef="#br1" timeOffset="138193">16470 8942 8355,'0'-17'-712,"6"5"509,0 1 297,0 7 1,-4-4-38,4 8 1,-2 0 0,6 2 0,-2 4-21,-4 5 0,0 1 0,0 4 0,2 3-73,-2 0 0,-2 7 1,-2-1-1,2 0-160,4 0 1,-4 1 0,4-5 33,-4 2 0,-2 6 0,2-5 1,2-3 31,2-2 1,2-1 0,-4-1 0,3-1 0,3-3 129,4-1 0,2-8 0,2 4 0</inkml:trace>
  <inkml:trace contextRef="#ctx0" brushRef="#br1" timeOffset="138373">16882 9169 8193,'0'-9'-1184,"0"-7"971,8 14-517,-6-6 730,5 8 0,-7 8 0,0 2 0</inkml:trace>
  <inkml:trace contextRef="#ctx0" brushRef="#br1" timeOffset="138858">17490 8942 8221,'10'-7'0,"-2"-3"0,-3-2-422,1 1 1,0-1 844,-6-5 1,0 5-270,0 0 0,-2 8 1,-4-1-238,-5 3 0,-5 4 0,0 3 0,0 7-490,-2 4 589,4 1 0,-12 0 0,8 3-20,0 3 0,-3 2 0,1 6 0,6-1-17,4 1 1,-2-4 0,6 0-1,2-2 5,2-4 1,8-1 0,2-3 0,2-1-8,4-4 1,8 1-1,2-5 1,-3 0-28,-1-1 1,4-1 0,2-6 0,0 0 12,0 0 0,-1-6 1,-3-1-1,2-1 17,-2 0 0,-8-5 1,-2 3-1,0-2 119,-2 1 0,-2-1 0,-8-6 57,0 1 1,-2-1 0,-4 1 0,-6 2-180,-4 3 1,-2 2 0,0 6 0,0-2-94,0 3 1,-6 1-1,-1 2 1,-1 0 91,0 0-61,-6 7 1,12-3 0,-4 6-381,5-2 1,1 5 464,0-1 0,8 3 0,2 3 0</inkml:trace>
  <inkml:trace contextRef="#ctx0" brushRef="#br1" timeOffset="139194">17847 9012 8355,'12'-15'0,"-2"1"-175,-2 2-539,6 9 593,-12-5 0,8 8 291,-4 0-65,-4 0 0,6 8 0,-8 3-46,0 5 1,0-5-1,2 1 1,2 2 14,2 1 1,2 3 0,-4-1-49,2 1 0,8-7 0,-4 1 0,1-1-7,1-1 0,0 0 0,8-6-18,4 2 0,-4-1 1,6-5-1,-2 0 1,1 0-60,3 0 1,-4 0 0,4 0 0,-2 0-304,-4 0 1,-3 0 0,-1 0 0,0 0-394,0 0 754,0 0 0,-8-7 0,-2-3 0</inkml:trace>
  <inkml:trace contextRef="#ctx0" brushRef="#br1" timeOffset="139419">18277 9012 7844,'0'18'46,"0"-1"1,0 1 0,0-1 0,0 1-44,0-1 1,0 2-1,0 3 1,0 1-138,0-2 1,5-1 0,3-3 0,2 1 76,4-1 1,0-5 0,0-2 0,-2-3-252,2-3 0,2 4 0,2-2 308,0-2 0,-1-2 0,1-2 0</inkml:trace>
  <inkml:trace contextRef="#ctx0" brushRef="#br1" timeOffset="139844">18706 8977 8191,'-2'-11'-491,"-4"-1"0,2 8 485,-8-2 1,0 4 2,-6 2 1,6 6-1,2 2 9,2 2 0,2-5-19,6 7 1,8-6 0,4 4 57,4-3 0,2-1 1,0-6-1,0 0-8,0 0 1,1 0-1,3 0 1,2 2 31,-2 4 1,4-4 0,0 4-1,0-4-11,-1-2 0,-1 2 1,-6 2-1,0 1-7,0-1 1,0 4 0,0 0-1,0 0-29,-1-1 0,-5 5 1,-2-4-1,0-1 15,0 1 1,-6 6 0,2-3-162,-4 5 0,-2 1 0,0 1 62,0-1 0,0 1 0,-2-1 32,-4 1 0,-4-9 0,-8-1 0,0-2-48,1 0 0,-7 0 0,0-4 1,0 1-14,-2 3 1,6 0 0,-4-6 0,5 0-119,1 0 0,-6-2 0,0-2-204,2-2 413,2-7 0,2 3 0,1-7 0</inkml:trace>
  <inkml:trace contextRef="#ctx0" brushRef="#br1" timeOffset="140023">18634 8977 8355,'18'-9'-22,"0"-7"1,0 12 0,0-5 5,0 1 1,7 2 0,3 4-83,0-4 0,6 4 0,-4-4 0,3 4-276,3 2 0,0 0 0,0 0 374,0 0 0,-1-7 0,1-3 0</inkml:trace>
  <inkml:trace contextRef="#ctx0" brushRef="#br1" timeOffset="141068">21460 9012 7662,'8'-9'345,"2"1"-453,0 0 0,6 6 0,-5-4 158,5 4 0,2 2 0,0 0 0,0 0-18,0 0 1,0 0-1,0 0 1,2 0-45,3 0 1,-3 0 0,6 0-1,-2 0-54,0 0 1,6 0-1,-5 0 1,1 0-88,0 0 0,0 0 0,-4 0 0,2 0-130,-3 0 1,-1 0 0,-2 0 282,0 0 0,0 0 0,0 0 0</inkml:trace>
  <inkml:trace contextRef="#ctx0" brushRef="#br1" timeOffset="141368">22354 8803 8355,'18'-8'-92,"0"-4"1,-6-1-740,0 1 1244,-8-3-328,4 13 0,-8-4 1,0 12-59,0 5 1,0 5 0,0 1 0,0 3-22,0 3 0,2-4 0,2 7 0,1-3-90,-1 0 1,4 6 0,0-6-1,0 1 2,0 1 0,4-6 0,-4 5 0,0-5-442,0-1 1,6-1 523,-2 0 0,4 1 0,2-1 0</inkml:trace>
  <inkml:trace contextRef="#ctx0" brushRef="#br1" timeOffset="141539">22980 9047 8631,'0'-10'-17,"0"3"0,0-1 1,0-2-1</inkml:trace>
  <inkml:trace contextRef="#ctx0" brushRef="#br1" timeOffset="142151">23534 8873 8141,'-16'-2'-694,"3"-2"1,1-2 627,-2 2 1,4 2-1,-2 2 1,-2 0 69,-2 0 0,4 0 0,0 0 1,-2 0 72,-2 0 1,4-6 0,1 0-28,-3 3 0,6-7-4,2-2 0,4 2-46,2-1 0,8 5 1,4-4 25,4 3 0,3 1 0,3 6 0,2 0 34,-2 0 1,-2 0 0,0 2 0,2 2-61,1 1 0,1 9 0,-6-4 0,0 1-23,0 1 1,-6 0-1,-2 5 1,0 1-52,0-1 1,-6 0 0,2 3-10,-4 3 0,-10 2 1,-2 4 62,0-5 1,-6-7-1,4-3 1,-4-4-23,-2-3 0,6 5 0,0-6 101,-2-2 1,-2-2 309,-1-2 160,7 0-417,2 0 0,10 0 1,4 0-28,6 0 1,-3-2 0,3-2 0,2-2-7,2 2 0,4 2 1,2 2-1,2 0-29,-2 0 0,0 0 1,-1 0-1,3 0-136,-2 0 1,-2 0 0,-2 0 0,0 0-48,0 0 0,-1 6 1,-1 2-695,-4 1 0,4-5 827,-4 2 0,-4 4 0,0-1 0</inkml:trace>
  <inkml:trace contextRef="#ctx0" brushRef="#br1" timeOffset="142851">24357 8855 8053,'0'-17'-411,"0"-1"0,2 1 0,2-1 554,2 1 0,0-1 23,-6 1-75,0-1 0,-2 9-54,-4 3 0,2 4 0,-8 2-19,-2 0 0,-2 0 0,-2 0 0,-2 2-2,-3 4 0,1-2 0,-6 5 0,2 1-126,4 0 0,2-1 0,2 5 73,1-2 1,7-1 30,4 7 0,6-7 0,6-1 0,4 0 75,0-1 0,5-5 1,-3 4-1,4-2 11,2 0 1,0 1 0,2-3 0,2 2 3,2-2 1,-1 4 0,-5 0-1,0-1-8,0 1 0,0 4 0,0-4 1,0-1-20,0 1 0,0 6 0,-3-3 0,-1 5-78,-2 1 0,0 1 0,4-1-131,-4 1 0,-4-1 0,-6 1 0,2-1 63,2 0 1,0 1 0,-6-1 1,0 1 0,0-1 67,0 1 0,-8-7 1,-4-1 21,-4-2 0,-2-2 0,0-6 0,-2 0-5,-3 0 1,3 0-1,-6 0 1,2 0 5,0 0 0,0-2 1,6-2-1,1-2 10,-1 2 1,6-4 0,0 3 0,0-1-9,2-2 0,-4 4 0,6-7-16,-2-3 1,4 0 0,-4 1 0,0 1-7,0-1 0,6 3 0,-2-2 0,4-1 88,2-3 1,0-3 0,2-1-51,4 3 0,4-5 1,8 11-1,0-5 95,0-1 1,0 1 0,2 3 0,2 1-85,1-1 1,9 3 0,-2 0 0,2 0-328,-2 1 0,3 5 0,-5-2 295,0 4 0,14-6 0,-4-1 0</inkml:trace>
  <inkml:trace contextRef="#ctx0" brushRef="#br0" timeOffset="154207">54 11318 8292,'8'-10'0,"4"4"-144,4 4 0,-4 2 0,0-2 1,4-2-1,3-2 0,5 3 1,-2 1-1,-2 2 0,-2 0 104,0 0 1,0 2-1,0 1 1,-1 3 19,1-2 0,0 0 0,2 0 0,4 2 17,6-2 0,3-1 1,3 1-1,0 2-6,0-2 1,2-2 0,3-2 0,5 0 8,0 0 0,5 2 0,-3 2 0,4 2 21,1-2 1,7-1-1,0 1 1,-3 2 4,-1-2 0,3-2 0,3-2 1,0 0-21,-1 0 1,5 0 0,-5 0 0,3 0-23,4 0 1,-5 6 0,3 0 0,1-3-3,3-1 0,1-2 0,1 0 0,-1 0 52,1 0 1,0 0 0,-1 0 0,1 0 8,-1 0 0,1 0 0,-1 0 0,1 0-21,-1 0 1,1 0 0,1 0-1,1 0-73,-3 0 1,9 0 0,-11 0-1,3 0 6,3 0 0,3 0 0,-3 0 0,3 0 33,-3 0 1,5-5 0,-1-1 0,-1 2 3,-5 2 1,9 2-1,-11-2 1,3-2-23,-1-2 0,-3 0 0,0 6 0,-3 0-17,1 0 0,5 0 1,-7 0-1,3 0 12,3 0 1,-1 0 0,-1 0 0,-2 0 57,-3 0 1,1 0 0,7 0 0,1 0 40,-3 0 1,5-1 0,-9-3-1,5-2-9,-1 2 1,17-4 0,-11 2-1,3 1-53,1-3 1,-5 6-1,5-4 1,-1 4-40,-5 2 1,5 0 0,-1 0 0,-1-2 0,-5-4 0,9 4 0,-11-3 1,5 3 15,3 2 1,-5 0 0,3 0-1,-3 0 9,-3 0 0,7-6 1,1 0-1,1 2 26,-1 2 1,5 2 0,-7 0 0,-1 0-12,-3 0 0,5 0 1,1 0-1,1 0-16,-1 0 0,1 0 0,-3 0 0,5 0-30,-1 0 1,5 0 0,-7 0-1,2 0-13,5 0 1,-1 0-1,1 0 1,-5 0 9,-1 0 1,9 0-1,-3 0 1,-3 0 31,-1 0 0,3 0 0,-4 0 0,3 0 14,-1 0 1,1 0-1,3 0 1,-1 0 3,-3 0 1,1 0 0,5 0 0,0 0 37,1 0 1,-1 0 0,1 0 0,-1 0-20,1 0 1,-7 0-1,0 0 1,1 0 34,-3 0 0,1 0 1,-7 0-1,3 0 24,-3 0 0,3 0 0,-3 0 1,-1 0-49,1 0 0,3 0 0,-3 0 0,3 0-34,-3 0 0,7-6 1,1 0-1,3 3-39,-3 1 1,5 2 0,-7 0 0,3 0 19,-2 0 0,2-6 1,3 0-1,-4 2 31,-5 2 0,3 2 0,3 0 0,-1 0 33,-5 0 1,11 0-1,-11 0 1,1 0-1,3 0 0,-7 0 1,9 0-1,-1 0-33,-1 0 0,5 0 0,-4 0 0,3 0-17,-3 0 1,5 0-1,-5 0 1,5 0-5,1 0 1,1 0-1,-1 0 1,0 0 14,1 0 0,-1 0 0,1 0 0,-3 0 20,-4 0 1,5 0-1,-5 0 1,5 0 13,1 0 0,1 0 1,1 0-1,0 0 5,-1 0 1,9 0 0,-9 0 0,1 0 5,0 0 1,-1 0 0,1 0-1,3 0-7,1 0 1,0 2 0,-5 2 0,-1 2-17,1-2 0,5-2 0,2-2 0,1 0-90,-1 0 1,-1 2 0,-7 1 0,2 3 23,5-2 1,-5-2-1,5-2 1,-5 0 79,-2 0 1,1 0 0,-1 0 0,-1-2 20,-5-4 1,5 4-1,-5-5 1,4 1 34,3 0 0,-1 0 0,1 6 0,-3 0-105,-3 0 1,3 0 0,-4 0 0,5 0-95,1 0 1,1 0-1,-3 0 1,-1 0 55,-3 0 1,1 0-1,3 0 1,-4 0 2,-5 0 1,1 0 0,1-2-1,-1-2 65,1-1 0,3-1 0,-5 6 0,-1 0-65,3 0 0,-5 0 0,9 0 0,-3 0 13,-5 0 0,9 0 0,-7 0 0,5 0 8,1 0 0,-1 0 0,-7 0 0,-3 0 19,3 0 1,3 0 0,-3 0-1,-3 0 14,3 0 1,-1 0-1,-3 2 1,-3 2-38,-3 1 0,3 1 0,-5-6 1,-1 0-26,-3 0 0,2 0 0,-3 0 0,-1 0 15,-2 0 1,-1 0 0,3 0 0,-1 0 36,-5 0 1,6 0-1,-9 0 1,1 0 0,2 0 0,-3 0 1,1 0-1,-4-2 2,-2-4 1,3 4-1,-3-5 1,2 1 85,3 0 0,3-2 0,2 4 0,-1-1-44,1 1 0,-2-4 0,-3 2 0,-3 2-15,-2 2 0,3 2 0,-3 0 0,0 0-35,0 0 1,-3 0 0,-3 0 0,2 0-41,1 0 0,3 0 1,-4 0-1,2 0-52,-3 0 0,5 0 0,-2 0 1,-4 0 25,-7 0 1,3 0 0,-6 0 0,0 0 55,-4 0 0,1 0 0,-1 0 0,0 0 43,2 0 0,-6 0 1,4 0-1,-4 0 63,-3 0 1,1 0-1,2 0 1,2 0-56,2 0 1,0 0-1,-6 0-52,0 0 0,-1 0 0,1 0-178,0 0 1,0 0-496,0 0 686,0 8 0,-8 2 0,-2 7 0</inkml:trace>
  <inkml:trace contextRef="#ctx0" brushRef="#br0" timeOffset="161980">8531 1 8355,'-2'9'-2150,"-4"-3"2138,4 4 38,-6-8 0,8 13-36,0-3 1,0-2 0,0 1 33,0 3 1,-2 1-36,-4 3 0,4-1 17,-4 1 1,4-1-1,4-1 24,4-5 1,-2 5-4,8-4 1,-8-3 0,4 3-9,0 2 1,-4-1 0,6 1 0,-2-3-14,-4 3 1,-2 2-1,-2 1 1,0 0-8,0 1 1,0-1 0,0 1-1,0-1-6,0 1 0,0 5 0,0 0 0,0 1 3,0 1 1,0-6 0,0 6 0,0-1 2,0-1 0,0 2 1,0-3-1,0 1 4,0-2 0,6 1 1,2-1-1,0 2 18,-1-1 1,1 3-1,-4-2 1,2 0-8,-2 3 1,4-5-1,-2 6 1,0-2-14,2-3 1,-4 5 0,6 0 0,0 2-2,0 0 1,0-5-1,4 5 1,-4 0 0,-2-2 1,6 0-1,-4-6 1,-1 5-6,-3 1 1,2-6 0,-2 4 0,0-1 3,2-1 0,-6 0 0,4-5 0,-2-1 6,2 1 0,-4-1 0,4 1 0,-2-1 1,2 0 0,-4 1 1,4-1-1,-4 1 2,-2-1 1,0 7-1,0-1 1,0 0 7,0 2 0,0-3 0,0 5 0,0-2 7,0-4 0,-2 5 0,-2-1 0,-2 2 1,2 4 0,2-6 0,2 1 0,0-3-15,0 0 1,0 8 0,0-4-1,0 3-15,0-1 0,0 0 1,0 4-1,0-2 6,0-2 0,0 0 0,0 4 0,0-2-9,0-2 0,0-2 1,0 4-1,0-4 7,0-1 1,0 3 0,0-4 0,0 0-3,0 1 0,0 3 0,0-4 1,0 0 1,0 0 1,0 4 0,0-3 0,0 1 4,0 4 1,0-4 0,0 2 0,0 2 6,0 2 1,0-4 0,0 0 0,0 2-7,0 2 1,-2 2 0,-2-2 0,-2-2-5,2-2 1,2-1 0,2 3 0,0-4-3,0-2 1,0 4 0,2-6 0,2 1-3,2 1 1,0-6 0,-6 7 0,0-3 2,0 0 1,0 2 0,0-3 0,0 1 5,0-2 1,0 1-1,0-1 1,0 2-1,0-1 0,0 3 1,-2 0-1,-2 0 0,-2 1 0,0 3 0,6-4 0,0 2-7,0 4 0,0-4 0,0 0 0,0 1 0,0-1 0,0-4 1,0 4-1,2-1-1,4-5 1,-2-2 0,6 1 0,-2 1-1,-4 2 1,-2 1 0,-2-7 0,2 1 1,4-1 0,-4 6 0,4 1 0,-4-3 0,-2-2 0,0 5 0,0 1 0,0 0 0,0 0 0,6 4 0,0-5 0,-2-1-4,-2 2 1,4-5 0,0 5-1,0-2-7,2 0 1,-6 6 0,5-3 0,-1-1 2,0 0 0,0 0 1,-6-3-1,0 1 7,0-2 0,0 1 0,0-1 0,0 2 3,0-1 0,0 3 0,0-2 0,0 0-3,0 3 1,0-5 0,0 8 0,2 0 11,4-2 0,-4 4 0,6-5 1,-2-1-2,0 0 0,8 4 0,-2-4 0,2 3-10,-2 3 0,4-4 0,-6 0 0,2-2 2,0-3 0,-7 5 0,5 0 0,-2 2-3,-4 0 0,0-6 0,0 7 0,2-1-19,-2-2 1,-2 6 0,-2-4-1,0 4-7,0 2 1,6 0 0,0 0 0,-2-2 13,-2-4 1,4 4 0,2-4 0,0 4 0,0 2 1,0-6 0,-4 0 0,2 2 20,-2 2 0,-2 2 0,0 0 0,2-2 3,2-4 1,0 4 0,-6-4 0,2 4-15,4 2 1,-4-2 0,4-2 0,-3-2-10,3 2 1,-4 2 0,6 2 0,-2-2 2,0-4 1,2 4 0,-4-4 0,2 4 4,-2 2 1,4 0-1,-2 0 1,0 0 19,2 0 0,-6 0 0,4 0 0,-4 2-5,-2 3 1,0-3 0,2 6 0,2-2-11,2-1 0,2 7 0,-4-6 0,4-2 0,2-3 1,0 5-1,3 0 1,-3-2-17,-2-2 0,4-2 0,-4-1 1,0 1 9,0 0 0,0 0 1,-4 0-1,2 0 8,-2 0 0,-2 0 0,-2 0 1,0 0 12,0 0 0,0 6 0,2-1 0,2-1-1,2-2 0,0-2 0,-6 0 0,0 0-13,0 0 1,6 5-1,0 3 1,-2 0-5,-2-1 1,-2 5 0,0-4 0,2-1-12,4 1 0,-4 0 1,6-4-1,-2 1-5,0-1 1,5-2 0,-3-2 0,0 0 2,0 0 0,0 0 0,-4 0 0,2 0-15,-2 0 1,-2-6-1,-2 0 1,0 2 26,0 2 1,0 0 0,0-2 0,0-2 10,0 2 1,0 0-1,0 0 1,-2-2 3,-4 2 0,4-4 0,-4 3 1,4-1-10,2-2 0,0 6 1,0-4-1,0 2-39,0-2 1,0 2-1,0-6 1,0 1 11,0-1 1,6 4 0,0-4-1,-2 0 18,-2 1 1,-2 3-1,0-4 1,0 0-7,0 0 0,6 4 1,0-3-1,-2-1 24,-2 0 1,4 4 0,0-5 0,0-1-15,2 2 1,-6-6 0,4 5 0,-2-5-6,2-1 1,-4-1-1,4 2 1,-4 3 30,-2 1 1,0 0-1,0-5 1,0-1-10,0 1 0,0 1 0,0 3 0,2 1-8,4-2 0,-4-1 1,4-3-1,-4 0-24,-2 1 0,2-1 0,2 1 0,2-1 11,-3 1 1,-1-1-1,-2 1 13,0-1 0,6-5 0,0-1 0,-2 3 31,-2 2 1,-2-5-1,0 1 11,0 1 0,0 3-7,0 1 1,-2 1-2,-4-1 0,4-5 0,-6 0 32,1 1 1,3-3-36,-8 2 0,6-3 0,-4 5-7,2-2 0,2-7 0,4 5-54,-4-2 1,2 3-1,-6-3-82,2 2 1,0-4-106,2 5 0,-4-1 0,-6 4 81,4-3 1,-4-5 0,5 4 35,-5-2 1,4 3-1,0-3 1,-2 0 91,-2 0 0,-10 5 0,-2-3 0</inkml:trace>
  <inkml:trace contextRef="#ctx0" brushRef="#br0" timeOffset="168278">9067 5170 6183,'12'0'27,"0"0"0,0 0 0,6 0-19,0 0 1,0 0 0,2 0-1,2 0-23,1 0 1,1 0 0,-4 0 0,2 0 19,2 0 0,6 0 1,-5 0-1,3 0 3,4 0 0,2 0 1,2 0-1,-1 0 38,1 0 1,0 0 0,2 0 0,1 0-14,3 0 1,0 2 0,-4 2 0,1 2 0,3-2 1,6-2-1,-4-2 1,1 0-13,5 0 1,0 0 0,-1 0 0,-1 0-20,2 0 0,-1 0 0,3 0 1,-2 0 8,-1 0 1,7 0 0,-8-2-1,1-2 15,-1-2 0,4 0 0,-5 6 0,3 0 0,-2 0 0,1 0 1,-5 0-1,0 0-24,0 0 1,3 0-1,-3 0 1,0 0-20,-1 0 0,7 0 0,-4 0 0,1 0 6,1 0 0,-6 0 0,6 0 0,-1 0 19,-1 0 1,6 0 0,-5 0 0,5 0 14,2 0 0,-1-6 0,1 0 0,0 3-21,-1 1 0,-5 2 1,0 0-1,-1 0 5,-1 0 0,6 0 0,-5 0 1,3 0-32,-2 0 0,3 0 1,-3 0-1,4 0 0,1 0 0,7 0 1,0 0-1,-1 0 25,2 0 0,-4 0 1,7 0-1,-2-2-6,-5-4 0,5 4 0,-4-4 0,-3 4 37,1 2 0,-13 0 0,11 0 0,-2 0-15,-1 0 0,3 0 1,0 0-1,-1 0-33,1 0 0,0 2 1,-1 2-1,1 2-13,0-2 1,-1-2-1,1-2 1,0 0 17,-1 0 1,1 0 0,0 0 0,1 0 19,5 0 0,-5 0 1,5-2-1,-4-2 5,-3-2 0,7 0 0,0 6 0,-3 0-18,-1 0 0,-2 0 1,-3 0-1,-1 0-1,-2 0 0,-9 0 0,5 0 1,-2 0 16,-1 0 1,3 0 0,-4 0-1,2-2 33,-3-4 0,5 4 0,0-3 0,2 3-35,3 2 1,3 0-1,2 0 1,-1 0-10,1 0 0,1 0 0,3 0 0,2-2 11,-3-4 0,5 4 0,0-4 0,-1 4-40,1 2 1,3-2-1,-5-2 1,-2-1 9,-3 1 0,3 0 1,-3 0-1,-3-2 14,0 2 0,-7 2 0,1 2 1,-2 0 6,-4 0 0,-3 0 0,1 0 0,2 0 1,2 0 0,5 0 1,-3 2-1,2 2-2,3 2 1,3 0 0,2-6-1,-3 0-33,-3 0 1,8 0 0,-7 0 0,-1 0 25,-2 0 0,7 0 0,-3 0 0,0 0 18,1 0 1,1 0-1,2 0 1,-1 0 20,1 0 0,6-6 1,-3 0-1,-3 2-24,-4 2 0,1 2 0,5 0 0,-6-2-3,-5-3 1,7 3 0,0-4 0,5 4-17,1 2 1,-2 0 0,-1 0 0,3-2 2,1-4 0,7 4 1,-6-4-1,-3 4 0,-1 2 1,-3 0 0,1 0 0,0 0 3,-1 0 1,-1 0-1,-2 0 1,-3 0-1,3 0 1,2 0 0,1 0 0,1 0 11,0 0 0,1 0 0,3 0 0,4 0 27,1 0 0,1 0 0,3 0 0,-3 0-32,-2 0 1,5 0-1,-3 2 1,-1 2-6,-3 2 1,1 0 0,1-6-1,0 2-3,-1 4 0,1-4 0,-4 3 0,1-3-4,-1-2 1,-1 0 0,1 0 0,4 0-6,1 0 1,3 0-1,5 0 1,-1 0 2,-5 0 0,5 0 0,-6 0 1,-1 0-34,-3 0 1,-5-6-1,-1 1 1,-2 1 36,-5 2 1,3-4 0,-6-2 0,0 1 102,-1-1 0,11 2 0,-2 4 0,1-2-70,5-2 0,1-1 1,1 3-1,4-2-14,-1 2 1,7 0-1,-5 0 1,3-4-15,-3-1 0,5 5 0,-6-4 0,1 0 3,1-3 1,-3 1 0,5 0-1,-5 1 33,-1-1 1,4 4-1,-7-4 1,-1 1 0,-2-1 1,-5 6 0,-1-4 0,-4 2-13,-3 1 0,1-1 0,-4 6 0,1 0-43,-1 0 0,-2-6 1,0 0-1,1 2-146,3 2 0,0 0 0,-6-1 0,1-3 91,5 2 1,-6 2-1,2 2 1,-9 0-260,-3 0 0,-2 0-136,-6 0 467,-8 0 0,-18 8 0,-12 1 0</inkml:trace>
  <inkml:trace contextRef="#ctx0" brushRef="#br0" timeOffset="170216">9139 8034 8355,'18'0'-51,"0"0"0,2-2 1,1-2-1,3-1-225,-2 1 0,0-4 0,2 2 0,4 2 195,0 2 1,5 2 0,-3 0 0,2 0 25,-2 0 1,3 0 0,-3 0-1,4 0 15,2 0 1,6 2 0,-1 2 0,-1 2 23,-2-2 1,4-2 0,1-2 0,3 0 5,4 0 1,1 0 0,3 0 0,0-2 15,-1-4 0,1 4 0,0-4 0,-1 4-3,1 2 1,5 0 0,1-2 0,-2-2-3,-3-1 0,5-1 1,-2 6-1,-3 0 14,1 0 0,-5 0 1,13 0-1,-2 0 34,-5 0 1,7 0-1,1 0 1,5 0-2,2 0 0,1 0 0,3 0 0,1-2-7,-1-4 1,5 4-1,3-4 1,3 4-28,2 2 1,1-5 0,-1-1 0,-1 2-1,-5 2 0,5-4 0,-7 0 0,2 2-18,1 2 0,3 2 1,4 0-1,-6 0 8,-3 0 0,1 0 1,-3 0-1,-1 0-39,1 0 0,3 0 0,-5 0 0,-3 2 32,-1 4 0,-3-4 0,3 4 0,1-4 16,3-2 1,-1 2 0,-3 2 0,1 2 11,3-3 0,5-1 0,-3-2 1,1 0 0,4 0 1,1 2-1,-1 2 1,-3 2-3,-3-2 1,7 0 0,-5 0 0,1 1-44,-5-1 0,3 4 0,-3-2 1,1 0-34,1 2 1,-3-7 0,5 5 0,-1-4 32,-5-2 1,7 0 0,-1 0-1,1 0-1,-5 0 1,8 0 0,-1 0 0,-3 0 26,1 0 0,-1 0 0,7 0 0,-5 0-16,-5 0 1,3 0 0,3 0 0,-1 0 7,-5 0 0,7-6 0,-9-1 0,5-1 27,2 0 0,1 0 0,3 4 1,-1-3-2,-3-3 1,1 6-1,5-4 1,1 3 0,-1-1 1,6-2-1,3 4 1,-1-2-4,0 2 0,1 2 0,-5 2 1,3 0-34,-3 0 1,-2 0 0,-1 0 0,-3 0-35,-3 0 0,1 0 0,-7 0 0,-1 0 38,3 0 1,-7 0 0,7 2 0,-5 2 16,-3 2 1,11 0-1,-5-6 1,5 0 4,1 0 0,3 0 0,-2 0 0,7 0 11,3 0 1,1 0-1,-5 0 1,2 0-17,3 0 0,5 0 0,-6 0 1,-1 0-40,-3 0 1,-1 0-1,-3 0 1,-1 0 0,-3 0 1,-5 0-1,3 0 1,-2 0 17,-3 0 0,3 0 0,1 0 0,-3 0 64,-3 0 0,7 0 0,-9 0 0,2-2 0,-1-4 1,-1 4 0,1-6-1,1 3 61,-3-1 1,11 0 0,-9 4 0,3-2-87,-3-2 0,9 1 0,-11 5 1,5 0-25,3 0 0,-3 0 0,7-2 0,-1-2-12,-7-2 1,7 0 0,-15 6 0,1 0-7,1 0 1,-1 0 0,-1 0 0,-3 0 30,-2 0 1,-9 0-1,-5 0 1,0 0-58,-3 0 0,-1 0 0,-8 0 0,-2 0-7,-5 0 1,3 0 0,-8 0 0,0 0-41,2 0 1,-6 0 0,3 0-111,-3 0 0,-2 0 1,0 0-346,0 0 137,-8 0 403,-2 0 0,-16-8 0,-2-1 0</inkml:trace>
  <inkml:trace contextRef="#ctx0" brushRef="#br0" timeOffset="172603">14163 1503 6547,'12'9'-151,"0"-3"0,-6 2 0,4 0 172,-2 1 1,-2 3 13,-6 5 1,0 1 0,0-1-10,0 1 1,6-6 0,0-1-1,0 1-12,2-3 1,-4 7 0,6-4-1,-2 3-13,-4 3 1,-2-1-1,-2 1 1,0-1 2,0 1 0,0 5 1,0 0-1,0 0 0,0 3 0,0-5 1,0 8-1,0 0 6,0-2 0,0 4 0,0-5 1,0 1-2,0 4 1,0 0 0,-2 0 0,-2-2 10,-2 2 0,0-4 0,6 2 0,0 0-8,0-1 0,0 5 1,0-6-1,0 2-4,0 0 0,0-2 0,0 4 0,0-2 5,0 2 0,6 2 1,0 2-1,0 0-3,2 0 0,-6 0 0,5 0 0,-1 0-13,0 0 1,0 6 0,-6-1 0,0-1-3,0-2 0,0 4 0,0 0 0,0-3 5,0-1 0,0-2 1,0 2-1,0 2 6,0 2 1,0-1 0,0-3-1,2 2-1,4 2 0,-2-1 0,6-3 0,0 2-5,0 2 1,0 0 0,4-4 0,-2 1-2,2 3 1,-4 0 0,0-4 0,-2 2-14,-4 1 0,4 3 1,-3-4-1,-1 3-42,-2 3 1,-2 0 0,0 3 0,0-3 45,0-2 1,-2-1-1,-2-3 1,-1 2-3,1-2 0,2-3 0,2 1 0,0 2 0,0 2 0,-6 0 1,0-6-1,2 0 12,2-1 0,0 1 0,-2 2 1,-2 2 1,2 2 0,-4 1 1,2-3-1,2 2-6,2-2 1,2-2 0,0 0 0,0 1 7,0 3 0,0 0 0,0-8 1,0-2-4,0-2 1,2 0-1,2 6 1,2 0 0,-2 0 0,-2-6 0,-2 0 0,0 2-2,0 2 0,0 2 0,0 0 1,0 0-11,0 0 0,-6 0 0,-2 0 0,0 0 1,0 0 1,0 0-1,4-1 1,-2 1 6,2 0 0,0 0 0,0-2 0,-2-2 3,2-2 1,2 0-1,2 6 1,0 0 7,0 0 0,2 0 0,2 2 1,2 2-9,-2 2 1,-2-1 0,-2-5 0,2 0 7,4 0 1,-4 0 0,4 2 0,-4 2 15,-2 2 1,0-1 0,0-5 0,0 2-15,0 4 1,0-4 0,0 5-1,0-1 0,0 0 1,0 5-1,0-5 1,0 0-16,0 2 1,0-6 0,2 5 0,2-1 4,2 0 1,0-1 0,-6-5 0,0 0 1,0 0 1,0 2-1,0 2 1,2 2-2,4-3 1,-4 5-1,6 0 1,-2 0-30,0-1 1,2 5-1,-4-4 1,4-1 15,2 1 1,-7 3-1,3-3 1,-4 0-6,-2 0 1,6 5 0,0-3 0,-2 1 13,-2 1 1,-2-3 0,0 5 0,0-2 17,0 1 0,0 1 1,2-1-1,2-3-8,2-3 1,0 7 0,-4-4 0,2-1-3,2-3 1,8 2 0,-2-1-1,2 1-5,-2 0 0,4 5 0,-4-1 0,2 1-29,-3-1 0,5 1 0,-6-5 0,2 0 24,0-1 1,-6 1-1,4-4 1,-2 2 13,-4-3 1,4 5-1,-2-2 1,-2-2 35,-2-2 0,4-2 1,0-1-1,-2 1-27,-2 0 0,4 0 0,0 0 0,-2 0-12,-2 0 0,-2 6 1,0 0-1,0-3-8,0-1 0,0 4 1,0 2-1,0-1 0,0 1 0,0 4 0,0-5 1,0 1-42,0 0 1,0 3 0,0-3 0,0 0 40,0-1 0,6 1 0,-1-4 1,1 2 8,2-3 0,-6 1 0,6 0 1,-2 2-11,0-2 0,6-3 1,-6-1-1,0 0-15,2 0 0,-4-2 0,8-2 0,2-4-48,2-1 1,2 3-1,0-4 65,-1 2 0,1-6 0,0 5 0</inkml:trace>
  <inkml:trace contextRef="#ctx0" brushRef="#br0" timeOffset="174650">19600 1328 8042,'0'-12'-1792,"0"1"1967,0-3 1,0 4-192,0-1 0,2 7-46,4-2 48,-4 4 0,8 2-68,-4 0 75,-4 0 0,12 2 1,-8 4-1,0 6 6,2 3 1,-6 3 0,3-1 0,-3 2 0,-2 5 0,0-3 0,0 8 0,0 2 0,0 2 0,0 2 0,0 0 0,0 0 0,0 0 0,0 0 0,0 2 0,0 1 1,0 3 1,0 6 0,0-5-1,2 1 0,4 0 0,-4 5 0,4-1 0,-2 1-1,2-1 0,-4 3 0,4-3 0,-4 4 17,-2 1 1,6 0 0,0 1 0,-2-1-3,-2 0 1,4 1 0,0-1 0,-2 1 14,-2-1 1,-2 6 0,0 0 0,0-1 0,0-3 0,6-2 0,0 3 0,0 1-4,2 2 0,-4 6 0,8-4 1,0 3-23,-2 3 0,3 1 0,-5 1 0,2-2 0,4-2 0,-4-2 0,0 4 0,0-3 8,0-3 0,-4 4 0,6-6 0,0-2 22,-2-1 0,6 3 0,-6 0 0,2-2-21,-1-1 0,-5-3 1,4 0-1,-2 1-6,-4-1 0,-2 3 0,-2 1 0,0 4-23,0 2 1,0 0 0,0 4 0,0-2 5,0 2 0,-6-6 0,0 0 0,2 1 3,2 3 1,2-2 0,0 2 0,0 0 3,0-2 1,0 6 0,0-6 0,0 2 1,0 0 1,6-6-1,2 6 1,0 0-1,0-2 1,0 6 0,-4-4 0,2 2-26,-2-2 0,-2 8 0,-2-6 0,0 2-14,0 6 0,-2-10 1,-2 8-1,-4-3 28,-2-1 0,6 6 0,-4-8 1,2 4 9,0 0 0,0 7 0,6-11 1,0 0 19,0 2 0,0-6 1,0 2-1,0 0 15,0-1 0,6 4 0,0-3 1,0 2-10,2-2 0,-6 4 0,6-4 0,-2 2-13,0-2 0,0 4 0,-6-4 1,0 2-12,0-2 0,0 4 0,0-4 0,-2 2-41,-4-2 0,2 2 0,-6-7 1,2-1-6,4 2 1,0-4 0,0 6 28,-2-2 1,0 1 0,6-5 0,0 2-1,0-2-6,0-1 0,0-3 0,0 0 0,0 1 19,0-1 0,0 1 1,0-1-1,0 0 7,0 1 1,0-1-1,0 1 1,0-1-5,0 0 1,0 1-1,2-1 1,2-1-7,2-5 1,2 3 0,-4-9 0,2-1 2,-2-2 1,4 2-1,0-2 1,0-4 8,0 0 0,0-2 0,-4 0 0,4-4 22,2-2 1,-4 1-1,4-5 1,0 2-15,0-1 0,-5-1 0,5 0 1,-2 2-11,-4-1 1,4-3 0,0-1 0,0-1 24,0 1 0,-2-1 0,-6 1 27,0-1 0,6 0 0,0 1-1,-2-1 0,-2 1 0,-2-1-27,0 1 1,0-7 0,2-1 0,2 0 19,2 0 0,6-5 0,-4 7-128,2 2 1,-4-7 0,4 1-53,-2 0-224,-2-6 1,-6 4 355,0-12 0,7-4 0,3-7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3.104"/>
    </inkml:context>
    <inkml:brush xml:id="br0">
      <inkml:brushProperty name="width" value="0.08571" units="cm"/>
      <inkml:brushProperty name="height" value="0.08571" units="cm"/>
    </inkml:brush>
  </inkml:definitions>
  <inkml:trace contextRef="#ctx0" brushRef="#br0">647 0 8355,'0'10'-107,"0"5"1,2-3-1,2 3 14,2 3 1,-1-1 0,-5 1-1,0-1 100,0 1 1,0 5 0,0 0 0,-1 1 0,-5-1 0,-4 2 0,-2 0 0,3 1-1,-1-3 1,0 0 0,-3 0 0,-1 1 0,0-1 0,3 0 0,-3 1 0,1-1-1,-1 0 1,2-2 0,-1-3-57,-3-6 1,-1 3 46,-1-3 0,1 1 0,-1 1 0,1-4 0,0-3-35,-1-3 0,1 0 1,-3 0-17,-3 2 1,-2 0 0,-4-6 0,5 0 34,5 0 1,1 0 0,1-2 38,0-4 0,-1 2 0,3-8 0,1 1-1,2 1 0,3-5 0,-5 3 0,4-4 6,3-1 0,-5-1 0,4 1 0,0-1 22,1 1 0,1 0 0,6-1-40,0 1 1,0-1 0,0 1-19,0-1 1,6 1 0,1 1-17,3 5 0,-4-3 0,4 6-17,-3-1 1,7 5 12,-2-2 1,3 4-1,3 2 23,-1 0 0,-5 0 1,-1 0-1,3 0 26,1 0 0,3 0 1,-1 0 28,1 0 0,-1 0 0,1 0 0,-1 2-12,1 4 1,-7-4 0,1 5 0,2 1-32,1 4 0,1-3 0,-3 1 1,-1 0 47,1 0 1,3-5 0,1 7-10,1 2 0,-3-5 0,-1 1 0,-2 0 3,1-1 1,-3-3 0,2 4-1,-1 0 2,-1-1 0,5-3 0,-3 6 0,4-1 7,1-1 0,1 4 1,-3-6-1,-1-1-23,-3 1 0,1 4 1,5-5-1,1 1-24,-1 0 1,-1 0-1,-3-4 1,-1 1-36,2-1 0,1 4 1,3-2 12,-1-2 0,-5-2 0,-1 0-156,3 3 1,-4-3 0,1 4-219,3-4 0,-4-2-61,1 0 1,-5-2 447,6-4 0,-8 4 0,11-13 0,-5 5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4.228"/>
    </inkml:context>
    <inkml:brush xml:id="br0">
      <inkml:brushProperty name="width" value="0.08571" units="cm"/>
      <inkml:brushProperty name="height" value="0.08571" units="cm"/>
    </inkml:brush>
  </inkml:definitions>
  <inkml:trace contextRef="#ctx0" brushRef="#br0">1 35 6265,'0'-9'708,"0"1"-592,0 8 1,7 0-34,5 0 0,4 0 1,1 0-50,0 0 1,1 0-1,-1-2 1,1-2 2,-1-2 0,1 0 0,-1 6 1,1 0-58,-1 0 1,1 0 0,-1 0 0,1 0-100,-1 0 0,0 0 0,1 0-23,-1 0 1,-1 2 0,-2 2-2,-3 2 0,-5 6 0,4-5 143,-3 3 0,-1 2 0,-6 5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4.466"/>
    </inkml:context>
    <inkml:brush xml:id="br0">
      <inkml:brushProperty name="width" value="0.08571" units="cm"/>
      <inkml:brushProperty name="height" value="0.08571" units="cm"/>
    </inkml:brush>
  </inkml:definitions>
  <inkml:trace contextRef="#ctx0" brushRef="#br0">0 1 8355,'12'10'0,"-2"-3"0,0-1 0,-1 0-267,3 0 51,5-6 1,1 0-1,-1 0-70,1 0 0,1 0 0,2 0 190,3 0 0,-1 0 0,-6-2 96,1-4 0,7 4 0,2-6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5.587"/>
    </inkml:context>
    <inkml:brush xml:id="br0">
      <inkml:brushProperty name="width" value="0.08571" units="cm"/>
      <inkml:brushProperty name="height" value="0.08571" units="cm"/>
    </inkml:brush>
  </inkml:definitions>
  <inkml:trace contextRef="#ctx0" brushRef="#br0">105 437 8137,'-11'0'-793,"-1"0"1,6 0 1052,-6 0-116,9 0 1,-5-2-26,8-3 1,2 3-74,4-4 0,-3 4 0,7 0-12,-2-4 0,0 4 1,-4-6-7,1 1 1,1 3-1,-4-6 1,4 2 1,-4-5 0,4 1 55,-4-3 1,-2-3 0,2 1-43,3-1 1,-3 6-1,4 1-53,-4-3 0,-2-1 16,0-3 0,0 1 22,0-1-471,0 9 353,0 1 1,0 10 93,0 4 1,2-2-1,2 7 1,2 3 25,-2 1 0,-2 3 0,0-1 0,1 3-22,3 3 0,2-4 1,-4 7-1,2-3 3,-2 0 0,3 0 0,-1-5 1,-2-1-25,-2 1 0,4 5 0,0 0 1,-2-1-44,-3-3 1,5-1-1,0-1 18,-2 0 0,0-1 0,0-2-325,2-3 1,-1 1 222,-5 5 0,-5-5 1,-3-2 60,-2-3 0,4-1 0,-5-6 0,-1 2 25,2 4 1,-5-4-1,3 6 53,-3-1 1,-3-5 0,1 6-21,-1 0 1,7-6 0,-1 6 45,-2-1 1,-1-5 314,-3 4-35,9-4-148,1-2 0,6 0 236,-4 0 49,4 0-277,-6 0 1,10 0-119,4 0 0,4 0 1,7-2 11,1-4 1,-1 4 0,1-3-1,-1 3-82,1 2 0,-1 0 0,1 0 49,-1 0 1,1 0-1,-1 0 1,2 0-12,5 0 1,-9 0-1,7 0-79,-1 0 0,0 0 0,-3 0 0,-1 0-47,1 0 0,-7 0 0,1 0-25,2 0 1,1 0 0,2 0-162,1 0 0,-6 0 0,-1 0-160,3 0 457,1 0 0,3 0 0,-1 0 0</inkml:trace>
  <inkml:trace contextRef="#ctx0" brushRef="#br0" timeOffset="449">1467 71 8355,'2'-12'-1300,"4"0"949,-4 8 619,6-11 0,-8 11 13,0-8-338,0 8 82,0-3 1,-6 14-1,-2 5 1,-1 6-40,-5 5 1,0 2 0,1 6 0,1 0-7,-1 6 1,-3 0 0,-1 9-1,-1 5 18,1 5 1,-1 4-1,-1 4 1,-3-3 8,-1-1 0,-2-4 0,4 6 0,-5-2-57,-1-3 1,6-5-1,-2-4 1,3-3-37,3-2 0,-1-3 1,1-5-1,-1-2-67,1-3 1,1-3-1,3-6 1,1 2 31,-1-1 1,3-9 0,-2-3 120,-1-2 0,-3-2 0,6-6 0,3 0 0</inkml:trace>
  <inkml:trace contextRef="#ctx0" brushRef="#br0" timeOffset="696">716 647 8355,'8'-10'-204,"-6"-5"0,14 13 0,-5-4-129,5 4 1,1 2 120,1 0 0,-1 6 0,1 2 212,-1 1 0,1-5 0,-1 4 0</inkml:trace>
  <inkml:trace contextRef="#ctx0" brushRef="#br0" timeOffset="954">1694 874 8355,'10'8'-539,"-2"-6"692,-8 5-449,0-7-88,0 0 384,8 0 0,1 0 0,9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28.746"/>
    </inkml:context>
    <inkml:brush xml:id="br0">
      <inkml:brushProperty name="width" value="0.08571" units="cm"/>
      <inkml:brushProperty name="height" value="0.08571" units="cm"/>
    </inkml:brush>
  </inkml:definitions>
  <inkml:trace contextRef="#ctx0" brushRef="#br0">245 1 6513,'9'0'95,"5"2"1,-6 4-1,-1 5-30,1 5 1,0 3 0,-4 3 0,2 3-45,-2 2 0,3 0 0,-1 4 0,0-4-50,2-1 0,-6 3 0,5-4 0,-1 0-165,0 0 1,0 1-1,-6-5 25,0 2 0,0 0 169,0-5 0,-8-1 0,-2 1 0</inkml:trace>
  <inkml:trace contextRef="#ctx0" brushRef="#br0" timeOffset="591">0 315 7200,'12'0'-901,"-1"-2"930,3-4 1,2 5 0,1-5 0,0 4 39,1 2 1,7-2-1,2-2 1,2-2-42,1 2 1,4 2-1,7 2 1,-2-2 10,-2-3 0,-2 3 0,0-4 0,0 4-85,0 2 0,0 0 0,-1 0 1,1 0-30,0 0 0,0-6 1,0 0-1,-2 0 47,-4-1 0,2 3 0,-5-6 0,-1 0 26,0 1 0,4 3 1,-6-4-1,-1 0 49,-3 1 0,-1-1 0,-3-4 0,-1 5 28,-3 1 0,-1-6-23,2 3 1,1-5-41,-7-1 0,-2 7 0,-10 4-1,-5 4 1,-5 2 0,-1 0 0,-1 0 30,1 0 1,-1 0-1,1 0 1,-3 0 46,-3 0 1,4 2 0,-5 2-1,5 4-48,1 2 1,1-1 0,-1 5-1,3-3-4,3 3 0,-1 2 0,5 1 1,0 1-65,0-1 0,3 0 1,5 1-1,0-1-37,0 1 1,5-7 0,3 1 0,2 0-44,4-3 0,3 7 0,4-6 0,5 1-45,1 1 0,-6-8 1,4 4-1,1-3-128,3 1 280,-4 0 0,8-6 0,-6 0 0</inkml:trace>
  <inkml:trace contextRef="#ctx0" brushRef="#br0" timeOffset="1038">1554 210 7569,'-1'-11'-428,"-5"-1"1,4 6-1,-6-3 539,0 1 1,-1 0 0,-9 4 15,1-2 0,-1 1 0,1 5-37,-1 0 0,1 0 0,-3 2-96,-3 3 1,4-1 0,-5 6 0,7 0-1,3-1 44,3 5 0,1-4 0,-2 1-42,7 3 0,3 1-7,2 3 1,2-8-1,1-3 1,5-1-44,2 0 0,1 0 0,7-6 5,-1 0 1,7 0-1,-1-2 12,-2-4 1,-1 2 65,-3-8 0,-1 7 0,-3-5 127,-1 2 0,-8 0-64,2 3 1,-2 3-44,1-4 1,-3 6-48,4 6 0,2-2 0,0 5-118,1-1 1,-3 4 0,4-5 0,0 1-324,-1 0 1,-3 4 438,6-7 0,-1 9 0,7-4 0</inkml:trace>
  <inkml:trace contextRef="#ctx0" brushRef="#br0" timeOffset="1675">1712 193 6390,'7'-10'312,"3"-3"-236,8 7 0,-1 0-45,0 6 0,1 0 1,-1 0-1,-1 2-29,-4 4 0,1-2 0,-5 5 1,2-1 0,-6 6 16,1-3 1,-3 5-40,-2 1 1,-2-7 0,-2-2-61,-1 0 1,-3-6 30,2 3 1,4-5-15,-4-5 1,4 1-1,4-6 1,2 0 6,2 1 1,8-3 0,-3-6 64,5 1 0,1 1 1,1 3-1,-3 1 59,-3-1 0,3 5 0,-3 0 1,4 2 14,1 0 0,-5 1 0,-1 5 0,3 0-36,1 0 1,3 0-1,-1 0 1,1 2-12,-1 3 0,-1-1 0,-3 8 0,-1 0-48,2-3 1,-1 7 0,1-5-7,-3 5 0,-7 1 1,2 1 0,-6-3 14,-6-3 1,-3-2 0,-9-6 0,1 1 1,5 1 0,0-6 0,-1 0 1,5-2-1,2-3-39,4-7 0,4-4 0,2-1 3,2-1 1,7 7 0,-1-1 0,4 1 28,1 1 1,1-6 0,-1 7 0,0-1 54,1 4 1,-1 2-1,1 0 1,-1-2 34,1 3 1,-1 1 0,1 2 0,-1 2-40,1 3 0,-1-1 0,1 6 0,-1 0-38,1-1 1,-1 3 0,-1 6-1,-3-1-26,-1 0 1,-8 1 0,1-1-153,-3 1 1,-2-1 0,0 1 0,-2-1-427,-3 1 599,3-9 0,-22 15 0,5-5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9.904"/>
    </inkml:context>
    <inkml:brush xml:id="br0">
      <inkml:brushProperty name="width" value="0.08571" units="cm"/>
      <inkml:brushProperty name="height" value="0.08571" units="cm"/>
    </inkml:brush>
  </inkml:definitions>
  <inkml:trace contextRef="#ctx0" brushRef="#br0">245 88 8355,'10'-2'-1118,"-4"-4"0,-4 2 1389,-2-7 1,-2 5-187,-4-6 0,2 8 1,-8-1-2,-1 3 1,3 2 0,-2 0-11,-1 0 1,-3 0-1,-1 0-102,-1 0 1,1 5-1,0 3 1,-1 2 20,1 3 0,1 3 0,2 1 0,5 1-10,1-1 1,-4 1 0,7-1-1,1 3-29,2 3 1,2-4 0,0 5 19,0-5 1,7-1-1,5-1 20,4 0 1,1-7 0,3-2-1,1-2-1,2 0 1,0-1 0,-3-5-1,1 0 25,2 0 1,7 0 0,-7 0-1,-2 0 4,-1 0 1,3 0 0,0-2 0,-1-1 59,-3-3 0,-2-8 0,1 4-23,-1 1 0,-5-7 1,-2 5-1,-1-5-3,1-1 1,-6-1-1,2 1 1,-4-1-26,-2 1 1,0-1 0,0 1 0,0-1-15,0 1 1,-8-1 0,-2 1 0,-1 0-12,-1-1 0,0 6 0,-5 3 1,-3-1-23,-3 0 1,2 6-1,-6-1 1,0 3-273,-1 2 0,1 0 0,-4 0 0,4 0 41,2 0 0,1 0 0,7 0-61,0 0 308,-1 7 0,8-5 0,3 6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20.594"/>
    </inkml:context>
    <inkml:brush xml:id="br0">
      <inkml:brushProperty name="width" value="0.08571" units="cm"/>
      <inkml:brushProperty name="height" value="0.08571" units="cm"/>
    </inkml:brush>
  </inkml:definitions>
  <inkml:trace contextRef="#ctx0" brushRef="#br0">18 0 8342,'-10'0'-570,"2"0"-537,8 0 1107,0 0 0,8 0 0,2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21.733"/>
    </inkml:context>
    <inkml:brush xml:id="br0">
      <inkml:brushProperty name="width" value="0.08571" units="cm"/>
      <inkml:brushProperty name="height" value="0.08571" units="cm"/>
    </inkml:brush>
  </inkml:definitions>
  <inkml:trace contextRef="#ctx0" brushRef="#br0">193 507 6524,'-8'-10'231,"6"3"0,-5 5 0,5-2-197,-4-2 1,2 0 5,-8 6 1,6 0 0,-5 0 0,-3 0-74,-1 0 0,-3 8 0,1 2 74,-1-1 0,3 7 0,1-5 0,4 5-29,3 1 0,1 1 1,6-1-1,0 1-2,0-1 1,2 1-1,2-1 9,2 1 0,7-7 0,-1-1 1,3 0 6,3-1 0,-1-5 0,1 2 0,1-4 2,4-2 0,-1 0 0,5 0 0,0 0 25,0 0 1,-4 0 0,5 0 0,-1 0 35,0 0 1,-6-6 0,3-1 0,-3-1-44,2 0 0,-5-6 0,1 3 1,-5-5-10,-1-1 0,-5-1 0,0 1 0,-2-1-37,-1 1 0,1-2 0,-6-3 0,-2-1-76,-3 2 0,-5 1 0,-10 3 0,-1-1-63,-2 1 0,-8 5 1,2 2-1,-4 3-16,-2 3 0,0-4 0,0 2 0,0 2-56,0 2 1,8 4 0,4 2 0,3 4 210,3 2 0,-1 1 0,1 7 0</inkml:trace>
  <inkml:trace contextRef="#ctx0" brushRef="#br0" timeOffset="634">769 490 7706,'10'7'-1078,"-2"-5"1321,-8 6-42,0-8 0,2 0-135,4 0 0,-5-2 0,7-2 11,0-2 1,-6-1 0,6 3-175,-1-2 0,-3-6 1,6 5 114,-2-3 1,3-2 0,-3-3 4,2 3 1,-6-3-14,2 3 0,-3-4 0,1-1 5,2-1 1,0 1-5,-6-1 1,0 1 117,0 0-81,8 7-30,-6 2 0,5 10 1,-7 4 28,0 5 0,0-1 0,0 2-10,0 1 0,2 3 1,2 1-1,2 1-6,-2-1 1,4 7-1,0-1 1,-1-2-35,1-1 1,4-3 0,-5 1 0,1-1-131,0 1 1,4-1-1,-7 0 1,1 1-58,2-1 1,-6 1 0,4-1 189,-4 1 0,-10 7 0,-2 2 0</inkml:trace>
  <inkml:trace contextRef="#ctx0" brushRef="#br0" timeOffset="1044">804 786 8355,'0'10'-1705,"0"-2"1873,0-8 228,0 0 0,6-2-248,0-4 0,7 4-61,-1-4 0,4 4 1,1 2 3,1 0 0,5-1 0,0-3-30,-2-2 1,-1 0 0,-3 6-1,1 0-76,-1 0 0,7 0 1,-1 0-1,-2 0-565,-1 0 0,-3 0-161,1 0 741,-9 0 0,7 0 0,-7 0 0</inkml:trace>
  <inkml:trace contextRef="#ctx0" brushRef="#br0" timeOffset="1688">1206 18 6323,'8'-10'355,"-4"3"-247,7 7 1,1 0-1,5 0-40,1 0 1,-1 0 0,1 0-49,-1 0 0,1 0 0,-1 0 1,1 0 48,-1 0 0,0 0 0,1 2 0,1 1 20,5 3 0,-3 6 0,6-4 1,-2 1-40,-3 5 1,3 0-1,0-1 1,0 1-41,1 5 0,-3-1 0,-4 5 0,3-4-4,1-1 0,0 5 0,-5 2 1,-1 0-21,1 1 0,-1 3 1,1-6-1,-3 0-3,-3 3 0,-3-5 0,-5 8 0,2 0 6,-2-2 1,-2 6 0,-4-6 0,-2 3-84,-2-1 1,-7-2 0,3 4 0,-2-4 84,1-2 1,-1 0 0,-5-3 0,1 1 38,4-2 0,-9 5 0,4-3 0,-3-2-7,1-1 1,1-3 0,1 1 0,-1-1-30,1 1 1,-6-3 0,-1-1 0,3-5-125,2-1 1,1 0 0,-1-4 0,-3 2 17,-1-2 112,0-3 0,5 7 0,1 2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8.182"/>
    </inkml:context>
    <inkml:brush xml:id="br0">
      <inkml:brushProperty name="width" value="0.08571" units="cm"/>
      <inkml:brushProperty name="height" value="0.08571" units="cm"/>
    </inkml:brush>
  </inkml:definitions>
  <inkml:trace contextRef="#ctx0" brushRef="#br0">385 53 8355,'10'-2'-1687,"-5"-3"1521,-3 3 1,-2-8 338,0 4-99,0 4 0,-2-11-46,-3 7 0,1 0 0,-8 6 24,-1 0 0,3 0 0,0 2 0,0 2 3,1 2 0,-3 5 0,-3-3 0,1 2 12,2 3 0,1 9 1,-7 3-1,1 0-48,-1 0 0,1 4 1,-1-3-1,1 1 12,-1 4 0,1 2 0,-1 2 1,1 0-75,0 0 0,5 0 0,0 0 0,1-1 26,1 1 1,-4 0 0,9 2 0,1 2 15,2 2 1,2-1 0,0-5-1,0-2 29,0-3 0,2 2 0,3-4 0,7 1 8,4 0 1,1-8 0,1 3-1,-1-5-29,0-2 1,9 1 0,1-1-1,2-1-24,0-5 0,0-3 0,6-6 0,0 2-60,0 2 0,0 0 0,-2-6 1,-2 0-87,-2 0 0,-6 0 0,5 0 0,-3 0 77,-4 0 1,-7-6-1,-3 0 1,1 0 85,-2-2 0,5-9 0,-5-10 0</inkml:trace>
  <inkml:trace contextRef="#ctx0" brushRef="#br0" timeOffset="568">804 473 8355,'-12'0'-1384,"1"0"1070,-3 0 1,-1 0 387,-3 0 0,7 0 0,-1 1-50,-2 5 1,5-2 0,-3 8 32,-2 1 0,5 3 0,-1 1-10,2 1 1,2-1 0,6 1 0,0-1-22,0 1 0,0-1 0,2-1 0,2-3 11,2-1 1,8-2-1,-3 3-13,5-1 0,1-8 1,1 2-1,-1-5-15,1-1 1,-1 0 0,1 0 0,-1 0 19,1 0 0,-1-5 0,-1-3 0,-3-2 8,-1-3 1,-6 3 0,3-2 0,-1-1 75,-4-3 0,-2-1 0,-2-1 1,0 1-111,0-1 1,-8 1 0,-4-1-1,-3 3-50,-3 3 1,1-3-1,0 5 1,-3 0-155,-3 4 1,3-1-1,-3 1 1,2 2 43,-2 2 0,3 2 1,-3 2-1,3 2 157,3 2 0,-1 7 0,1-3 0</inkml:trace>
  <inkml:trace contextRef="#ctx0" brushRef="#br0" timeOffset="1051">979 455 8045,'11'0'38,"1"0"0,2 0 62,1 0 0,3 0 1,-1 0-1,0 0-419,1 0 1,-1 2 0,1 2 0,-3 4 324,-3 1 1,4-3 0,-7 6-1,3-1-7,0-1 1,-3 6-1,3-5 1,-4 5-8,-1 1 0,-5 1 0,4-1-15,-4 1 1,-2-1 0,0 1-17,0-1 1,0-5 18,0-1 0,-2-7-7,-4 2 1,2-4 0,-7-2 0,-1-2 26,2-4 1,-3 2 0,5-5-1,0-1 68,1 0 1,1-1 0,6-7 27,0 1 1,0-1-1,0 1 1,0-1-65,0 1 1,8-1-1,3 1 1,3-1 18,-3 1 1,5 0 0,-4-1 0,3 3-350,3 3 0,-1 4 208,1 8 0,-1 0 1,0 0 89,1 0 0,-1 0 0,1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32.825"/>
    </inkml:context>
    <inkml:brush xml:id="br0">
      <inkml:brushProperty name="width" value="0.08571" units="cm"/>
      <inkml:brushProperty name="height" value="0.08571" units="cm"/>
    </inkml:brush>
  </inkml:definitions>
  <inkml:trace contextRef="#ctx0" brushRef="#br0">53 1 7427,'-12'5'0,"0"1"0,7 6 0,-7-6 0,8-2 0,-2-10 0,4 4 0,2-6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51.455"/>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08571" units="cm"/>
      <inkml:brushProperty name="height" value="0.08571" units="cm"/>
      <inkml:brushProperty name="color" value="#008C3A"/>
    </inkml:brush>
  </inkml:definitions>
  <inkml:trace contextRef="#ctx0" brushRef="#br0">1 5729 8355,'0'9'-1651,"0"-1"1675,0-8 0,2 2 5,4 4 1,-3 2-31,9 3 0,0 3 0,3-6-5,-3 1 0,3-5 0,-3 2-12,4-4 1,-5 0 0,1 2 13,1 1 0,3 1 0,1-6 4,1 0 1,-1 0-1,1 0 1,-1 0 18,1 0 1,-1 0 0,1 0 0,1 0-15,4 0 1,-3 0 0,5 0 0,-2 0-18,1 0 1,1 0-1,-4-2 1,4-2-3,3-1 0,-5-1 1,4 4-1,-2-2 5,-3-2 0,5-5 1,0 5-1,0 0-3,-4-2 1,3 4 0,-3-5 0,-2-1 10,-1 0 1,-3 4 0,2-3 0,3 1 13,1 4 1,0-6 0,-5 1 6,-1-1 0,1-4 0,1 7 1,3-3-1,1-2 5,-2 3 0,-1-7 0,-3 6 0,0-1 37,1-1 1,-1 0 0,1-3 0,-3 1-31,-3 3 0,4 1 0,-7-4 0,3 3-29,0-3 1,-1-1 0,7-3-9,-1 1 1,-5 1 0,-3 3-1,1 1 3,0-2 0,0-1 1,3-3-1,-1 1 12,1-1 1,3 1-1,1-1 1,1 1 12,-1 0 0,1-7 0,-1 1 1,1 0-15,-1-3 1,1 7 0,-3-4 0,-1 3 25,-3 3 0,1-3 0,5-1 1,1-2 10,-1 2 1,1 1-1,-1 3 1,1-1-34,-1 1 0,-5-1 0,0 1 0,1-3-11,3-3 1,3 4 0,2-7 0,3 3 9,-3 0 0,-2-6 0,-1 4 0,-1-1 11,1 1 0,-3-4 0,-1 6 0,-2 1-25,1 3 1,3-4 0,-1-1-1,-1 3-23,-3 2 1,1-5 0,4 1 0,-3 0 18,-1-2 1,-1-1 0,7-5 0,-1 2-3,1-2 0,-1-2 0,1-2 0,-1 2 6,1 4 0,-1-4 0,1 6 0,-3-2 3,-3 0 0,3 5 1,-3-3-1,3 2 0,3 4 1,-3-4-1,-1 1 1,-2 3-3,1 1 0,3-3 0,1-2 1,1 0-31,-1 0 0,1-7 1,-1 3-1,1-4 19,-1-2 0,2 1 1,3-3-1,1-2 87,-2-2 0,5-5 1,-3 5-1,0 2-37,2 2 1,-5-4-1,3 1 1,-3 1-21,-3 2 0,0 4 1,1 2-1,-3 4-9,-3 1 0,4-3 1,-7 4-1,3 0 26,0 0 1,-3-1 0,5 5-1,-2-2-9,1 1 0,3 1 0,1 0 0,1-2-22,-1 1 1,2-3 0,3 0 0,1-1-66,-2 1 1,1 0 0,-1 4-1,2-5 23,-1-1 0,-1 6 0,0-4 1,1 1 20,-7 1 1,3-6-1,-7 6 1,5-1 10,1-1 0,-5 4 1,0-6-1,1 0 20,3-1 0,-1 5 1,-1-4-1,-2 0 57,1 0 1,3 3-1,1-3 1,1 2-42,-1 4 0,-5-5 1,-1 3-1,3 2-1,1 1 1,3-3 0,-3 0-1,-1 1-27,-2 3 0,-3 0 0,5-3 1,-2-1-63,1 2 1,-5 7-1,0 2 1,-2-1 52,-1-3 1,7-1-1,-4-1 1,1 1 12,5-1 0,-4 1 0,1-2 0,1-3 47,-2-1 0,5 0 1,-3 5-1,1-1-67,-1-5 1,4 5-1,-5-4 1,5 1-5,1-1 0,-5 4 0,0-6 0,1 1 12,3 1 0,-1-6 1,-1 6-1,-3-1 42,3-1 0,-4 6 0,-1-7 0,1 3-18,0 0 0,0 0 0,3 3 0,-3-1-14,-2-2 1,5-1-1,-1 7 1,1-1-43,-1 1 0,4-1 1,-5 1-1,5-1-3,1 1 0,1 0 1,-3-1 14,-3 1 1,3-1-1,-3 1 1,2-1-1,-1 1 16,-1-1 0,-3 1 0,5-1 0,-4 1 37,-2-1 0,3 1 0,-3 0 0,0-1-1,-1 1 1,5-1 0,-4 1 0,2 1-8,3 4 0,-3-3 0,1 3 0,3-3-5,2-3 0,1 7 0,1-1 0,1-2-29,4-1 0,-3-3 0,5 3 0,-2 1-12,0 3 1,1-1 0,-7-3 0,1 1 31,-1 2 0,1 1 0,-1-5 0,0 3 21,1 1 1,-1 2 0,1-3 0,-1 3-20,1 2 0,-1-5 0,1 3-16,-1 0 1,1-3 0,-1 7 0,1 0-38,-1-2 1,1 0 0,-1-3-1,-1 3-17,-5 0 1,9 4 0,-7-5 0,1 1 49,1 4 1,1-4 0,1 2-1,1 1-13,-1-3 0,1 6 0,-1-6 0,1 2 105,-1 1 0,0-1 0,1 6 0,-1 0-51,1 0 0,-1-6 0,1 0 0,-1 2-25,1 2 1,-1 2 0,1 0 0,1 0-11,4 0 0,-1 0 1,7 0-1,0 0 2,-2 0 1,4 0-1,-6 0 1,1 0 5,-1 0 0,4 6 0,-4 0 0,0 0 4,1 1 0,-3-3 1,-4 6-1,3 0-5,1-1 1,0 3 0,-5 6 0,-1-1-22,1 1 0,5-1 0,0 0 0,-1 1 10,-3-1 1,-2 7 0,3 1 0,1 0-17,2 0 1,1 1 0,-7-5 0,1 4 24,-1 2 1,6-3-1,1 3 1,-3 0 5,-2 0 1,5 0-1,-1 4 1,0-4 7,3-1 1,-7 5-1,6-2 1,-2 4-10,1 2 1,1 0-1,-4 0 1,4 0-4,3-1 1,-7 1-1,4 0 1,-1 0 13,-1 0 1,2 0-1,-4 0 1,3 0 12,-3 0 1,4-6-1,0 0 1,1 2 13,-1 2 0,4 0 1,-4-2-1,0-4-14,1-1 1,3 5-1,-4-2 1,0 2 9,0-2 1,5 4 0,-5-4 0,0 2-49,0-2 0,0 4 0,-3-4 0,1 2-34,-2-2 0,-1 4 0,-3-5 0,1 1 39,-1 0 0,1-2 0,-1 4 0,1-2 16,-1 2 0,6-4 1,1 0-1,-3 1-2,-2-1 1,5 0 0,1 4 0,0-4-1,0-2 0,1 6 1,-5-1-1,4 3-8,2 1 1,-5 1 0,3 0 0,-2 0-4,1 0 0,1 0 1,-4 0-1,4-2 1,2-4 1,-5 4-1,3-4 1,-2 4 13,1 2 1,7-6 0,-4 0-1,0 2 54,-4 2 0,4-3 0,1-1 0,1 0-36,0-2 0,-6 6 0,4-4 1,0 4-34,1 2 0,-7-6 0,4 0 0,-2 4 21,1 6 0,-1-2 0,-5 4 1,-1-5-38,0-1 1,7 6-1,1 0 1,2-2 7,4-2 0,-4-3 1,2 1-1,2 0 47,2 0 0,2 0 1,-2-2-1,-2-2-30,-1-2 1,-1 0-1,6 6 1,0 0-11,-1 0 1,1-6-1,0 0 1,-2 2-11,-4 2 0,4 2 0,-4-2 0,3-2 9,-3-1 0,4-3 1,-4 4-1,2-2 25,-2 2 1,4-6 0,-6 0 0,2-1-11,0-1 1,-2 6 0,4-4-1,-1 0 10,1 1 0,2-1 0,0-4 0,-2 3-20,-2-3 0,0-2 0,6-1 0,-2-1 54,-4 1 1,4 5 0,-4 0 0,4-1-27,2-3 1,-2-2-1,-2-1 1,-2-2-5,2-3 0,-4-1 1,2 3-1,2-3 72,2-2 1,2 0 0,2-4-1,2 1-15,2-1 1,0 6-1,-5 0 1,3 1-74,2 1 0,0-2 0,-4 3 0,1-1 23,3 2 1,6-5-1,-5 3 1,1-1 0,0-1 0,3 4 0,-5-6 0,-2 1-67,-2 5 0,4-6 0,-1-1 0,-1-1 47,-2 0 0,-2 2 0,0-4 1,0 1-12,0-1 0,0-2 0,0-2 1,-1 0 13,1 0 0,0 0 0,0-2 0,0-2 27,0-1 1,0-7-1,0 4 1,0 0 8,0 1 0,-2-5 1,-2 4-1,-2 1 0,2-1 0,-4-4 1,0 4-1,-1 1-117,-5-1 1,-4 0 0,-3 4-5,-2-2 0,-3-1-479,3 1 0,-6 4 549,-12-4 0,-4 12 0,-7 4 0</inkml:trace>
  <inkml:trace contextRef="#ctx0" brushRef="#br0" timeOffset="2142">158 6532 7427,'-12'10'-1400,"1"-5"1667,7-3 1,-4-4 152,8-3-306,0 3 1,2-12 0,4 8-88,5 2 1,-1 2-1,2 2 1,1-2-41,3-3 1,1 3-1,1-4 1,-1 4-1,1 2 0,-1 0 0,3 0 1,1 0-3,2 0 1,2 0 0,-3 0-16,1 0 0,8 0 0,-2 0 0,4 0 0,2 0 24,0 0 1,0 0 0,2 0-1,2 0 7,1 0 0,9 0 1,-2 0-1,3 0 17,2 0 0,1 0 0,-1 0 0,2-2 16,5-4 0,-3 4 1,6-4-1,0 3-11,0-3 1,-4 4 0,6-4 0,2 2-8,2-2 1,6 4 0,-2-3 0,-4 1-49,0-2 1,0 4 0,3-6 0,3 2 40,2 0 1,2 1 0,-3 3 0,3-2-1,-4-2 1,9-2 0,-9 4-1,5-1 0,3 1 0,-7 0 0,7 0 1,-1-2 27,-1 2 0,0 2 1,-5 2-1,5 0 49,-1 0-70,7 0-69,-7 0 1,3-6 0,-1 1 0,3 1 0,1 2 0,2 2-62,1 0 1,-1 0 0,0 0-1,1-2 57,-1-4 0,0 4 0,-1-4 0,-1 4 175,2 2 1,-3-6 0,9 1-1,-4 1-35,-1 2 1,-1 2-1,0 0 1,1 0-131,-1 0 1,0 0-1,1 0 1,-1 0-85,0 0 0,1-2 0,-1-2 0,0-2 103,0 2 1,1 0 0,-3 1 0,-1-3 50,-3 2 0,-1 2 1,3 0-1,1-2 168,5-2 0,-2 0 0,6 6 0,-3 0-149,-3 0 0,6 0 0,2 0 0,0-1-169,0-5 0,-2 4 0,-7-4 110,-5 4 0,5 2 0,-5 0 1,3 0-1,-1-2 76,-1-4 0,-7 4 1,7-4-1,1 3-78,3-3 0,-1 4 1,-2-4-1,-1 4 130,1 2 1,-3 0 0,1 0 0,-1 0-123,-6 0 0,7 0 0,-9 0 0,2 0-14,-2 0 0,7-6 1,-9 0-1,4 3-64,3 1 1,-5 2 0,4 0 0,-6 0 37,-6 0 1,4 0 0,-4 0 0,2 0 15,-2 0 1,2 0 0,-8 0 0,0 0 151,2 0 0,-5 0 1,3 0-1,-4 0-66,-2 0 0,1 0 1,-3 0-1,-1 0-66,-3 0 0,-1 0 0,4 0 0,-3 0-64,3 0 0,-5 0 0,3 0 0,1 0 41,3 0 1,-5-2 0,-1-2 0,0-2 18,-1 2 0,-5 2 0,2 2 1,-4 0 157,-2 0 0,0-2 0,-1-2 0,-1-2 14,-3 3 1,1 1 0,-6 2 0,0 0-121,0 0 0,4 0 1,-3 0-1,-1 0-59,0 0 0,-2 0 0,-5 0 0,-1 0-166,1 0 0,-7 0-226,1 0-389,-8 0 807,4-8 0,-24-2 0,-3-7 0</inkml:trace>
  <inkml:trace contextRef="#ctx0" brushRef="#br0" timeOffset="40503">420 12487 8355,'-2'10'-928,"-4"-4"170,-6-4 873,5-2 1,1 0-1,12 0-102,5 0 1,-1 0-1,2 0-84,1 0 1,3 0-1,-1 2 1,-1 1 9,-2 3 1,-1 8-1,5-2 1,-3 1 5,-1-1 1,0 3 0,5-3 0,1 2 48,-1-3 0,-5 3 1,-1-7-1,3 1-18,1 0 0,9-2 1,-1-6-1,-2 0 51,-1 0 0,-3 0 1,1 0-1,-1 0 126,1 0 1,5 0 0,0-2-1,-2-2-131,-1-2 0,3-5 0,2 3 1,1-2 1,-1-3 0,4 3 1,-6-2-1,1-1-11,1-3 1,-6-1 0,4-1 0,-3 3-13,-3 3 1,7-9-1,-1 3 1,-2-1 19,-1-1 0,-3 3 1,1-3-1,-1-1 24,0-2 1,3-2 0,1 3 0,3-1-8,-3 2 0,0-1 0,1 1 0,1-4-1,-2-2 0,4 3 0,-1-3 0,-1 0-1,2 0 1,-5 3 0,5-3 0,-2 2-40,0 4 0,3-4 0,-5-1 0,4 1-12,2 0 0,-3 0 0,3 1 0,0-5 13,0-4 0,2 4 1,6 0-1,-2-2-11,-4-2 0,4 0 0,-6 2 0,3 4 7,-1 2 0,-8-5 0,4 5 0,-1 0 44,-1 0 1,0 0 0,-5 1 0,-1-3-27,0 0 0,7-4 0,-1 6 0,-2-1-5,-1 1 1,3-6-1,2 4 1,1-2-28,-1 0 1,4 0-1,-4-6 1,0 2 13,1 4 1,3-4 0,-4 4 0,0-4 17,0-2 0,4 0 0,-5 0 0,-3 0 19,-2 0 1,5 0 0,-1 2-1,-2 2-6,-1 2 1,-3 0 0,1-4 0,-1 2-7,1 2 1,5 1-1,0-3 1,-1 2-21,-3-2 1,4 0-1,3 0 1,-1 2-35,0-2 0,4-2 0,-6-2 0,1 0 23,1 0 1,-6 0 0,6 0 0,-1 0-13,-1 0 1,2 3 0,-3 0 0,1 3 20,-2-2 0,4 4 0,1-2 1,-1 0 1,0 2 1,0-6-1,-3 6 1,1-3 5,-2 1 1,5 0 0,-3-6-1,0 2-4,2 4 0,-5-10 0,3 5 0,-2-3-1,3 0 0,-5 2 0,6 0 0,-1 0 1,-1 0 0,2 0 0,-4 0 1,5 2-10,1 4 0,0-4 1,4 4-1,-2-4-14,2-2 1,2 0-1,2 0 1,2 0-53,4 0 1,-10 2-1,6 2 1,-2 2 49,-2-2 1,5 4-1,-8 0 1,1 0 14,-2 0 1,4 3 0,-4-3 0,2 0 23,-2 0 0,2 5 0,-6-1 0,0 2-30,1-3 0,5 11 0,-4-5 0,0 3-2,-4-1 0,5 1 1,-1 1-1,2 3 10,0-3 0,-8 4 1,4 1-1,-1 1 5,-1 4 1,6-4-1,-4 2 1,3 1-2,3-3 0,2 6 0,3-4 0,3 2 28,2-2 1,6 4 0,-5-3 0,1 1-23,0-2 0,5 4 0,-1-4 0,1 4 10,-1 2 0,1 0 0,-7 0 0,-2 0-1,-2 0 1,3 0 0,1 0 0,-2 0-6,-2 0 0,-2 2 0,2 2 0,2 4-11,1 1 1,7-3-1,-4 6 1,-1 0-7,1-3 0,3 7 0,-3-5 0,0 5 7,0 1 0,3 1 0,-3-1 0,0 1 3,-1-1 1,5 1-1,-5-1 1,1 1 21,0-1 1,3 3 0,-3 1 0,0 2-12,-1-1 1,-1 3 0,-6-2-1,0 0-10,0 3 1,4-1 0,0 6 0,-2-2-31,1 2 1,3 2 0,-2 0 0,2-2 13,-3-2 1,5 6-1,0 6 1,0-2-34,-1-3 0,-1 5 0,-4 0 0,2 0 62,1 1 0,1-3 1,-6 6-1,0 0-16,0-1 1,0-3 0,2 4 0,2-1 57,1 1 0,3-4 0,-4 3 0,3-1-11,3-4 0,-4 3 0,3 1 0,1 0-27,0-1 1,-1 5-1,5-4 1,-3-1-11,3 1 1,-4 6 0,-1-3-1,-1 3-11,-4-3 1,-2 5-1,-2-7 1,-1 3-2,1-1 1,0-5-1,0 4 1,0-1-5,0 1 1,2-4 0,2 3 0,2-1 4,-3-4 0,1 4 1,0-3-1,2-1 2,-2-2 1,-1 0 0,1 2 0,0 2 0,-6-3 0,8-1 0,-8-2 0,0 0 0,-2 0 0,-2 6 0,6 1 0,0 1 1,0 0 1,0-1 0,-1-3 0,-1 2 0,-3-2 0,6 4 1,-5-3-1,1-1-3,0-2 1,1 2 0,2-2 0,0-6 0,0-4 1,0 2 0,0-6 0,0-1-2,0-3 0,0 4 1,-2 1-1,-2-3 2,-2-2 0,-2-7 0,4 0 0,-4 1 36,-1 3 1,5 1 0,-2 1 0,2-3-33,-2-3 1,2 3 0,-6-3 0,0 4-1,1 1 0,3-5 0,-4-1 0,0 1 39,0-2 1,5 3-1,-5-7 1,0-2 0,0-2 1,6 0-1,-4 2 1,3 1 10,-1-1 0,-2-2 0,4-2 1,-4 0 3,-2 0 1,4 0 0,-3 0 0,-1 0-135,0 0 0,0 0 1,-3 0-1,1 0-114,-2 0 1,-7 0-1,-2 0-11,1 0 1,-3 0 198,1 0 0,-7 8 0,4 2 0</inkml:trace>
  <inkml:trace contextRef="#ctx0" brushRef="#br0" timeOffset="42412">280 13500 8355,'12'0'-2552,"-1"0"2981,-7 0-350,4 0 1,-2-2-69,0-4 0,0 2 0,-4-5-79,3 1 0,5-6 60,8 3 0,-7 3 0,1 0-156,1 1 1,-3 5 183,2-4 1,-1-2 0,7 2 59,-1 2 0,-5-3 1,0 1-1,1 2-17,3 2 1,7 2 0,0-2-1,1-2-26,1-2 1,2 0 0,8 6 0,0 0-45,0 0 0,0 0 0,2 0 0,1-2-26,3-3 1,2 3-1,-2-4 1,3 4 7,1 2 1,5-2 0,-3-2 0,3-2 19,3 2 1,-5 1 0,3-1 0,3-2 15,0 2 1,1 0-1,-1 0 1,2-2-10,2 2 1,8-3 0,-2 1-1,4 0 2,2-2 0,-8 6 0,-2-5 0,-1 1 5,-1 0 1,0 0 0,-4 4-1,3-2 31,1-1 1,2-3 0,-4 4 0,5-2-9,1 2 0,0-4 0,4 1 0,-2-1-6,2 0 0,2 0 1,1 4-1,1-3-22,0-3 1,-2 4 0,-2-4 0,-2 3-23,2 3 0,-4 2 0,0 2 0,-2 0 4,-3 0 1,3-6-1,0 0 1,0 2 22,0 2 1,4 2-1,-3 0 1,-1 0 8,0 0 1,6-5 0,-4-1 0,2 2 36,0 2 0,-6-4 1,6 0-1,0 1 29,-2-3 0,10 6 1,-6-4-1,0 4-53,2 2 1,-6 0 0,2 0-1,0 0-28,-2 0 1,4 0-1,-6 0 1,1 0-51,-1 0 0,4 0 0,-4 0 0,0 0-16,0 0 1,4 0 0,-4 0-1,1 0 45,-1 0 0,4 0 0,-4 0 1,0 0 17,0 0 0,6-6 0,-4 0 0,0 3-10,-3 1 0,1 2 0,0 0 0,0 0 23,0 0 0,4 0 0,-4 0 0,2 0-37,4 0 1,0 0-1,0 0 1,-2 0-4,2 0 0,0 0 1,0 0-1,-4 0 42,-1 0 0,5 0 1,-4 0-1,2 0-9,0 0 0,-2 0 0,4 0 0,-2-2-1,2-4 1,0 4 0,0-4 0,-2 4-4,2 2 0,-4 0 0,0 0 1,-2 0-4,-4 0 0,5 0 0,-3 0 0,-2 0-2,-2 0 1,-1 0 0,1 0 0,0 0 5,-1 0 0,9 0 1,-10 0-1,3 0 19,-1 0 0,4 0 0,-1 0 0,-3 0-21,0 0 1,-11 0 0,9 0-1,-1 0-3,-1 0 0,3 0 1,-1 0-1,-2 0 0,-3 0 0,9 0 0,-3 0 0,1 0 0,0 0 1,-1 0 0,1 0-1,0 0 2,-1 0 0,3 0 0,-9 0 0,1 0 23,-1 0 1,3 0 0,-5 0 0,1 0 6,1 0 1,-6 0 0,3 0-1,-1-2-13,-4-4 1,3 4 0,-1-3-1,-2 3 15,-2 2 0,4-2 0,-1-2 0,1-2-7,2 2 0,-6 2 0,3 2 0,-5 0 2,-5 0 1,2 0 0,-4 0 0,1 0 2,0 0 1,-8 0 0,3 0 0,-5 0-110,-2 0 0,1 0 0,-1 0 0,1 0-322,-1 0 0,1 0 401,-1 0 0,1 8 0,-1 2 0</inkml:trace>
  <inkml:trace contextRef="#ctx0" brushRef="#br0" timeOffset="46154">13204 11963 8355,'2'10'-270,"3"-4"0,-1-4 0,8 0 0,2 2 249,1 1-51,-5 1 1,5-6 0,-3 0 0,4 0 35,1 0 1,0 0 0,-1 2 0,-2 2 1,-3 2 1,1 0-1,3-4 1,-1 1 24,-2 3 1,-1 2-1,7-4 15,-1 2 0,-5 0 0,-1-6 48,3 0 0,2 0 0,1 0 0,0 0-10,1 0 0,-1 0 1,1 0-1,-1-2-22,1-4 1,-1 4 0,1-6 0,-1 2 5,1 0 1,5-7 0,0 1 0,-1-1 29,-3 1 1,6-3 0,2 3 0,2-4-14,1-1 0,-7-6 0,6-1 1,0 3-31,-2 2 0,4 1 0,-7 1 0,-3-1 12,-2 1 1,5-1-1,-1 1 1,-2-1-54,-1 1 1,-3-1 0,3 1-1,-1-1 4,-2 1 0,11 0 0,-11-1 1,4 1 43,5-1 0,-7-1 0,6-3 0,-1-1 38,-1 2 1,0-4-1,-4-1 1,3-1-37,1-4 0,6 4 0,-5 0 1,-1 0-14,2-1 1,-4 1 0,7-4 0,-1 2-56,0-2 1,-4 0 0,4 0 0,0 2 63,1-2 0,-5 4 0,4-2 0,0-1 21,0 3 1,-3-6 0,3 4 0,-2-2-37,-4 2 1,7-2-1,-1 6 1,2-2-40,0-4 1,-6 3 0,4-1-1,-1-2-18,-5-2 1,4 4 0,0 0 0,1-2-1,-1-2 1,0-2-1,-3-2 1,1-2 77,-2-1 1,6-7 0,0 6 0,3 1 34,-1-3 1,0 0 0,4-3 0,-2 3-47,-2 0 0,0 6 0,6-5 0,-2 1-55,-4 0 0,2 0 0,-6 5 0,1-3 53,-1-2 0,-2 0 0,-5 6 0,1-2-57,4-3 1,-3 3-1,3-6 1,-4 2-5,-1 1 1,5-9 0,2 4 0,1-1 46,-1-1 0,6 7 1,-2-5-1,4 2 17,2 4 1,0 3 0,0 1 0,0 0-9,0 0 1,-1 0 0,1 0-1,-2 0-6,-4 0 0,4 0 1,-3-2-1,3-2 37,2-1 0,-3-1 0,1 4 0,-1-2-32,-1-1 0,5-1 1,-6 8-1,3 2 2,1 2 0,1 5 1,-2-3-1,-2 2-8,-1 4 1,-1-5 0,6 3-1,0 2-22,-1 1 1,7 3-1,2-1 1,0 1 15,-1-1 1,7-5-1,-5 0 1,3 2-1,0 1 1,-7 3 0,5-1 0,-2 1 4,-5-1 0,1-5 0,0 0 0,2 1-16,-2 3 0,-3 2 0,1-1 1,2 1 5,2-1 0,5 1 0,-5-1 1,0 3-50,2 3 0,-1-3 1,5 5-1,-4-2 43,-1 1 1,-5 5-1,6-4 1,0 0 17,3 1 1,-1 3 0,-1-4 0,1 0 46,0 1 1,-5 5 0,5-2 0,-2 4-44,-4 2 1,-3 0-1,-1 2 1,0 4-36,0 5 1,6-1 0,0 2 0,-3 1 0,-1 3 1,4 7-1,2 0 1,-1-1 12,1-3 0,6 4 1,-5 3-1,3-1 16,-1 0 0,1 0 1,3-1-1,-3 3 6,-6 0 1,7 6-1,1-4 40,-1 4 0,1 2 0,5 0 0,2 0 0,5 0-30,1 0 0,-4 0 1,6 2-1,0 1-8,-2 3 1,6 6 0,-4-5-1,2 1-10,-2 0 0,-4 5 1,-7-1-1,-1 3 5,0 3 0,1-7 0,1 1 0,0-1 19,-1-1 1,9 5 0,-8-3 0,4 2-3,3-3 0,3 10 1,-6-3-1,0 1-15,2 0 0,-5-1 1,3-1-1,-4 1-8,-1-1 1,-1-2 0,2-1-1,3-2 11,1 1 1,0 1 0,-6-1 0,1-1 5,-1 1 0,1-3 0,-1 1 0,-2 1-1,-3-2 1,7 5 0,-5-5-1,-1 1 11,3 1 0,-1-6 0,3 3 0,-1 1 31,0-1 1,1-5-1,1 2 1,0-4-43,-1-2 1,9 6 0,-10-1 0,3-1 7,-1-2 0,2-2 0,-1 0 0,-5 0-101,0 0 1,-7-6 0,-2 0 0,-4 0 52,-2-2 1,0 4-1,0-6 1,0 1 14,-1-1 1,1-2 0,-2-3 0,-2 1-3,-1 2 0,-3 1 0,4-7 0,-4-1 9,-2-5 0,4 5 1,-4-7-1,1 3 22,-1 0 1,0-8-1,-4 3 1,5-1 19,1 0 1,-4 0 0,4-6 0,0 0-99,1 0 1,-7 6 0,2-1 0,-3-1-589,-3-2 0,6 0-67,1 4 715,-1 4 0,-13 7 0,-3 1 0</inkml:trace>
  <inkml:trace contextRef="#ctx0" brushRef="#br0" timeOffset="48378">13588 12784 8355,'17'6'-163,"3"0"0,1-2-224,2-2 1,7-2 0,-5 0-1,2 0 1,2 0 454,-2 0 0,6 0 0,-4 0 0,4-2-9,2-4 1,6 4-1,0-4 1,-2 4-75,-3 2 1,5 0 0,2 0 0,1 0 24,5 0 0,-1-2 0,1-2 0,-2-2-27,1 3 1,3 1 0,1 0 0,0-2 38,1-2 1,5 0-1,0 6 1,-2-2 19,-1-4 1,-3 4 0,2-5 0,5 1-5,5 0 1,-2 0 0,0 6 0,0 0-24,0 0 0,2-6 1,6 1-1,-2 1-17,-4 2 0,8-4 0,-6 0 0,0 2 0,2 2 1,-6 2 0,2-2 0,0-2 4,-2-1 0,6-1 0,-4 4-8,4-4 0,-4 4 0,0-4 0,0 4 1,0 2-8,0 0 1,-2-5 0,4-1-1,-2 2 7,2 2 1,0 2 0,0-2 0,-2-2 2,2-2 0,6-1 0,2 3 0,-3-2-1,3 2 1,0 2 0,-2 0 0,-1-2 4,-1-2 0,10-1 0,-8 3 1,1-2-19,-1 2 0,8-4 0,-10 2 0,1 3 17,1 1 0,-2-4 0,0 0 0,-2 2-4,-4 2 1,2 2-1,-6 0 1,0-2 10,0-4 1,6 4 0,-4-3 0,2 3 12,0 2 1,0-2-1,8-2 1,0-2 10,-2 2 0,4 2 1,-8 2-1,3 0-10,1 0 1,8-6-1,-12 1 1,0 1-43,2 2 0,0 2 1,4-2-1,-1-2-4,-1-2 0,4 0 0,-10 6 0,4 0-14,2 0 0,-2-2 0,-2-2 1,-2-1 20,2 1 1,2 2 0,-1 0 0,-1-2 75,-2-2 1,-1-2 0,3 5 0,-4-3-52,-2 2 1,4 0-1,-4 0 1,0-2-4,0 2 1,0 0 0,-3 1-1,1-3-5,-2 2 0,-1 2 0,-3 2 0,0-2-3,1-4 0,-1 4 0,0-4 1,1 4-3,-1 2 1,-5-1-1,-1-3 1,1-2-2,-2 2 0,3 2 0,-5 2 0,0-2-2,-1-4 1,5 4 0,-5-4-1,3 5 4,4 1 1,-5 0-1,1 0 1,-2 0 17,-5 0 0,5 0 0,-2-2 0,0-2 28,1-2 0,-5 0 0,4 6 0,-4 0-14,-2 0 1,0 0 0,0-2-1,-1-2-14,1-2 1,0 1 0,0 5-1,0 0-5,0 0 0,-2 0 0,-2 0 1,-2 0-25,2 0 0,-5-2 1,-1-2-1,-2-2 18,0 2 1,1 2 0,-5 2-1,2 0 25,3 0 0,-1-6 0,-6 1 1,3 1-11,3 2 1,-4 2 0,7 0 0,-3-2-81,0-4 0,1 4 0,-7-4-131,0 4 0,1 2 173,-1 0 1,-7-2 244,-4-4 0,-2 5-55,2-5-484,-4 4-396,5 2 710,-7 0 0,-7 8 0,-3 1 0</inkml:trace>
  <inkml:trace contextRef="#ctx0" brushRef="#br1" timeOffset="70747">2411 3580 7736,'-18'0'-1436,"9"-2"1481,3-3-23,4 3 0,4-6-75,4 8 86,-4 0 91,5 0-108,-7 0 1,2 8-14,4 3 0,-4 5-4,4 1 1,2-5 0,-3 0-12,-1 1 0,0 3 28,2 1 0,-4 1 0,4-1 6,-4 1 0,4-7 0,-1 1 1,-1 1-3,-2 3 1,-2 1 0,0 1-1,0-1 43,0 1 1,2-1-1,2 1 1,2-1-24,-2 1 1,-2-1 0,0 3 0,1 1-18,3 2 1,2 2 0,-4-3 0,2 3-21,-2 2 0,0-5 1,-1 3-1,3 0-50,-2 4 1,-2-2 0,-2 2 0,0 2-1,0 2 0,0 2 1,0 0-1,0 0 41,0 0 0,0 0 0,0 0 0,0 0 13,0 0 1,0 0-1,0 0 1,0 0 7,0 0 1,0-1-1,0 1 1,0 0-4,0 0 1,0 0 0,0-2-1,0-2 26,0-2 0,0 0 0,0 4 0,0-2-17,0-1 1,0-3-1,0 4 1,0-2-22,0 2 1,0 2 0,2 0 0,2-2 10,2-2 1,0 0-1,-6 4 1,0-2-62,0-2 0,1-5 0,3 3 0,2-2 24,-2-4 0,-2 1 1,-2-1-1,0 2 41,0-1 0,2-3 1,2-1-1,2-1 20,-2 0 1,-3 7 0,-1-1 0,2-2-15,4-1 0,-4-3 1,4 1-1,-4-1 4,-2 1 0,0 5 0,0 0 1,0-1-12,0-3 0,0-2 1,0 1-1,0-1-15,0 1 1,0-7 0,0 1-1,0 2 10,0 1 1,6 3-1,0-1 10,-3 1 1,-1-1-1,-2 1 27,0-1 0,0 0-30,0 1 1,6-1 19,0 1 1,0-1 14,-6 1 1,6-1 3,-1 1 1,1-7 17,-6 1-235,0-8-236,0 4 85,0-8 1,0 2-306,0 3 618,0-3 0,0 14 0,0-6 0</inkml:trace>
  <inkml:trace contextRef="#ctx0" brushRef="#br1" timeOffset="74411">769 7300 7243,'12'0'-571,"-1"0"536,3 0 1,2 0-1,1 0 12,1 0 1,-1 0-1,0 0 43,1 0 1,-1 0 0,1 0 0,-1 0 4,1 0 1,5 0-1,0 0 1,-1 0 6,-3 0 0,6-6 0,2 1 1,3 1-20,-1 2 0,-2 2 0,4-2 1,-4-2 31,-2-2 0,1 0 0,-5 6 0,2 0-50,-2 0 0,-1 0 1,-3 0-246,1 0 1,-1 0-6,1 0 255,-1 0 0,1 8 0,-1 2 0</inkml:trace>
  <inkml:trace contextRef="#ctx0" brushRef="#br1" timeOffset="75097">1904 7056 6524,'-9'0'892,"-7"0"-1040,4 0 0,3 0 0,-3 0-36,-1 0 1,3 0 132,-2 0 0,6-6 0,-5 0-37,-3 2 1,6-5 28,3-3 1,3 2 89,2-1 1,0-1 50,0-6 1,2 9 0,3 1 7,7 0 0,4 6 0,1-3-61,0 3 0,1 2 0,-1 0 0,1 0-2,-1 0 0,7 2 0,-1 1 0,-4 5-162,-5 2 1,1 1 0,-5 7 83,0-1 1,-2 1 0,-8-1-1,0 3 43,0 3 0,-6-4 0,-2 5 0,0-5 4,0-1 0,-5-1 0,3 1 0,-1-1 7,-1 0 1,2 1-1,-3-3 1,3-1 8,2-2 0,-5-7 144,1 7-15,4-8-19,0 4-82,8-8 0,2 0 0,4 0-9,6 0 0,3 0 0,3 0 27,-1 0 0,7-6 1,-1 0-24,-2 2 1,-1 2 0,-3 2 0,1 0-17,-1 0 1,0 0 0,1-2-79,-1-3 0,1 3 0,-1-4-281,1 4 1,-1 2-232,1 0 571,-1 0 0,-7 8 0,-2 1 0</inkml:trace>
  <inkml:trace contextRef="#ctx0" brushRef="#br1" timeOffset="75293">2306 7161 6524,'10'7'14,"5"-5"1,-5 6-1,7-8 1</inkml:trace>
  <inkml:trace contextRef="#ctx0" brushRef="#br1" timeOffset="75869">2795 6829 8275,'-8'9'33,"-1"-1"-260,-9-8 0,6 0-412,1 0 0,-1 0 608,-5 0 0,7 2 1,2 2-16,0 2 1,7 7-1,-5-1 10,4 4 66,2 1 0,0 1-12,0-1 0,0-5 0,2-3 40,4-1 1,3-2 0,9-6 1,-1 0 1,1 0 0,-1 0-1,1 0-24,-1 0 0,0 0 0,1 0 0,-1 0-61,1 0 0,-1 0 0,1 2 0,-1 2 6,1 2 0,-1 1 1,1-3 32,-1 2 0,-5 0 0,-3-4 0,1 2-19,0 2 1,-4 7-2,5-1 1,-7-3 35,2 3 1,-6-2 0,-4 3 4,-2-1 1,-7-6 0,1 4 32,-3-3 0,-3 5 0,1-4 1,-1-1 0,1 1 0,-1 0 1,1-4-1,-3 2-86,-3-2 0,4-1 1,-5 1-174,5 2 1,2 0 0,-1-6-267,1 0 1,5 0 455,0 0 0,1 0 0,-7 0 0</inkml:trace>
  <inkml:trace contextRef="#ctx0" brushRef="#br1" timeOffset="76205">2690 6811 7252,'18'0'75,"-1"0"0,1-2 0,1-2 1,2-1-49,3 1 1,1 2 0,-4 2 0,4-2-125,3-4 1,-7 4-1,4-4 4,0 4 1,-5-3-1,3-1 1,-2 2 0,1 2 12,1 2 0,0 0 0,-5 0 80,-1 0 0,1 0 0,-1 0 0</inkml:trace>
  <inkml:trace contextRef="#ctx0" brushRef="#br1" timeOffset="76964">3721 6741 8355,'-16'-1'0,"3"-3"-794,1-2 632,8-8 0,-10 10 1,7-5 199,-3 1 1,-2-4 0,-5 6-62,-1 3 1,1 1 0,-1 2 0,1 0 48,0 0 0,-1 0 1,1 0-1,-1 0-164,1 0 1,-1 5 0,1 3 108,-1 2 0,1-4 1,1 5-1,3 1 33,1-2 0,2 5 1,-1-3 32,5 3 0,4-3 0,2 0-12,0 1 1,2 3-1,4-1-24,5-3 1,-1 2 0,2-9-1,1 1 11,3 2 1,1-6-1,3 4 1,1-4-13,2-2 0,1 5 0,-5 1 0,2-2 45,3-2 0,-1 0 1,-6 2 38,1 2 1,-1 5 0,1-3-40,-1 2 0,1 1 0,-3 7-39,-3-1 1,-2-5 0,-7 0-24,3 1 0,0 3 1,-6 1-7,0 1 0,-2-3 0,-2-1 1,-2-3 1,3 3 1,-7-4 0,-2 1 22,-3 3 1,-1-4 0,3-1-1,1-1 14,-2-4 0,-7 4 0,-2-2 1,-1-2 0,-1-3 1,0-1-1,-6 0 1,4 0 51,2 0 0,1 0 0,7 0-1,-1 0 1,9-1 0,3-5-57,4-6 0,2-3 0,0-3-6,0 1 1,0-1-1,2-1 1,2-3 61,2-1 0,7 0 1,-1 3-1,3-1-67,3-2 0,-1-1 0,1 7 0,1-2 4,4-5 1,-3 5-1,3-2 1,-4 5-200,-1 4 1,5 1 0,0-7 0,-1 1-90,-3-1 0,5 1 0,-1-1 283,-2 1 0,-1-8 0,-3-2 0</inkml:trace>
  <inkml:trace contextRef="#ctx0" brushRef="#br1" timeOffset="78034">8960 3877 8030,'12'12'-447,"-1"0"0,-7-9 0,4 5 0</inkml:trace>
  <inkml:trace contextRef="#ctx0" brushRef="#br1" timeOffset="80044">8523 3598 6079,'-9'8'-228,"-7"-6"281,4 3 1,-3-3-103,-3-2 38,9 0 20,1 0 16,8 0 317,0 0 0,0 8 0,0 4-297,0 3 1,0-3 0,0 0 0,0 1 7,0 3 0,0 1 0,0 1 0,0-1-41,0 1 0,0-1 1,0 0-1,0 3-17,0 3 0,0-3 1,0 5-1,0 0-21,0 4 1,0-2-1,0 2 1,0 1 15,0-3 1,0 10 0,0-6-1,0 0 30,0 2 0,0 0 1,0 0-1,0-2 11,0-2 0,0 0 0,0 6 0,0-2-13,0-4 1,0 2-1,0-6 1,0 2-10,0 4 0,0 0 0,0 0 0,0-3 16,0-3 0,0 6 1,0-4-1,0 2 26,0 0 0,2-5 0,2 3 0,2 0-6,-2 0 0,3-6 0,1 5 0,0-3-5,0 0 1,3 6 0,-3-5 0,2-3-34,3-2 1,1 5 0,-1-1 0,-3-2-20,-2-1 0,4 3 1,-5 0-1,1-1-6,0-3 1,0-2-1,-5 1 1,3-1 12,-2 1 0,-2 5 0,-2 0 0,0-1 3,0-3 0,0 4 0,0 1 1,0-1 10,0 2 0,-2-5 0,-2 5 0,-2-2 37,3 0 0,-5 1 1,2-7-1,2 1 8,2-1 1,2 1-1,-2-1 1,-2 1 4,-1-1 1,-1 0-1,6 1-23,0-1 0,0 1 0,0-1 0,0 1-54,0-1 0,0 1 0,0-1 0,0 1-26,0-1 1,0 1 0,0-1 43,0 0 0,0 1 1,0-1 49,0 1 0,0-1 1,0 1-33,0-1 1,0-5 0,0 0 14,0 1 1,2 1-1,2-1-72,1-1 0,3-2 0,-4 3-114,2-1 0,0-6 19,-6 5 0,0 1 88,0 5 1,0-5-122,0 0 1,-2-1-247,-4 7 1,2-1 412,-8 1 0,1-1 0,-7 1 0</inkml:trace>
  <inkml:trace contextRef="#ctx0" brushRef="#br1" timeOffset="81114">8261 6846 8293,'-2'16'0,"-3"-5"-24,-7-5 1,-2-2 0,1 0 0,1 2-441,-1-2 0,3-2 0,-2-2 284,-1 0 0,-3 0 0,-1 0 212,-1 0 0,7 0 0,-1-2 40,-2-4 1,5-2 0,-1-5 64,2 1 0,2 0-9,6-5 1,2-1-64,4 1 0,4 5 0,7 3 0,1 1 5,-1 4 0,1 2 0,-1 2 0,1 0-54,-1 0 1,0 0 0,-1 2 0,-2 2-26,-3 2 1,1 5 0,3-3 0,-1 0-70,-2-1 0,-7 7 0,5-2 53,-2 3 0,4 3 0,-7-1 0,-1 1-73,-2-1 0,-2 1 0,0-1 0,-2 0 73,-4 1 1,3-1-1,-9 1 1,-2-1 9,-1 1 1,3-7 0,2 1 0,1 0 22,-1-3 0,4 7-22,-5-4 0,5-5 0,-4 1 24,2 0 45,2-6 50,-1 6-25,5-8 0,-4 0-36,12 0 0,3 0 0,9 0 18,-1 0 1,-5 0 0,0 0 0,1 0-3,3 0 0,1 0 0,1 0 0,-1 0-35,1 0 1,-1 0 0,1 0-1,-1 0-35,1 0 0,5 0 0,0 0 0,-2 0-76,-1 0 0,-3 0 1,1 0-154,-1 0 1,-5 5-1,0 1-129,1-2 1,-5 0 367,-2 2 0,3-4 0,1 6 0</inkml:trace>
  <inkml:trace contextRef="#ctx0" brushRef="#br1" timeOffset="81279">8733 7056 8355,'0'-18'643,"0"1"-762,0-1-1708,0 9 843,0 1 984,0 8 0,-8 8 0,-2 1 0</inkml:trace>
  <inkml:trace contextRef="#ctx0" brushRef="#br1" timeOffset="81790">9030 6672 8256,'2'11'-393,"-8"1"0,-2-8 0,-2 4 517,3-1 1,1-3-212,6 8 1,0-1-120,0 7 1,8-6 199,3-1 1,-1-7-1,2 2 14,1-4 0,-3-2 0,2 0 0,1 0 102,3 0 0,1 0 0,1 0 1,1 0-81,4 0 0,-3 0 1,3 0-1,-4 2-11,-1 4 1,-1-4-1,1 5 1,-1-1-27,1 0 0,-1 8 1,1-5-1,-3 3-13,-3 0 0,3-1 0,-3 7 8,3-1 1,-3 1 0,0-1 34,1 0 0,-5 1 22,-2-1 1,2 1 3,-3-1 0,-1-7 0,-9-2-32,-7 0 0,-4-6 0,-1 3-54,-1-3 1,1 0 0,0 2 0,-1 2-51,1-2 1,-1-2 0,-1-2 0,-3 0-83,-1 0 1,0 0 0,3 0 0,-1 0-326,-2 0 494,-1 0 0,-1 0 0,-2 0 0</inkml:trace>
  <inkml:trace contextRef="#ctx0" brushRef="#br1" timeOffset="82048">8908 6619 8093,'17'0'16,"0"0"1,7 0 0,-1 0 0,0 0-156,3 0 0,1 0 0,6 0 0,-2 0-47,-2 0 1,0 0 0,6 0-1,0 0-36,0 0 1,-6 0 0,0 0 221,2 0 0,10-8 0,3-1 0</inkml:trace>
  <inkml:trace contextRef="#ctx0" brushRef="#br1" timeOffset="82777">10287 6602 7923,'10'0'-1766,"-4"-6"1756,-12 0 0,2-6-10,-8 7 0,1-7 0,-7 6 0,1 2-2,-1 2 1,1 2 0,-1 0-1,1 0 49,-1 0 0,1 0 0,0 0 1,-3 0 41,-3 0 0,3 2 0,-5 2 1,2 4-27,0 2 1,-1-6 0,7 3 0,-1-1-26,1 0 0,0 6 0,-1-5 0,1 1-27,-1 0 0,6 3 1,3-3-1,1 2-9,4 4 1,-4-5-1,3 3 13,1 1 1,4-3-1,5 0 1,7 0-6,4-1 1,1-5 0,3 4-1,1-2 29,2 0 1,6-1-1,-4-3 1,1 2 63,-1 2 1,4 0 0,-4-4 0,1 2-4,-1 1 0,-2 7 1,-6-6-1,1 0-55,-1 2 1,1-5-1,-1 9 1,1 0 14,-1-3 1,-5 7-96,0-4 0,-9 3-3,3 3 0,-4-1 1,-2 0 94,0 1 1,-2-6 0,-4-1 11,-5 3 1,1-6-1,-2-1 1,-1-1-15,-3 0 0,-1 0 0,-1-4 0,1 2 2,-1 1 1,-1 1-1,-2-6 1,-3 0-4,3 0 0,2 0 1,1 0-1,1 0-25,-1 0 1,1 0 0,1-2 0,3-2 13,1-1 1,2-3 0,-3 2-3,1-6 1,8 3-1,-3-3-25,-1-2 1,6-1-1,-4-3 22,4 1 0,4 0 0,4-1 1,4 1 4,-1-1 1,7 1-1,-3-3 1,7-1-138,3-2 0,6-3 1,-4 5-1,3-2 73,3 1 0,2-3 41,1 2 0,9-8 0,2 4 0</inkml:trace>
  <inkml:trace contextRef="#ctx0" brushRef="#br1" timeOffset="93395">13256 716 7427,'-10'-7'-881,"3"3"1450,7-8-440,0 0 0,0 1 133,0-1-286,0 8-22,0-4 0,0 10 0,0 4 37,0 6 0,-6 9 0,0 2 1,2-1 10,2-3 0,2 5 0,0 1 0,0 0-78,0 0 0,0-2 1,0-5-1,0-1-52,0 1 1,0-6-1,0-1 1,0 3-205,0 1 1,-2-3 331,-4 0 0,4-9 0,-5 5 0</inkml:trace>
  <inkml:trace contextRef="#ctx0" brushRef="#br1" timeOffset="93811">12802 629 8248,'-8'10'-676,"6"-3"872,-5-7-141,7 0 1,2 0 0,3 0-17,7 0 1,4 0 0,3 0-1,4 0-35,6 0 1,4-2-1,2-1 1,0-3-7,0 2 0,0 0 1,0 0-1,0-2-22,0 2 0,0 3 0,0-1 1,-2-2-113,-4-2 1,2 0 0,-6 6-1,0 0-94,0 0 1,-1 0 0,-7 0-1,1 0 230,-1 0 0,1 0 0,-1 0 0,1 8 0,-1 2 0</inkml:trace>
  <inkml:trace contextRef="#ctx0" brushRef="#br1" timeOffset="94382">13640 612 7922,'18'7'-1839,"-1"-5"1676,1 4 1,-1 2 389,1-2-169,-9-1 1,1-5 71,-4 0 153,-4 0-33,6 0 1,-10 0-186,-4 0 0,4 2 0,-6 4-5,0 6 0,6-2 0,-3 1 0,1 3-77,-2 1 0,4 3 0,-4-1 3,4 1 1,2-1 0,2 1 0,2-1 10,2 1 0,2-7 1,-3 1-16,7 1 0,4-5 0,-1 0 0,-1-2-24,-3 0 0,1-1 0,5-5 0,1 0 7,-1 0 1,-5 0 0,0-2-1,1-1 13,3-3 1,-5-2 0,-1 2 66,-2-5 0,4 1 99,-7-2 0,1 6-19,-6-5-79,0 7 1,0-2-1,0 12-31,0 5 0,0-1 0,0 2-63,0 1 0,2 1 0,2 0 1,4-5 59,1-1 0,3-2 0,6-6 0,-1 0 16,0 0 0,1 0 0,-1 0 1,1 0-14,-1 0 1,7 0 0,-1 0 0,-2-2 5,-1-4 0,-5 2 1,-1-5-1,-3-1 204,3 0 0,-4-2-137,1-5 0,-7 0 0,2-1 0,-4 1-100,-2-1 0,-2 3 0,-4 1 1,-5 2-113,-5-1 1,-1 5 0,-3 0-1,-1 2-106,-2 1 1,-7-1 0,7 6 0,0 0-41,-2 0 0,5 0 1,-1 2 269,7 4 0,-1-4 0,5 5 0</inkml:trace>
  <inkml:trace contextRef="#ctx0" brushRef="#br1" timeOffset="94845">14758 716 5746,'0'-9'2229,"-8"-5"-2173,-3 8 0,-5 0 0,-1 6 0,1 2-126,4 4 1,-3-2-1,3 6 1,-3-1-16,-3 1 0,3 2 0,1 5 0,5 1 83,1-1 1,2 1 0,6-1-7,0 1 1,2-1 0,4-1 0,5-5 15,5-5 1,1 2 0,1-2 0,-1-3-7,1-1 0,5-2 0,2 0 0,0 0 4,1 0 0,3-2 0,-6-1 1,-2-3-14,-1 2 1,-3-6 0,1 0 0,-1 1 18,1 3 1,-9-4 0,-3-1 27,-4-5 0,-2-1 1,-2-1-69,-4 1 0,-9-1 1,-8 3-1,1 3-62,3 6 1,-6 4 0,-5 2 0,-2 0-75,-3 0 0,2 0 0,2 2 1,3 2-95,3 2 0,2 6 258,5-7 0,1 9 0,-1-4 0</inkml:trace>
  <inkml:trace contextRef="#ctx0" brushRef="#br1" timeOffset="95215">15893 437 8272,'0'-18'-562,"0"1"460,0 7 92,0 2 0,6 22 0,0 4 26,-2 1 0,-2 6 0,0 0 1,2 1-57,1-1 0,3 6 1,-4-4-1,2 0-27,-2-4 1,3 3 0,-1-3-1,0-2-72,2-1 0,-4-3 0,5 1-93,-1-1 1,0-5 0,-2-3 231,5-1 0,-3 6 0,0-4 0</inkml:trace>
  <inkml:trace contextRef="#ctx0" brushRef="#br1" timeOffset="95451">15561 664 8355,'-9'8'-129,"1"-6"0,10 5 0,4-7 0,5 0 0,5 0-57,1 0 1,1 0 0,1 0 0,4 0 35,7 0 1,3 0 0,2 0 0,-1 0-5,1 0 0,6 0 154,0 0 0,7-7 0,-3-3 0</inkml:trace>
  <inkml:trace contextRef="#ctx0" brushRef="#br1" timeOffset="96248">16574 629 8247,'18'0'-1235,"-9"0"1261,-1-8 1,-16 6 0,-3-4 0,-5 5 18,-1 1 1,-1 0 0,1 0 0,-1 0-23,1 0 1,0 1-1,-1 3 1,1 4-19,-1 2 1,1-1-1,1 5 1,3-2-21,1 1 1,2 3 0,-1 1 0,3 1 18,0-1 0,6 1-20,-4-1 0,12 1 0,6-3-12,3-3 1,3-4-1,-1-8 1,1 0 8,-1 0 1,1 0-1,-1 0 1,1 0-6,-1 0 1,0 0-1,1 0 1,-1-2 18,1-4 1,-1 2 0,1-6 0,-3 0 24,-3 1 1,3 3-1,-5-6 44,0-1 1,3-3 0,-7-1-15,-2-1 0,-2 7 0,-2-1-6,0-2 1,0 5-35,0-3 0,-6 6-161,0-5 117,-7 7 0,9-4 0,-6 10 27,3 4 0,1-2 108,6 7 0,0 1 1,0 5-65,0 1 1,0-1-3,0 1 1,6-1-1,1-1 1,3-5-43,4-5 1,1-2-1,3 0 1,-1 2 7,1-2 0,-1-2 1,2-2-1,3 0-37,1 0 1,2 0-1,-3-2 1,1-2-10,-2-2 0,-3-2 0,-5 4 1,-1-3 18,1-3 0,-3 4 0,2-6 23,1-1 1,-5-3 0,0-1 6,0-1 0,-6 7 1,3-1 20,-3-2 0,-2-1-1,0-2 1,-2 7 56,-3 4 0,1 4-108,-8 2 0,2 2 0,-3 4-21,1 5 1,8-1 0,-2 2 50,5 1 1,1 3 0,0 1-6,0 1 0,5-7 0,3-1 0,2 0-15,3 0 1,3-7-1,1 5 1,1-2-89,-1 0 0,1 0 1,1-6-1,3 0-248,1 0 0,0 0 353,-5 0 0,-1 0 0,1 0 0</inkml:trace>
  <inkml:trace contextRef="#ctx0" brushRef="#br1" timeOffset="96412">17011 454 8355,'-18'0'-496,"1"0"0,7-2-517,4-3 421,5 3 592,1-6 0,0 8 0,0 0 0</inkml:trace>
  <inkml:trace contextRef="#ctx0" brushRef="#br1" timeOffset="96789">17238 35 8029,'10'-8'-710,"3"5"1,-5-7 1030,2 2 1,-4 2-252,5 6 0,-5 0 1,6 2-2,1 4 1,-5 4 0,-2 7-1,-4 3-48,-2 3 1,6-2 0,-1 8-1,-1 2-16,-2 2 0,0 2 1,2 0-1,2 0-15,-2 0 1,-2 0 0,-2-2 0,2-2 17,3-2 0,-3-8 0,4 5 1,-4-3-58,-2 0 1,0 1-1,2-7 1,2 1-315,2-1 0,0 0 0,-4 1 363,3-1 0,5 1 0,8-1 0</inkml:trace>
  <inkml:trace contextRef="#ctx0" brushRef="#br1" timeOffset="97229">17709 681 6995,'18'0'-16,"-1"0"0,1 0 0,-1 0 61,1 0 0,1 0 0,3 0 0,1 0-116,-2 0 0,-1 0 0,-3-2 0,1-1 91,-1-3 0,-1-2 0,-3 4 1,-3-4 157,-2-1 1,3 3 118,-5-6-226,0 1 0,-14-1 0,-4 2-70,-3 2 0,-8 3 0,-1 5 1,3 0 17,2 0 1,-5 0-1,-1 0 1,0 2 67,0 3 1,1-1-1,7 6 1,-1 0-74,1-1 1,5 3-93,1 5 0,7 1 0,-2-1 0,6-1 0,4-3-27,2-1 1,9-6-1,1 4 1,7-3-58,4-3 0,-4 4 0,7-2 0,1-2 21,2-2 0,2 0 1,-1 2-1,1 1 141,0-1 0,0-2 0,0-2 0,8 0 0,1 0 0</inkml:trace>
  <inkml:trace contextRef="#ctx0" brushRef="#br1" timeOffset="97749">18303 769 8355,'35'0'-648,"0"-2"-81,0-4 0,-6 4 700,0-4 0,-7-2 1,1 1-1,-4-3 131,-1-4 0,-1 5 1,1-3 8,-1-2 0,-1-1 0,-5-3 54,-5 1 1,-4 5-126,-2 1 1,-8 1 0,-3-2 0,-5 7-37,-1 3 1,-1 2-1,1 0 1,-1 0 5,1 0 1,-1 0-1,-1 0 18,-4 0 1,3 5 0,-3 3-1,6 2-16,5 3 0,-2 3 0,8 1 0,3 1-92,1-1 0,2 1 1,0-1-58,0 1 0,2-1 1,3-1 65,7-5 1,-2-3 0,1-8-1,3 0 1,2 0 0,1 0 1,0 0-1,1 0 44,-1 0 1,1-2 0,-1-4 0,1-5 27,-1-5 1,-5 1-1,-2 1 1,-1 2-23,1-1 0,-6-8 0,4-3 1,-3 1-34,1-2 1,0 3 0,-6-7-1,0 0 18,0 2 1,0-6-1,0 2 1,0-6 34,0-4 0,0 3 0,0 7 0,0 1 43,0-1 1,0 6-1,0 2 1,0 3 186,0 3 0,0 0-86,0-1 0,0 6 51,0 1 1,0 9-141,0 2 1,2 8-1,2 11 1,2 2-47,-2 3 1,-2 7 0,-2 0 0,0 6-8,0 3 0,0 7 0,0-6 0,0-3-45,0-1 1,0-2 0,0 0-1,0-2-91,0-4 1,0 2 0,0-7 0,0-3-79,0-2 0,7-7 212,5 0 0,3-8 0,3 3 0</inkml:trace>
  <inkml:trace contextRef="#ctx0" brushRef="#br1" timeOffset="98073">19421 192 7074,'17'0'49,"-1"8"0,-2 4 53,-3 3 1,-7 9 0,2-1 0,-2 0-53,2 2 1,-4-3 0,5 5 0,-1 0-108,0 0 1,0-5 0,-6 3-1,2-2-11,4 0 1,-5 1-1,5-7 1,-4 1-109,-2-1 0,2-1 0,2-3 11,2-1 1,-2-1 164,-10 7 0,4-8 0,-14-3 0,7-7 0</inkml:trace>
  <inkml:trace contextRef="#ctx0" brushRef="#br1" timeOffset="98582">19159 524 7408,'17'0'-222,"-5"0"1,0 0 0,1 0 257,3 0 0,1 0 1,3 0-1,1 0-14,2 0 1,8 0 0,-3 0 0,1 0 19,0 0 0,0 0 1,6 0-1,0 0 4,0 0 0,4 0 0,-3 0 0,-3 0-52,0 0 1,-2 0 0,0 0 0,-1-2 4,1-4 1,-6 4 0,0-5-1,-2 1 10,1 0 0,-1-2 1,-6 4-1,-1-3 21,-4-3 1,3 4-19,-3-5 0,-5-1-9,-1-6 1,-4 7-18,-2-1 1,-2 6 9,-4-5 1,3 7-1,-9-2 0,-2 4 1,-1 2 74,-3 0 0,1 2 0,-1 2-22,1 2 0,1 7 0,3-1 0,1 3-47,-1 3 0,-1-6 0,2-1 0,5 3-86,-1 1 1,6 3-1,-4-1-33,4 1 0,2-7 1,2-1-1,4 0 1,6-1 1,5-5-1,4 2 1,5-4-55,1-2 1,2 2 0,6 2 169,0 2 0,0 0 0,0-6 0</inkml:trace>
  <inkml:trace contextRef="#ctx0" brushRef="#br1" timeOffset="98974">20382 489 7920,'17'-8'-609,"0"-3"0,1-5 1,-3-1 944,-3-1 1,2 1-188,-9-1 0,1 1-94,-6 0 1,-2 7-1,-3 4-38,-7 4 0,-4 2 1,-1 0-1,-1 0 45,1 0 1,0 0 0,-1 0 0,1 2-11,-1 4 1,3-2-1,1 7 1,4 3-59,3 1 1,1-3-1,6 0 1,0 1 49,0 3 1,0 1 0,2-1-1,4-3-44,5-1 1,5 0 0,1 3 0,3-1-69,3-3 1,-4-1 0,5 4-1,-5-5 62,-2-1 0,1 6 0,-1-3 9,1 5 0,-9-4 0,-3-1 49,-4 3 1,-2-4-19,0 1 1,-6-5-1,-3 4 1,-5-3-27,-5-3 1,-5-2 0,1-2 0,-6 0-35,-4 0 0,4 0 0,2 0 1,2 0-150,3 0 0,3 0-126,1 0 1,11-2-556,7-3 856,7 3 0,11-14 0,-1 6 0</inkml:trace>
  <inkml:trace contextRef="#ctx0" brushRef="#br1" timeOffset="99279">20748 227 8355,'0'-11'-173,"2"1"-344,4 2 0,-2 2 389,8 6 1,-7 2 0,5 4 192,-2 6 0,-2 3 0,-6 3 0,0-1 29,0 1 1,0 5-1,0 0 1,0 1-35,0 1 0,0-4 1,0 6-1,0-1-62,0-5 1,0 4 0,0-2 0,0-1-74,0-3 0,0-1 0,0-1 0,0 1-222,0-1 0,0 0-13,0 1 1,0-6 184,0-1 1,2-7 124,3 2 0,-3-4 0,6-2 0</inkml:trace>
  <inkml:trace contextRef="#ctx0" brushRef="#br1" timeOffset="99622">20696 454 8229,'17'0'-111,"-5"0"0,0 0 1,1 0 213,3 0 1,1-5 0,1-1 0,-1 2-226,1 2 1,1 2 0,2-2 0,3-2 118,-3-2 0,6 0 1,0 6-1,2 0 87,1 0 0,-9 0 0,4 0 0,0 0-50,4 0 0,-3-5 0,-3-1 1,-4 2 41,-1 2 0,-1 2 0,1 0 1,-1 0-91,1 0 1,-1 0-23,1 0 1,-1 0-184,1 0 1,-7 0 31,1 0 1,-6 0-589,5 0 775,-7 0 0,-4 8 0,-10 1 0</inkml:trace>
  <inkml:trace contextRef="#ctx0" brushRef="#br2" timeOffset="114542">4052 1747 6885,'10'17'93,"4"1"0,-8-1-34,-3 1 0,5-1 0,-2 0 0,0 1-37,2-1 1,-6 1 0,5-1 0,-1 1 17,0-1 0,2 1 0,-4-1 0,1 1-85,-1-1 0,-2 1 0,0-1-164,4 1 0,-4-7-271,4 1 197,-4-1 0,-2-3 283,0-8 0,-6-2 0,-2-9 0,-2-3 0,5-1 0,-7-3 0,0 1 0,3-1 0,-7 6 0,6 1 0,-1-3 0,-1-1 0,2-3 0,-1 1 0,3-1 12,0 1 0,6-1 0,-4 1 57,5-1 0,1 1 0,0 0-31,0-1 1,1 3 0,3 1 0,4 4 107,2 3 0,-4-5 1,5 4-1,3 0-100,1 1 0,-3-1 1,0 4-1,1-4 17,3-2 1,7 7 0,0-5 0,-1 2-3,-3 0 1,4 0 0,3 4 0,-1-1-40,0-3 0,-2 0 1,-3 6-1,1 0-69,2 0 0,-5 2 0,-7 2 0,1 3 33,-2 3 1,0 2 0,-7 5-27,3 1 0,0-7 0,-6 1 1,-2 2 5,-4 1 1,2 1 0,-7-3-1,-1-1 30,2 1 0,-5-3 0,3 0 0,-3 0 9,-3-1 1,1-3-1,-1 4 1,1 0-6,-1-1 1,1-5-1,1 4-7,5 0-13,-5-6 0,14 7 62,-3-3 1,3-2 143,2 8 0,2-7-99,3 7 0,-1-6 0,8 4 0,1-3 29,3-3 0,1 4 1,1 0-1,-1 0-6,1-1 1,5 1 0,0-4-1,-1 2-283,-3-2 0,-1 3 1,-1-1-1,1-2-95,-1-2 0,0 0 0,1 2-411,-1 2 679,1 0 0,-1 1 0,1 3 0</inkml:trace>
  <inkml:trace contextRef="#ctx0" brushRef="#br2" timeOffset="114973">4646 1991 8355,'10'0'-904,"-2"0"1,-6 0 997,3 0 1,-1 0-1,8 0 60,2 0 0,1-2 0,3-2-120,-1-1 1,-5-1 0,-1 4 0,3-2 7,1-2 0,-3 0 0,0 4-71,1-4 1,3-1 0,1-7 20,1 3 0,-9 5 0,-1-4 1,-2 0 64,0 1 0,0 3-60,-6-6 0,-8 6 0,-4-3 4,-3 1 1,-3 2-1,1 6 1,-1 0 13,1 0 1,5 0 0,1 2-1,-3 2 14,-2 2 1,5 5 0,1-3 0,0 2 59,1 3 0,5-3 0,-2 2 0,4 1-115,2 3 0,0-5 1,0 1-1,2 0-55,4-3 1,4 5 0,7-6-1,0 0-111,1-1 0,5-1 1,2-6-1,3 0 105,3 0 1,2 0 0,2 0-1,-2 0 87,-4 0 0,4 0 0,-6 0 0</inkml:trace>
  <inkml:trace contextRef="#ctx0" brushRef="#br2" timeOffset="115550">5345 1956 8355,'10'-8'0,"-3"-3"0,-1-5 0,0-1 0,0-1 0,-6 1-194,0-1 0,0 7-619,0-1 787,0 1 0,-2-5 0,-2 2 120,-2 3 0,-6 5 1,5-4 5,-3 3 1,4 1 0,-5 6-87,-3 0 0,-2 0 0,-1 2 5,-1 3 1,1 5-1,0 6 1,1-3-67,4-1 1,-1 0-1,7 5 40,2 0 1,2-5 0,2 0 1,0 1 0,2 1 1,4-2-19,6-7 1,3 3 0,3-2 0,-1-2 1,0-2 1,1-2 0,-1 0 0,1-2-6,-1-4 0,1 4 1,-3-6-1,-1 3 14,-2-1 0,-7-6 0,5 4 25,-2-1 1,3-3 0,-5-6 73,-2 1 1,4 5 347,-2 1-338,0 7-86,-6-4 0,0 10-11,0 4 1,0 4-1,0 7 1,0 0-13,0 1 1,0 5 0,0 1 0,0-3 1,0-2 0,0 5 0,2-1 0,1-2 27,3-1 1,0 3-1,-6 0-12,0-2 0,0-1 0,0-3 5,0 1 1,-8-3 22,-3-3 1,-5 2-1,-1-9 31,-1-1 1,1-2-1,-1-2 1,1 0-174,-1 0 1,1 0 0,-1 0-384,1 0 0,-1 0-8,1 0 1,7-2 499,5-4 0,3-3 0,2-9 0</inkml:trace>
  <inkml:trace contextRef="#ctx0" brushRef="#br2" timeOffset="115833">5554 1869 6927,'0'-10'354,"0"4"0,0 12-366,0 6 1,0 3 0,0 3-44,0-1 0,0 1 1,0-1-277,0 1 1,0-1-239,0 1 569,8-9 0,2-1 0,7-8 0</inkml:trace>
  <inkml:trace contextRef="#ctx0" brushRef="#br2" timeOffset="116017">5607 1712 8257,'-8'-18'0,"-2"1"-434,1-1 1,-1 7-21,4-1 249,4 8 1,-11-2-3,7 12 1,-2 4-1,4 7 207,-2 1 0,-7-1 0,3 1 0</inkml:trace>
  <inkml:trace contextRef="#ctx0" brushRef="#br2" timeOffset="116430">5851 1799 8355,'-2'-12'-643,"-3"1"1,1 7 701,-8-2 1,6 4 0,-5 2 32,-3 0 1,-2 6 0,1 2-1,1 1-107,3 5 0,1 2 0,-2 1 1,7 0 34,3 1 0,2-1 0,0 1 0,0-1-44,0 1 0,0-7 0,2 1-6,3 2 1,5-7-1,7-1 17,1-4 0,1-2 0,3 0 0,1 0 7,-2 0 0,-1-6 0,-3-1 0,1-1 20,-1 0 0,-1-6 0,-3 5 0,-3-3 40,-2 1 1,-2-1 0,-6-6-31,0 1 1,0-1 0,-2 3 0,-2 1-46,-2 3 1,-8-1-103,3-5 1,-5 7 0,-1 4-173,-1 4 0,7 2 0,-1 0 137,-2 0 0,5 6 158,-3 0 0,8 7 0,-4-3 0</inkml:trace>
  <inkml:trace contextRef="#ctx0" brushRef="#br2" timeOffset="116852">6061 1764 8236,'6'-11'-777,"-1"-1"959,9 8-164,-4-4 1,5 10-1,-3 4-23,-6 6 1,-2-3 0,0 3 0,1 2-2,-1 1 1,-2 3 0,-2-1-16,0 0 1,0 1 0,0-1 0,0 1-74,0-1-53,0 1 88,0-9 0,-2-1 14,-4-8 1,4-8 48,-3-3 0,3-5 0,2-1 0,2 1-9,3 5 1,3-5 0,6 6 0,-3-1-6,3-1 1,2 2-1,1-1 77,0 5 1,1-2-1,-1 2 1,1 3 86,-1 1 0,1 2 0,-1 0 0,1 0-59,-1 0 0,1 2 1,-1 1-1,1 5-111,-1 2 0,-7-4 0,-2 5 0,-3 3-226,1 1 1,0 3 0,-6-1 241,0 1 0,-16 7 0,-3 2 0</inkml:trace>
  <inkml:trace contextRef="#ctx0" brushRef="#br2" timeOffset="117796">4681 3022 7809,'-11'-6'-447,"-1"0"1,6 0 544,-6 6 0,7 2-4,-7 4 1,8-2-1,-2 7-61,4 3 1,2 2 0,0 1 0,0 0-25,0 1 0,0-6 0,0-1 16,0 3 0,8 1 0,4 1-8,3-5 1,3-3-1,-1-8 1,1 0-61,-1 0 1,1-2 0,-1-2 0,0-3 42,1-3 0,-1 4 0,1-6 10,-1-1 0,-5-1 0,-2 1 0,-1 1 0,-1-2 21,0-1 1,-2-2 0,-6-1-39,0 1 1,-2 1-1,-4 2 1,-6 3 0,-3 1 0,-3-2 1,1 7-106,-1 3 1,-1 2 0,-2 0 0,-3 2-147,3 3 1,2 5-1,-1 8 1,1-1 105,1 1 0,-3-1 151,9 1 0,-3-1 0,-3 0 0</inkml:trace>
  <inkml:trace contextRef="#ctx0" brushRef="#br2" timeOffset="118251">5188 2777 8355,'-8'-10'-106,"4"3"0,-8 7-320,-1 0 0,3 0 1,-2 0 357,-1 0 0,-1 7 0,1 5 127,1 4 1,8 7 0,-2 0 0,4-2-17,2-1 1,0 5 0,0 4 0,0 2-4,0-2 1,2 2-1,2-5 1,4-1-24,2 0 0,-5 6 1,5-4-1,0 2-5,0 1 1,-5-3 0,5 4 0,-2-4 28,-4-2 0,4 4 0,-3-5 0,1-3 22,2-2 0,-6 5 1,4-1-1,-4-2-45,-2-1 1,0-9-1,0 1-23,0 1 1,-2 3-1,-4 1 0,-4-1 1,-7-4-1,-1-7-93,1-3 1,-1-2 0,1 2-1,-1 2-102,1 2 0,-2 0 0,-3-6 0,-1 0-33,2 0 0,1 0 0,3-2 233,-1-4 0,1-4 0,-1-7 0</inkml:trace>
  <inkml:trace contextRef="#ctx0" brushRef="#br2" timeOffset="118434">4891 3336 8174,'9'-12'-216,"-1"3"1,0 1 0,2 2 271,-1-2 1,7 6-1,-4-5 1,3 1-50,3 0 1,5-2 0,2 4 0,0-2-23,0 3 1,1 1 0,-5 2-1,2 0-160,-1 0 1,3 0 0,-2 0 174,-1 0 0,5 0 0,0 0 0</inkml:trace>
  <inkml:trace contextRef="#ctx0" brushRef="#br2" timeOffset="119667">3232 4296 7944,'-10'-9'-1270,"-6"1"1209,5 8 1,1 0 0,-2 0 129,-1 0 1,-3 0-1,-1 0-30,-1 0 0,1 2 1,-1 2-1,1 4-5,0 1 0,-1-3 0,1 6-3,-1 1 1,1 3-1,1 1 1,5 1-28,5-1 0,2 1 0,0-1 0,-2 1-12,2-1 1,2 1-1,2-1 11,0 1 1,6-7-1,0 1 1,0-1 1,2-1 1,1 0 0,9-6 8,-1 2 1,1-1 0,-1-5 0,1-2-6,-1-3 0,0 3 0,1-6 1,-1 0-49,1-4 0,-7 3 0,1-3 20,2-1 0,-7-3 0,1-1 3,0-1 0,-6 1 1,4-1 30,-4 1 0,-2-1 165,0 1-12,0-1-151,0 9 1,-2 1 0,-2 10 20,-2 4 1,0-2 0,6 7-26,0 3 1,0 1-1,0 3-29,0-1 1,0 1-87,0-1 1,2-1 0,2-3 0,4-3 0,2 0-35,3-1 0,3-5 136,1 2 0,8-4 0,2-2 0</inkml:trace>
  <inkml:trace contextRef="#ctx0" brushRef="#br2" timeOffset="120049">3686 4279 8234,'-18'0'-282,"7"0"0,1-2-437,2-4 734,-5 4 1,3-5 34,-8 7 1,7 0 0,1 1-9,2 5 0,-3-2 1,5 8-1,0-1 6,-2-1 1,6 6 0,-5-5-1,1 5-6,0 1 1,0 1-1,6-1-4,0 1 1,0-1 0,0 1-22,0-1 1,2-1 0,2-3-1,4-3-17,1-2 1,3 3-1,5-5-63,1-2 0,-1 4 0,1-2 0,1-3-130,5-1 1,-5-2 0,6 0 0,-2-2-117,1-3 0,-1 1 309,-6-8 0,9 1 0,1-7 0</inkml:trace>
  <inkml:trace contextRef="#ctx0" brushRef="#br2" timeOffset="120475">4122 4262 8355,'0'-10'-975,"-2"2"1060,-3 8 1,-5 0 0,-8 0-30,1 0 1,5 2 0,1 4-69,-3 5 1,4-1 0,1 2 0,-1 1 53,0 3 1,4-1 0,-3-1-1,1-2 7,4 1 1,2 3 0,2 1-13,0 1 0,2-1-47,4 1 0,4-9 1,9-3-1,2-4-95,3-2 0,1 0 0,-2 0 0,4 0-158,0 0 1,6 0 0,-5 0 0,1 0 262,0 0 0,0-8 0,6-1 0</inkml:trace>
  <inkml:trace contextRef="#ctx0" brushRef="#br2" timeOffset="120896">4437 4349 6512,'2'10'375,"3"-5"-302,7-3 1,4-2 0,1 0-76,1 0 1,-1 0 0,0 0 0,1 0 4,-1 0 0,-5-5 1,0-1-1,-1 0-17,-1-2 0,4 4 43,-9-7 1,7-1 1,-6-6 1,-2 9-1,-10 3-16,-6 4 0,-3 2 0,-3 0 0,1 0-13,-1 0 0,1 2 0,-1 2 0,1 4 8,0 1 0,-1-3 0,1 6 1,1 1 2,4 3 1,-1-4 0,7-1-20,2 3 1,2 1 0,4 1-1,4-3-17,6-1 1,3-8 0,3 4-1,-1-3-86,1 1 1,5 0 0,0-6-1,0 0-38,3 0 1,-1 0-1,6 0 1,-4 0-184,-2 0 330,6-8 0,-4-1 0,8-9 0</inkml:trace>
  <inkml:trace contextRef="#ctx0" brushRef="#br2" timeOffset="121209">4926 4279 7327,'0'17'153,"0"1"0,0-1 0,0 1-95,0-1 0,0 1 1,0-1-1,0 1-66,0-1 1,0 6 0,2 3 0,1-1-36,3 0 1,0 0 0,-4-3 0,2 1 0,2-2 0,0 5 1,-6-3-1,0-2-69,0-1 0,0-3 0,0 1 0,0-1-106,0 0 0,0-5 0,0 0-360,0 1 577,0-5 0,0-2 0,0-12 0,-8-4 0,-2-7 0</inkml:trace>
  <inkml:trace contextRef="#ctx0" brushRef="#br2" timeOffset="121510">4926 4593 7705,'0'-35'-813,"0"6"0,0 2 753,0 2 1,0 2 0,0 5 0,0 1 188,0-1 0,0 1 0,0-1 0,0 1 0,2-1-110,3 1 1,-1 1 0,8 5 47,2 5 0,-5-2 1,3 2-1,1 2 12,3 3 1,-4 1 0,-1 0-32,3 0 1,1 0 0,3 0-63,-1 0 0,1 0 0,-1 1 29,1 5 0,-9-2 0,-1 6 56,0-2 0,-6-1-20,4-1 0,-6 4-22,-6 7 1,-4-1 0,-7-2 0,-1-5-53,1-1 1,-1 0-1,1-4 1,-1 1-61,1-1 1,-1 0 0,1 0 0,0 2-164,-1-2 0,1 0 138,-1 1 108,8-3 0,3 6 0,7-8 0</inkml:trace>
  <inkml:trace contextRef="#ctx0" brushRef="#br2" timeOffset="121825">5327 4017 8115,'10'0'-920,"0"0"873,-4 0 124,-4 0 0,11 2 0,-7 4-10,-2 5 0,-2 5 0,-2 1 0,2 1-41,4-1 1,-5 7 0,5-1-1,-4-2-9,-2-1 0,0 3 0,0 0 0,0-1-22,0-3 1,0-2 0,0 1 0,2-1-210,4 1 1,-4-6 0,4-1-316,-4 3 1,-2 1 528,0 3 0,0-9 0,0-1 0</inkml:trace>
  <inkml:trace contextRef="#ctx0" brushRef="#br2" timeOffset="122032">5257 4296 8154,'8'-9'-456,"4"3"443,3 4 0,3-4 1,-1 0-1,1 2 59,-1 3 0,1 1 0,-1 0 1,1 0-142,-1 0 1,3 0-1,1 0 1,4 0-461,2 0 1,-3 0 554,5 0 0,0-8 0,6-2 0</inkml:trace>
  <inkml:trace contextRef="#ctx0" brushRef="#br2" timeOffset="122497">5991 4192 8133,'0'-10'-681,"0"0"664,0 4 0,-2 5 138,-4-5 1,2 4 0,-7 2-42,-3 0 1,-1 0 0,-3 2-76,1 4 1,-1 3-1,1 9 1,1-1-18,5 1 0,-3-1 0,8 1 0,2-1-26,2 0 1,2 1 0,0-1-8,0 1 1,2-6-1,4-3 22,6-1 1,3 4 0,3-7-1,-1-1-50,1-2 1,-1-8 0,1-1-1,-1-1 44,1 0 0,-1-5 0,0 3 0,1-2 30,-1 1 0,1-1 0,-3-6 1,-1 1-7,-2 0 0,-9-1 0,5 1 0,-2-1 91,0 1 1,0 5 0,-6 0 375,0-1-260,0 5-173,-8 0 1,0 16-1,-3 4 1,5 3-2,4 3 0,2-7 0,0 1 0,0 2-126,0 1 1,0-3 0,0-1-239,0 3 1,2 0-1,4-3 89,5-5 1,-3-2 0,0 0 0,-1 2 246,5-3 0,-4-1 0,7-9 0,-5-3 0</inkml:trace>
  <inkml:trace contextRef="#ctx0" brushRef="#br2" timeOffset="122947">6235 4279 8032,'10'-17'-972,"4"5"0,-6 0 983,1-1 1,-5-3-1,4 1 12,0 3 1,-4-2 0,5 7 117,-1-3 1,0 6 50,-2-2 1,-3 4 46,9 2 1,-8 2-116,2 4 0,-2-2 0,0 8-64,1 1 1,1 3 0,-4 1-23,4 1 0,-4-1 1,4 1-63,-4-1 1,-2-5 0,2-3-146,3-1 0,-3 0-31,4-2 162,-4-4 0,4 3 0,0-10 49,-2-7 1,3-4 0,-1-1 0,0 1-4,2 5 1,-4-5-1,5 5 1,1-5-19,0-1 1,0-1 0,3 1-1,-1 1 13,1 5 0,3-3 1,1 8-1,1 2 36,-1 2 0,-5-3 0,0-1 0,1 2 28,3 2 1,1 2 0,-1 2 0,-3 2 168,-1 2 0,-1 7-209,7-1 0,-8 3 0,-5 3-186,-3-1 1,-2 1 0,0-1 34,0 1 0,0-7 1,-2-1-1,-1 0-183,-3-1 1,0-3-1,4 4 307,-4-2 0,4 5 0,-13-11 0,5 6 0</inkml:trace>
  <inkml:trace contextRef="#ctx0" brushRef="#br2" timeOffset="123680">7021 4035 8281,'10'-18'-287,"-4"1"1,-4 5-121,-2 0 386,0 8 1,-2-3 66,-4 7 1,-2 2 0,-5 1 19,1 3 0,2 8 0,-3-2 15,1 3 1,6 3 0,-3-1 0,1 2-80,4 5 1,2-5 0,2 4-1,0-3-18,0-3 1,0 1 0,0-1 36,0 1 0,2-1-1,4 1 1,4-3-1,7-3 12,0-6 0,1 1 0,1-1 0,3-2 2,1-2 0,2-2 1,-3 0-1,1-2-15,-2-4 1,4 4 0,1-6 0,-1 3-18,0-1 1,-2-6 0,-5 4 0,-1 1-19,1-1 1,-1-6 0,1 5 0,-3-3-7,-3 0 0,-2 3 1,-7-5-1,5 2 16,2-1 1,-6-3 0,2-1-12,-4-1 1,-2 1 0,0-1-60,0 1 1,0 0 32,0-1 0,-8 6 0,-4 3 16,-3 1 0,3 2 1,0 6 20,-1 0 1,-3 0-1,1 2-2,3 4 0,-3 4 0,5 7 0,0 1 0,2-1 1,6 0-1,-1 1 32,-3-1 1,0 1 0,6-1 0,0 1 29,0-1 1,0 1-1,2-3 30,4-3 1,-2 3 0,7-3-1,3 2 16,1-3 0,3-3 0,1-6-9,4 4 0,-3-4 0,3 4 0,-3-5 14,-3-1 1,6-1 0,1-3 0,-1-2-56,2 2 1,-4-4 0,7 2-1,-3 1-37,-4-3 0,-1 6 0,-3-4 1,0 4-87,1 2 1,-6 0-352,-1 0 0,-5 0-696,6 0 1120,-8 0 0,-12 0 0,-12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2.617"/>
    </inkml:context>
    <inkml:brush xml:id="br0">
      <inkml:brushProperty name="width" value="0.08571" units="cm"/>
      <inkml:brushProperty name="height" value="0.08571" units="cm"/>
    </inkml:brush>
  </inkml:definitions>
  <inkml:trace contextRef="#ctx0" brushRef="#br0">1083 0 6711,'-18'0'0,"1"2"0,-1 2 0,3 4 0,-1 0 0,1 1 0,-4 1 0,-3 4 0,-1 1 0,-2 3 0,-1-1 0,-1 2 0,2 3 0,-2 1 0,0-2 0,-2 1 0,-1 1 0,1 4 0,-4 2 0,-3 0 0,-5 3 0,2-1 0,0 0 0,0-2 0,-1 2 0,-1 2 0,0 2 0,0 2 0,3 1 0,1 1 0,4-4 0,2-4 0,3 0 0,3 0 0,4 0 0,1-4 0,5-1 0,1-5 0,3-2 0,7-1 0,-4-1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8.539"/>
    </inkml:context>
    <inkml:brush xml:id="br0">
      <inkml:brushProperty name="width" value="0.08571" units="cm"/>
      <inkml:brushProperty name="height" value="0.08571" units="cm"/>
    </inkml:brush>
  </inkml:definitions>
  <inkml:trace contextRef="#ctx0" brushRef="#br0">0 0 6640,'18'0'-93,"-1"0"0,1 0 0,-1 0 120,1 0 0,-1 0 0,2 0 0,3 0 59,1 0 1,6 0 0,-4 0-76,3 0 0,1 0 0,6 0 0,0 0 0,0 0 8,-1 0 0,1 6 0,2 0 0,2-2-143,2-2 0,0-1 1,-7 3-1,1 2 29,0-2 1,0 4-1,0-2 95,0-3 0,0 7 0,0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8.898"/>
    </inkml:context>
    <inkml:brush xml:id="br0">
      <inkml:brushProperty name="width" value="0.08571" units="cm"/>
      <inkml:brushProperty name="height" value="0.08571" units="cm"/>
    </inkml:brush>
  </inkml:definitions>
  <inkml:trace contextRef="#ctx0" brushRef="#br0">0 0 8355,'18'0'-736,"-1"0"590,1 0 0,-1 0 1,1 0 86,-1 0 1,3 0 0,1 0 0,4 0 104,2 0 1,4 0 0,8 0 0,2 0-137,-2 0 0,5 0 0,3 0 0,3 2 121,3 4 1,-1-4-1,2 4 1,5-2-44,5 1 0,-4-3 0,0 6 1,-4-2-78,-3 0 0,3 5 0,-11-3 0,-1 0-42,-3 0 1,-4 3 0,-4-3 0,-2 0 130,-2 0 0,-8 5 0,5-3 0,-9 7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9.645"/>
    </inkml:context>
    <inkml:brush xml:id="br0">
      <inkml:brushProperty name="width" value="0.08571" units="cm"/>
      <inkml:brushProperty name="height" value="0.08571" units="cm"/>
    </inkml:brush>
  </inkml:definitions>
  <inkml:trace contextRef="#ctx0" brushRef="#br0">8 35 8185,'-8'10'-93,"8"-4"0,10-4 1,7-2 21,7 0 0,3-2 1,10-2-1,2-2-169,1 2 1,13-3-1,-5 1 1,3 2 307,5 2 1,-4-4 0,8 0-1,1 2-57,3 2 1,4 2 0,1 0-1,1 0-53,0 0 1,4 0-1,-2 0 1,-2 2 29,3 4 1,-3-4 0,6 4-1,-4-4-49,-3-2 0,1 0 0,0 0 0,0 0 66,0 0 1,4 0-1,-3 0 1,-3 0-5,0 0 0,-6 6 0,0 0 1,-3-3-82,-9-1 1,3 0-1,-9 2 1,1 2-38,-4-2 0,-7 4 0,-2-3 117,-3-1 0,-8 6 0,4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55.555"/>
    </inkml:context>
    <inkml:brush xml:id="br0">
      <inkml:brushProperty name="width" value="0.08571" units="cm"/>
      <inkml:brushProperty name="height" value="0.08571" units="cm"/>
    </inkml:brush>
  </inkml:definitions>
  <inkml:trace contextRef="#ctx0" brushRef="#br0">1 18 6782,'0'-10'121,"0"3"1,0 9-172,0 3 0,0 5 0,0 8 0,0-1-31,0 1 0,0-1 0,0 0 0,0 1 13,0-1 68,0 1 0,8-1 0,1 1 0</inkml:trace>
  <inkml:trace contextRef="#ctx0" brushRef="#br0" timeOffset="638">525 280 7569,'10'0'-1160,"-1"0"954,-3 0 1,-2-6 369,8 0 20,-9 1-79,5 5 0,-10 0 1,-4 0-75,-5 0 1,-5 0 0,-1 0 0,-1 0 8,1 0 0,-3 0 1,-1 2-1,-2 1-6,2 3 1,1 6 0,3-4 0,-1-1-44,1 1 0,-1 6 0,1-3-39,-1 5 0,9-4 20,3-1 0,12-1 1,5 2-1,5-5 11,1 1 1,3-6 0,1 4-1,4-4-2,2-2 1,-3 0-1,3 2 1,-2 2 8,-4 1 1,-1 1 0,-3-4 0,1 2 18,-1 2 1,1 2-1,-1-4-25,1 1 0,-1 9 12,1-2 0,-7 1 0,-1 1-26,-2-3 1,-3 1 0,-6 6 60,-5-1 1,-4 0-1,-7-1 34,-1-4 1,-5 1-1,-1-5 1,1 0 42,-2-1 0,0-1 0,-6-4 0,4 2-16,1 2 0,1 0 0,4-6 0,-3 0-12,3 0 0,2 2 0,1 2 0,1 1-50,-1-1 1,1-2-304,-1-2 1,3 8-325,3 4 0,4-3 597,8 3 0,0-8 0,0 4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9.231"/>
    </inkml:context>
    <inkml:brush xml:id="br0">
      <inkml:brushProperty name="width" value="0.08571" units="cm"/>
      <inkml:brushProperty name="height" value="0.08571" units="cm"/>
    </inkml:brush>
  </inkml:definitions>
  <inkml:trace contextRef="#ctx0" brushRef="#br0">78 0 7707,'-17'0'-1458,"-1"6"1741,1 0 0,5 0-227,1-6 0,9 0-187,2 0 1,9 0-1,15 0 1,3 0 101,0 0 0,6 0 0,-2 0 0,6 0 27,4 0 0,13-2 0,-2-2 0,5-2 13,3 2 0,2 2 0,10 2 0,1 0-8,3 0 1,2 0 0,-3 0 0,5 0 7,-1 0 1,7 0-1,-7 0 1,3 0-35,-1 0 1,-7 0-1,2 2 1,-8 2 8,-10 2 0,0 6 1,-13-7-1,-1 1-361,-3 2 375,-12-6 0,4 13 0,-6-5 0</inkml:trace>
  <inkml:trace contextRef="#ctx0" brushRef="#br0" timeOffset="806">2226 157 7922,'18'0'-467,"-1"0"0,-5 0 1,0 0-1,3 0 553,6 0 0,-1 0 0,5 0 0,-2 0-21,1 0 0,7 0 1,-2 0-1,4-2-124,2-3 1,3 3 0,-1-4 0,-4 4 38,0 2 0,0 0 0,2 0 0,-2 0 12,-4 0 1,2 0 0,-5 0-1,-1 0-60,0 0 1,0 0-1,-3 0-6,1 0 1,0 0 73,-5 0 0,-1 0 0,1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6.845"/>
    </inkml:context>
    <inkml:brush xml:id="br0">
      <inkml:brushProperty name="width" value="0.08571" units="cm"/>
      <inkml:brushProperty name="height" value="0.08571" units="cm"/>
    </inkml:brush>
  </inkml:definitions>
  <inkml:trace contextRef="#ctx0" brushRef="#br0">1311 0 6613,'0'12'8,"-2"-2"42,-4-3 1,2 5 0,-8-4-1,-1 1 6,-3 5 1,3-4 0,-3 1 0,-3 3-30,-1 2 1,-5 3-1,0 2 1,-2 3-9,-4-3 1,-4 6-1,-6 2 1,-4 4-47,1 2 0,-7 0 0,5 0 1,-5-2-7,-1-4 1,5 4 0,1-4 0,-3 4-40,-1 2 1,-1 0 0,3-2 0,1-2 39,-1-2 0,5 0 0,2 4 0,4-4-137,2-5 0,8-5 1,6-2-1,5-1 169,5-4 0,-1 3 0,-5-5 0</inkml:trace>
  <inkml:trace contextRef="#ctx0" brushRef="#br0" timeOffset="387">1206 646 6259,'-2'-9'212,"-4"3"-123,-6 4 0,3 2 1,-3 0-20,-1 0 1,3 0-1,-2 0 1,-1 0-48,-3 0 1,-1 0 0,-1 0-1,-1 2-20,-5 4 1,-3 3 0,-8 9 0,0-1 2,0 1 0,-7-1 0,-5 1 0,-3-1-101,-3 1 0,1 5 0,-2 2 0,-3 2 76,-1 4 1,0-3 0,6-1 0,1-2-8,5-4 1,-3 7-1,8-1 1,2 2 1,3 0 0,8-8 1,7 3-1,6-5-267,3-2 291,8 1 0,-11-1 0,5 1 0</inkml:trace>
  <inkml:trace contextRef="#ctx0" brushRef="#br0" timeOffset="670">1031 961 8355,'18'0'-680,"-9"0"1,-3 0 0,-12 0 696,-5 0 1,-3 2 0,-1 2 0,-1 3 1,-3 3 1,-8 0 0,1 3 0,-1-1-41,-4 2 0,-4 7 0,-4 2 0,-1-1-59,1-3 0,-4-2 1,0 1-1,1-1-76,-1 1 156,-5 7 0,11-6 0,-6 7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50.414"/>
    </inkml:context>
    <inkml:brush xml:id="br0">
      <inkml:brushProperty name="width" value="0.08571" units="cm"/>
      <inkml:brushProperty name="height" value="0.08571" units="cm"/>
      <inkml:brushProperty name="color" value="#E71224"/>
    </inkml:brush>
  </inkml:definitions>
  <inkml:trace contextRef="#ctx0" brushRef="#br0">36 192 8355,'17'0'-476,"-7"0"1,0 0-1,-7 2 1,3 4 563,-2 6 0,0 1 0,0 1 0,2-2 9,-2 1 1,-2 3-1,0 1-44,3 1 0,-3-1 0,6 0 0,-2 1-74,0-1 0,1 1 0,-3-1 0,2 1 1,0-1 16,2 1 0,-6-7 1,4 1-75,-5 2 0,-1 1-397,0 3 272,0-1 1,-1-7 202,-5-4 0,-4-4 0,-7-2 0</inkml:trace>
  <inkml:trace contextRef="#ctx0" brushRef="#br0" timeOffset="491">1 419 7924,'0'-17'-384,"0"-1"0,0 1 0,0-1 0,0 1 0,0 0 362,0-1 0,0 1 0,0-1 0,2 3 60,4 3 1,-4-4 0,3 5 0,-1-3 96,2 3 0,-2-5-28,8 4 1,-1 3 0,7-1-71,-1 2 0,1-3 0,-1 5 0,1 2-20,-1 2 0,0 2 0,1 0 0,-1 0 5,1 0 1,-1 0-1,1 0-50,-1 0 1,1 2 34,-1 4 1,-1 3-1,-5 9 1,-5-1-9,-4 1 1,-2-1 0,0 1 0,0-1 2,0 1 0,0-1 0,-2-1 0,-2-3-9,-2-1 1,-7-2 0,1 3 0,-3-3-25,-3-2 0,1 3 1,-1-5-1,1-2 25,-1-2 1,1 4 0,-1 0 3,1-3 1,0 5-16,-1-2 175,8 0-64,3-6 0,14 0 1,5 0-3,4 0 1,1 0 0,0 0-1,1 0-46,-1 0 1,1 2 0,1 2 0,1 3-3,-3 3 1,10-4 0,-9 4-117,1-3 0,1 5 1,-3-4-120,0 2 0,1-7 0,-1 3-510,1-4 701,-1-2 0,9 8 0,1 2 0</inkml:trace>
  <inkml:trace contextRef="#ctx0" brushRef="#br0" timeOffset="961">664 367 8355,'12'0'-680,"0"0"1,-1 0 673,7 0 1,-7 0-1,1 0 57,2 0 1,1-6-54,3 0 1,-1-1-1,1 3 27,-1-2 0,-5 0 1,-3 4-177,-1-4 1,4 2 109,-6-7 0,-1 5 79,-5-6 0,-1 8-39,-5-1 1,-4 3 0,-7 2 22,-1 0 0,1 0 1,-1 2-1,1 1 13,-1 3 1,1 8 0,-1-4 0,3 1 35,3 1 0,-1-6 0,7 5 1,2 3 46,2 1 0,2 3 0,0-1-85,0 1 1,0-1 0,2-1-1,4-3-44,5-1 0,5-8 0,-1 4 0,1-3 10,1 1 0,-3 0 1,9-6-1,-1 0-117,1 0 0,4 0 0,8 0 0,0 0-298,0 0 0,2-6 416,3 0 0,5-15 0,7 2 0</inkml:trace>
  <inkml:trace contextRef="#ctx0" brushRef="#br0" timeOffset="1888">1503 262 8123,'-6'-11'-1227,"-2"1"1142,-2 2 1,1 0-1,-5 4 1,3-1 146,-3 1 1,-2 2 0,1 0 0,1-2-20,3-2 0,-1 0 0,-5 6 0,-1 0 14,1 0 0,1 2 0,3 2 0,1 4-55,-2 2 1,-1-1-1,-1 5 1,3-2 13,1 1 0,8 3 0,-2 1-28,4 1 0,2-7 0,0 1-13,0 1 1,8-5 0,4-2 0,3-4 16,3-2 0,-1 0 0,1 0 1,-1 0 1,1 0 0,5 0 1,0 0-1,-1-2-7,-3-4 1,-2 2 0,1-5-24,-1 1 0,-5-4 0,-2 4 57,-3-1 0,1-1 1,-4-4 63,2 3 0,0 5 64,-6-6-37,0 8-80,0-3 1,0 9 0,0 3-15,0 7 0,2 2 0,2 1 0,3 1-19,3 3 0,-4 2 1,4-3-1,-1 1 10,1 5 1,0-3 0,3 6 0,-3-2-27,-2-3 1,3 3-1,-5-2 1,0 1 17,2 1 1,-6-6-1,4 4 1,-3-3 4,3-3 0,-4 1 0,4-1 0,-4 1-5,-2-1 1,-6-5 0,-2-2-1,1-1 3,-1 1 1,-6-6-1,3 2 1,-5-4-7,-1-2 0,-1 0 0,1 0 1,-1 0-73,1 0 1,-1 0 0,1 0 59,-1 0 0,7-6 0,1-2 0,2-2-32,4-3 0,2 3 1,2-2-1,0-1-46,0-3 1,0-1 0,2-1 0,4 1 27,6-1 0,1 1 0,1-1 0,-2 1-15,1 0 1,1-7 0,-1 1 0,-1 2 60,2 1 0,-5-3 1,1 0-1,0 1 32,-1 3 1,1 1 0,4 1-1,-5-1 13,-1 1 0,6 0 1,-3-1-3,5 1 0,-1-1 0,-1 3 1,-4 1-11,-3 2 0,5 7 0,-4-5 0,0 0-4,-1 0 0,1 7 1,-4-5-1,4 2 20,2 0 0,-5 0 0,5 4 114,-2-3-101,-2 3 1,-6-4 18,0 12 0,0-2 0,-2 5 1,-2 1 59,-2 0 0,0 1 1,6 7-13,0-1 1,0 1 0,0-1-82,0 1 1,6-1-1,2-1 1,1-3-10,5-1 0,-4-6 0,1 3-15,3-1 1,1-2 0,3-6-406,-1 0 1,1 0 0,-1 0-414,1 0 812,-1-8 0,1-2 0,-1-7 0</inkml:trace>
  <inkml:trace contextRef="#ctx0" brushRef="#br0" timeOffset="2070">1922 0 8177,'-18'0'0,"1"0"-723,-1 0 0,1 0 636,0 0 1,-1 0-88,1 0 0,7 2-208,4 4 382,4-4 0,2 13 0,0-5 0</inkml:trace>
  <inkml:trace contextRef="#ctx0" brushRef="#br0" timeOffset="2480">2184 140 7706,'17'0'-1230,"-5"0"1491,0 0 0,-9-2-144,3-4 1,-12 4-47,-5-4 0,-5 4 0,1 4 0,1 2-83,3 2 1,-1 8 0,-4-3 0,3 3 8,1-2 1,6 7 0,-3-4 10,1 5 0,2-5 1,6 9-55,0-5 1,8-3-1,3-5 1,5-5 17,1-4 0,1-2 0,1 0 1,3 0 1,1 0 1,6 0-1,-4-2 1,1-2 41,-1-2 0,-2-7 0,-6 1 0,1-1 15,-1 1 1,-1-4 0,-2 5 34,-3-5 0,-7-1 0,2-1-68,-4 1 0,-4 1 0,-2 3 0,-4 3-80,-1 2 1,3-3 0,-6 5 44,-2 2 0,-1 2 1,-3 2-367,1 0 0,0 6 403,-1 0 0,1 7 0,-1-3 0</inkml:trace>
  <inkml:trace contextRef="#ctx0" brushRef="#br0" timeOffset="2908">2568 140 8120,'18'0'-484,"-1"-2"599,0-4 1,-1 2-1,-2-5-327,-3 1 1,1 2 0,5 6 295,1 0 1,-7 0-1,1 0 10,2 0 1,1 2-98,3 4 1,-3 3 0,-1 9-13,-3-1 1,-7-5-1,2 0 1,-2 1 30,2 3 1,-4-5 0,4 1-232,-5 2 1,-8-7 114,-5-1 0,2 2 78,-1-2 0,7-2 35,-2-10 1,4-4 0,2-7-33,0-1 1,0 7-1,2-1 2,4-2 1,4-1-1,7-1 1,0 3 11,1 1 0,-1 8 0,1-2 1,-1 4 14,1 2 0,1 0 1,3 0-1,1 0 0,-2 0 1,-1 0 0,-3 0-1,1 2-20,-1 4 1,-1-2 0,-3 8 0,-3 1-3,-2 3 0,-3 3 1,-5 3-1,0 1-465,0-2 477,0 6 0,-7 1 0,-3 6 0</inkml:trace>
  <inkml:trace contextRef="#ctx0" brushRef="#br0" timeOffset="3400">2149 1100 7703,'-12'0'-473,"1"0"1,5 0 617,-6 0 1,6 0 40,-5 0 1,7 8-302,-2 4 1,4 3 122,2 3 1,6-7 0,2-1 0,1-2-35,5-4 0,1-2 0,3-2 27,-1 0 0,9 0 1,-1-2-9,-4-4 1,2 2 0,-11-6 0,2 1 28,-3-1 1,-1 4 0,-6-5 0,2-3 54,-2-2 0,-2 5 1,-2-1-1,0-1-46,0-3 0,0 4 1,-2 3-1,-4 1-31,-6 4 0,-3 2 0,-3 2-165,1 0 0,-1 0 0,1 2 0,1 4 52,5 6 0,-3-3 0,8 3 1,0 1 112,-1 3 0,5 1 0,-6 1 0</inkml:trace>
  <inkml:trace contextRef="#ctx0" brushRef="#br0" timeOffset="3783">2638 891 8029,'6'-12'-918,"0"1"1,-1-1 1344,-5-6 1,-2 9-257,-3 3 0,1 4-138,-8 2 1,6 0 0,-3 2-1,-1 4-24,0 5 1,6 5 0,-2 1 0,5 3-45,1 3 1,0-2 0,0 9 0,0-1 8,0-2 1,5 6-1,3-4 1,2 4 18,3 2 0,-3 0 1,2-2-1,1-2 9,3-2 0,-1-2 1,-1 4-1,-4-4 5,-3-1 1,5-3 0,-4-4 0,0 3-9,-1 1 0,-1 0 0,-6-5 0,0-1-25,0 1 1,0-7 0,-2 1-29,-4 1 0,3-3 0,-9 0 0,-2-2-103,-1-5 1,3-1-1,0-2 1,-1 0-26,-3 0 0,-3 0 0,-2 0 182,-3 0 0,1-7 0,6-3 0</inkml:trace>
  <inkml:trace contextRef="#ctx0" brushRef="#br0" timeOffset="3924">2463 1362 8073,'18'0'-1092,"-7"-2"1022,1-3 0,0 3 0,5-6 0,3 2 149,3 0 0,-2-5 1,6 3-1,0 0-24,1 0 0,-1 3-55,2 5 0,4-8 0,-6-2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55.753"/>
    </inkml:context>
    <inkml:brush xml:id="br0">
      <inkml:brushProperty name="width" value="0.08571" units="cm"/>
      <inkml:brushProperty name="height" value="0.08571" units="cm"/>
      <inkml:brushProperty name="color" value="#E71224"/>
    </inkml:brush>
  </inkml:definitions>
  <inkml:trace contextRef="#ctx0" brushRef="#br0">437 403 7966,'-9'-8'-536,"-5"4"1,6-8 533,-1-1 0,3 5 0,-6 0 90,-2 1 0,5 5 0,-3-4-15,-1 4 1,3 2 0,-2 0-78,-1 0 0,-3 0 1,-1 0-1,-1 0 21,1 0 0,-1 8 0,-1 3 0,-3 5-29,-1 1 1,-2 3-1,4 1 1,-3 2 2,3-1 0,4-3 1,3 0-1,4 3 6,2 1 1,3-6-1,5-5 1,0 2 10,0 1 0,2 3 0,3-1-8,7 1 1,4-9 0,1-3 0,1-2 1,-1 2 1,0-4 0,1 4 0,-1-4-67,1-2 1,-1-2-1,1-4-12,-1-6 0,1-1 0,-3-1 0,-1 2 64,-3-1 0,-5 3 0,4-2 0,-2-1 46,-4-3 1,0 5 0,-1-1 13,3-2 1,0-1 191,-6-3-71,0 9-253,0 1 1,0 10 75,0 4 0,0-2 1,2 7-1,2 3-30,2 1 1,5-3-1,-3-2 1,2-1-163,3 1 1,3-6 0,1 2 0,1-2 199,-1 2 0,9-5 0,1 7 0</inkml:trace>
  <inkml:trace contextRef="#ctx0" brushRef="#br0" timeOffset="338">979 333 8030,'-18'0'-963,"7"0"0,-1 0 1245,-2 0 1,-1 0-51,-3 0 1,7 0-136,-1 0 1,6 0-1,-3 2 1,-1 2-80,0 1 0,6 3 1,-4-4-1,3 4 35,-1 2 0,-6-5 1,6 7 12,3 2 1,1 1 0,2 3-34,0-1 1,0 1 0,0-1-46,0 0 1,7-5-1,5-2 0,3-2 1,3 3-1,1-5 1,3-2-181,1-2 0,0-2 1,-3 0-1,1 0-209,2 0 1,6 0 400,-5 0 0,7 0 0,-4 0 0</inkml:trace>
  <inkml:trace contextRef="#ctx0" brushRef="#br0" timeOffset="798">1555 333 8355,'10'0'-567,"-3"0"0,-8 0 0,-3-2 808,-2-4 1,-8 4-1,3-4-269,-5 4 0,4 2 0,1 0 0,-3 0 138,-1 0 1,-3 0 0,3 2-36,3 4 0,-2-2 0,7 8-12,-3 1 1,6 3-1,-2 1-93,4 1 1,2-1 0,0 1 0,0-1-37,0 1 1,2-7 0,4-1-8,6-2 0,3 3 0,3-5 1,1-2-124,4-2 1,-3-2 0,5 0 0,-2 0 195,1 0 0,14-8 0,-1-2 0</inkml:trace>
  <inkml:trace contextRef="#ctx0" brushRef="#br0" timeOffset="1193">1869 420 8355,'0'18'0,"2"-9"-804,4-3 629,-4-4 0,14-2 0,-5 0 175,5 0 1,1-6 0,1-2-122,-1-1 0,1 5 1,-1-4 104,1 0 1,-9 4 0,-1-5-47,0 1 0,-4-4 0,5 5 90,-1-3 0,-2 4 40,-6-6 1,-8 9-14,-3-3 1,-5 4 0,-1 2-26,-1 0 0,1 6 0,-1 1 0,3 3 19,3 4 0,-4 1 0,5 3-27,-5-1 0,7 1 0,3-1 0,4 1-5,2-1 0,2-5 0,4-3 1,3 1 9,1 0 1,11-6-1,-1 1 1,3-3-97,2-2 0,6 0 0,-2 0 69,4 0 0,2-7 0,0-3 0</inkml:trace>
  <inkml:trace contextRef="#ctx0" brushRef="#br0" timeOffset="1732">2516 298 8156,'-10'8'-56,"-6"-6"1,14 7-164,-3-3 0,3 4 0,2 7 271,0 1 1,0-1 0,0 1 0,2-1-30,3 1 1,-3-1 0,6 2 0,-2 3-31,0 1 0,1 0 1,-3-5-1,2-1-61,-2 1 0,0 5 1,0 0-86,2-1 1,-1-3-1,-5-1-86,0-1-188,0-7 321,0-3 1,0-8-1,-1-3 62,-5-2 0,4-8 0,-6 3 0,2-5 28,0-1 1,-5-7-1,5 1 1,0 2 31,-2 1 1,4-3-1,-5 0 1,1-1-30,4-1 1,2 6 0,2-4 0,0 3 91,0 3 1,2-1-1,4 3 1,6 1-25,3 2 0,3 7 0,-1-5 1,0 2-21,1 4 0,5-3 0,2 1 0,1 2 36,-1 2 0,4 2 0,-6 0 0,-1 0-28,-3 0 1,-2 0 0,1 2-39,-1 4 0,-7-2 0,-4 7 34,-4 3 1,-2-5 0,-2 1 0,-4 0-9,-6 0 1,-3-1 0,-3 5 0,-1-4-28,-4-3 0,3 5 0,-5-4 1,2-1 17,0 1 1,1 0 0,9-4 0,1 2-229,-2-2 1,5-2 205,-3-2 0,0 0 0,-5 0 0</inkml:trace>
  <inkml:trace contextRef="#ctx0" brushRef="#br0" timeOffset="2024">3057 88 8355,'10'0'-891,"5"0"0,-13 2 993,4 4 1,-4 4 0,0 7 58,4 1 0,-4 1 0,3 2 0,-1 3-80,2-3 0,-4-2 0,4 1 0,-2 1-100,2 3 0,-5-1 0,5-6 0,-2 1 48,2-1 0,-4 1 0,4-1-482,-4 1 1,-2-1-537,0 1 989,0-1 0,0-7 0,0-3 0</inkml:trace>
  <inkml:trace contextRef="#ctx0" brushRef="#br0" timeOffset="2215">2970 368 8288,'17'-10'-68,"1"4"0,-1 2 0,2 0 0,3-1-102,1 1 1,2 2 0,-3 0-1,3-2 124,2-2 1,-4 0-1,4 6 1,1 0-1020,-1 0 1065,2 0 0,6 0 0,0 0 0</inkml:trace>
  <inkml:trace contextRef="#ctx0" brushRef="#br0" timeOffset="2678">3808 245 8355,'0'-9'-460,"-6"-1"1,-2 6 281,-1-2 1,3 1 0,-6 5 279,-1 0 1,-3 0 0,-1 0 14,-1 0 1,1 0 0,-1 1-68,1 5 1,-1 4-1,3 7 1,1 1-104,2-1 0,9 1 0,-3-1 0,4 1 7,2-1 0,0-5 0,0 0-17,0 1 1,2 1-1,4-3 1,3-3 2,1 0 0,6-6 0,-5 4 29,5-4 0,-1-4 0,-1-2 0,-3-4 2,3-2 1,2 4 0,-1-5 0,-1-1 8,-3 2 0,-1-5 0,4 3 1,-5-3 35,-1-3 1,-2 7 0,-4-1-18,4-2-21,-4-1 249,5 5 0,-7 4-88,0 12 0,0 4 1,0 7-147,0 1 0,0-1 1,2-1-1,2-3-185,2-1 1,2 0-34,-2 5 1,3-1 141,9-5 0,-7-3 83,1-8 0,0 0 0,5 0 0</inkml:trace>
  <inkml:trace contextRef="#ctx0" brushRef="#br0" timeOffset="3131">4105 245 8355,'0'-17'-2269,"2"5"2411,4 1 1,-3 7-1,7-4 26,-2 0 1,0 6 0,-3-3 17,7 3 0,-2 2 0,1 2-108,3 3 0,2 3 0,-1 6 1,-1-3-90,-3 3 0,-7-4 0,4 1 1,-2 3-118,0 1 1,-1 3-1,-5-1 61,0 1 0,0-7 34,0 1 0,0-6 1,-2 4-15,-3-3 29,3-1 0,-6-8-27,8-4 1,0-3 0,0-9 12,0 1 1,2-1 0,2 1-1,4 1-4,1 5 0,3-5 0,3 5 0,-1-3 21,-2 2 1,1-1-1,9 7 1,1 2 63,-2 2 0,-1-4 1,-3 0-1,1 3 47,-1 1 0,0 2 0,1 0 1,-1 2-32,1 3 0,-1-3 0,1 6 1,-1 0-14,1 3 0,-3-1 0,-3 2 0,-4-1-200,-1-1 0,-5 6 0,4-5-205,-4 5 1,-2-4-289,0-1 641,0 1 0,0-2 0,0-3 0</inkml:trace>
  <inkml:trace contextRef="#ctx0" brushRef="#br0" timeOffset="3821">5048 71 8181,'10'-8'-511,"-3"-2"55,-7-7 550,0-1 0,-2 9-174,-3 3 0,-5 4 0,-6 4 106,5 4 0,-3-2 0,6 7 0,1 3 29,-1 1 0,-4 3 0,6-1 0,2 1-24,3-1 1,1 7-1,0-1 1,0-2 10,0-1 0,0-3 0,0 0 0,0 1-126,0-1 1,1 1 86,5-1 0,4-1 1,7-4 2,1-7 1,-1 3 0,1-2 0,-1-2 7,1-2 1,-1-2 0,1-2 0,-1-2-25,1-2 0,-1-6 1,2 5-1,3-1 3,1 0 0,0-5 0,-5 3 0,-3-2 1,-3 1 1,4-1 0,-5-6 0,3 1 2,-3 0 1,3 5 0,-8 0 0,0-1-5,1-3 1,-5-1 0,4-1 0,-4 1-60,-2-1 0,0 7 61,0-1 1,-8 2 0,-3-1 6,-5 5 1,5 4 0,-1 4-1,-2 2-36,-1 2 1,-3 5 0,1-3-13,-1 2 1,1 1-1,1 7 62,5-1 0,-3 1 0,8-1-19,2 1 1,3-1-1,1 1 1,1-3 70,5-3 1,-2 3-1,8-3-2,1 3 0,3-5 0,-1-2 1,-1-2-27,-2 0 0,-1-1 0,7-5 1,1 0-8,4 0 0,-3 0 1,5 0-1,-2 0-8,1 0 1,-1 0 0,-4 0 0,3 0 24,1 0 1,0-2-1,-5-1-2,-1-3 1,1-2 0,-1 4-278,1-2-63,-9-7 1,-1 9-728,-8-8 1019,0 8 0,0-11 0,0 5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8:07.756"/>
    </inkml:context>
    <inkml:brush xml:id="br0">
      <inkml:brushProperty name="width" value="0.08571" units="cm"/>
      <inkml:brushProperty name="height" value="0.08571" units="cm"/>
      <inkml:brushProperty name="color" value="#E71224"/>
    </inkml:brush>
  </inkml:definitions>
  <inkml:trace contextRef="#ctx0" brushRef="#br0">18 315 6323,'-10'0'483,"3"-2"-490,7-3 160,0 3 101,0-14-147,0 14-46,0-6-94,7 8 0,3 0 45,8 0 0,-7 0 1,1 0 1,1 0 0,3 0 1,1 0-1,1 0-24,-1 0 1,1 0-1,-1 0 1,1-2-128,-1-3 0,1 3 0,-1-4-66,1 4 1,-1 2 0,1 0-46,-1 0 0,-5 0 248,-1 0 0,1 0 0,5 0 0</inkml:trace>
  <inkml:trace contextRef="#ctx0" brushRef="#br0" timeOffset="505">629 141 8007,'6'-12'-213,"2"2"1,2 3 188,3 3 0,-3 0 0,2 0 0,1-2 66,3 2 1,1 2 0,1 2-13,-1 0 0,-5 0 0,-3 2-107,-1 4 1,4 4-1,-6 7 46,-3 1 1,-1-1 0,-2 1 0,-2-1-11,-3 1 0,1-1 1,-6 0-1,2 1 2,4-1 1,-3 1-1,-1-1 43,-2 1 0,4-1 40,-5 1 1,7-7-40,-2 1 112,4-8 0,4 4-82,4-8 1,4 0-1,5-2 1,-1-2 70,-3-2 0,1 0 0,5 6-84,1 0 1,-1 0 0,1 0-1,-1 0-15,1 0 0,-1 0 0,1 0-123,-1 0 1,1 0 0,-1 0-114,1 0 1,-1 0 0,0 0-200,1 0 1,-1 6 427,1 0 0,-1 0 0,1-6 0</inkml:trace>
  <inkml:trace contextRef="#ctx0" brushRef="#br0" timeOffset="662">1310 333 8355,'10'0'-1684,"-2"-2"1973,-8-4 1,0 2-25,0-7 1,-2 7-1245,-4-2 334,4 4 645,-6 2 0,1 0 0,-3 0 0</inkml:trace>
  <inkml:trace contextRef="#ctx0" brushRef="#br0" timeOffset="1326">1520 71 8223,'0'-10'-30,"0"2"1,0 6 0,2-1 0,4-3-4,5 2 1,5 2-1,1 2 61,1 0 1,-1 0 0,1 0 0,-1 0-70,1 0 0,-1 0 0,1 0 22,-1 0 1,1 0 0,-3 2-133,-3 4 0,1 3 57,-7 9 0,0-1 1,-6 1 14,0-1 1,-2 1 0,-4-1 16,-5 1 1,-5-7-1,-1 1 72,-1 1 1,1-5-1,1 0 106,4 0 0,3-6-60,3 4-45,4-5 1,2-1-1,12 0-14,3 0 0,3 0 0,-1 0 58,1 0 0,-1 0 0,1 0 45,-1 0 1,0 0 0,1 0-49,-1 0 0,-5 2 1,0 2-19,1 2 1,1 8-1,-1-5-74,-1 1 0,-8 6-81,2-5 1,2 5 97,-3 1 1,1-5 0,-8-2-1,-2-1 18,-1 1 0,-9-6 0,2 4 0,-3-3 2,-3 1 1,1 0 0,-3-4 0,-1 2-87,-2 2 0,0 0 1,3-6-1,-3 0 0,3 0 1,-3 0-678,4 0 766,9 0 0,10-8 0,10-2 0</inkml:trace>
  <inkml:trace contextRef="#ctx0" brushRef="#br0" timeOffset="1889">2026 123 8215,'0'-17'-563,"2"1"0,4 5 661,6 5 0,-2-2 1,1 2-1,3 0-37,1-1 1,9 5-1,1-6 1,0 2 4,0 0 1,4 0 0,-3 5-1,-1-3-54,0-2 0,4 0 0,-6 6 0,-1 0-89,-3 0 0,-7 2 1,0 4 71,1 5 0,-5-1 1,-2 2-1,-4 1-118,-2 3 0,0-5 0,-2 1 1,-2 2 111,-2 1 1,-8 1-1,3-3 1,-3-1 12,3 2 0,-5-5 1,4 1 60,-3-2-12,-3 5-72,1-11 1,9 6 0,8-8 8,10 0 0,0 0 1,1 0-50,3 0 0,1 0 1,3 0 159,-1 0 0,1 0 0,-3 2-73,-3 4 1,3-2 31,-3 7 0,-4-5 1,-2 6-1,-3-1-23,3-1 1,-4 0 0,4-4-20,-4 5 0,-2 5 0,-2 1-11,-4 1 1,2-7-1,-7-1 36,-3-2 0,-1 3 0,-3-5 0,1-2-33,-1-2 1,-5-2 0,0 2 0,1 2-107,3 2 0,-4 0 1,-3-6-1,1 0-241,0 0 1,-4 0 338,6 0 0,-9 0 0,5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29.929"/>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definitions>
  <inkml:trace contextRef="#ctx0" brushRef="#br0">419 88 8093,'10'-8'-1907,"-2"6"1822,-8-6 1,0 7 104,0-5 0,2 2-32,4-8 51,-4 8 1,5-5 162,-7 3-35,0 4-25,0-6-141,0 8-28,0 0 115,0-8-65,8 6 260,-6-5-119,6 7 1,-6 0 0,2 2-175,1 3 0,1-1 1,-6 8-3,0 1 0,6 3 1,0 1-1,-2 1 39,-2-1 1,-2 3 16,0 3 0,0-4 0,2 7 0,2-3-26,1 0 1,1 1 0,-6-7 0,2 2 12,4 5 0,-4-3 0,4 6 0,-4 0-23,-2 1 0,0-5 0,2 6 0,1 0-29,3-2 1,0 6 0,-6-4-1,2 4-1,4 2 0,-4 0 0,4 0 0,-4 0-31,-2 0 1,0 2 0,1 2 0,3 1 13,2-1 0,0-2 1,-6-2-1,0 0 26,0 0 1,0 0 0,0 0-1,0-2 57,0-4 1,0 4 0,0-4 0,0 2-36,0-2 1,0 4 0,0-4 0,2 4 11,4 2 0,-4-6 0,4 0 0,-5 2-9,-1 2 1,0-4 0,2 1-1,2-1-14,2-2 1,0 6-1,-4-4 1,2 2-1,2-2 1,-1 2 0,-5-6 0,2 1-10,4-1 1,-4 4 0,4-4 0,-4 0 4,-2 1 0,0 3 1,2-4-1,2 0 1,2 0 0,-1 1 0,-5-5 0,0 2 26,0-1 0,6-3 1,0-2-1,-2 1 47,-2-1 1,-2 1 0,0-1 0,0 1-20,0-1 0,6 1 0,-1-1 21,-1 1 1,-2-1 15,-2 1 0,0-1-18,0 0 0,0-5 1,0 0 45,0 1 0,0-3 85,0 2-144,-7-8-139,5 3-605,-6-7 447,8 0 1,6-7 241,-1-5 0,9-4 0,-4-1 0</inkml:trace>
  <inkml:trace contextRef="#ctx0" brushRef="#br0" timeOffset="1080">53 3039 7632,'-10'0'412,"0"0"-748,4 0 188,4 0 0,-7 0 343,3 0-162,4 0 0,-6-7-103,8-5 1,0 2 78,0-1 1,8 1-4,4-2 1,3 3-1,3 5 3,-1-2 1,1 0-23,-1 6 1,-1 2-1,-3 2-4,-1 2 1,-8 7 0,3-3 12,1 0 0,-6 5-2,4-3 0,-4 3 0,-2 3 16,0-1 0,0 1 0,-2-3 47,-4-3 1,2 3 0,-5-3-55,1 4 0,-6-1 0,4-1 1,-1-5-2,-1-1 1,6 6 0,-5-5 12,-3 1 1,4 4-1,1-6 1,-1-1 59,0 1 1,6 0-51,-1-2 0,-3-2-103,2 7 1,0-5 46,6 6 30,0-1 0,2 5 59,4-5 1,4-3 0,7-8-34,1 0 0,-1 0 1,1 0-1,-1 0 6,0 0 0,1-2 0,-1-2 8,1-1 0,-1-1 0,1 6 0,-1 0-20,1 0 1,-1 0-80,1 0 1,-1 0 55,1 0 0,-7 0-569,1 0 121,-8 0-641,4 0 1093,-8 0 0,7-8 0,3-2 0</inkml:trace>
  <inkml:trace contextRef="#ctx0" brushRef="#br0" timeOffset="1254">559 3197 7871,'0'-12'607,"0"0"-1028,0 8 1,2-3-338,4 7 758,-4 0 0,6 7 0,-8 3 0</inkml:trace>
  <inkml:trace contextRef="#ctx0" brushRef="#br0" timeOffset="3391">856 2882 6772,'0'-10'644,"0"1"-600,0 3 0,2 4 5,4-4 0,-2 4-64,7 2 0,1 0 0,5 0-13,1 0 1,-1 0-1,1 0 1,-1 0 44,1 0 1,-1 0 0,1 0 0,-1 0 0,1 0 1,-1 0 0,0 0 3,1 0 0,-1 0-13,1 0 1,-3 8-40,-3 4 1,-4-3-1,-10 1 1,-2 0 23,-2-1 1,-5-3 0,3 6 0,-2 0 3,-4-3 0,-1 5 1,-1-6-1,3-1 0,1 1 1,1 0 0,-7-4 5,1 2 0,5-1 0,2-3 1,3 4-23,1-4 17,6 6 1,2-8 0,3 0-1,7 0 17,4 0 1,-5 0 0,1 0 0,1 0 86,3 0 0,1 0 0,1 0-33,-1 0 0,1 0 0,-1 0-71,1 0 0,-7 6 1,-1 1-28,-2 3 1,4-4-1,-7 6-16,-1 1 0,4 3-18,-2 1 1,0 1 82,-6-1 0,0 1 31,0-1 0,-8-5 0,-4-3-29,-3-1 1,-3 0-1,1-4 25,-1 2 1,1-1 0,-1-5 0,1 0-43,-1 0 1,7 0-1,-1 0-205,-1 0 1,-3 0-589,-1 0 35,-1 0 752,8 0 0,3-7 0,7-3 0</inkml:trace>
  <inkml:trace contextRef="#ctx0" brushRef="#br0" timeOffset="4109">1467 2795 6651,'0'-12'202,"0"1"1,2 5-1,4-4-135,6 2 0,-3 1 1,3 3 43,2-2 0,1 0 1,1 4-1,-3-2-28,-1-2 0,-1 1 0,9 5 0,1 0-51,3 0 0,-1 0 1,-6 0-1,1 0-61,-1 0 0,-5 0 0,-1 1 53,3 5 1,-6-2-1,-2 8-153,-4 1 1,-2 3 0,0 1 59,0 1 1,0-6-1,-2-1 25,-4 3 0,-4 1 0,-7 1 30,-1-5 1,1 3 0,-1-8-87,1-2-104,-1 5 139,9-7 0,3 6 81,12-8 1,3 0 0,9 0 44,-1 0 1,1 0-1,-1 0-43,1 0 1,-1 0 0,-1 2 35,-5 4 0,3-2-19,-8 7 1,5 1-1,-5 6 5,-2-1 0,-2-5 0,-2-1 22,0 3 1,0-4 0,0 1-30,0 3 0,-6-5 0,-2 1 1,1 0 36,-1 0 0,-6-5 0,3 5 83,-5-2 1,-1 0-1,-1-4-61,1 1 1,-1 1 0,1-6-15,-1 0 0,1 0 0,-1 0 1,1 0-28,-1 0 0,1 0 0,0 0-176,-1 0 1,1-6 0,-1 1-215,1 1 1,-1 2 0,1 2-358,-1 0 0,7 0 696,-1 0 0,0 7 0,-5 3 0</inkml:trace>
  <inkml:trace contextRef="#ctx0" brushRef="#br1" timeOffset="62762">664 1066 7092,'2'-16'-221,"4"3"267,5 1 1,-1 8-7,2-2 0,-7 5 0,7 1 0,2 0 0,1 0-56,3 0 1,1 0 0,4 0 0,5 0 5,-1 0 1,6 0-1,-4 0 1,4 0-16,2 0 1,0 0 0,0 0 0,-1 1-39,1 5 0,0-4 1,2 4-1,2-4 34,2-2 1,0 2-1,-5 2 1,3 2-260,2-2 0,-2 3 288,-10-1 0,4 0 0,-6-6 0</inkml:trace>
  <inkml:trace contextRef="#ctx0" brushRef="#br1" timeOffset="63081">734 1537 8137,'7'10'-657,"5"-4"536,4-4 0,3-2 0,2-2 1,3-2 163,-3-2 0,6 0 0,2 6 0,4 0-31,2 0 0,6 0 0,2 0 1,-1 0 21,1 0 0,4 0 0,-5 0 0,1 0-152,0 0 0,3 0 1,-5 0-1,-4 2-106,-6 4 1,2-2 0,-6 6-1,0-1 224,-3 1 0,1-4 0,-2 6 0,0-1 0,-5 7 0</inkml:trace>
  <inkml:trace contextRef="#ctx0" brushRef="#br1" timeOffset="63353">1013 1939 7705,'-25'10'-813,"6"3"0,-5-7 1265,5-2 0,7 4-280,1-2 0,9 5 1,2-5-208,9-2 1,7-2-1,3-2 1,5 0-9,5 0 0,9 0 0,5 0 0,2 0 26,3 0 0,3 0 0,1-2 0,1-2-5,-1-2 1,6 1 0,-2 5 0,-3 0-99,-5 0 0,-3 0 0,3 0 0,-3 0-60,-2 0 0,-8 0 0,-8 0 180,-2 0 0,6 7 0,-4 3 0</inkml:trace>
  <inkml:trace contextRef="#ctx0" brushRef="#br1" timeOffset="63566">1223 2306 8355,'-16'12'-202,"5"-1"-136,3-7 258,8 4 0,4-8 1,5-2-1,11-2 151,5-2 1,6-2 0,10 5 0,5-5-207,5-2 0,1 4 0,3-3 0,3 1 152,6 4 1,10 2 0,1 2-18,-1 0 0,6-8 0,-1-2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8:06.688"/>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definitions>
  <inkml:trace contextRef="#ctx0" brushRef="#br0">1503 0 5852,'-10'0'233,"2"0"0,10 0-116,4 0 0,-2 0-78,8 0 1,-7 6-45,7 0 0,-6 6 0,4-5 12,-3 3 1,-1-4 72,-6 5 0,0 1-15,0 6 0,0-7 0,0 1-4,0 1 1,0 3 0,0 1-24,0 1 0,0-1 1,0 1-15,0-1 0,2 1 1,2-1-1,2 1 1,-2-1 1,-2 1-1,0-1 1,1 1 0,3-1 0,2 0 0,-4 1 0,2-1-22,-2 1 1,3-1-1,-1 1 1,-2-1-20,-2 1 0,4 5 1,0 0-1,-3-1-3,-1-3 0,4 4 0,0 1 0,-2-3 12,-2-2 0,-2 5 0,0-1 0,0-2 0,0-1 1,0 3 0,0 0 0,0-1 16,0-3 1,0-2 0,0 1 0,0-1-3,0 1 0,0-1 1,0 1-1,0-1 26,0 1 0,0-1 1,0 1-1,2-1-23,4 1 0,-4-1 0,5 1 0,-1-1-3,0 0 1,2 1-1,-2-1-9,5 1 1,-3-1 0,0 1-8,0-1 0,-5 1 1,7-1-1,-2 1 3,-4-1 1,-2 1 0,0-1 0,2 0 1,1 1 1,1-1-1,-6 1 1,2-1 0,4 1 1,-4 5 0,4 0 0,-4-1 0,-2-3 0,5-1 0,1-1 0,-2 1 0,-2-1 1,4 0 0,0 1 25,-2-1 0,3 1-3,-1-1 1,6 1-1,-6-1-13,-2 1 1,-3-1-1,-1 1-9,0-1 0,0 1 1,0-1-1,0 0-3,0 1 0,0-1 0,0 1-4,0-1 1,0 1 0,0-1-1,0 1 36,0-1 0,0 1 1,2-1-1,2 1-24,2-1 0,2 1 0,-4-1-2,2 0 0,-1-5 1,-3 0-12,4 1 0,-4 3 0,4 1 1,-4 1 0,-2-1 1,0 1-1,0-1 2,0 1 0,0-1 0,0 1 3,0-1 0,0 0 0,0 1 1,0-1 1,0-5-1,0 0 1,0 1 1,0-3-4,0 2 0,0-1 51,0 7 0,2-7-17,4 1 0,-4 0 39,3 5 0,-3 1 0,-2-1-28,0 1 0,0-1 0,0 0-33,0 1 1,0-1 0,0 1 9,0-1 0,0 1 32,0-1 1,0 1 11,0-1 1,0-5-25,0-1 1,0-5-44,0 6 1,2-8 11,4 2-649,-4-4-135,6-2 775,-8 0 0,0-8 0,0-2 0</inkml:trace>
  <inkml:trace contextRef="#ctx0" brushRef="#br1" timeOffset="70230">1555 664 7400,'0'-18'-1153,"-2"9"1218,-4 3 1,-3 4-31,-9 2 1,7 0-1,-1 0 1,-2 0-1,-1 0 15,-3 0 0,1 6 0,-1 2 1,-1 1-45,-4 5 1,1 1 0,-7 5 0,-2 1-8,-2 2 1,-2 8-1,0-1 1,0 3 10,1 1 0,-3 1 1,-2 0-1,-2 0-10,2 0 0,4-2 0,4 0 0,2-2-45,-2 0 0,-2 6 0,0-8 1,2 2-75,2-2 1,2 2 0,-4-5 0,4-1 43,1 0 1,3-2 0,6-5 0,1-1 74,4 1 0,-3-7 0,3 1 0,-3 0 0,-3 5 0</inkml:trace>
  <inkml:trace contextRef="#ctx0" brushRef="#br1" timeOffset="70574">1415 1013 7706,'18'0'-1620,"-3"-2"1762,-3-4 69,4 4-164,-15-5 1,1 9 0,-11 3 0,-5 5-4,-5 0 1,-5 11 0,1-3 0,-6 3-54,-4 4 0,-8 2 0,-1 8 0,-3 0-62,-4 0 0,-1 6 1,-4 2-1,-3-1 69,-1 1 1,-2 4-1,4-5 1,-2 1-113,1 0 0,5 3 1,3-5-1,5-4 114,1-6 0,4 2 0,10-4 0,-4 4 0,6 2 0</inkml:trace>
  <inkml:trace contextRef="#ctx0" brushRef="#br1" timeOffset="70885">1450 1520 7920,'18'0'-1736,"-10"0"1787,-8 0 1,-8 5-1,-10 3-31,1 2 0,-6 2 0,-3 5 0,-3 1-68,-8-1 1,1 6-1,-11 2 1,-2 3 40,-1 3 1,-4 2 0,-3 4 0,-3 1-4,-2 3 0,-2 6 0,-4-5 1,2 1-39,2 0 0,2 3 0,-4-3 0,4-2 8,2-4 1,-2 1 0,7-8-1,7 1 29,3-2 1,5-2 0,7-6 0,3 1 10,7-7 0,4 3 0,1-9 0,1 9 0</inkml:trace>
  <inkml:trace contextRef="#ctx0" brushRef="#br1" timeOffset="71203">1119 2079 8029,'27'-6'0,"-4"0"-1636,-4 2 1992,-1-6-319,-8 1 1,-10-1 0,-12 4 0,-4 4-15,-1 2 0,-3 6 0,-1 2 0,-4 1 3,-2 5 0,-4 3 0,-8 5 0,-4 3-79,-1 2 1,-3 0 0,-5 4 0,-1-1-13,1 1 1,-1 2 0,1 1 0,0 1-6,-1 0 0,7-6 0,1-1 1,2-1 20,5 0 1,3-6 0,6 3-1,5-5-74,5-2 0,3 1 123,5-1 0,3-7 0,8 6 0,0-7 0</inkml:trace>
  <inkml:trace contextRef="#ctx0" brushRef="#br1" timeOffset="71427">961 2463 8148,'27'0'-137,"-9"0"0,-12 0 0,-12 0 0,-6 0-41,-3 0 1,-5 6-1,-1 1 1,-4 3 140,-2 4 0,-2 1 0,-6 5 0,2 1-3,4 2 0,-8 2 0,6-3 1,0 1-178,-2-2 0,0 5 0,-2-1 217,0 2 0,0-6 0,0 5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23.640"/>
    </inkml:context>
    <inkml:brush xml:id="br0">
      <inkml:brushProperty name="width" value="0.08571" units="cm"/>
      <inkml:brushProperty name="height" value="0.08571" units="cm"/>
    </inkml:brush>
  </inkml:definitions>
  <inkml:trace contextRef="#ctx0" brushRef="#br0">263 420 6487,'6'-12'-261,"-1"1"395,-1-3 0,4-1 62,-2-3 0,0 1-33,-6-1 1,-2 7 0,-4 1-161,-6 2 1,-3 2-1,-3 6 1,1 0 57,-1 0 1,1 8-1,-3 4 1,-1 3-136,-2 3 1,-6 5-1,5 0 1,3 1 49,2 1 1,7-6 0,2 5 0,3-5 21,3-2 1,2 1 0,2-1 0,0 1 6,0-1 0,2-5 0,4-2-4,5-3 1,5-1-1,1-6 1,1 0-49,-1 0 1,-5 0 0,-1-2 0,3-4-14,1-5 0,3-3 0,-3-1 0,-1-1 38,-2-3 0,-3-3 0,5 5 1,-4-1 193,-3 1 1,5 0-116,-6-1 1,6 6 234,-7 1 1,7 9-301,-6 2 0,2 2 0,-5 9 0,3 3-74,-2 2 0,4-5 0,-2 1 0,0 1-182,1 3 0,3-4 0,8-1-169,-1 3 433,8-6 0,-5 7 0,5-5 0</inkml:trace>
  <inkml:trace contextRef="#ctx0" brushRef="#br0" timeOffset="315">926 315 8355,'-7'-15'-301,"-5"3"0,-4 2 0,-1 7 1,0-3 283,-1 2 1,1 2-1,-1 2 123,1 0 1,-1 0 0,1 0 0,1 2-17,5 4 1,-5 1-1,6 7 1,-1-4-11,-1-3 1,6 7-1,-3-2 1,-1 3-48,0 3 1,6-1-1,-2 1-29,4-1 1,2 1-1,0-1 1,0 0-3,0 1 1,2-3-1,2-1 1,4-2-47,2 1 1,1-3-1,7 0 1,-1-3-142,1-3 1,1-2-1,3-2 1,1 0 49,-2 0 0,4 0 0,1 0 1,-1 0 134,0 0 0,6-7 0,-4-3 0</inkml:trace>
  <inkml:trace contextRef="#ctx0" brushRef="#br0" timeOffset="725">1206 350 7922,'11'0'-1257,"1"0"1489,-8 0 0,6-2-29,-4-4 0,-5 3 186,5-9-361,-4 8 0,-10-4 0,-3 8-36,-5 0 0,-1 2 0,-1 4 43,1 6 0,-1 3 1,3 3-1,1-1-30,3 1 1,7-1 0,-2 1-39,4-1 1,2 0-1,0 1 1,2-3-83,4-3 1,3 2 0,9-8 0,-1-3 22,1-1 1,5 4-1,2 0 1,3-2-12,3-2 1,-4-2 102,2 0 0,8-8 0,7-2 0</inkml:trace>
  <inkml:trace contextRef="#ctx0" brushRef="#br0" timeOffset="1618">1677 438 7922,'-17'9'-845,"-1"1"1,1-6 1654,-1 2-601,9-1-103,1 3 0,16-6 1,3 4-113,5-4 1,1-10 0,1-2-84,-1 1 0,1-1 1,-3 4-1,-1-3 26,-2-1 0,-3-6 1,5 7-1,-4-3 32,-3 0 0,1 1 75,-2-7 0,-6 3-11,0 3 1,-2 4 0,-10 8-25,-1 0 1,-3 8-1,-1 4 1,1 3-7,5 3 1,-3-1 0,6 3-4,-1 3 1,5 2 0,-2 4-36,4-6 1,4-3 0,4-5 14,5-3 1,5-4 0,1-8 0,1 0-52,-1 0 1,6 0 0,3 0 0,-1 0 14,0 0 0,4-6 0,-3-2 0,-1-1 7,0-5 1,4 4-1,-6-1 1,-1-3 7,-3-2 0,-1-1 0,-3 0 0,-1-1 33,-3 1 0,-1-1 0,2 1 145,-7-1 0,-3 1 99,-2-1 1,-2 9-8,-3 3 1,1 4-181,-8 2 0,6 6 1,-3 1-1,1 3-41,4 4 0,2 7 1,2 2-1,0 1-3,0 1 1,0-4-1,0 6 1,0 1-11,0-1 0,0-4 0,0 4 1,0-2-14,0-3 0,6 3 0,0-2 11,-2-1 1,-1-5-1,1-3-135,2-3 112,0-7 1,-6 2 0,0-12 11,0-5 0,0-5 0,0-1 0,0-3-33,0-3 1,0 1 0,0-5 0,0 0-24,0 0 1,0-2 0,0-6-1,0 2 39,0 4 1,0-2-1,0 6 1,0-1 39,0 1 1,6 2 0,2 7 0,1 3 65,5 1 1,-4 6 0,1-3-1,3 1-37,1 4 1,-3 2 0,0 2 32,1 0 1,3 0-1,1 0 67,1 0 1,-7 0-81,1 0 1,-2 2 0,1 4-18,-5 5 0,-4-1 0,-2 2 0,0 1-61,0 3 1,-6 1 0,-2-1-1,-1-3 26,-5-1 1,4-2 0,-1 3-239,-3-1 0,1-6 0,-1 4-117,2-3 1,7-1 352,-7-6 0,8 0 0,-4-8 0,8-1 0</inkml:trace>
  <inkml:trace contextRef="#ctx0" brushRef="#br0" timeOffset="1849">2533 71 8313,'18'-18'-295,"-7"9"322,1 3 0,-1 12 0,5 5-39,-4 5 0,1 1 0,-7 3 1,-2 1 77,-2 2 1,4 6 0,0-3 0,-3 1-152,-1 4 0,-2-4 0,0 0 0,0-2-189,0-3 0,-2-3 0,-1-1 0,-3-1-121,2 1 1,0-1 394,-2 0 0,-4 1 0,-7-1 0</inkml:trace>
  <inkml:trace contextRef="#ctx0" brushRef="#br0" timeOffset="2010">2516 315 7954,'17'-9'-125,"1"3"0,-1 4 1,0 0-1,1-2-196,-1-2 1,7 0 0,-1 6 320,-2 0 0,7-7 0,-1-3 0</inkml:trace>
  <inkml:trace contextRef="#ctx0" brushRef="#br0" timeOffset="2430">3232 193 8355,'-8'10'-480,"-4"-4"434,5-4 0,-9-4 0,4-2-45,-3-2 1,-5 0 0,-1 6 0,-4 0 143,-2 0 0,5 6 0,-3 2 1,2 1 37,0 5 0,-7 1 0,7 3 0,2 1-74,1 5 0,5-5 0,3 4 1,6-3-116,4-3 0,2 1 0,0-1-12,0 1 1,2-3-1,4-3 1,6-6 38,3-5 0,3-1 0,1 0 0,3 0 29,1 0 1,6-5-1,-4-3 1,0-2 22,1-3 1,-3-3-1,-4-1 1,3-1 30,1 1 0,0-7 0,-5 1 1,-3 2-6,-3 1 1,3-3-1,-5 0 163,0 1 1,0 9 176,-5 1 0,-1 8-198,8-1 1,-8 5-1,2 5-129,-4 7 1,-2 4 0,0 1-1,0 0-212,0 1 1,0-1 0,0 1-113,0-1 1,0 1 0,1-3-177,5-3 1,-2-2 479,8-5 0,-1-3 0,7 6 0</inkml:trace>
  <inkml:trace contextRef="#ctx0" brushRef="#br0" timeOffset="2851">3563 228 8279,'10'-17'-34,"0"1"1,-6 2 46,2 3-472,7 7 485,-3-4 0,2 16 0,-3 4 0,-1 3 17,-4 3 0,-2-1 0,-2 0 1,0 1-3,0-1 0,0 1 0,0-1 0,0 1-333,0-1 1,0 1 108,0-1 87,0-7 0,0-2 0,0-10 0,0-4 30,0-6 1,2-3 0,4-3 0,3 1 46,1-1 0,6 1 1,-5-3-1,5-1 24,1-2 1,6 0-1,1 5 1,-1 3-18,2 3 1,-5-2 0,3 8 0,-4 3 175,-1 1 1,-1 2 0,1 0 0,-1 0 38,1 0 0,-1 0 1,-1 2-1,-3 1-80,-1 3 0,-6 8 0,3-2-285,-1 3 0,4 3 0,-6-1-239,-3 0 1,-1 1 0,-2-1 400,0 1 0,-7-1 0,-3 1 0</inkml:trace>
  <inkml:trace contextRef="#ctx0" brushRef="#br0" timeOffset="3547">4489 123 6503,'0'-17'-164,"0"5"1,0 0 327,0-1 1,0 3 0,-2 0-77,-4 3 0,4-1 42,-3 2 0,-5 4-49,-2-4 1,3 4-1,-3 2-88,-2 0 1,5 6 0,-3 2 0,0 2 7,3 3 1,-7 5 0,6 3 0,-1 2 15,-1-1 1,8-1 0,-2 0 0,4 3 18,2-3 1,0-2 0,0-1-1,2-3-4,4-3 1,-2 2 0,8-7 0,1 3 27,3 4 0,1-7 0,3 1 0,1-2-59,2 0 0,3 0 1,-5-6-1,4 0-11,2 0 1,-3 0 0,3 0 0,-2 0 29,-4 0 1,5-6 0,-3-2 0,-2 0 29,-1 1 1,-1-7-1,2 2-52,3-3 1,-1-3 0,-6 1 0,-1-1-31,-4 1 1,1-6-1,-5-1 1,0 3-54,-1 2 0,1-5 0,-4 1 0,2 2-14,-2 1 0,-2 3 44,-2-1 0,-2 9 0,-4 3 37,-6 4 0,-9 2 1,-2 0-1,1 2 29,3 4 0,1 1 0,1 9 0,0-2-10,-1-1 0,6 12 0,1-7 0,-1 1 109,2 1 0,3-3 1,7 1-1,0-1-55,0 1 0,0-1 1,0 0 10,0 1 1,7-1-1,5-1 1,4-4-11,1-7 0,2 3 1,3-2-1,1-2-17,-2-2 1,5-2-1,-3 0 1,0 0 0,1 0-1,-1 0 1,0 0 189,2 0-261,-5-8 0,5 6 1,-10-6-1,-1 2-41,-2 1 0,-6-3 0,3 2-301,-1-6-21,-2 5 1,-14-7 0,-4 8-1,-5 2 395,-6 2 0,-5-5 0,-6-3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22.524"/>
    </inkml:context>
    <inkml:brush xml:id="br0">
      <inkml:brushProperty name="width" value="0.08571" units="cm"/>
      <inkml:brushProperty name="height" value="0.08571" units="cm"/>
    </inkml:brush>
  </inkml:definitions>
  <inkml:trace contextRef="#ctx0" brushRef="#br0">36 278 8355,'0'17'-112,"0"-5"-514,0 0 1,0-1 553,0 7 0,2-3 0,3-3 92,7-6 0,3-4 0,3-2 54,-1 0 1,3-2 0,1-2 0,2-4-6,-1-2 0,-3-1 0,-1-5 0,-3 3 32,-3 1 1,1 0 0,-7-5-78,-2-1 1,4 1 0,-4-1-36,-6 1 0,-4 5 1,-8 3-1,3 1-58,-3 4 0,-7 2 0,-2 2 0,1 0-36,3 0 1,-4 2-1,-1 2 1,3 4-89,1 1 1,3 3 0,0 5 39,-1 1 1,8-1 0,5 1 152,3-1 0,9-7 0,3-2 0</inkml:trace>
  <inkml:trace contextRef="#ctx0" brushRef="#br0" timeOffset="317">525 86 8355,'0'-18'-267,"0"1"1,0 5 380,0 0 0,-2 9 0,-2-5-510,-2 0 0,-2 6 389,2-4 0,4 12 1,-3 8 82,3 7 1,2 0 0,0 9 0,0 1-14,0 2 1,0 3 0,0 3-1,0 4-4,0 2 1,2-7 0,1 5 0,5-2-39,2 0 1,0-1 0,3-3 0,-3 0-46,-2-2 0,3 4 0,-5-10 0,0 2-127,2-2 0,-6-4 1,3-5-69,-3 3 0,-2-4 1,0 5 41,0-5 0,-5-7 0,-3-3 177,-2-1 0,6-2 0,-11-22 0,5-3 0</inkml:trace>
  <inkml:trace contextRef="#ctx0" brushRef="#br0" timeOffset="448">455 575 7924,'-10'-26'-915,"2"13"0,10-5 1267,4 3 0,0-1 0,9 1 0,5 1-93,-1 3 1,6 1-1,1-4 1,1 5-646,4 1 0,2-4 1,2 6 385,0 3 0,0-7 0,0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19.865"/>
    </inkml:context>
    <inkml:brush xml:id="br0">
      <inkml:brushProperty name="width" value="0.08571" units="cm"/>
      <inkml:brushProperty name="height" value="0.08571" units="cm"/>
    </inkml:brush>
  </inkml:definitions>
  <inkml:trace contextRef="#ctx0" brushRef="#br0">105 245 7142,'0'12'-231,"0"-1"0,0 3 257,0 1 1,0 3-1,0-1 1,0 1-38,0-1 1,0 7 0,2-1-1,2-2-33,2-1 0,0 3 0,-4 0 1,2-1 12,2-3 1,-1-2-1,-5 1 4,0-1 0,0-5 1,-2-2-69,-3-3 0,1-1 29,-8-6 1,6-2-1,-3-3 13,1-7 1,2-4 0,4-1-1,-2-1 50,-2 1 0,-1-6 0,3-3 0,-4 1 36,-2 0 1,4 0 0,-3 3 0,-1-3 15,0-2 1,6 6 0,-1-5-1,3 3 70,2 0 1,0 0-1,0 5 1,2 1-79,3-1 1,3 1 0,6-1-1,-3 1-7,3-1 0,7 7 0,3-1 0,-3 0 9,-2 3 1,1-1 0,1 6 0,2-2-7,-1 2 0,-1 3 0,0 1 0,3 0-40,-3 0 0,-7 0 0,-3 0 1,1 1-4,-2 5 1,3-2-1,-7 8 1,0 1-4,2 3 0,-6 1 0,3 3 0,-3 1 2,-2 2 0,0 1 0,0-5 0,-2 2-34,-3 3 1,1-1 0,-8-6 0,0 1 5,3-1 1,-7-5 0,5 0 0,-5-1 8,-1-1 0,-7 6 1,1-7-1,2 1 49,1-4 0,3 2-2,-1-3 0,7 1 29,-1-6 0,10 0 55,2 0 0,8 0 0,9 2 0,1 2-42,-1 2 1,7 0 0,1-6 0,0 2-48,0 3 1,0-3 0,-3 6 0,1-2-35,-2 0 1,5 0 0,-3-4-1,0 1-190,2 3 0,-5 0 1,3-4-1,-3 2-533,-3 2 741,0 0 0,9-6 0,1 0 0</inkml:trace>
  <inkml:trace contextRef="#ctx0" brushRef="#br0" timeOffset="397">821 490 8355,'-9'9'-1794,"1"-3"1773,8-12 0,2 4 0,2-5 0,4 1 101,1 0 1,3-2 0,5 4 0,1-3-28,-1-3 0,1 4 0,-1-4 0,1 1 1,-1-1 1,1 4 0,-1-6-64,1-1 0,-7 5 1,-1 0 25,-2 1 1,-2 3-20,-6-8 1,-2 6 0,-4-3 0,-6 1 1,-3 2 0,-3 6-1,1 0 1,-1 0 1,1 6-1,-1 0 1,1-1 13,-1 3 0,7 0 0,-1 6 0,0-3-21,3 3 1,-1-5 0,6 3 0,-2 2-90,2 1 1,2 3-1,4-1 88,4 1 0,4-7 0,9-1 0,3-2-150,1-4 0,8 3 0,-2-1 1,4-2 157,2-2 0,8-2 0,1-8 0,9-1 0</inkml:trace>
  <inkml:trace contextRef="#ctx0" brushRef="#br0" timeOffset="1221">1572 437 8355,'28'-11'0,"-5"-1"-97,-4-2 1,-1 1 0,-3-1-173,-3 3 0,-2-1 0,-6-6 1,1 1 337,-1-1 1,-2 1-1,-4 2-38,-4 3 0,-3-2 0,-11 8 1,-1 3 0,-2 1 1,-3 2 0,5 0 0,-4 0-131,-2 0 1,3 2-1,-3 1 1,2 5 60,4 2 1,-5 2 0,3 5 0,4 0 23,5 1 1,-1-3 0,5-1 0,0-2 62,4 1 0,4 3-36,2 1 1,2-1 0,4-5 0,6-5-54,3-4 1,3-2 0,-1 0 0,1 0-20,-1 0 1,7 0 0,-1 0-1,-2-2 50,-1-4 1,-3 3-1,1-9 1,-1 0 6,0 3 0,1-7 0,-3 4 0,-1-1-9,-2 1 1,-7-3 0,5 3 392,-2-4-321,-2 7 0,-4 1-56,4 8 1,-5 2 3,5 4 0,-4 3 1,-4 11-1,-2 1-3,-1 3 1,-3 7 0,4-4 0,-2 2-16,2 0 1,2 0 0,2 6 0,0-2 22,0-4 0,0 4 1,0-6-1,0 0-9,0-3 0,-2 1 1,-2-2-1,-1-1-5,1-3 0,2-2 0,0-1 0,-2-2-34,-2-3 1,0-5-1,4 4-35,-3-3 1,1-1 18,-8-6 1,8-2-1,-2-3 32,4-7 0,2-6 1,0-3-1,2-2-2,4 1 0,2-3 0,6 0 1,-3 0-22,3 0 1,1-7 0,3 5 0,-1-2-6,1 0 1,-1 6-1,1-4 1,-1-1 30,1 1 0,-1 6 1,0-2-1,-1 3-6,-4 3 1,3-1-1,-5 1 1,2-1 39,-1 1 0,-5-1 0,6 1 0,-1 0-18,-1-1 0,4 1 0,-7-1 1,1 1 18,0-1 0,0 3 1,-5 1 77,3 2 1,0 7 9,-6-7-68,0 8 1,0 4 0,0 12 52,0 3 0,-6 3 1,0-1-1,3 1-35,1-1 1,2 3 0,0 1 0,0 2-24,0-1 0,0-3 1,0-2-24,0 1 0,7-3 1,3-1 3,0-2 0,5-8 0,-5 3 0,2-1-71,-1 0 1,1 0 0,5-6-253,1 0 1,-1 0-1,1 0 306,-1 0 0,1-8 0,-1-2 0</inkml:trace>
  <inkml:trace contextRef="#ctx0" brushRef="#br0" timeOffset="1383">1974 53 8355,'-17'-2'0,"-1"-4"-53,1-5 1,1 1 0,3 0-395,1 2 1,6 3 187,-5 5 0,5 0 1,-4 2 258,2 3 0,2-3 0,6 6 0</inkml:trace>
  <inkml:trace contextRef="#ctx0" brushRef="#br0" timeOffset="1765">2411 123 8355,'9'0'-1118,"-3"-6"1070,-12 0 0,3 0 65,-9 6 1,0 2-1,-3 4 64,3 6 1,-1-3-1,5 3 1,0 2-125,0 1 1,2 3-1,6-1 26,0 1 1,0-7-1,2-1 45,4-2 1,4 3-1,7-5 30,1-2 0,-1-4 0,1-4 0,-1-4-1,1-1 0,-1 3 1,1-6-1,-1 1-13,1 1 0,-3-6 0,-3 5 0,-5-5-22,1-1 1,-6-1 0,4 1 0,-4-1-77,-2 1 1,0-1 0,-2 3-1,-4 1-123,-5 3 1,-5 7 0,-1-2 0,-1 4 60,1 2 1,-1 0 0,1 0 0,-1 2-690,1 4 805,-1 4 0,1 7 0,-1 0 0</inkml:trace>
  <inkml:trace contextRef="#ctx0" brushRef="#br0" timeOffset="2155">2690 88 7706,'25'0'-1623,"-5"0"1514,3 0 1,-4 0 0,-1 0 182,-1 0 0,-5 0 933,0 0-940,-8 0 0,3 8 0,-5 1 0,2 3-64,2 0 1,0-1 0,-6 7 4,0-1 1,0-5 0,0 0-144,0 1 93,0 3 9,-8 1 69,6-7 1,-6-10-1,10-12-33,4-3 1,-2 3-1,8 0 1,-1-1 0,-1-3 1,6-1 0,-5 1 0,5 3-5,1 1 0,1 2 1,-1-1-1,1 5 72,-1 4 0,2 2 0,3 0 0,1 0 10,-2 0 1,5 0 0,-3 2 0,0 4-161,2 5 0,-11 7 0,2 5 1,-7 6 1,-5 4 0,-4 8 1,-6 2-1,-5-1 76,-5 1 0,-17 6 0,-4-5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58.414"/>
    </inkml:context>
    <inkml:brush xml:id="br0">
      <inkml:brushProperty name="width" value="0.08571" units="cm"/>
      <inkml:brushProperty name="height" value="0.08571" units="cm"/>
    </inkml:brush>
  </inkml:definitions>
  <inkml:trace contextRef="#ctx0" brushRef="#br0">87 524 7569,'-9'8'-1300,"1"-6"1300,0 6 0,6-8 0,-5 0 0</inkml:trace>
  <inkml:trace contextRef="#ctx0" brushRef="#br0" timeOffset="467">35 490 6059,'-2'-16'244,"-4"4"0,4 3-133,-3 3-300,3 4-16,2-6 1,0 0 118,0-3 94,0 3-1,0 0 0,0 6 6,0-4-92,0 5 56,0-7 15,0 0-9,0 6 1,0-6 10,-8 8 12,6 0-9,-6 0 3,8 0-21,0 0 16,0-7-2,0 5 25,0-6-24,0 8 8,0 0 85,0-8 12,0-2 95,0-7 8,0 7-183,0 2 15,0 8 576,0 0-502,8 0-1,-6 0-38,6 0 50,-8 0-60,0 0 0,2 8 0,1 4-39,3 3 1,0 3-1,-4-1 1,2 1-16,2-1 1,0 1-1,-4 1-129,3 4 57,-3-3 0,6 7 1,-8-6-1,0 5 6,0 1 0,0-6 1,0 4-1,0-1 15,0-1 0,0 0 0,0-5 1,-2-1-71,-4 1 0,4-7 0,-5-1 1,1 0-316,0-1 431,0-5 0,-2 4 0,-1-8 0</inkml:trace>
  <inkml:trace contextRef="#ctx0" brushRef="#br0" timeOffset="831">18 455 7569,'2'-18'-186,"3"1"0,-1-1 0,6 1 0,0 1 0,-3 3 236,1 1 0,6 6-2,-3-5 1,5 7 0,-1-4 0,-1 2 50,-2 0 0,-1 0 0,7 6 0,-1 0-51,1 0 0,-1 0 0,1 0 0,-1 0-31,1 0 1,5 8-1,0 2-68,-1 0 0,-3 3 0,-4-5 0,-1 2-18,-2 3 0,-8-3 0,1 2 58,-3 1 0,-2 3 0,-2 1 20,-3 1 0,1-3 1,-10-1-1,-3-3 29,-5 3 1,-1-4 0,6-1 0,-1-1-12,1-4 1,-7 0 0,1 0-1,2 2-139,1-3 1,3 1 0,-1 0-313,1 2 85,7 0 177,-5-6 162,13-8 0,-6-2 0,8-7 0</inkml:trace>
  <inkml:trace contextRef="#ctx0" brushRef="#br0" timeOffset="1739">681 437 6672,'18'0'-93,"-1"0"1,-5 0 75,-1 0 1,-7-2 0,4-2 35,0-1 0,-6-3 48,4 2 0,-4 2-15,-2-8 0,-2 7 8,-4-7 1,-4 8-1,-7-2 1,-1 4 6,1 2 0,-1 0 1,1 2-14,-1 4 0,1 2 1,1 5-1,3-3 18,1-2 0,8 5-55,-2-1 0,4 4 1,2 1-16,0 1 1,8-1 0,4-1 3,3-5 0,3 3 0,-1-8 1,1-1-19,-1 3 0,1-6 1,1 4-1,2-4-10,3-2 0,-1 0 0,-5 0 0,-1 0 0,0 0 0,1-2 1,-1-2-1,1-4 10,-1-1 0,1 3 1,-1-6-1,1-1-4,-1-3 0,1 1 0,-3 1 0,-1 2-16,-3-1 0,-1-3 0,4 1 0,-5 1 2,-1 2 0,-2 7 26,-6-7 0,-2 2 0,-4-1-2,-5 5 0,-5 4 0,-1 2 0,-1 0 19,1 0 0,-1 0 1,1 0-1,-1 0 2,1 0 0,-1 0 4,1 0-19,7 0 1,2 2-1,10 2 1,4 1 1,4 1-1,7-6 1,1 0-1,-1 0 1,7 0-1,1 0 1,0 0 24,0 0 1,4-6-1,-3 1 1,-1 1-8,0 2 1,-2 0-1,-3-2 1,1-2 21,2 2 1,1 0 0,-7 1-2,1-3 0,-1 0 0,0 6 62,1 0 1,-6 0-99,-1 0 1,-5 8-40,6 3 1,-8-1 0,1 2 0,-3 1 24,-2 3 1,-6 1 0,-1 1 3,-3-1 0,6 1 0,-2-1 50,4 1 1,2-1 0,0 0 11,0 1 0,8-6 0,4-3 0,1 1-30,-1 0 0,4-4 0,-5 3-45,5-1 1,3-2 0,2-6 0,3 0 0,-3 0-15,-2 0 0,-1 0 0,-1 0 0,1 0 33,-1 0 0,1-8 0,-1-2 0</inkml:trace>
  <inkml:trace contextRef="#ctx0" brushRef="#br0" timeOffset="2401">2236 88 7569,'0'-12'0,"0"1"-786,0-3 602,0 6 0,0-7 0,-2 5 184,-4 0 1,2 3-1,-8 7 93,-1 0 1,-3 0 0,-1 0 8,-1 0 0,1 0 0,1 2 1,3 3-54,1 7 1,2 5-1,-3 5 1,3 3 7,2 2 1,-3-4 0,5 5 0,0-1-61,-2 0 1,6 2-1,-3 6 1,3-2 28,2-4 1,2 4 0,1-4 0,3 4-43,-2 2 0,4-2 1,-2-2-1,-1-4-65,3-1 1,-6 3 0,4-6 0,-2-2-101,2-1 1,-4-3-1,3 1-182,-3-1 363,-2 1 0,-7-1 0,-3 0 0</inkml:trace>
  <inkml:trace contextRef="#ctx0" brushRef="#br0" timeOffset="2695">1694 490 7569,'12'0'-288,"-1"0"0,-5 0 154,6 0 1,-6-6 0,5 0 198,3 2 1,2 2 0,1 2 0,0 0 10,1 0 1,-1 0 0,1 0 0,-1 0-63,1 0 1,1 0-1,3 0 1,3 0-182,2 0 1,0 0 0,4 0 0,-4 0-269,-1 0 435,5 0 0,-4 0 0,8 0 0</inkml:trace>
  <inkml:trace contextRef="#ctx0" brushRef="#br0" timeOffset="3599">2620 367 7482,'-18'0'-446,"1"0"0,-1 0 477,1 0 0,1 2 1,3 2-12,1 2 0,6 6 0,-3-5 0,1 3 19,4 4 0,-4-5 0,2 3 73,3 2 1,3 1-73,5 3 0,-1-3 0,8-3-108,2-6 1,1 1 0,2-1 0,1-2 34,-1-2 1,1-2-1,-1 0 1,1 0-38,-1 0 1,1-6 0,-1 0-1,1 0 54,-1-1 1,1 3-1,-3-8 1,-1 1 20,-3 1 1,-1-6-18,2 5 1,-5-5 78,-7-1 1,-1 1 0,-5 3-35,-6 1 0,-5 8 1,-5-4-1,-1 2-13,2 1 1,1-1 0,3 6 0,-1 0 2,1 0 0,-1-6 0,1 0 0,-1 2-17,1 2 1,5 2 3,1 0 0,9 0 0,2 0-43,9 0 0,7 0 1,1 0-1,3 0-4,3 0 0,-3 0 1,5-2-1,-2-1 14,0-3 0,1-2 0,-7 4-1,1-2 0,-1-7 30,0 1 1,-7-3 0,-4-3-7,-4 1 1,-4 5 0,-4 0 23,-5-1 0,-5-1 0,-1 1 1,-1 3 5,1 2 0,-3 2 0,-1 6 0,-2 0 7,1 0 1,3 0 0,1 0 0,1 0 4,-1 0 0,7 0-34,-1 0 0,2 8-19,-1 4 1,3-3 0,10 1 0,4-2 4,5-4 0,5 3 1,1-1-1,1-2 4,-1-2 1,9-2 0,3 0-1,2 0-9,-2 0 1,2 0-1,-6 0 1,0-2-53,1-4 0,-1 4 0,-4-5 0,2 1 73,-1 0 0,-3 0 1,-1 6-1,-1-2 102,1-4 1,-1 5 0,0-5-20,1 4 1,-1 2-1,1 0-55,-1 0 0,-5 0 0,-2 2-33,-3 4 0,5 3 0,-6 9 16,-2-1 1,-2 1 0,-2-1-21,0 1 0,0-1 0,-2 0 0,-2 1 0,-2-1 14,2 1 1,2-1-1,2 1-36,0-1 1,0 1-1,0-1-59,0 1 1,0-7-1,2-1 1,4 0-213,6-1 1,3-5-1,3 2 65,-1-4 0,3-2 227,3 0 0,-4-8 0,6-1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4.459"/>
    </inkml:context>
    <inkml:brush xml:id="br0">
      <inkml:brushProperty name="width" value="0.08571" units="cm"/>
      <inkml:brushProperty name="height" value="0.08571" units="cm"/>
    </inkml:brush>
  </inkml:definitions>
  <inkml:trace contextRef="#ctx0" brushRef="#br0">18 315 6209,'0'-12'-119,"0"1"1,5 5 107,1-6 0,0 6-24,-6-5 6,0 7 0,-2-4 98,-4 8 0,2 0 362,-7 0-217,7 0 1,-4-2-79,8-4 0,8 2 0,3-5-67,5 1 1,1-4 0,1 5 0,-1-1-25,1 0 0,-1 0 0,1 4 0,-1-3 25,1-3 1,5 0 0,2-3 0,0 1-27,1-2 0,3 5 0,-4-3 0,0 0-69,0 3 1,6-5 0,-3 6-1,-1 1-95,-4-1 1,-3-4-1,-3 6 1,0 3-238,1 1 0,-1 2 220,1 0 137,-8 0 0,-3 0 0,-7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5.507"/>
    </inkml:context>
    <inkml:brush xml:id="br0">
      <inkml:brushProperty name="width" value="0.08571" units="cm"/>
      <inkml:brushProperty name="height" value="0.08571" units="cm"/>
    </inkml:brush>
  </inkml:definitions>
  <inkml:trace contextRef="#ctx0" brushRef="#br0">36 315 8355,'8'-17'-649,"-4"7"666,7 4 1,-5 4 0,4 4 26,-3 4 1,1 4-1,-4 7 1,4 0-41,2 1 0,-5-1 1,5 3-1,0 1 36,0 2 1,-7 7 0,3-5 0,-2 0-180,2 0 0,-4-2 0,4-5 60,-4-1 297,-2 1-208,-8-8 1,0-5 0,-5-8 0,3-5-38,2-2 0,-6-4 0,5-7 0,-3-2-6,0 2 1,1-5 0,-5 1 0,3 0 46,1 0 0,6-6 1,-3 1-1,1-3-20,4-1 1,2 1-1,2 1 1,0 5 122,0 2 0,8-4 1,5 6-1,7 1-32,3 3 1,8 1 0,-2 3 0,4 1-31,2 3 1,0 5-1,0-4 1,0 2-117,0 5 1,0 1-1,-2 2 1,-4 0-61,-6 0 0,-3 0 0,-3 2 66,0 3 1,-5 5-1,-2 10 1,-2 1-17,-5 2 0,-3 2 0,-5-3 0,-7 1 36,-4-2 0,-1-1 1,0-3-1,-1 1 63,1-1 0,-3 1 0,-1-1 0,-2-1-14,1-5 1,-3 3-1,2-8 1,1-1-11,3 3 0,7-6 0,1 4 114,-3-4-99,6 6 0,2-6 49,12 3 1,-2-3 0,8 0 15,1 4 0,3-2 0,1 6 0,1-1 2,-1 1 0,1-4 1,1 4-1,3-3 11,1-3 1,0 4-1,-3-2 1,1 0-47,2 1 0,2-5 1,-3 4-1,1-4-71,-2-2 1,5 0 0,-3 0 0,-2 0-86,-1 0 1,-3 0 0,1-2 0,-1-2 67,0-1 1,-5-7 0,0 4-395,1-2 0,-3-1 311,2-7 1,-8 1 0,1-1-1,-3 1 17,-2-1 0,0 7 0,0-1 146,0-1 1,0-3 0,-2 1 249,-3 3 319,3 4-486,-6 8 0,10 2 0,4 2 0,5 4 2,5 1 1,-1-3 0,-1 6 0,-2 0-53,1-3 1,3 5 0,-1-6 0,-1-1-290,-3 1 1,1 4 0,4-4-306,-5 1 0,5-5-81,-5 2 0,5-4 599,1-2 0,-7-8 0,-2-2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5.659"/>
    </inkml:context>
    <inkml:brush xml:id="br0">
      <inkml:brushProperty name="width" value="0.08571" units="cm"/>
      <inkml:brushProperty name="height" value="0.08571" units="cm"/>
    </inkml:brush>
  </inkml:definitions>
  <inkml:trace contextRef="#ctx0" brushRef="#br0">156 158 8355,'-18'-23'0,"1"3"0,-1 3-3,1 3 0,-1 1 0,3-5 0,1 3 9,2 3 1,9 2 0,-5 6-260,0-1-186,6-1 1,-4 8 0,10 3-378,2 7 816,8 4 0,-5 1 0,9 1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246"/>
    </inkml:context>
    <inkml:brush xml:id="br0">
      <inkml:brushProperty name="width" value="0.08571" units="cm"/>
      <inkml:brushProperty name="height" value="0.08571" units="cm"/>
    </inkml:brush>
  </inkml:definitions>
  <inkml:trace contextRef="#ctx0" brushRef="#br0">105 158 7922,'29'0'-369,"1"0"1,-9-6-1,0-2 1,-5-1 544,-5-5 0,-1 4 0,4 1 0,-5-1-7,-1 0 1,-2-2-71,-6-5 0,0 0 1,-2 1 10,-4 4 1,-3 5 0,-9 7 0,1 0-87,-1 0 1,1 0-1,-3 0 1,-1 2 41,-2 3 0,-3 5 1,5 8-1,-2-1-82,1 0 1,9 1-1,3-1 1,2 1-39,4-1 1,3-5 0,1 0 0,0 1-50,0 3 0,7-5 1,5-1-15,3-2 0,9 0 0,-1-5 0,-2 3-20,-1-2 1,3-4 0,0-4 0,-1-3 93,-3-3 1,4 4-1,1-6 1,-5-1 71,-5-3 0,1 1 1,-3 1-1,1 3 211,-1-3 1,-2 4-1,-6-1 102,1-3 0,1 4-159,-6-1 0,-2 7-125,-3-2 0,1 4-130,-8 2 0,8 2 1,-2 4 48,4 5 0,2 5 0,0 3 0,2 3 6,4 1 1,-2 0-1,8-3 1,1 1 13,3 2 1,-1 3 0,-1-5 0,-2 2 46,1-1 0,-3-3 0,1-2 1,1 1-20,-2-1 0,-2 1 0,-8-1-22,0 1 0,0-7-2,0 1 0,-6-6 0,-2 4 0,-2-3-22,-3-3 0,-3-2 0,-1-2 0,-1 0-104,1 0 1,-1 0-1,1-2 1,-1-2-133,1-2 1,-1-5-1,3 3 1,1-2-240,3-3 1,5 1 495,-6-5 0,8 3 0,-3-11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717"/>
    </inkml:context>
    <inkml:brush xml:id="br0">
      <inkml:brushProperty name="width" value="0.08571" units="cm"/>
      <inkml:brushProperty name="height" value="0.08571" units="cm"/>
    </inkml:brush>
  </inkml:definitions>
  <inkml:trace contextRef="#ctx0" brushRef="#br0">35 18 8253,'-16'-2'-898,"5"-4"1150,3 4-128,8-6 1,2 8-1,4 2-34,5 4 1,-1-2-1,2 8 1,-1 1-132,-1 3 0,4 7 0,-6 2 1,-1 1 12,1-1 0,4 4 0,-6-4 0,-3 0 12,-1 1 1,4-3 0,0-6 0,-2 1-27,-2-1 1,-2 1-146,0-1 142,0 1 1,2-9 0,2-5 13,1-8 0,1-5 0,-4-9 19,4 1 0,-4-7 0,6-1 0,-2 0 8,-1 0 0,7 0 1,-6 3-1,0-1 119,1 2 1,3 1 0,8 5-45,-1 3 0,1-2 1,-1 9-1,0 1-25,1 2 0,1 2 0,3 0 0,1 0-49,-2 0 0,1 6 0,-1 1 0,2 3-63,-1 4 1,-9-5 0,-1 3-493,1 2 1,3 1-195,1 3 752,-7-9 0,6 7 0,-7-7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926"/>
    </inkml:context>
    <inkml:brush xml:id="br0">
      <inkml:brushProperty name="width" value="0.08571" units="cm"/>
      <inkml:brushProperty name="height" value="0.08571" units="cm"/>
    </inkml:brush>
  </inkml:definitions>
  <inkml:trace contextRef="#ctx0" brushRef="#br0">1 140 8355,'0'-27'0,"0"4"0,0 3-516,0 3 352,0 7 1,0-6 209,0 5 1,2 3 48,4 2 0,-3 4 1,9 4-79,2 4 1,-5-2-1,1 10 1,0 3-22,-1 4 1,3 3 0,4-5-1,-3 2-152,-1 3 0,-2 1 1,3-4-1,-1 2 96,1-1 0,-5-3 1,-2-1-1,-2-1-770,2 1 830,-4-9 0,5 7 0,-7-6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7.098"/>
    </inkml:context>
    <inkml:brush xml:id="br0">
      <inkml:brushProperty name="width" value="0.08571" units="cm"/>
      <inkml:brushProperty name="height" value="0.08571" units="cm"/>
    </inkml:brush>
  </inkml:definitions>
  <inkml:trace contextRef="#ctx0" brushRef="#br0">18 193 8355,'-10'-2'-33,"4"-4"0,5 2 0,2-7 0,3-3 0,4 0-83,2 3 0,3-5 0,9 7 0,3-3 128,2 0 1,2 3 0,4-5 0,-2 2-486,-2-1 0,0 5 473,6 2 0,0-4 0,0 1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7.717"/>
    </inkml:context>
    <inkml:brush xml:id="br0">
      <inkml:brushProperty name="width" value="0.08571" units="cm"/>
      <inkml:brushProperty name="height" value="0.08571" units="cm"/>
    </inkml:brush>
  </inkml:definitions>
  <inkml:trace contextRef="#ctx0" brushRef="#br0">16 88 8355,'0'-12'-29,"-2"3"96,-4 1 1,4-6 54,-4 3 1,6-3-79,6 2 1,-2 5-1,6 8-4,-3 5 0,7-2 1,-4 10-1,1 3-117,1 5 0,-6 3 0,5-4 1,1 4-75,-2 3 0,3-5 1,-5 6-1,0 0-80,0-2 1,-3 4 0,-3-6 0,2 1-106,2-1 1,0-2 0,-6-3 335,0 3 0,0-4 0,0 7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8.618"/>
    </inkml:context>
    <inkml:brush xml:id="br0">
      <inkml:brushProperty name="width" value="0.08571" units="cm"/>
      <inkml:brushProperty name="height" value="0.08571" units="cm"/>
    </inkml:brush>
  </inkml:definitions>
  <inkml:trace contextRef="#ctx0" brushRef="#br0">1 420 8355,'0'-18'-65,"0"1"1,2 7 0,3 2 0,7 3 0,4-3 102,1-2 0,1 4 0,1-3 0,2-1-188,3 0 0,7 0 1,-2-3-1,4 3 0,2 2 1,0-5 0,-1 3-1,1-2 5,0 1 0,0 5 0,0-4 1,-2 1 9,-4-1 1,2 6-1,-5-4 1,-1 0 138,0-3 0,4 3 0,-6 0 1,-1 2 64,-3 1 1,-7-7-1,-2 4 655,-3-1-401,-1 5 0,-8-10-219,-4 8 1,2 0 0,-7 6 0,-3 0-67,-1 0 0,3 0 0,0 0 0,-1 2 1,-3 4 0,-1 4 0,-1 5 0,1-1 2,-1-2 0,1-1 0,1 7 0,3-1-20,1 1 1,8 5-1,-1 0 25,3-1 0,2-3 0,0-2-55,0 1 1,2-3 0,3-1 0,7-4-74,4-2 0,1-3 0,0-5 0,1 0-34,-1 0 1,1 0 0,-1 0-1,1-2 66,-1-3 0,1 1 0,-1-8 1,1 0 13,-1 3 1,1-7 0,-1 5 0,-1-5 47,-5-1 0,3-1 0,-8 1 1,-1 1 52,3 4 0,-6-3 0,4 3-14,-4-3 1,-2 3-1,0 0 1,-2 1 88,-4 1 174,4 2 1,-8 8 26,5 0-295,3 0 0,-6 2-38,8 4 1,0 4 0,0 7-16,0 1 1,6-7-1,2 1 4,1 2 1,-3-5-1,6 1-10,1-2 0,-3 0 1,2-5-30,1 3 1,3 0 0,-1-8-27,-3-4 1,3 2 0,-3-5 0,4-1 0,-1 0-3,-3-3 0,3-3 1,-3-1 28,3-1 1,-3 1-1,-2-1 1,-2 1 50,-5-1 1,-1 7-1,-2-1 89,0-1 1,0 3 0,-2 0 0,-3 2 1,1 3 15,-8 5-71,8 0 0,-4 7 0,8 5-76,0 4 1,2 1-1,4 0-144,6 1 1,-2-3 0,-1-1 0,1-4-134,0-3 0,-5 1 0,7-4 10,2 2 1,-5 0 297,3-6 0,0 8 0,5 1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8.811"/>
    </inkml:context>
    <inkml:brush xml:id="br0">
      <inkml:brushProperty name="width" value="0.08571" units="cm"/>
      <inkml:brushProperty name="height" value="0.08571" units="cm"/>
    </inkml:brush>
  </inkml:definitions>
  <inkml:trace contextRef="#ctx0" brushRef="#br0">18 35 8094,'-8'-17'-1654,"6"7"1587,-5 2 0,9 10-11,3 4 78,-3-4 0,14 13 0,-6-5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06.240"/>
    </inkml:context>
    <inkml:brush xml:id="br0">
      <inkml:brushProperty name="width" value="0.08571" units="cm"/>
      <inkml:brushProperty name="height" value="0.08571" units="cm"/>
    </inkml:brush>
  </inkml:definitions>
  <inkml:trace contextRef="#ctx0" brushRef="#br0">1 88 6608,'0'-12'262,"0"1"0,0 5 76,0-6-94,0 8-204,0-3 0,0 9-89,0 3 0,2 5 0,1 8 1,3-1 11,-2 1 1,-2-7 0,0 1 24,4 1 1,-2 1 0,5 0 0,1-5 6,0-1 1,-4-2-1,3-4-5,-1 4 0,0-4-10,-2 3 1,1-5-1,7-4 1,-4-3-9,-2-3 1,3-2 0,-3-3 0,0 1 5,-1 3 1,7-1 0,-4-5 0,1 1 2,1 4 1,-2-3 0,3 5 0,-1-2 56,2 1 1,1 5-1,3-4 107,-1 3 1,2 1 0,3 6 0,1 0-122,-2 0 0,-1 0 0,-3 0 1,-1 2-28,-5 4 0,5-3 0,-4 7 0,1 0-19,-1-1 1,1-3-1,-5 4 1,0 0 0,0-1 1,3-3 0,-5 6 0,0 0-27,2-3 1,-6 7-1,3-5 16,-3 5 0,-2-4 0,-2-1 12,-3 3 0,-5-5 0,-8 1 10,1-2 0,5-2 0,1-6 0,-3 0-23,-1 0 1,-3 0-1,1 0-70,-1 0 0,1 0 1,-1 0-99,1 0 0,5-6 1,2-2 199,3-2 0,1-1 0,-2-7 0,-2 1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066"/>
    </inkml:context>
    <inkml:brush xml:id="br0">
      <inkml:brushProperty name="width" value="0.08571" units="cm"/>
      <inkml:brushProperty name="height" value="0.08571" units="cm"/>
    </inkml:brush>
  </inkml:definitions>
  <inkml:trace contextRef="#ctx0" brushRef="#br0">1 88 8287,'0'-18'-210,"0"1"318,0-1 0,0 7 254,0-1 1,2 8-161,4-2 0,-2 4 0,5 4 0,1 2-111,0 2 1,1 8-1,5-3 1,-3 5-173,-1 1 0,-6 3 0,4 1 0,-1 4-47,1 2 1,-6 0 0,4 3-1,-2-5 13,-1 0 1,3-4-1,-4 7 1,2-1-28,-2 0 0,-2-6 1,-2 4-1,0-1-721,0-1 1,2 0 862,3-5 0,-3-1 0,6 1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435"/>
    </inkml:context>
    <inkml:brush xml:id="br0">
      <inkml:brushProperty name="width" value="0.08571" units="cm"/>
      <inkml:brushProperty name="height" value="0.08571" units="cm"/>
    </inkml:brush>
  </inkml:definitions>
  <inkml:trace contextRef="#ctx0" brushRef="#br0">1 158 7923,'11'0'-1699,"1"0"2072,1 0 0,-3 0 0,2 0-391,1 0 1,3 0-1,-1-2 1,-1-2-61,-2-2 0,-1-2 0,7 4 119,-1-2 0,1-5 1,-1 3-37,1-2 0,-7 4 0,-1-5 202,-2-3 0,-2-1-25,-6-3 0,-2 7 1,-4 1-72,-6 2 1,-3 2-1,-3 6 1,1 2 7,-1 4 1,1-2-1,-1 8 1,1-1-40,-1-1 0,7 6 0,1-5 0,0 5-90,1 1 0,5 1 0,-2-1-122,4 1 1,4-1 0,4-1 0,5-5-112,5-5 1,1 2-1,1-2 1,1-3-121,5-1 1,-3 4-1,6 0 363,-2-2 0,14-10 0,-2-4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938"/>
    </inkml:context>
    <inkml:brush xml:id="br0">
      <inkml:brushProperty name="width" value="0.08571" units="cm"/>
      <inkml:brushProperty name="height" value="0.08571" units="cm"/>
    </inkml:brush>
  </inkml:definitions>
  <inkml:trace contextRef="#ctx0" brushRef="#br0">227 714 8355,'10'-17'0,"-4"-1"0,-4 1 0,-4 2 0,-4 3 0,-4 4 0,-7 8 0,-1 0-10,1 0 1,-1 0 0,1 0-14,-1 0 1,1 6 0,-1 2-1,1 1 1,1 5 37,5 1 0,-3 3 0,6-1 0,1 1-67,-1-1 1,2 7 0,6-1 0,2-4 4,4-5 1,-2 1-1,7-5 1,3 0-15,2-4 0,3 1 0,2-1 1,3-2-154,-3-2 1,4-4 0,0-4-1,1-3 160,-1-1 0,-2-10 1,-5 5-1,-1-2 71,0-5 1,1 1-1,-1 3 1,-1-1 20,-4-4 0,-5 1 0,-5-5 0,2 0-9,2 0 0,0-2 0,-8-6 0,-2 2-45,-2 4 1,-5-10 0,3 4 0,-2-2 25,-4 0 0,-1-4 0,-1 1 0,3 1 69,1 2 0,2 4 0,-3 2 1,3 4-1,2 2 1,-3 7-1,5 6 302,2-1-448,-6 5 1,8 2 113,-3 12 0,3 4 1,2 7-1,2 1 30,3-1 0,-1 7 0,6 1 0,0 2-4,-1 4 1,1 8 0,4 3 0,-3 1-51,3 0 1,-4 3-1,-1-3 1,1 0 0,0-1 0,-1 1 0,5-4 0,-4 2-348,-2-2 1,-1-3 0,-3-1-1,2 0 324,-2 0 0,-2 0 0,-2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0.346"/>
    </inkml:context>
    <inkml:brush xml:id="br0">
      <inkml:brushProperty name="width" value="0.08571" units="cm"/>
      <inkml:brushProperty name="height" value="0.08571" units="cm"/>
    </inkml:brush>
  </inkml:definitions>
  <inkml:trace contextRef="#ctx0" brushRef="#br0">0 18 8176,'0'-10'434,"2"2"0,4 10-401,6 4 1,-3 4 0,1 7 0,0 1-115,-1-1 0,-3 7 0,6 1 1,-1 0 42,-1 0 1,6 6 0,-7-4 0,3 1-213,0-5 0,-7 2 1,5-2-1,-2-1-536,-4-3 0,-2-1 786,-2-1 0,0 1 0,0-1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0.824"/>
    </inkml:context>
    <inkml:brush xml:id="br0">
      <inkml:brushProperty name="width" value="0.08571" units="cm"/>
      <inkml:brushProperty name="height" value="0.08571" units="cm"/>
    </inkml:brush>
  </inkml:definitions>
  <inkml:trace contextRef="#ctx0" brushRef="#br0">0 330 8355,'0'-9'-97,"0"-1"-263,0 4 1,2 4 263,4-4 0,-2 4 0,8 2 1,1 0 152,3 0 1,1 0 0,1 0 0,-1 0 27,1 0 1,-1 0 0,2 0 0,3 0-49,1 0 0,6-2 0,-4-1 0,1-3-31,-1 2 1,6-6 0,-4 0 0,2-1-23,0-1 1,-2 2-1,5-3 1,-5 1-35,-2-1 0,4-3 0,-4-1 0,-1-1-7,-5 1 1,2 5 0,-9 0 85,3-1 1,-5-3 126,-4-1 1,-4 5 0,-4 3-95,-4 1 1,2-4 0,-7 6 31,-3 2 1,-7 4 0,-3 4 0,3 4-29,2 2 0,1 1 1,1 7-1,-1-1-69,1 1 1,5-1-1,2 1 1,3-1-78,3 1 0,2-1 1,2 1-1,0-1-143,0 1 0,0-1 1,2 0-23,4 1 0,3-3 0,9-1 0,-1-4 17,1-3 1,-1-1 0,1-6 0,1 0 227,4 0 0,5-7 0,6-3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237"/>
    </inkml:context>
    <inkml:brush xml:id="br0">
      <inkml:brushProperty name="width" value="0.08571" units="cm"/>
      <inkml:brushProperty name="height" value="0.08571" units="cm"/>
    </inkml:brush>
  </inkml:definitions>
  <inkml:trace contextRef="#ctx0" brushRef="#br0">185 53 8355,'-8'-15'-102,"-4"3"185,-3 4 0,-3 6-60,1-4 0,5 4 0,1-3 176,-3 3 1,4 2-61,-1 0 0,5 6 0,-4 1-356,2 3 0,2 2 1,6 5 132,0 1 0,0-1 0,2 0 0,4 1-8,6-1 0,1-5 0,1 0 0,-2 1 54,1 3 1,3-5-1,1-1 1,1 0 4,-1 0 0,1 1 75,-1 7 1,-1-1 0,-3-1 0,-3-3-28,-2-1 1,-2-6-1,-6 5 4,0 3 1,0-4-1,-2-1 1,-4-1 36,-6-4 0,-3 0 1,-3 0-1,1 2-39,-1-3 1,1 5 0,-1-2 0,1-2-83,-1-2 0,-5-2 1,0 0-241,1 0 0,9 0 86,1 0 0,10 0 0,0-2 36,6-4 1,10 2 0,-1-7-1,7-3 183,3-2 0,0-1 0,-5 0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480"/>
    </inkml:context>
    <inkml:brush xml:id="br0">
      <inkml:brushProperty name="width" value="0.08571" units="cm"/>
      <inkml:brushProperty name="height" value="0.08571" units="cm"/>
    </inkml:brush>
  </inkml:definitions>
  <inkml:trace contextRef="#ctx0" brushRef="#br0">36 18 7706,'-8'-9'169,"-4"3"-45,5 4 0,-1 4 1,8 4-4,0 5 1,2 5 0,4 1 0,3 1-92,1-1 1,4 3-1,-7 3 1,1 4-91,0 0 1,4 4 0,-7-7-1,-1-1 64,-2 2 1,-2-6 0,0 5 0,0-5-721,0-1 1,0-1-286,0 1 1001,0-1 0,0 0 0,0 1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608"/>
    </inkml:context>
    <inkml:brush xml:id="br0">
      <inkml:brushProperty name="width" value="0.08571" units="cm"/>
      <inkml:brushProperty name="height" value="0.08571" units="cm"/>
    </inkml:brush>
  </inkml:definitions>
  <inkml:trace contextRef="#ctx0" brushRef="#br0">1 175 7920,'0'-17'-78,"7"-1"0,3 3 1,8 1-1,-1 4 117,0 3 1,7-5 0,1 4 0,4 1 278,8-1-318,6-6 0,9-3 0,0-10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3.525"/>
    </inkml:context>
    <inkml:brush xml:id="br0">
      <inkml:brushProperty name="width" value="0.08571" units="cm"/>
      <inkml:brushProperty name="height" value="0.08571" units="cm"/>
    </inkml:brush>
  </inkml:definitions>
  <inkml:trace contextRef="#ctx0" brushRef="#br0">1 664 8316,'15'-2'0,"-1"-4"0,-2-3 0,1-3 0,3 0 0,1 1-373,1 1 0,-7 2 1,-1 6 324,-2-3 1,5 1-1,-1-8 74,4-2 1,1 5 0,0-1 37,1 2 1,-1-5 0,1 1 0,1-2-20,5 3 1,1-11 0,6 5 0,-2-4 13,2-5 0,2 7 0,2-6 0,-2 2-47,-4-1 0,4-5 1,-4 4-1,2 0-2,-2-1 1,2-3-1,-5 6 1,-1 2-42,0 1 0,-2 3 0,-5-1 19,-1 1 0,1 1 0,-3 3-203,-3 1 1,3 8-199,-3-2 1,-2 5 412,1 1 0,-7 0 0,12 0 0,-7 0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4.233"/>
    </inkml:context>
    <inkml:brush xml:id="br0">
      <inkml:brushProperty name="width" value="0.08571" units="cm"/>
      <inkml:brushProperty name="height" value="0.08571" units="cm"/>
    </inkml:brush>
  </inkml:definitions>
  <inkml:trace contextRef="#ctx0" brushRef="#br0">0 11 8355,'10'-2'-815,"-4"-4"738,-4 4 0,0 2 0,3 11 170,7 5 1,-2 1 0,1 1 0,5-1-38,5 1 1,-1 5 0,3 2 0,-4 3-53,-1 3 1,-1 0 0,1 0 0,-1-2-16,1 2 1,-7 2 0,1 0-1,0-2 46,-3-2 1,5-6-1,-6 4 1,-1-1-11,1-5 0,4-2 0,-4-1-5,1-1 1,-3-1 0,4-3-51,-2-1 1,5-8-1,-1 2-1,3-4 0,3-2 0,-1 0 0,1 0-81,-1 0 1,1-6 0,-1-2 0,1 0-25,-1 1 1,1-1 0,-1 4-1,0-4-196,1-2 0,-1 5 332,1-7 0,-1 0 0,1-5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06.519"/>
    </inkml:context>
    <inkml:brush xml:id="br0">
      <inkml:brushProperty name="width" value="0.08571" units="cm"/>
      <inkml:brushProperty name="height" value="0.08571" units="cm"/>
    </inkml:brush>
  </inkml:definitions>
  <inkml:trace contextRef="#ctx0" brushRef="#br0">16 70 7569,'0'-17'-517,"-2"5"1002,-3 0-648,3 1 1,-4 1-66,12 4 1,3 4 227,9 2 0,-1 0 0,1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4.999"/>
    </inkml:context>
    <inkml:brush xml:id="br0">
      <inkml:brushProperty name="width" value="0.08571" units="cm"/>
      <inkml:brushProperty name="height" value="0.08571" units="cm"/>
    </inkml:brush>
  </inkml:definitions>
  <inkml:trace contextRef="#ctx0" brushRef="#br0">0 400 8242,'18'0'-1070,"-8"-2"929,-5-4 1,-1 3 278,2-9 1,-2 6-1,8-4-1,1 3 0,-3-5 0,0 4 0,-1 0-134,1 1 1,-4-5-1,4 4 1,-1 1-15,1-1 0,-6-6 1,4 4-1,-3-1 33,1-1 0,0 6-138,-6-5 1,-2 1 112,-4-2 0,2 5 0,-7 7 0,-3 0-20,-1 0 1,-3 5 0,1 3 0,1 2 45,5 4 1,-5 1 0,6 2 0,1 1-9,3-1 0,4 1 1,2-1-1,2 1-11,4-1 1,5 1 0,11-1 21,1 1 0,2-9 0,-3-3 0,1-2-40,-2 2 0,4-4 0,-1 4 0,-1-4-22,2-2 0,-3-2 0,5-2 1,-2-4-87,-4-2 1,1 1 0,-1-5 0,2 2 108,-1-1 1,-3-9 0,-2-3-1,1 0 49,-1 0 1,-1-4 0,-2 3 0,-5-1-15,-1-4 1,-2 4-1,-6 0 1,0 2 74,0 3 0,-2 3 0,-4 3 21,-6 5 1,-3-3-12,-3 8 0,1 2-108,-1 10 1,7 4-1,1 7 1,2 1 0,3-1 0,5 1 1,0-1-118,0 1 1,0 5-1,0 2 1,0 2 125,0 5 1,2-5-1,1 2 1,5 2 38,2 2 1,0 2-1,3-2 1,-1-2-21,1-2 0,3-8 0,1 4 1,1-3-19,-1-5 0,1 5 0,1-11 1,2 3-34,3-3 1,-1-3 0,-5-6-1,-1 2 8,0 2 1,7 0 0,-1-6 0,-2-2-77,-1-4 0,-5 2 1,-1-8-1,-2 1 52,1 1 1,-3-5 0,0 3 0,-3-4 0,-3-1 0,-2-2 1,-2-3-1,0-1-2,0 2 1,0-5-1,-2 3 1,-4 2-9,-5 1 0,1-3 0,-2 0 1,-1 3 22,-3 7 1,5-3 0,-1 6-135,-2 1 1,5 1-47,-3 8 0,6 0 205,-5 0 0,7-8 0,-4-1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5.892"/>
    </inkml:context>
    <inkml:brush xml:id="br0">
      <inkml:brushProperty name="width" value="0.08571" units="cm"/>
      <inkml:brushProperty name="height" value="0.08571" units="cm"/>
    </inkml:brush>
  </inkml:definitions>
  <inkml:trace contextRef="#ctx0" brushRef="#br0">35 749 8355,'-17'0'-746,"7"0"0,2-7 796,8-5 0,0 2 68,0-1 0,6 5 0,2-4-22,2 2 0,3 1 0,9 3 0,1-2-39,-2 2 0,7-4 1,1 0-1,4 1-35,2-1 1,-1-4 0,1 5 0,0-1-123,0 0 1,-6-4 0,-1 5 0,-3-1 48,-4 0 0,4-6 0,-1 3 0,-3-5-7,-2-1 1,-3-1-1,-4 1 1,-7-2-40,-3-5 0,-2 3 0,-2-8 0,-3 0 66,-7 2 0,-4-6 0,-1 3 0,-1-3 40,1-2 0,-1 6 1,1 2-1,0 2 98,-1 4 0,6-3 0,3 5 277,1 3-444,-6 3 1,11 3 72,-9 4 1,8 12-1,-2 6 1,4 5 2,2 7 0,0-3 0,0 8 0,2 2 7,4 2 1,-2 2-1,8 0 1,-1 0 61,-1 0 0,5 0 0,-3 0 0,4 0-44,1-1 1,0-1 0,1-2 0,-1-3-53,1-3 1,-3-2 0,-1-5 0,-2-1-233,1 1 0,3-1-79,1 0 0,-7-5 1,-2-2 321,-1-2 0,-5-3 0,6-5 0,-8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6.063"/>
    </inkml:context>
    <inkml:brush xml:id="br0">
      <inkml:brushProperty name="width" value="0.08571" units="cm"/>
      <inkml:brushProperty name="height" value="0.08571" units="cm"/>
    </inkml:brush>
  </inkml:definitions>
  <inkml:trace contextRef="#ctx0" brushRef="#br0">0 105 8088,'8'-11'41,"3"-1"1,5 6 0,3-3 0,3-1-101,1 0 0,8 4 0,-2-3 0,2-1-113,-2 0 0,4 6 0,-4-1 0,4 3-288,2 2 1,-6 0 459,1 0 0,-9 7 0,4 3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6.513"/>
    </inkml:context>
    <inkml:brush xml:id="br0">
      <inkml:brushProperty name="width" value="0.08571" units="cm"/>
      <inkml:brushProperty name="height" value="0.08571" units="cm"/>
    </inkml:brush>
  </inkml:definitions>
  <inkml:trace contextRef="#ctx0" brushRef="#br0">0 1 7458,'12'7'200,"-2"5"1,-1 4-151,1 1 1,-6 1-1,4-1 1,-1 2-55,5 5 1,-2-3-1,1 6 1,1 0 31,-2 1 0,5-5 0,-3 4 0,2-2-296,-3-3 0,3-3 0,-6-2 0,-1 1-672,1-1 940,-2 1 0,-6-1 0,0 1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438"/>
    </inkml:context>
    <inkml:brush xml:id="br0">
      <inkml:brushProperty name="width" value="0.08571" units="cm"/>
      <inkml:brushProperty name="height" value="0.08571" units="cm"/>
    </inkml:brush>
  </inkml:definitions>
  <inkml:trace contextRef="#ctx0" brushRef="#br0">1 420 8355,'11'6'-37,"1"0"110,-8 0 1,12-8 0,-5-2-220,5-2 1,1-6 0,3 5 0,1-1 108,2 0 0,6 2 1,-3 4-1,1-2-216,4-1 1,-4-7 0,2 6 0,2 0 129,2-1 1,2 3 0,0-6 0,0 0 15,0 1 0,6 3 0,-1-6 1,-1 0 93,-2 3 0,-2-7 0,-2 5 0,-2-5 71,-2-1 1,-8 1 0,3 2-1,-5 3 317,-1-3 1,-3-1-18,-3-3 0,1 1-186,-7-1 1,-2 9 0,-10 3-110,-5 4 0,-5 2 0,-1 0 0,-1 0-18,1 0 1,-1 0 0,1 0 0,-1 2-4,1 4 1,1 3 0,3 9-1,1-1-50,-2 1 0,5 5 1,-1 0-1,2 1-12,4 1 1,0-6 0,1 6-1,-3-1-2,2-1 1,4 0 0,4-5 0,4-3 24,1-3 0,-3 1 0,6-7 0,1-2-149,3-2 1,1-2 0,1 0 0,-1 0 55,1 0 1,-1-2-1,1-4 63,-1-5 1,-1-5 0,-3-1 0,-3-1 41,-2 1 0,-3-1 1,-5 1-1,2-1-2,4 1 0,-4-1 0,4 1 1,-4 0 0,-2-1 0,0 1 0,0-1 74,0 1 1,-2 7 0,-2 2 239,-2 0-331,0 7 0,5-7-32,-5 8 0,4 2 108,-4 4 0,4 3 0,2 9 3,0-1 0,0 1 0,2-1 42,4 1 1,-2-3-1,7-1-86,3-3 1,1-1 0,3 2-1,-1-5-66,1 1 0,1-6 0,3 4 0,1-4 26,-2-2 0,6 0 0,0-2 0,3-2-69,-1-2 0,-6-7 0,4 3 0,-2-2-78,-3 1 0,-3-1 0,-1-5 0,-3-1 148,-3 1 0,1-1 0,-7 1 0,-2-1 7,-2 1 1,-2-1-1,0 1 1,-2 1 17,-4 5 1,2-5 0,-7 6 144,-3 1 0,-1 1 0,-3 8-113,1 0 0,5 0 1,2 2-62,3 4 0,1 3 1,6 9-22,0-1 0,0-5 0,0 0 0,0 1-18,0 3 0,8-5 1,1 1-1,3 0-164,-1-3 0,1 5 0,6-8-92,-1-2 0,1 3 1,-1-1-68,0-2 1,1-2 372,-1-2 0,-7 0 0,-2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602"/>
    </inkml:context>
    <inkml:brush xml:id="br0">
      <inkml:brushProperty name="width" value="0.08571" units="cm"/>
      <inkml:brushProperty name="height" value="0.08571" units="cm"/>
    </inkml:brush>
  </inkml:definitions>
  <inkml:trace contextRef="#ctx0" brushRef="#br0">51 1 8275,'-17'0'-442,"-1"0"-2,8 0 0,5 0 1,9 2 443,1 3 0,9-3 0,-4 6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872"/>
    </inkml:context>
    <inkml:brush xml:id="br0">
      <inkml:brushProperty name="width" value="0.08571" units="cm"/>
      <inkml:brushProperty name="height" value="0.08571" units="cm"/>
    </inkml:brush>
  </inkml:definitions>
  <inkml:trace contextRef="#ctx0" brushRef="#br0">0 18 8346,'12'-6'150,"-1"0"1,-5 0 0,6 6-61,1 0 0,-3 8 0,2 4 0,1 3-49,3 3 1,-1 1 0,-1 5 0,-2 5-108,1 4 0,-3 2 0,2 1 0,-1 1-160,-1-2 1,4 10-1,-9-12 1,1 0 29,2-2 0,-6-4 0,6 2 0,-3-6 42,1-3 1,6-3-1,-6 1 1,0-1 153,1 1 0,3-9 0,7-1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8.245"/>
    </inkml:context>
    <inkml:brush xml:id="br0">
      <inkml:brushProperty name="width" value="0.08571" units="cm"/>
      <inkml:brushProperty name="height" value="0.08571" units="cm"/>
    </inkml:brush>
  </inkml:definitions>
  <inkml:trace contextRef="#ctx0" brushRef="#br0">0 210 8072,'12'0'-171,"-1"0"93,3 0 1,-4 0 0,1 0-1,3 0 156,1 0 1,-3-6-1,0 0 1,1 2-17,3 2 0,1-4 0,1-1 0,-1-1-157,1 0 1,-1-4-1,-1 5 1,-3-3 151,-1-4 0,-6 5 0,3-3 17,-1-2 1,-2-1 0,-6-3 12,0 1 0,-2 7 1,-2 2-1,-4 3 35,-1-1 0,-9 0 0,-7 8 0,0 2-220,0 2 1,-1 7 0,5-1-1,-2 3 21,1 3 0,3 5 1,3 0-1,5 1 30,5 1 1,4-6-1,2 5 1,0-5-9,0-1 1,8 3 0,3-2 0,7-3-168,5-1 0,2-1 0,6-2 1,-1-5-3,1 1 0,2-6 1,3 4-1,3-4 224,2-2 0,0 0 0,1-8 0,3-2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8.729"/>
    </inkml:context>
    <inkml:brush xml:id="br0">
      <inkml:brushProperty name="width" value="0.08571" units="cm"/>
      <inkml:brushProperty name="height" value="0.08571" units="cm"/>
    </inkml:brush>
  </inkml:definitions>
  <inkml:trace contextRef="#ctx0" brushRef="#br0">349 994 7924,'18'-19'-610,"-1"-5"0,-1 3 0,-4-6 1020,-7 2 0,-3 1 1,-2 7-332,0-1 0,-9 7 1,-7 1-1,-5 2-33,-1 5 1,-5 1-1,-2 2 1,-4 0-186,-2 0 1,0 2 0,2 1 0,4 5 134,6 2 1,-2 1-1,1 7 1,5-1-13,5 1 0,1-1 0,7 1 1,2-1-11,2 1 1,4 5 0,2 0-8,2-1 1,13-11-1,-1-3 1,3-2 10,4 0 1,-5 0 0,5-6 0,-2-2-89,0-4 1,3 2-1,-5-8 1,2-1 85,-1-3 0,-5-1 0,-3-1 0,-3-1 38,3-4 1,-6 1 0,-1-7-1,-1-2-16,0-2 1,0-2 0,-6 0-1,-2 0-26,-4 0 0,2-5 0,-7-3 0,-1 0 0,2 0 0,-5-5 0,5 3 1,-2-1 55,1-1 1,5 6-1,-4-3 1,2 3 40,5 8 1,1-2 0,2 8 0,0 0 152,0 4 1,0 9 277,0 2-442,0 8 1,0-1 0,0 10-1,0 7 22,0 4 0,0 9 0,0 6 0,0 6-26,0 3 0,0 15 1,0-3-1,2 3-27,3-1 0,3 4 0,6 0 0,-3-1-159,3-3 0,1 4 0,3 0 0,-1-1-144,1-3 1,-6-2 0,-3 1 0,1-1 275,0 1 0,-6-1 0,3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9.297"/>
    </inkml:context>
    <inkml:brush xml:id="br0">
      <inkml:brushProperty name="width" value="0.08571" units="cm"/>
      <inkml:brushProperty name="height" value="0.08571" units="cm"/>
    </inkml:brush>
  </inkml:definitions>
  <inkml:trace contextRef="#ctx0" brushRef="#br0">1 1 8093,'12'2'-274,"-1"4"0,-5-3 0,4 9 0,0 0 505,-1-3 0,-3 7 0,4-4 0,-1 3-136,1 3 1,0-1-1,3 2 1,-1 3-69,2 1 1,-5 0 0,3-5-1,0-1-3,-3 1 1,1-1 0,-6 1 0,2-1-65,-2 1 1,-2-1 0,0-1 0,1-3-149,3-1 0,0-1 0,-6 7-1274,0-1 1462,-8 1 0,-9-1 0,-10 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03.511"/>
    </inkml:context>
    <inkml:brush xml:id="br0">
      <inkml:brushProperty name="width" value="0.08571" units="cm"/>
      <inkml:brushProperty name="height" value="0.08571" units="cm"/>
    </inkml:brush>
  </inkml:definitions>
  <inkml:trace contextRef="#ctx0" brushRef="#br0">0 227 6485,'0'-9'144,"0"1"1,2 6 84,4-4-144,-4 4-60,14-6 1,-13 8 0,9 0 0,0 2 82,-3 4 1,7-2-53,-4 8 17,-5-1-15,9-1-26,-14 6 0,6-13 56,-8 9-279,7-8 1,-5 12 210,6-15-3,-8 15 1,0-12 0,0 8-106,0 1 0,0-3-83,0 1 158,0-7 1,0 2-3,0-12 1,0-3 0,0-9 22,0 1 0,2 5 0,2 0 0,4-1-9,1-3 0,-3 5 0,6-1 1,1 0 38,3 3 0,-1-1 0,1 6 0,-1-2-5,5 2 0,1 2 0,-1 2 0,1 0-19,2 0 1,3 0 0,-5 0 0,2 0 9,-2 0 0,-1 6 0,-3 2-52,1 2 0,-3-4 0,-3 5 15,-6 3 1,2-5 0,-3 3-6,-1 2 1,-2-5 0,-2 3-13,0 2 1,-2-7 0,-4-1 11,-5-4 0,1 4 18,-2 0 0,3-2 0,-3-10 1,4 2 0,8-8-19,0-1 1,2-3 0,2-1-1,4-1 13,2 1 0,1 1 0,7 3 0,-1 1 44,1-1 0,1 5 0,2 0 0,3 2 56,-3 0 0,-2 1 0,-1 5-77,-1 0 0,1 0 0,-1 1 1,1 3-51,-1 2 1,-5 6 0,0-4-47,1 1 1,-5 3-1,-2 5 1,-2-1-93,1-4 0,-3 3 0,4-3-49,-4 3 1,0-3 218,4 0 0,4-9 0,7 5 0</inkml:trace>
  <inkml:trace contextRef="#ctx0" brushRef="#br0" timeOffset="454">1415 158 7327,'-18'-12'-172,"1"2"0,0 2 0,-1 5 248,1 1 0,-1 2 0,1 0 0,-3 0 64,-3 0 1,4 2-1,-5 1-95,5 3 1,3 8-1,3-4 1,1 1-1,1 1 20,1 1 1,-4-3 0,8 2 0,3 1-144,1 3 1,2-5 0,0 1 25,0 2 0,7-5 0,5 1 0,4-2-57,1-4 0,0-2 1,1-2-1,1 0 50,5 0 0,-5 0 1,4-2-1,-3-2 32,-3-2 0,1-8 1,-3 3-1,-1-3 37,-3 3 1,-5-5 0,4 4 59,-2-3 0,3 3 308,-5 1-164,0 7-151,-6-4 0,0 10 0,0 4-86,0 5 0,6 5 1,2 1-169,1 1 0,-3-3 1,4-1-1,-1-4-66,1-3 0,-4 5 0,6-6 257,1-2 0,3 5 0,1 1 0</inkml:trace>
  <inkml:trace contextRef="#ctx0" brushRef="#br0" timeOffset="880">1694 140 7547,'12'0'-119,"0"0"145,1 0 1,3 0 10,1 0 0,-5 0 0,-2 2 1,-3 4 1,5 4 0,-6 7-52,-2 0 1,-2-5 0,-2 0-93,0 1 0,0-3 63,0 2 1,-2-8-345,-4 1 338,4-3 0,-6-4 22,8-3 0,0 1 0,2-8 1,4 0 22,6 3 1,3-7 0,3 6 0,-1-1-4,0-1 0,-5 6 0,0-3 1,1 1 18,3 4 0,1 2 0,1 2 0,-1 0 21,1 0 1,-1 0 0,1 0 53,-1 0 1,1 2 0,-1 4-71,1 5 1,-7-1 0,-1 2-98,-2 1 0,-1 3 0,-3 1-128,2 1 0,0-1 119,-6 1 88,-8-1 0,6-7 0,-6-2 0</inkml:trace>
  <inkml:trace contextRef="#ctx0" brushRef="#br0" timeOffset="1590">2585 35 7428,'8'-11'-349,"-8"-1"0,-2 8 409,-10-2 1,1 4-1,-7 2 1,1 0 33,-1 0 1,7 6 0,1 2 0,0 0 20,0-1 1,5 7-1,-5-2-86,2 3 1,-3 3-1,5-1 1,2 1-9,2-1 0,2 1 0,0-1 33,0 0 1,2 1 0,4-3-57,5-3 0,-1 2 0,2-7 0,1 1-21,3 0 1,1 0-1,1-4 1,-1 1-30,1-1 0,5-2 1,0-2 27,-1 0 1,-1 0 0,0 0 0,2 0 0,-1 0 8,-3 0 0,5 0 1,-1-2-1,-2-2 16,-1-1 0,-3-7 1,0 4-1,1 0 5,-1 1 0,1-7 1,-3 2-1,-1-3-14,-2-3 1,-7 1-1,5 0 38,-2-1 0,-2 1 25,-6-1 1,0 6-22,0 1 0,-2 7-54,-4-2 1,-4 4-1,-7 2 2,-1 0 0,7 2 0,-1 2 0,0 4 7,3 1 0,-5-3 0,6 6-1,-1 2 0,3 1 1,-4 3 47,2-1 1,3-5 0,5-1 67,0 3 0,7 1 0,5 1-46,3-4 0,3-3 0,-1-5 0,1 2-18,-1-2 0,3-2 0,1-2 1,2 0-2,-1 0 0,-1 0 1,0 0-1,3 0-26,-3 0 1,-2 0 0,-1 0-1,-3-2 23,-3-4 1,4 4-473,-5-4 436,-3 4 0,-8-5 0,-10-3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9.755"/>
    </inkml:context>
    <inkml:brush xml:id="br0">
      <inkml:brushProperty name="width" value="0.08571" units="cm"/>
      <inkml:brushProperty name="height" value="0.08571" units="cm"/>
    </inkml:brush>
  </inkml:definitions>
  <inkml:trace contextRef="#ctx0" brushRef="#br0">1 262 6516,'11'0'998,"1"0"0,2 0-980,1 0 1,3 0 0,-1 0 0,3 0-69,3 0 1,-2 0-1,8 0 1,2-2 17,2-4 0,2 4 0,0-5 0,0 1-21,0 0 0,0-8 0,0 5 0,0-3 46,0 0 1,-8 7-1,-4-5 1,-3 0 20,-3 1 1,1-1 0,-3-4 0,-1 5 49,-3 1 1,-7-6 0,2 3 22,-4-5 0,-2 4 1,0 1-27,0-3 1,-2 6 0,-2 1 0,-4 1-38,-1 0 0,-3 0 0,-5 6-27,-1 0 0,6 0 1,1 0-1,-1 2 12,2 4 1,-5 2 0,3 5 0,-1-1-85,1 2 0,-2 1 0,7 4 0,-3 3 36,-4 1 0,7 0 0,1-3 0,4 1-13,2 2 1,0 1 0,0-7 0,0 1-91,0-1 0,8 1 1,3-3-14,5-3 1,3 1-1,3-7 1,3-2-115,2-2 0,2-2 1,6 0 268,0 0 0,0-8 0,0-2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0:00.398"/>
    </inkml:context>
    <inkml:brush xml:id="br0">
      <inkml:brushProperty name="width" value="0.08571" units="cm"/>
      <inkml:brushProperty name="height" value="0.08571" units="cm"/>
    </inkml:brush>
  </inkml:definitions>
  <inkml:trace contextRef="#ctx0" brushRef="#br0">193 288 8304,'10'-18'0,"-4"1"-120,-4-1 0,-2 1 84,0-1 1,-2 3 0,-4 3 0,-4 4 226,0 1 0,-5 5 0,3-4-94,-3 4 0,-3 2 0,1 2-85,-1 4 1,1-2 0,1 7 0,3 1-19,1-2 0,8 5 0,-4-3 0,3 3 86,-1 3 0,0-1 0,6 1-161,0-1 0,8 1 0,3-1 0,5-1 75,1-5 0,1 5 0,1-5 0,3 3 19,1-2 0,2 3 0,-4-3 0,3 3-11,-3 3 0,-2-3 0,-1-1 0,-3-2-32,-3 1 1,2-3 0,-7 1-5,3 3 1,-6-4 0,0-1 24,-8-1 1,-6-2-1,-7-6 1,-1 0 23,1 0 1,-6 0 0,-3 0 0,1 0-76,0 0 1,-6 0 0,4 0 0,0 0 5,3 0 1,5-8-19,1-3 1,9 1-1,3-2 15,4-1 0,12-3 0,5-1 0,8-1 12,5 1 0,1 5 1,6-1-1,0-5 38,0-3 0,-1-3 0,1 7 0,-2-2 11,-4-5 0,3 5 0,-9-6 0,-2 1 27,-1 1 0,-5-6 0,-1 6 0,-5 1 86,-1 3 0,0-4 0,-4-1 0,2 3 242,-3 2 0,-1 7 0,-2 0 349,0-1-756,0-3 0,0 8 0,0 8 14,0 10 0,0 8 0,0 5 1,0 4-27,0 0 0,0 10 0,0-6 0,0 0 2,0 2 0,0-2 1,0 0-1,2-4-60,4-1 1,-2 3-1,6-6 1,-1-2-60,1-1 0,0-3 0,3 1 1,-1-3-57,2-3 0,-5 2 0,1-7 0,0 1-733,-1 0 966,-5-2 0,12-6 0,-6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0:00.684"/>
    </inkml:context>
    <inkml:brush xml:id="br0">
      <inkml:brushProperty name="width" value="0.08571" units="cm"/>
      <inkml:brushProperty name="height" value="0.08571" units="cm"/>
    </inkml:brush>
  </inkml:definitions>
  <inkml:trace contextRef="#ctx0" brushRef="#br0">0 210 6262,'0'-17'550,"2"1"-315,4 5 0,-2 1 1,8 6-1,1-2-115,3 2 1,3-3 0,3-1 0,1 0 83,-2 0 0,4-3 1,1 3-1,-1 0-71,0 0 1,0-3 0,-1 5 0,3 0-106,0-2 0,4 4 1,-6-5-1,0 1 6,1 4 0,-1 0 0,-4 0-444,3-2 0,-1 1-598,-6 5 390,-7 0 0,-2 2 618,-8 3 0,0 5 0,0 8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3.104"/>
    </inkml:context>
    <inkml:brush xml:id="br0">
      <inkml:brushProperty name="width" value="0.08571" units="cm"/>
      <inkml:brushProperty name="height" value="0.08571" units="cm"/>
    </inkml:brush>
  </inkml:definitions>
  <inkml:trace contextRef="#ctx0" brushRef="#br0">647 0 8355,'0'10'-107,"0"5"1,2-3-1,2 3 14,2 3 1,-1-1 0,-5 1-1,0-1 100,0 1 1,0 5 0,0 0 0,-1 1 0,-5-1 0,-4 2 0,-2 0 0,3 1-1,-1-3 1,0 0 0,-3 0 0,-1 1 0,0-1 0,3 0 0,-3 1 0,1-1-1,-1 0 1,2-2 0,-1-3-57,-3-6 1,-1 3 46,-1-3 0,1 1 0,-1 1 0,1-4 0,0-3-35,-1-3 0,1 0 1,-3 0-17,-3 2 1,-2 0 0,-4-6 0,5 0 34,5 0 1,1 0 0,1-2 38,0-4 0,-1 2 0,3-8 0,1 1-1,2 1 0,3-5 0,-5 3 0,4-4 6,3-1 0,-5-1 0,4 1 0,0-1 22,1 1 0,1 0 0,6-1-40,0 1 1,0-1 0,0 1-19,0-1 1,6 1 0,1 1-17,3 5 0,-4-3 0,4 6-17,-3-1 1,7 5 12,-2-2 1,3 4-1,3 2 23,-1 0 0,-5 0 1,-1 0-1,3 0 26,1 0 0,3 0 1,-1 0 28,1 0 0,-1 0 0,1 0 0,-1 2-12,1 4 1,-7-4 0,1 5 0,2 1-32,1 4 0,1-3 0,-3 1 1,-1 0 47,1 0 1,3-5 0,1 7-10,1 2 0,-3-5 0,-1 1 0,-2 0 3,1-1 1,-3-3 0,2 4-1,-1 0 2,-1-1 0,5-3 0,-3 6 0,4-1 7,1-1 0,1 4 1,-3-6-1,-1-1-23,-3 1 0,1 4 1,5-5-1,1 1-24,-1 0 1,-1 0-1,-3-4 1,-1 1-36,2-1 0,1 4 1,3-2 12,-1-2 0,-5-2 0,-1 0-156,3 3 1,-4-3 0,1 4-219,3-4 0,-4-2-61,1 0 1,-5-2 447,6-4 0,-8 4 0,11-13 0,-5 5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4.228"/>
    </inkml:context>
    <inkml:brush xml:id="br0">
      <inkml:brushProperty name="width" value="0.08571" units="cm"/>
      <inkml:brushProperty name="height" value="0.08571" units="cm"/>
    </inkml:brush>
  </inkml:definitions>
  <inkml:trace contextRef="#ctx0" brushRef="#br0">1 35 6265,'0'-9'708,"0"1"-592,0 8 1,7 0-34,5 0 0,4 0 1,1 0-50,0 0 1,1 0-1,-1-2 1,1-2 2,-1-2 0,1 0 0,-1 6 1,1 0-58,-1 0 1,1 0 0,-1 0 0,1 0-100,-1 0 0,0 0 0,1 0-23,-1 0 1,-1 2 0,-2 2-2,-3 2 0,-5 6 0,4-5 143,-3 3 0,-1 2 0,-6 5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4.466"/>
    </inkml:context>
    <inkml:brush xml:id="br0">
      <inkml:brushProperty name="width" value="0.08571" units="cm"/>
      <inkml:brushProperty name="height" value="0.08571" units="cm"/>
    </inkml:brush>
  </inkml:definitions>
  <inkml:trace contextRef="#ctx0" brushRef="#br0">0 1 8355,'12'10'0,"-2"-3"0,0-1 0,-1 0-267,3 0 51,5-6 1,1 0-1,-1 0-70,1 0 0,1 0 0,2 0 190,3 0 0,-1 0 0,-6-2 96,1-4 0,7 4 0,2-6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9.904"/>
    </inkml:context>
    <inkml:brush xml:id="br0">
      <inkml:brushProperty name="width" value="0.08571" units="cm"/>
      <inkml:brushProperty name="height" value="0.08571" units="cm"/>
    </inkml:brush>
  </inkml:definitions>
  <inkml:trace contextRef="#ctx0" brushRef="#br0">245 88 8355,'10'-2'-1118,"-4"-4"0,-4 2 1389,-2-7 1,-2 5-187,-4-6 0,2 8 1,-8-1-2,-1 3 1,3 2 0,-2 0-11,-1 0 1,-3 0-1,-1 0-102,-1 0 1,1 5-1,0 3 1,-1 2 20,1 3 0,1 3 0,2 1 0,5 1-10,1-1 1,-4 1 0,7-1-1,1 3-29,2 3 1,2-4 0,0 5 19,0-5 1,7-1-1,5-1 20,4 0 1,1-7 0,3-2-1,1-2-1,2 0 1,0-1 0,-3-5-1,1 0 25,2 0 1,7 0 0,-7 0-1,-2 0 4,-1 0 1,3 0 0,0-2 0,-1-1 59,-3-3 0,-2-8 0,1 4-23,-1 1 0,-5-7 1,-2 5-1,-1-5-3,1-1 1,-6-1-1,2 1 1,-4-1-26,-2 1 1,0-1 0,0 1 0,0-1-15,0 1 1,-8-1 0,-2 1 0,-1 0-12,-1-1 0,0 6 0,-5 3 1,-3-1-23,-3 0 1,2 6-1,-6-1 1,0 3-273,-1 2 0,1 0 0,-4 0 0,4 0 41,2 0 0,1 0 0,7 0-61,0 0 308,-1 7 0,8-5 0,3 6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20.594"/>
    </inkml:context>
    <inkml:brush xml:id="br0">
      <inkml:brushProperty name="width" value="0.08571" units="cm"/>
      <inkml:brushProperty name="height" value="0.08571" units="cm"/>
    </inkml:brush>
  </inkml:definitions>
  <inkml:trace contextRef="#ctx0" brushRef="#br0">18 0 8342,'-10'0'-570,"2"0"-537,8 0 1107,0 0 0,8 0 0,2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8.182"/>
    </inkml:context>
    <inkml:brush xml:id="br0">
      <inkml:brushProperty name="width" value="0.08571" units="cm"/>
      <inkml:brushProperty name="height" value="0.08571" units="cm"/>
    </inkml:brush>
  </inkml:definitions>
  <inkml:trace contextRef="#ctx0" brushRef="#br0">385 53 8355,'10'-2'-1687,"-5"-3"1521,-3 3 1,-2-8 338,0 4-99,0 4 0,-2-11-46,-3 7 0,1 0 0,-8 6 24,-1 0 0,3 0 0,0 2 0,0 2 3,1 2 0,-3 5 0,-3-3 0,1 2 12,2 3 0,1 9 1,-7 3-1,1 0-48,-1 0 0,1 4 1,-1-3-1,1 1 12,-1 4 0,1 2 0,-1 2 1,1 0-75,0 0 0,5 0 0,0 0 0,1-1 26,1 1 1,-4 0 0,9 2 0,1 2 15,2 2 1,2-1 0,0-5-1,0-2 29,0-3 0,2 2 0,3-4 0,7 1 8,4 0 1,1-8 0,1 3-1,-1-5-29,0-2 1,9 1 0,1-1-1,2-1-24,0-5 0,0-3 0,6-6 0,0 2-60,0 2 0,0 0 0,-2-6 1,-2 0-87,-2 0 0,-6 0 0,5 0 0,-3 0 77,-4 0 1,-7-6-1,-3 0 1,1 0 85,-2-2 0,5-9 0,-5-10 0</inkml:trace>
  <inkml:trace contextRef="#ctx0" brushRef="#br0" timeOffset="568">804 473 8355,'-12'0'-1384,"1"0"1070,-3 0 1,-1 0 387,-3 0 0,7 0 0,-1 1-50,-2 5 1,5-2 0,-3 8 32,-2 1 0,5 3 0,-1 1-10,2 1 1,2-1 0,6 1 0,0-1-22,0 1 0,0-1 0,2-1 0,2-3 11,2-1 1,8-2-1,-3 3-13,5-1 0,1-8 1,1 2-1,-1-5-15,1-1 1,-1 0 0,1 0 0,-1 0 19,1 0 0,-1-5 0,-1-3 0,-3-2 8,-1-3 1,-6 3 0,3-2 0,-1-1 75,-4-3 0,-2-1 0,-2-1 1,0 1-111,0-1 1,-8 1 0,-4-1-1,-3 3-50,-3 3 1,1-3-1,0 5 1,-3 0-155,-3 4 1,3-1-1,-3 1 1,2 2 43,-2 2 0,3 2 1,-3 2-1,3 2 157,3 2 0,-1 7 0,1-3 0</inkml:trace>
  <inkml:trace contextRef="#ctx0" brushRef="#br0" timeOffset="1051">979 455 8045,'11'0'38,"1"0"0,2 0 62,1 0 0,3 0 1,-1 0-1,0 0-419,1 0 1,-1 2 0,1 2 0,-3 4 324,-3 1 1,4-3 0,-7 6-1,3-1-7,0-1 1,-3 6-1,3-5 1,-4 5-8,-1 1 0,-5 1 0,4-1-15,-4 1 1,-2-1 0,0 1-17,0-1 1,0-5 18,0-1 0,-2-7-7,-4 2 1,2-4 0,-7-2 0,-1-2 26,2-4 1,-3 2 0,5-5-1,0-1 68,1 0 1,1-1 0,6-7 27,0 1 1,0-1-1,0 1 1,0-1-65,0 1 1,8-1-1,3 1 1,3-1 18,-3 1 1,5 0 0,-4-1 0,3 3-350,3 3 0,-1 4 208,1 8 0,-1 0 1,0 0 89,1 0 0,-1 0 0,1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32.825"/>
    </inkml:context>
    <inkml:brush xml:id="br0">
      <inkml:brushProperty name="width" value="0.08571" units="cm"/>
      <inkml:brushProperty name="height" value="0.08571" units="cm"/>
    </inkml:brush>
  </inkml:definitions>
  <inkml:trace contextRef="#ctx0" brushRef="#br0">53 1 7427,'-12'5'0,"0"1"0,7 6 0,-7-6 0,8-2 0,-2-10 0,4 4 0,2-6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08.073"/>
    </inkml:context>
    <inkml:brush xml:id="br0">
      <inkml:brushProperty name="width" value="0.08571" units="cm"/>
      <inkml:brushProperty name="height" value="0.08571" units="cm"/>
    </inkml:brush>
  </inkml:definitions>
  <inkml:trace contextRef="#ctx0" brushRef="#br0">280 71 7569,'10'-18'-266,"-4"1"0,-6 7 0,-6 4 276,-6 4 0,-3-4 0,-3 1 0,1 1-4,-1 2 0,1 2 0,0 0 0,-1 0 34,1 0 1,-1 0-1,1 0 1,-1 0-7,1 0 0,-1 2 0,1 2-42,-1 1 1,9 9-1,3-2-15,4 3 1,2-3 0,2-3-1,2 1 3,2 0 1,9 0 0,1 3 0,5-3 8,0-2 0,5 5 0,-3-3 0,0 2 12,2-1 0,-5-1 1,3 3-1,-4-1-1,-1 2 0,-6-5 0,-3 3-76,-1 2 0,-2 1 37,-6 3 0,-2-7 1,-4-1 32,-6-2 1,-3 3 0,-5-5 0,-1-2-12,-2-2 1,0-2 0,5 0-1,1 0-72,-1 0 0,1 0 1,-1 0 88,1 0 0,-1-8 0,1-1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51.455"/>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08571" units="cm"/>
      <inkml:brushProperty name="height" value="0.08571" units="cm"/>
      <inkml:brushProperty name="color" value="#008C3A"/>
    </inkml:brush>
  </inkml:definitions>
  <inkml:trace contextRef="#ctx0" brushRef="#br0">1 5729 8355,'0'9'-1651,"0"-1"1675,0-8 0,2 2 5,4 4 1,-3 2-31,9 3 0,0 3 0,3-6-5,-3 1 0,3-5 0,-3 2-12,4-4 1,-5 0 0,1 2 13,1 1 0,3 1 0,1-6 4,1 0 1,-1 0-1,1 0 1,-1 0 18,1 0 1,-1 0 0,1 0 0,1 0-15,4 0 1,-3 0 0,5 0 0,-2 0-18,1 0 1,1 0-1,-4-2 1,4-2-3,3-1 0,-5-1 1,4 4-1,-2-2 5,-3-2 0,5-5 1,0 5-1,0 0-3,-4-2 1,3 4 0,-3-5 0,-2-1 10,-1 0 1,-3 4 0,2-3 0,3 1 13,1 4 1,0-6 0,-5 1 6,-1-1 0,1-4 0,1 7 1,3-3-1,1-2 5,-2 3 0,-1-7 0,-3 6 0,0-1 37,1-1 1,-1 0 0,1-3 0,-3 1-31,-3 3 0,4 1 0,-7-4 0,3 3-29,0-3 1,-1-1 0,7-3-9,-1 1 1,-5 1 0,-3 3-1,1 1 3,0-2 0,0-1 1,3-3-1,-1 1 12,1-1 1,3 1-1,1-1 1,1 1 12,-1 0 0,1-7 0,-1 1 1,1 0-15,-1-3 1,1 7 0,-3-4 0,-1 3 25,-3 3 0,1-3 0,5-1 1,1-2 10,-1 2 1,1 1-1,-1 3 1,1-1-34,-1 1 0,-5-1 0,0 1 0,1-3-11,3-3 1,3 4 0,2-7 0,3 3 9,-3 0 0,-2-6 0,-1 4 0,-1-1 11,1 1 0,-3-4 0,-1 6 0,-2 1-25,1 3 1,3-4 0,-1-1-1,-1 3-23,-3 2 1,1-5 0,4 1 0,-3 0 18,-1-2 1,-1-1 0,7-5 0,-1 2-3,1-2 0,-1-2 0,1-2 0,-1 2 6,1 4 0,-1-4 0,1 6 0,-3-2 3,-3 0 0,3 5 1,-3-3-1,3 2 0,3 4 1,-3-4-1,-1 1 1,-2 3-3,1 1 0,3-3 0,1-2 1,1 0-31,-1 0 0,1-7 1,-1 3-1,1-4 19,-1-2 0,2 1 1,3-3-1,1-2 87,-2-2 0,5-5 1,-3 5-1,0 2-37,2 2 1,-5-4-1,3 1 1,-3 1-21,-3 2 0,0 4 1,1 2-1,-3 4-9,-3 1 0,4-3 1,-7 4-1,3 0 26,0 0 1,-3-1 0,5 5-1,-2-2-9,1 1 0,3 1 0,1 0 0,1-2-22,-1 1 1,2-3 0,3 0 0,1-1-66,-2 1 1,1 0 0,-1 4-1,2-5 23,-1-1 0,-1 6 0,0-4 1,1 1 20,-7 1 1,3-6-1,-7 6 1,5-1 10,1-1 0,-5 4 1,0-6-1,1 0 20,3-1 0,-1 5 1,-1-4-1,-2 0 57,1 0 1,3 3-1,1-3 1,1 2-42,-1 4 0,-5-5 1,-1 3-1,3 2-1,1 1 1,3-3 0,-3 0-1,-1 1-27,-2 3 0,-3 0 0,5-3 1,-2-1-63,1 2 1,-5 7-1,0 2 1,-2-1 52,-1-3 1,7-1-1,-4-1 1,1 1 12,5-1 0,-4 1 0,1-2 0,1-3 47,-2-1 0,5 0 1,-3 5-1,1-1-67,-1-5 1,4 5-1,-5-4 1,5 1-5,1-1 0,-5 4 0,0-6 0,1 1 12,3 1 0,-1-6 1,-1 6-1,-3-1 42,3-1 0,-4 6 0,-1-7 0,1 3-18,0 0 0,0 0 0,3 3 0,-3-1-14,-2-2 1,5-1-1,-1 7 1,1-1-43,-1 1 0,4-1 1,-5 1-1,5-1-3,1 1 0,1 0 1,-3-1 14,-3 1 1,3-1-1,-3 1 1,2-1-1,-1 1 16,-1-1 0,-3 1 0,5-1 0,-4 1 37,-2-1 0,3 1 0,-3 0 0,0-1-1,-1 1 1,5-1 0,-4 1 0,2 1-8,3 4 0,-3-3 0,1 3 0,3-3-5,2-3 0,1 7 0,1-1 0,1-2-29,4-1 0,-3-3 0,5 3 0,-2 1-12,0 3 1,1-1 0,-7-3 0,1 1 31,-1 2 0,1 1 0,-1-5 0,0 3 21,1 1 1,-1 2 0,1-3 0,-1 3-20,1 2 0,-1-5 0,1 3-16,-1 0 1,1-3 0,-1 7 0,1 0-38,-1-2 1,1 0 0,-1-3-1,-1 3-17,-5 0 1,9 4 0,-7-5 0,1 1 49,1 4 1,1-4 0,1 2-1,1 1-13,-1-3 0,1 6 0,-1-6 0,1 2 105,-1 1 0,0-1 0,1 6 0,-1 0-51,1 0 0,-1-6 0,1 0 0,-1 2-25,1 2 1,-1 2 0,1 0 0,1 0-11,4 0 0,-1 0 1,7 0-1,0 0 2,-2 0 1,4 0-1,-6 0 1,1 0 5,-1 0 0,4 6 0,-4 0 0,0 0 4,1 1 0,-3-3 1,-4 6-1,3 0-5,1-1 1,0 3 0,-5 6 0,-1-1-22,1 1 0,5-1 0,0 0 0,-1 1 10,-3-1 1,-2 7 0,3 1 0,1 0-17,2 0 1,1 1 0,-7-5 0,1 4 24,-1 2 1,6-3-1,1 3 1,-3 0 5,-2 0 1,5 0-1,-1 4 1,0-4 7,3-1 1,-7 5-1,6-2 1,-2 4-10,1 2 1,1 0-1,-4 0 1,4 0-4,3-1 1,-7 1-1,4 0 1,-1 0 13,-1 0 1,2 0-1,-4 0 1,3 0 12,-3 0 1,4-6-1,0 0 1,1 2 13,-1 2 0,4 0 1,-4-2-1,0-4-14,1-1 1,3 5-1,-4-2 1,0 2 9,0-2 1,5 4 0,-5-4 0,0 2-49,0-2 0,0 4 0,-3-4 0,1 2-34,-2-2 0,-1 4 0,-3-5 0,1 1 39,-1 0 0,1-2 0,-1 4 0,1-2 16,-1 2 0,6-4 1,1 0-1,-3 1-2,-2-1 1,5 0 0,1 4 0,0-4-1,0-2 0,1 6 1,-5-1-1,4 3-8,2 1 1,-5 1 0,3 0 0,-2 0-4,1 0 0,1 0 1,-4 0-1,4-2 1,2-4 1,-5 4-1,3-4 1,-2 4 13,1 2 1,7-6 0,-4 0-1,0 2 54,-4 2 0,4-3 0,1-1 0,1 0-36,0-2 0,-6 6 0,4-4 1,0 4-34,1 2 0,-7-6 0,4 0 0,-2 4 21,1 6 0,-1-2 0,-5 4 1,-1-5-38,0-1 1,7 6-1,1 0 1,2-2 7,4-2 0,-4-3 1,2 1-1,2 0 47,2 0 0,2 0 1,-2-2-1,-2-2-30,-1-2 1,-1 0-1,6 6 1,0 0-11,-1 0 1,1-6-1,0 0 1,-2 2-11,-4 2 0,4 2 0,-4-2 0,3-2 9,-3-1 0,4-3 1,-4 4-1,2-2 25,-2 2 1,4-6 0,-6 0 0,2-1-11,0-1 1,-2 6 0,4-4-1,-1 0 10,1 1 0,2-1 0,0-4 0,-2 3-20,-2-3 0,0-2 0,6-1 0,-2-1 54,-4 1 1,4 5 0,-4 0 0,4-1-27,2-3 1,-2-2-1,-2-1 1,-2-2-5,2-3 0,-4-1 1,2 3-1,2-3 72,2-2 1,2 0 0,2-4-1,2 1-15,2-1 1,0 6-1,-5 0 1,3 1-74,2 1 0,0-2 0,-4 3 0,1-1 23,3 2 1,6-5-1,-5 3 1,1-1 0,0-1 0,3 4 0,-5-6 0,-2 1-67,-2 5 0,4-6 0,-1-1 0,-1-1 47,-2 0 0,-2 2 0,0-4 1,0 1-12,0-1 0,0-2 0,0-2 1,-1 0 13,1 0 0,0 0 0,0-2 0,0-2 27,0-1 1,0-7-1,0 4 1,0 0 8,0 1 0,-2-5 1,-2 4-1,-2 1 0,2-1 0,-4-4 1,0 4-1,-1 1-117,-5-1 1,-4 0 0,-3 4-5,-2-2 0,-3-1-479,3 1 0,-6 4 549,-12-4 0,-4 12 0,-7 4 0</inkml:trace>
  <inkml:trace contextRef="#ctx0" brushRef="#br0" timeOffset="2142">158 6532 7427,'-12'10'-1400,"1"-5"1667,7-3 1,-4-4 152,8-3-306,0 3 1,2-12 0,4 8-88,5 2 1,-1 2-1,2 2 1,1-2-41,3-3 1,1 3-1,1-4 1,-1 4-1,1 2 0,-1 0 0,3 0 1,1 0-3,2 0 1,2 0 0,-3 0-16,1 0 0,8 0 0,-2 0 0,4 0 0,2 0 24,0 0 1,0 0 0,2 0-1,2 0 7,1 0 0,9 0 1,-2 0-1,3 0 17,2 0 0,1 0 0,-1 0 0,2-2 16,5-4 0,-3 4 1,6-4-1,0 3-11,0-3 1,-4 4 0,6-4 0,2 2-8,2-2 1,6 4 0,-2-3 0,-4 1-49,0-2 1,0 4 0,3-6 0,3 2 40,2 0 1,2 1 0,-3 3 0,3-2-1,-4-2 1,9-2 0,-9 4-1,5-1 0,3 1 0,-7 0 0,7 0 1,-1-2 27,-1 2 0,0 2 1,-5 2-1,5 0 49,-1 0-70,7 0-69,-7 0 1,3-6 0,-1 1 0,3 1 0,1 2 0,2 2-62,1 0 1,-1 0 0,0 0-1,1-2 57,-1-4 0,0 4 0,-1-4 0,-1 4 175,2 2 1,-3-6 0,9 1-1,-4 1-35,-1 2 1,-1 2-1,0 0 1,1 0-131,-1 0 1,0 0-1,1 0 1,-1 0-85,0 0 0,1-2 0,-1-2 0,0-2 103,0 2 1,1 0 0,-3 1 0,-1-3 50,-3 2 0,-1 2 1,3 0-1,1-2 168,5-2 0,-2 0 0,6 6 0,-3 0-149,-3 0 0,6 0 0,2 0 0,0-1-169,0-5 0,-2 4 0,-7-4 110,-5 4 0,5 2 0,-5 0 1,3 0-1,-1-2 76,-1-4 0,-7 4 1,7-4-1,1 3-78,3-3 0,-1 4 1,-2-4-1,-1 4 130,1 2 1,-3 0 0,1 0 0,-1 0-123,-6 0 0,7 0 0,-9 0 0,2 0-14,-2 0 0,7-6 1,-9 0-1,4 3-64,3 1 1,-5 2 0,4 0 0,-6 0 37,-6 0 1,4 0 0,-4 0 0,2 0 15,-2 0 1,2 0 0,-8 0 0,0 0 151,2 0 0,-5 0 1,3 0-1,-4 0-66,-2 0 0,1 0 1,-3 0-1,-1 0-66,-3 0 0,-1 0 0,4 0 0,-3 0-64,3 0 0,-5 0 0,3 0 0,1 0 41,3 0 1,-5-2 0,-1-2 0,0-2 18,-1 2 0,-5 2 0,2 2 1,-4 0 157,-2 0 0,0-2 0,-1-2 0,-1-2 14,-3 3 1,1 1 0,-6 2 0,0 0-121,0 0 0,4 0 1,-3 0-1,-1 0-59,0 0 0,-2 0 0,-5 0 0,-1 0-166,1 0 0,-7 0-226,1 0-389,-8 0 807,4-8 0,-24-2 0,-3-7 0</inkml:trace>
  <inkml:trace contextRef="#ctx0" brushRef="#br0" timeOffset="40503">420 12487 8355,'-2'10'-928,"-4"-4"170,-6-4 873,5-2 1,1 0-1,12 0-102,5 0 1,-1 0-1,2 0-84,1 0 1,3 0-1,-1 2 1,-1 1 9,-2 3 1,-1 8-1,5-2 1,-3 1 5,-1-1 1,0 3 0,5-3 0,1 2 48,-1-3 0,-5 3 1,-1-7-1,3 1-18,1 0 0,9-2 1,-1-6-1,-2 0 51,-1 0 0,-3 0 1,1 0-1,-1 0 126,1 0 1,5 0 0,0-2-1,-2-2-131,-1-2 0,3-5 0,2 3 1,1-2 1,-1-3 0,4 3 1,-6-2-1,1-1-11,1-3 1,-6-1 0,4-1 0,-3 3-13,-3 3 1,7-9-1,-1 3 1,-2-1 19,-1-1 0,-3 3 1,1-3-1,-1-1 24,0-2 1,3-2 0,1 3 0,3-1-8,-3 2 0,0-1 0,1 1 0,1-4-1,-2-2 0,4 3 0,-1-3 0,-1 0-1,2 0 1,-5 3 0,5-3 0,-2 2-40,0 4 0,3-4 0,-5-1 0,4 1-12,2 0 0,-3 0 0,3 1 0,0-5 13,0-4 0,2 4 1,6 0-1,-2-2-11,-4-2 0,4 0 0,-6 2 0,3 4 7,-1 2 0,-8-5 0,4 5 0,-1 0 44,-1 0 1,0 0 0,-5 1 0,-1-3-27,0 0 0,7-4 0,-1 6 0,-2-1-5,-1 1 1,3-6-1,2 4 1,1-2-28,-1 0 1,4 0-1,-4-6 1,0 2 13,1 4 1,3-4 0,-4 4 0,0-4 17,0-2 0,4 0 0,-5 0 0,-3 0 19,-2 0 1,5 0 0,-1 2-1,-2 2-6,-1 2 1,-3 0 0,1-4 0,-1 2-7,1 2 1,5 1-1,0-3 1,-1 2-21,-3-2 1,4 0-1,3 0 1,-1 2-35,0-2 0,4-2 0,-6-2 0,1 0 23,1 0 1,-6 0 0,6 0 0,-1 0-13,-1 0 1,2 3 0,-3 0 0,1 3 20,-2-2 0,4 4 0,1-2 1,-1 0 1,0 2 1,0-6-1,-3 6 1,1-3 5,-2 1 1,5 0 0,-3-6-1,0 2-4,2 4 0,-5-10 0,3 5 0,-2-3-1,3 0 0,-5 2 0,6 0 0,-1 0 1,-1 0 0,2 0 0,-4 0 1,5 2-10,1 4 0,0-4 1,4 4-1,-2-4-14,2-2 1,2 0-1,2 0 1,2 0-53,4 0 1,-10 2-1,6 2 1,-2 2 49,-2-2 1,5 4-1,-8 0 1,1 0 14,-2 0 1,4 3 0,-4-3 0,2 0 23,-2 0 0,2 5 0,-6-1 0,0 2-30,1-3 0,5 11 0,-4-5 0,0 3-2,-4-1 0,5 1 1,-1 1-1,2 3 10,0-3 0,-8 4 1,4 1-1,-1 1 5,-1 4 1,6-4-1,-4 2 1,3 1-2,3-3 0,2 6 0,3-4 0,3 2 28,2-2 1,6 4 0,-5-3 0,1 1-23,0-2 0,5 4 0,-1-4 0,1 4 10,-1 2 0,1 0 0,-7 0 0,-2 0-1,-2 0 1,3 0 0,1 0 0,-2 0-6,-2 0 0,-2 2 0,2 2 0,2 4-11,1 1 1,7-3-1,-4 6 1,-1 0-7,1-3 0,3 7 0,-3-5 0,0 5 7,0 1 0,3 1 0,-3-1 0,0 1 3,-1-1 1,5 1-1,-5-1 1,1 1 21,0-1 1,3 3 0,-3 1 0,0 2-12,-1-1 1,-1 3 0,-6-2-1,0 0-10,0 3 1,4-1 0,0 6 0,-2-2-31,1 2 1,3 2 0,-2 0 0,2-2 13,-3-2 1,5 6-1,0 6 1,0-2-34,-1-3 0,-1 5 0,-4 0 0,2 0 62,1 1 0,1-3 1,-6 6-1,0 0-16,0-1 1,0-3 0,2 4 0,2-1 57,1 1 0,3-4 0,-4 3 0,3-1-11,3-4 0,-4 3 0,3 1 0,1 0-27,0-1 1,-1 5-1,5-4 1,-3-1-11,3 1 1,-4 6 0,-1-3-1,-1 3-11,-4-3 1,-2 5-1,-2-7 1,-1 3-2,1-1 1,0-5-1,0 4 1,0-1-5,0 1 1,2-4 0,2 3 0,2-1 4,-3-4 0,1 4 1,0-3-1,2-1 2,-2-2 1,-1 0 0,1 2 0,0 2 0,-6-3 0,8-1 0,-8-2 0,0 0 0,-2 0 0,-2 6 0,6 1 0,0 1 1,0 0 1,0-1 0,-1-3 0,-1 2 0,-3-2 0,6 4 1,-5-3-1,1-1-3,0-2 1,1 2 0,2-2 0,0-6 0,0-4 1,0 2 0,0-6 0,0-1-2,0-3 0,0 4 1,-2 1-1,-2-3 2,-2-2 0,-2-7 0,4 0 0,-4 1 36,-1 3 1,5 1 0,-2 1 0,2-3-33,-2-3 1,2 3 0,-6-3 0,0 4-1,1 1 0,3-5 0,-4-1 0,0 1 39,0-2 1,5 3-1,-5-7 1,0-2 0,0-2 1,6 0-1,-4 2 1,3 1 10,-1-1 0,-2-2 0,4-2 1,-4 0 3,-2 0 1,4 0 0,-3 0 0,-1 0-135,0 0 0,0 0 1,-3 0-1,1 0-114,-2 0 1,-7 0-1,-2 0-11,1 0 1,-3 0 198,1 0 0,-7 8 0,4 2 0</inkml:trace>
  <inkml:trace contextRef="#ctx0" brushRef="#br0" timeOffset="42412">280 13500 8355,'12'0'-2552,"-1"0"2981,-7 0-350,4 0 1,-2-2-69,0-4 0,0 2 0,-4-5-79,3 1 0,5-6 60,8 3 0,-7 3 0,1 0-156,1 1 1,-3 5 183,2-4 1,-1-2 0,7 2 59,-1 2 0,-5-3 1,0 1-1,1 2-17,3 2 1,7 2 0,0-2-1,1-2-26,1-2 1,2 0 0,8 6 0,0 0-45,0 0 0,0 0 0,2 0 0,1-2-26,3-3 1,2 3-1,-2-4 1,3 4 7,1 2 1,5-2 0,-3-2 0,3-2 19,3 2 1,-5 1 0,3-1 0,3-2 15,0 2 1,1 0-1,-1 0 1,2-2-10,2 2 1,8-3 0,-2 1-1,4 0 2,2-2 0,-8 6 0,-2-5 0,-1 1 5,-1 0 1,0 0 0,-4 4-1,3-2 31,1-1 1,2-3 0,-4 4 0,5-2-9,1 2 0,0-4 0,4 1 0,-2-1-6,2 0 0,2 0 1,1 4-1,1-3-22,0-3 1,-2 4 0,-2-4 0,-2 3-23,2 3 0,-4 2 0,0 2 0,-2 0 4,-3 0 1,3-6-1,0 0 1,0 2 22,0 2 1,4 2-1,-3 0 1,-1 0 8,0 0 1,6-5 0,-4-1 0,2 2 36,0 2 0,-6-4 1,6 0-1,0 1 29,-2-3 0,10 6 1,-6-4-1,0 4-53,2 2 1,-6 0 0,2 0-1,0 0-28,-2 0 1,4 0-1,-6 0 1,1 0-51,-1 0 0,4 0 0,-4 0 0,0 0-16,0 0 1,4 0 0,-4 0-1,1 0 45,-1 0 0,4 0 0,-4 0 1,0 0 17,0 0 0,6-6 0,-4 0 0,0 3-10,-3 1 0,1 2 0,0 0 0,0 0 23,0 0 0,4 0 0,-4 0 0,2 0-37,4 0 1,0 0-1,0 0 1,-2 0-4,2 0 0,0 0 1,0 0-1,-4 0 42,-1 0 0,5 0 1,-4 0-1,2 0-9,0 0 0,-2 0 0,4 0 0,-2-2-1,2-4 1,0 4 0,0-4 0,-2 4-4,2 2 0,-4 0 0,0 0 1,-2 0-4,-4 0 0,5 0 0,-3 0 0,-2 0-2,-2 0 1,-1 0 0,1 0 0,0 0 5,-1 0 0,9 0 1,-10 0-1,3 0 19,-1 0 0,4 0 0,-1 0 0,-3 0-21,0 0 1,-11 0 0,9 0-1,-1 0-3,-1 0 0,3 0 1,-1 0-1,-2 0 0,-3 0 0,9 0 0,-3 0 0,1 0 0,0 0 1,-1 0 0,1 0-1,0 0 2,-1 0 0,3 0 0,-9 0 0,1 0 23,-1 0 1,3 0 0,-5 0 0,1 0 6,1 0 1,-6 0 0,3 0-1,-1-2-13,-4-4 1,3 4 0,-1-3-1,-2 3 15,-2 2 0,4-2 0,-1-2 0,1-2-7,2 2 0,-6 2 0,3 2 0,-5 0 2,-5 0 1,2 0 0,-4 0 0,1 0 2,0 0 1,-8 0 0,3 0 0,-5 0-110,-2 0 0,1 0 0,-1 0 0,1 0-322,-1 0 0,1 0 401,-1 0 0,1 8 0,-1 2 0</inkml:trace>
  <inkml:trace contextRef="#ctx0" brushRef="#br0" timeOffset="46154">13204 11963 8355,'2'10'-270,"3"-4"0,-1-4 0,8 0 0,2 2 249,1 1-51,-5 1 1,5-6 0,-3 0 0,4 0 35,1 0 1,0 0 0,-1 2 0,-2 2 1,-3 2 1,1 0-1,3-4 1,-1 1 24,-2 3 1,-1 2-1,7-4 15,-1 2 0,-5 0 0,-1-6 48,3 0 0,2 0 0,1 0 0,0 0-10,1 0 0,-1 0 1,1 0-1,-1-2-22,1-4 1,-1 4 0,1-6 0,-1 2 5,1 0 1,5-7 0,0 1 0,-1-1 29,-3 1 1,6-3 0,2 3 0,2-4-14,1-1 0,-7-6 0,6-1 1,0 3-31,-2 2 0,4 1 0,-7 1 0,-3-1 12,-2 1 1,5-1-1,-1 1 1,-2-1-54,-1 1 1,-3-1 0,3 1-1,-1-1 4,-2 1 0,11 0 0,-11-1 1,4 1 43,5-1 0,-7-1 0,6-3 0,-1-1 38,-1 2 1,0-4-1,-4-1 1,3-1-37,1-4 0,6 4 0,-5 0 1,-1 0-14,2-1 1,-4 1 0,7-4 0,-1 2-56,0-2 1,-4 0 0,4 0 0,0 2 63,1-2 0,-5 4 0,4-2 0,0-1 21,0 3 1,-3-6 0,3 4 0,-2-2-37,-4 2 1,7-2-1,-1 6 1,2-2-40,0-4 1,-6 3 0,4-1-1,-1-2-18,-5-2 1,4 4 0,0 0 0,1-2-1,-1-2 1,0-2-1,-3-2 1,1-2 77,-2-1 1,6-7 0,0 6 0,3 1 34,-1-3 1,0 0 0,4-3 0,-2 3-47,-2 0 0,0 6 0,6-5 0,-2 1-55,-4 0 0,2 0 0,-6 5 0,1-3 53,-1-2 0,-2 0 0,-5 6 0,1-2-57,4-3 1,-3 3-1,3-6 1,-4 2-5,-1 1 1,5-9 0,2 4 0,1-1 46,-1-1 0,6 7 1,-2-5-1,4 2 17,2 4 1,0 3 0,0 1 0,0 0-9,0 0 1,-1 0 0,1 0-1,-2 0-6,-4 0 0,4 0 1,-3-2-1,3-2 37,2-1 0,-3-1 0,1 4 0,-1-2-32,-1-1 0,5-1 1,-6 8-1,3 2 2,1 2 0,1 5 1,-2-3-1,-2 2-8,-1 4 1,-1-5 0,6 3-1,0 2-22,-1 1 1,7 3-1,2-1 1,0 1 15,-1-1 1,7-5-1,-5 0 1,3 2-1,0 1 1,-7 3 0,5-1 0,-2 1 4,-5-1 0,1-5 0,0 0 0,2 1-16,-2 3 0,-3 2 0,1-1 1,2 1 5,2-1 0,5 1 0,-5-1 1,0 3-50,2 3 0,-1-3 1,5 5-1,-4-2 43,-1 1 1,-5 5-1,6-4 1,0 0 17,3 1 1,-1 3 0,-1-4 0,1 0 46,0 1 1,-5 5 0,5-2 0,-2 4-44,-4 2 1,-3 0-1,-1 2 1,0 4-36,0 5 1,6-1 0,0 2 0,-3 1 0,-1 3 1,4 7-1,2 0 1,-1-1 12,1-3 0,6 4 1,-5 3-1,3-1 16,-1 0 0,1 0 1,3-1-1,-3 3 6,-6 0 1,7 6-1,1-4 40,-1 4 0,1 2 0,5 0 0,2 0 0,5 0-30,1 0 0,-4 0 1,6 2-1,0 1-8,-2 3 1,6 6 0,-4-5-1,2 1-10,-2 0 0,-4 5 1,-7-1-1,-1 3 5,0 3 0,1-7 0,1 1 0,0-1 19,-1-1 1,9 5 0,-8-3 0,4 2-3,3-3 0,3 10 1,-6-3-1,0 1-15,2 0 0,-5-1 1,3-1-1,-4 1-8,-1-1 1,-1-2 0,2-1-1,3-2 11,1 1 1,0 1 0,-6-1 0,1-1 5,-1 1 0,1-3 0,-1 1 0,-2 1-1,-3-2 1,7 5 0,-5-5-1,-1 1 11,3 1 0,-1-6 0,3 3 0,-1 1 31,0-1 1,1-5-1,1 2 1,0-4-43,-1-2 1,9 6 0,-10-1 0,3-1 7,-1-2 0,2-2 0,-1 0 0,-5 0-101,0 0 1,-7-6 0,-2 0 0,-4 0 52,-2-2 1,0 4-1,0-6 1,0 1 14,-1-1 1,1-2 0,-2-3 0,-2 1-3,-1 2 0,-3 1 0,4-7 0,-4-1 9,-2-5 0,4 5 1,-4-7-1,1 3 22,-1 0 1,0-8-1,-4 3 1,5-1 19,1 0 1,-4 0 0,4-6 0,0 0-99,1 0 1,-7 6 0,2-1 0,-3-1-589,-3-2 0,6 0-67,1 4 715,-1 4 0,-13 7 0,-3 1 0</inkml:trace>
  <inkml:trace contextRef="#ctx0" brushRef="#br0" timeOffset="48378">13588 12784 8355,'17'6'-163,"3"0"0,1-2-224,2-2 1,7-2 0,-5 0-1,2 0 1,2 0 454,-2 0 0,6 0 0,-4 0 0,4-2-9,2-4 1,6 4-1,0-4 1,-2 4-75,-3 2 1,5 0 0,2 0 0,1 0 24,5 0 0,-1-2 0,1-2 0,-2-2-27,1 3 1,3 1 0,1 0 0,0-2 38,1-2 1,5 0-1,0 6 1,-2-2 19,-1-4 1,-3 4 0,2-5 0,5 1-5,5 0 1,-2 0 0,0 6 0,0 0-24,0 0 0,2-6 1,6 1-1,-2 1-17,-4 2 0,8-4 0,-6 0 0,0 2 0,2 2 1,-6 2 0,2-2 0,0-2 4,-2-1 0,6-1 0,-4 4-8,4-4 0,-4 4 0,0-4 0,0 4 1,0 2-8,0 0 1,-2-5 0,4-1-1,-2 2 7,2 2 1,0 2 0,0-2 0,-2-2 2,2-2 0,6-1 0,2 3 0,-3-2-1,3 2 1,0 2 0,-2 0 0,-1-2 4,-1-2 0,10-1 0,-8 3 1,1-2-19,-1 2 0,8-4 0,-10 2 0,1 3 17,1 1 0,-2-4 0,0 0 0,-2 2-4,-4 2 1,2 2-1,-6 0 1,0-2 10,0-4 1,6 4 0,-4-3 0,2 3 12,0 2 1,0-2-1,8-2 1,0-2 10,-2 2 0,4 2 1,-8 2-1,3 0-10,1 0 1,8-6-1,-12 1 1,0 1-43,2 2 0,0 2 1,4-2-1,-1-2-4,-1-2 0,4 0 0,-10 6 0,4 0-14,2 0 0,-2-2 0,-2-2 1,-2-1 20,2 1 1,2 2 0,-1 0 0,-1-2 75,-2-2 1,-1-2 0,3 5 0,-4-3-52,-2 2 1,4 0-1,-4 0 1,0-2-4,0 2 1,0 0 0,-3 1-1,1-3-5,-2 2 0,-1 2 0,-3 2 0,0-2-3,1-4 0,-1 4 0,0-4 1,1 4-3,-1 2 1,-5-1-1,-1-3 1,1-2-2,-2 2 0,3 2 0,-5 2 0,0-2-2,-1-4 1,5 4 0,-5-4-1,3 5 4,4 1 1,-5 0-1,1 0 1,-2 0 17,-5 0 0,5 0 0,-2-2 0,0-2 28,1-2 0,-5 0 0,4 6 0,-4 0-14,-2 0 1,0 0 0,0-2-1,-1-2-14,1-2 1,0 1 0,0 5-1,0 0-5,0 0 0,-2 0 0,-2 0 1,-2 0-25,2 0 0,-5-2 1,-1-2-1,-2-2 18,0 2 1,1 2 0,-5 2-1,2 0 25,3 0 0,-1-6 0,-6 1 1,3 1-11,3 2 1,-4 2 0,7 0 0,-3-2-81,0-4 0,1 4 0,-7-4-131,0 4 0,1 2 173,-1 0 1,-7-2 244,-4-4 0,-2 5-55,2-5-484,-4 4-396,5 2 710,-7 0 0,-7 8 0,-3 1 0</inkml:trace>
  <inkml:trace contextRef="#ctx0" brushRef="#br1" timeOffset="70747">2411 3580 7736,'-18'0'-1436,"9"-2"1481,3-3-23,4 3 0,4-6-75,4 8 86,-4 0 91,5 0-108,-7 0 1,2 8-14,4 3 0,-4 5-4,4 1 1,2-5 0,-3 0-12,-1 1 0,0 3 28,2 1 0,-4 1 0,4-1 6,-4 1 0,4-7 0,-1 1 1,-1 1-3,-2 3 1,-2 1 0,0 1-1,0-1 43,0 1 1,2-1-1,2 1 1,2-1-24,-2 1 1,-2-1 0,0 3 0,1 1-18,3 2 1,2 2 0,-4-3 0,2 3-21,-2 2 0,0-5 1,-1 3-1,3 0-50,-2 4 1,-2-2 0,-2 2 0,0 2-1,0 2 0,0 2 1,0 0-1,0 0 41,0 0 0,0 0 0,0 0 0,0 0 13,0 0 1,0 0-1,0 0 1,0 0 7,0 0 1,0-1-1,0 1 1,0 0-4,0 0 1,0 0 0,0-2-1,0-2 26,0-2 0,0 0 0,0 4 0,0-2-17,0-1 1,0-3-1,0 4 1,0-2-22,0 2 1,0 2 0,2 0 0,2-2 10,2-2 1,0 0-1,-6 4 1,0-2-62,0-2 0,1-5 0,3 3 0,2-2 24,-2-4 0,-2 1 1,-2-1-1,0 2 41,0-1 0,2-3 1,2-1-1,2-1 20,-2 0 1,-3 7 0,-1-1 0,2-2-15,4-1 0,-4-3 1,4 1-1,-4-1 4,-2 1 0,0 5 0,0 0 1,0-1-12,0-3 0,0-2 1,0 1-1,0-1-15,0 1 1,0-7 0,0 1-1,0 2 10,0 1 1,6 3-1,0-1 10,-3 1 1,-1-1-1,-2 1 27,0-1 0,0 0-30,0 1 1,6-1 19,0 1 1,0-1 14,-6 1 1,6-1 3,-1 1 1,1-7 17,-6 1-235,0-8-236,0 4 85,0-8 1,0 2-306,0 3 618,0-3 0,0 14 0,0-6 0</inkml:trace>
  <inkml:trace contextRef="#ctx0" brushRef="#br1" timeOffset="78034">8960 3877 8030,'12'12'-447,"-1"0"0,-7-9 0,4 5 0</inkml:trace>
  <inkml:trace contextRef="#ctx0" brushRef="#br1" timeOffset="80044">8523 3598 6079,'-9'8'-228,"-7"-6"281,4 3 1,-3-3-103,-3-2 38,9 0 20,1 0 16,8 0 317,0 0 0,0 8 0,0 4-297,0 3 1,0-3 0,0 0 0,0 1 7,0 3 0,0 1 0,0 1 0,0-1-41,0 1 0,0-1 1,0 0-1,0 3-17,0 3 0,0-3 1,0 5-1,0 0-21,0 4 1,0-2-1,0 2 1,0 1 15,0-3 1,0 10 0,0-6-1,0 0 30,0 2 0,0 0 1,0 0-1,0-2 11,0-2 0,0 0 0,0 6 0,0-2-13,0-4 1,0 2-1,0-6 1,0 2-10,0 4 0,0 0 0,0 0 0,0-3 16,0-3 0,0 6 1,0-4-1,0 2 26,0 0 0,2-5 0,2 3 0,2 0-6,-2 0 0,3-6 0,1 5 0,0-3-5,0 0 1,3 6 0,-3-5 0,2-3-34,3-2 1,1 5 0,-1-1 0,-3-2-20,-2-1 0,4 3 1,-5 0-1,1-1-6,0-3 1,0-2-1,-5 1 1,3-1 12,-2 1 0,-2 5 0,-2 0 0,0-1 3,0-3 0,0 4 0,0 1 1,0-1 10,0 2 0,-2-5 0,-2 5 0,-2-2 37,3 0 0,-5 1 1,2-7-1,2 1 8,2-1 1,2 1-1,-2-1 1,-2 1 4,-1-1 1,-1 0-1,6 1-23,0-1 0,0 1 0,0-1 0,0 1-54,0-1 0,0 1 0,0-1 0,0 1-26,0-1 1,0 1 0,0-1 43,0 0 0,0 1 1,0-1 49,0 1 0,0-1 1,0 1-33,0-1 1,0-5 0,0 0 14,0 1 1,2 1-1,2-1-72,1-1 0,3-2 0,-4 3-114,2-1 0,0-6 19,-6 5 0,0 1 88,0 5 1,0-5-122,0 0 1,-2-1-247,-4 7 1,2-1 412,-8 1 0,1-1 0,-7 1 0</inkml:trace>
  <inkml:trace contextRef="#ctx0" brushRef="#br1" timeOffset="93395">13256 716 7427,'-10'-7'-881,"3"3"1450,7-8-440,0 0 0,0 1 133,0-1-286,0 8-22,0-4 0,0 10 0,0 4 37,0 6 0,-6 9 0,0 2 1,2-1 10,2-3 0,2 5 0,0 1 0,0 0-78,0 0 0,0-2 1,0-5-1,0-1-52,0 1 1,0-6-1,0-1 1,0 3-205,0 1 1,-2-3 331,-4 0 0,4-9 0,-5 5 0</inkml:trace>
  <inkml:trace contextRef="#ctx0" brushRef="#br1" timeOffset="93811">12802 629 8248,'-8'10'-676,"6"-3"872,-5-7-141,7 0 1,2 0 0,3 0-17,7 0 1,4 0 0,3 0-1,4 0-35,6 0 1,4-2-1,2-1 1,0-3-7,0 2 0,0 0 1,0 0-1,0-2-22,0 2 0,0 3 0,0-1 1,-2-2-113,-4-2 1,2 0 0,-6 6-1,0 0-94,0 0 1,-1 0 0,-7 0-1,1 0 230,-1 0 0,1 0 0,-1 0 0,1 8 0,-1 2 0</inkml:trace>
  <inkml:trace contextRef="#ctx0" brushRef="#br1" timeOffset="94382">13640 612 7922,'18'7'-1839,"-1"-5"1676,1 4 1,-1 2 389,1-2-169,-9-1 1,1-5 71,-4 0 153,-4 0-33,6 0 1,-10 0-186,-4 0 0,4 2 0,-6 4-5,0 6 0,6-2 0,-3 1 0,1 3-77,-2 1 0,4 3 0,-4-1 3,4 1 1,2-1 0,2 1 0,2-1 10,2 1 0,2-7 1,-3 1-16,7 1 0,4-5 0,-1 0 0,-1-2-24,-3 0 0,1-1 0,5-5 0,1 0 7,-1 0 1,-5 0 0,0-2-1,1-1 13,3-3 1,-5-2 0,-1 2 66,-2-5 0,4 1 99,-7-2 0,1 6-19,-6-5-79,0 7 1,0-2-1,0 12-31,0 5 0,0-1 0,0 2-63,0 1 0,2 1 0,2 0 1,4-5 59,1-1 0,3-2 0,6-6 0,-1 0 16,0 0 0,1 0 0,-1 0 1,1 0-14,-1 0 1,7 0 0,-1 0 0,-2-2 5,-1-4 0,-5 2 1,-1-5-1,-3-1 204,3 0 0,-4-2-137,1-5 0,-7 0 0,2-1 0,-4 1-100,-2-1 0,-2 3 0,-4 1 1,-5 2-113,-5-1 1,-1 5 0,-3 0-1,-1 2-106,-2 1 1,-7-1 0,7 6 0,0 0-41,-2 0 0,5 0 1,-1 2 269,7 4 0,-1-4 0,5 5 0</inkml:trace>
  <inkml:trace contextRef="#ctx0" brushRef="#br1" timeOffset="94845">14758 716 5746,'0'-9'2229,"-8"-5"-2173,-3 8 0,-5 0 0,-1 6 0,1 2-126,4 4 1,-3-2-1,3 6 1,-3-1-16,-3 1 0,3 2 0,1 5 0,5 1 83,1-1 1,2 1 0,6-1-7,0 1 1,2-1 0,4-1 0,5-5 15,5-5 1,1 2 0,1-2 0,-1-3-7,1-1 0,5-2 0,2 0 0,0 0 4,1 0 0,3-2 0,-6-1 1,-2-3-14,-1 2 1,-3-6 0,1 0 0,-1 1 18,1 3 1,-9-4 0,-3-1 27,-4-5 0,-2-1 1,-2-1-69,-4 1 0,-9-1 1,-8 3-1,1 3-62,3 6 1,-6 4 0,-5 2 0,-2 0-75,-3 0 0,2 0 0,2 2 1,3 2-95,3 2 0,2 6 258,5-7 0,1 9 0,-1-4 0</inkml:trace>
  <inkml:trace contextRef="#ctx0" brushRef="#br1" timeOffset="95215">15893 437 8272,'0'-18'-562,"0"1"460,0 7 92,0 2 0,6 22 0,0 4 26,-2 1 0,-2 6 0,0 0 1,2 1-57,1-1 0,3 6 1,-4-4-1,2 0-27,-2-4 1,3 3 0,-1-3-1,0-2-72,2-1 0,-4-3 0,5 1-93,-1-1 1,0-5 0,-2-3 231,5-1 0,-3 6 0,0-4 0</inkml:trace>
  <inkml:trace contextRef="#ctx0" brushRef="#br1" timeOffset="95451">15561 664 8355,'-9'8'-129,"1"-6"0,10 5 0,4-7 0,5 0 0,5 0-57,1 0 1,1 0 0,1 0 0,4 0 35,7 0 1,3 0 0,2 0 0,-1 0-5,1 0 0,6 0 154,0 0 0,7-7 0,-3-3 0</inkml:trace>
  <inkml:trace contextRef="#ctx0" brushRef="#br1" timeOffset="96248">16574 629 8247,'18'0'-1235,"-9"0"1261,-1-8 1,-16 6 0,-3-4 0,-5 5 18,-1 1 1,-1 0 0,1 0 0,-1 0-23,1 0 1,0 1-1,-1 3 1,1 4-19,-1 2 1,1-1-1,1 5 1,3-2-21,1 1 1,2 3 0,-1 1 0,3 1 18,0-1 0,6 1-20,-4-1 0,12 1 0,6-3-12,3-3 1,3-4-1,-1-8 1,1 0 8,-1 0 1,1 0-1,-1 0 1,1 0-6,-1 0 1,0 0-1,1 0 1,-1-2 18,1-4 1,-1 2 0,1-6 0,-3 0 24,-3 1 1,3 3-1,-5-6 44,0-1 1,3-3 0,-7-1-15,-2-1 0,-2 7 0,-2-1-6,0-2 1,0 5-35,0-3 0,-6 6-161,0-5 117,-7 7 0,9-4 0,-6 10 27,3 4 0,1-2 108,6 7 0,0 1 1,0 5-65,0 1 1,0-1-3,0 1 1,6-1-1,1-1 1,3-5-43,4-5 1,1-2-1,3 0 1,-1 2 7,1-2 0,-1-2 1,2-2-1,3 0-37,1 0 1,2 0-1,-3-2 1,1-2-10,-2-2 0,-3-2 0,-5 4 1,-1-3 18,1-3 0,-3 4 0,2-6 23,1-1 1,-5-3 0,0-1 6,0-1 0,-6 7 1,3-1 20,-3-2 0,-2-1-1,0-2 1,-2 7 56,-3 4 0,1 4-108,-8 2 0,2 2 0,-3 4-21,1 5 1,8-1 0,-2 2 50,5 1 1,1 3 0,0 1-6,0 1 0,5-7 0,3-1 0,2 0-15,3 0 1,3-7-1,1 5 1,1-2-89,-1 0 0,1 0 1,1-6-1,3 0-248,1 0 0,0 0 353,-5 0 0,-1 0 0,1 0 0</inkml:trace>
  <inkml:trace contextRef="#ctx0" brushRef="#br1" timeOffset="96412">17011 454 8355,'-18'0'-496,"1"0"0,7-2-517,4-3 421,5 3 592,1-6 0,0 8 0,0 0 0</inkml:trace>
  <inkml:trace contextRef="#ctx0" brushRef="#br1" timeOffset="96789">17238 35 8029,'10'-8'-710,"3"5"1,-5-7 1030,2 2 1,-4 2-252,5 6 0,-5 0 1,6 2-2,1 4 1,-5 4 0,-2 7-1,-4 3-48,-2 3 1,6-2 0,-1 8-1,-1 2-16,-2 2 0,0 2 1,2 0-1,2 0-15,-2 0 1,-2 0 0,-2-2 0,2-2 17,3-2 0,-3-8 0,4 5 1,-4-3-58,-2 0 1,0 1-1,2-7 1,2 1-315,2-1 0,0 0 0,-4 1 363,3-1 0,5 1 0,8-1 0</inkml:trace>
  <inkml:trace contextRef="#ctx0" brushRef="#br1" timeOffset="97229">17709 681 6995,'18'0'-16,"-1"0"0,1 0 0,-1 0 61,1 0 0,1 0 0,3 0 0,1 0-116,-2 0 0,-1 0 0,-3-2 0,1-1 91,-1-3 0,-1-2 0,-3 4 1,-3-4 157,-2-1 1,3 3 118,-5-6-226,0 1 0,-14-1 0,-4 2-70,-3 2 0,-8 3 0,-1 5 1,3 0 17,2 0 1,-5 0-1,-1 0 1,0 2 67,0 3 1,1-1-1,7 6 1,-1 0-74,1-1 1,5 3-93,1 5 0,7 1 0,-2-1 0,6-1 0,4-3-27,2-1 1,9-6-1,1 4 1,7-3-58,4-3 0,-4 4 0,7-2 0,1-2 21,2-2 0,2 0 1,-1 2-1,1 1 141,0-1 0,0-2 0,0-2 0,8 0 0,1 0 0</inkml:trace>
  <inkml:trace contextRef="#ctx0" brushRef="#br1" timeOffset="97749">18303 769 8355,'35'0'-648,"0"-2"-81,0-4 0,-6 4 700,0-4 0,-7-2 1,1 1-1,-4-3 131,-1-4 0,-1 5 1,1-3 8,-1-2 0,-1-1 0,-5-3 54,-5 1 1,-4 5-126,-2 1 1,-8 1 0,-3-2 0,-5 7-37,-1 3 1,-1 2-1,1 0 1,-1 0 5,1 0 1,-1 0-1,-1 0 18,-4 0 1,3 5 0,-3 3-1,6 2-16,5 3 0,-2 3 0,8 1 0,3 1-92,1-1 0,2 1 1,0-1-58,0 1 0,2-1 1,3-1 65,7-5 1,-2-3 0,1-8-1,3 0 1,2 0 0,1 0 1,0 0-1,1 0 44,-1 0 1,1-2 0,-1-4 0,1-5 27,-1-5 1,-5 1-1,-2 1 1,-1 2-23,1-1 0,-6-8 0,4-3 1,-3 1-34,1-2 1,0 3 0,-6-7-1,0 0 18,0 2 1,0-6-1,0 2 1,0-6 34,0-4 0,0 3 0,0 7 0,0 1 43,0-1 1,0 6-1,0 2 1,0 3 186,0 3 0,0 0-86,0-1 0,0 6 51,0 1 1,0 9-141,0 2 1,2 8-1,2 11 1,2 2-47,-2 3 1,-2 7 0,-2 0 0,0 6-8,0 3 0,0 7 0,0-6 0,0-3-45,0-1 1,0-2 0,0 0-1,0-2-91,0-4 1,0 2 0,0-7 0,0-3-79,0-2 0,7-7 212,5 0 0,3-8 0,3 3 0</inkml:trace>
  <inkml:trace contextRef="#ctx0" brushRef="#br1" timeOffset="98073">19421 192 7074,'17'0'49,"-1"8"0,-2 4 53,-3 3 1,-7 9 0,2-1 0,-2 0-53,2 2 1,-4-3 0,5 5 0,-1 0-108,0 0 1,0-5 0,-6 3-1,2-2-11,4 0 1,-5 1-1,5-7 1,-4 1-109,-2-1 0,2-1 0,2-3 11,2-1 1,-2-1 164,-10 7 0,4-8 0,-14-3 0,7-7 0</inkml:trace>
  <inkml:trace contextRef="#ctx0" brushRef="#br1" timeOffset="98582">19159 524 7408,'17'0'-222,"-5"0"1,0 0 0,1 0 257,3 0 0,1 0 1,3 0-1,1 0-14,2 0 1,8 0 0,-3 0 0,1 0 19,0 0 0,0 0 1,6 0-1,0 0 4,0 0 0,4 0 0,-3 0 0,-3 0-52,0 0 1,-2 0 0,0 0 0,-1-2 4,1-4 1,-6 4 0,0-5-1,-2 1 10,1 0 0,-1-2 1,-6 4-1,-1-3 21,-4-3 1,3 4-19,-3-5 0,-5-1-9,-1-6 1,-4 7-18,-2-1 1,-2 6 9,-4-5 1,3 7-1,-9-2 0,-2 4 1,-1 2 74,-3 0 0,1 2 0,-1 2-22,1 2 0,1 7 0,3-1 0,1 3-47,-1 3 0,-1-6 0,2-1 0,5 3-86,-1 1 1,6 3-1,-4-1-33,4 1 0,2-7 1,2-1-1,4 0 1,6-1 1,5-5-1,4 2 1,5-4-55,1-2 1,2 2 0,6 2 169,0 2 0,0 0 0,0-6 0</inkml:trace>
  <inkml:trace contextRef="#ctx0" brushRef="#br1" timeOffset="98974">20382 489 7920,'17'-8'-609,"0"-3"0,1-5 1,-3-1 944,-3-1 1,2 1-188,-9-1 0,1 1-94,-6 0 1,-2 7-1,-3 4-38,-7 4 0,-4 2 1,-1 0-1,-1 0 45,1 0 1,0 0 0,-1 0 0,1 2-11,-1 4 1,3-2-1,1 7 1,4 3-59,3 1 1,1-3-1,6 0 1,0 1 49,0 3 1,0 1 0,2-1-1,4-3-44,5-1 1,5 0 0,1 3 0,3-1-69,3-3 1,-4-1 0,5 4-1,-5-5 62,-2-1 0,1 6 0,-1-3 9,1 5 0,-9-4 0,-3-1 49,-4 3 1,-2-4-19,0 1 1,-6-5-1,-3 4 1,-5-3-27,-5-3 1,-5-2 0,1-2 0,-6 0-35,-4 0 0,4 0 0,2 0 1,2 0-150,3 0 0,3 0-126,1 0 1,11-2-556,7-3 856,7 3 0,11-14 0,-1 6 0</inkml:trace>
  <inkml:trace contextRef="#ctx0" brushRef="#br1" timeOffset="99279">20748 227 8355,'0'-11'-173,"2"1"-344,4 2 0,-2 2 389,8 6 1,-7 2 0,5 4 192,-2 6 0,-2 3 0,-6 3 0,0-1 29,0 1 1,0 5-1,0 0 1,0 1-35,0 1 0,0-4 1,0 6-1,0-1-62,0-5 1,0 4 0,0-2 0,0-1-74,0-3 0,0-1 0,0-1 0,0 1-222,0-1 0,0 0-13,0 1 1,0-6 184,0-1 1,2-7 124,3 2 0,-3-4 0,6-2 0</inkml:trace>
  <inkml:trace contextRef="#ctx0" brushRef="#br1" timeOffset="99622">20696 454 8229,'17'0'-111,"-5"0"0,0 0 1,1 0 213,3 0 1,1-5 0,1-1 0,-1 2-226,1 2 1,1 2 0,2-2 0,3-2 118,-3-2 0,6 0 1,0 6-1,2 0 87,1 0 0,-9 0 0,4 0 0,0 0-50,4 0 0,-3-5 0,-3-1 1,-4 2 41,-1 2 0,-1 2 0,1 0 1,-1 0-91,1 0 1,-1 0-23,1 0 1,-1 0-184,1 0 1,-7 0 31,1 0 1,-6 0-589,5 0 775,-7 0 0,-4 8 0,-10 1 0</inkml:trace>
  <inkml:trace contextRef="#ctx0" brushRef="#br2" timeOffset="114542">4052 1747 6885,'10'17'93,"4"1"0,-8-1-34,-3 1 0,5-1 0,-2 0 0,0 1-37,2-1 1,-6 1 0,5-1 0,-1 1 17,0-1 0,2 1 0,-4-1 0,1 1-85,-1-1 0,-2 1 0,0-1-164,4 1 0,-4-7-271,4 1 197,-4-1 0,-2-3 283,0-8 0,-6-2 0,-2-9 0,-2-3 0,5-1 0,-7-3 0,0 1 0,3-1 0,-7 6 0,6 1 0,-1-3 0,-1-1 0,2-3 0,-1 1 0,3-1 12,0 1 0,6-1 0,-4 1 57,5-1 0,1 1 0,0 0-31,0-1 1,1 3 0,3 1 0,4 4 107,2 3 0,-4-5 1,5 4-1,3 0-100,1 1 0,-3-1 1,0 4-1,1-4 17,3-2 1,7 7 0,0-5 0,-1 2-3,-3 0 1,4 0 0,3 4 0,-1-1-40,0-3 0,-2 0 1,-3 6-1,1 0-69,2 0 0,-5 2 0,-7 2 0,1 3 33,-2 3 1,0 2 0,-7 5-27,3 1 0,0-7 0,-6 1 1,-2 2 5,-4 1 1,2 1 0,-7-3-1,-1-1 30,2 1 0,-5-3 0,3 0 0,-3 0 9,-3-1 1,1-3-1,-1 4 1,1 0-6,-1-1 1,1-5-1,1 4-7,5 0-13,-5-6 0,14 7 62,-3-3 1,3-2 143,2 8 0,2-7-99,3 7 0,-1-6 0,8 4 0,1-3 29,3-3 0,1 4 1,1 0-1,-1 0-6,1-1 1,5 1 0,0-4-1,-1 2-283,-3-2 0,-1 3 1,-1-1-1,1-2-95,-1-2 0,0 0 0,1 2-411,-1 2 679,1 0 0,-1 1 0,1 3 0</inkml:trace>
  <inkml:trace contextRef="#ctx0" brushRef="#br2" timeOffset="114973">4646 1991 8355,'10'0'-904,"-2"0"1,-6 0 997,3 0 1,-1 0-1,8 0 60,2 0 0,1-2 0,3-2-120,-1-1 1,-5-1 0,-1 4 0,3-2 7,1-2 0,-3 0 0,0 4-71,1-4 1,3-1 0,1-7 20,1 3 0,-9 5 0,-1-4 1,-2 0 64,0 1 0,0 3-60,-6-6 0,-8 6 0,-4-3 4,-3 1 1,-3 2-1,1 6 1,-1 0 13,1 0 1,5 0 0,1 2-1,-3 2 14,-2 2 1,5 5 0,1-3 0,0 2 59,1 3 0,5-3 0,-2 2 0,4 1-115,2 3 0,0-5 1,0 1-1,2 0-55,4-3 1,4 5 0,7-6-1,0 0-111,1-1 0,5-1 1,2-6-1,3 0 105,3 0 1,2 0 0,2 0-1,-2 0 87,-4 0 0,4 0 0,-6 0 0</inkml:trace>
  <inkml:trace contextRef="#ctx0" brushRef="#br2" timeOffset="115550">5345 1956 8355,'10'-8'0,"-3"-3"0,-1-5 0,0-1 0,0-1 0,-6 1-194,0-1 0,0 7-619,0-1 787,0 1 0,-2-5 0,-2 2 120,-2 3 0,-6 5 1,5-4 5,-3 3 1,4 1 0,-5 6-87,-3 0 0,-2 0 0,-1 2 5,-1 3 1,1 5-1,0 6 1,1-3-67,4-1 1,-1 0-1,7 5 40,2 0 1,2-5 0,2 0 1,0 1 0,2 1 1,4-2-19,6-7 1,3 3 0,3-2 0,-1-2 1,0-2 1,1-2 0,-1 0 0,1-2-6,-1-4 0,1 4 1,-3-6-1,-1 3 14,-2-1 0,-7-6 0,5 4 25,-2-1 1,3-3 0,-5-6 73,-2 1 1,4 5 347,-2 1-338,0 7-86,-6-4 0,0 10-11,0 4 1,0 4-1,0 7 1,0 0-13,0 1 1,0 5 0,0 1 0,0-3 1,0-2 0,0 5 0,2-1 0,1-2 27,3-1 1,0 3-1,-6 0-12,0-2 0,0-1 0,0-3 5,0 1 1,-8-3 22,-3-3 1,-5 2-1,-1-9 31,-1-1 1,1-2-1,-1-2 1,1 0-174,-1 0 1,1 0 0,-1 0-384,1 0 0,-1 0-8,1 0 1,7-2 499,5-4 0,3-3 0,2-9 0</inkml:trace>
  <inkml:trace contextRef="#ctx0" brushRef="#br2" timeOffset="115833">5554 1869 6927,'0'-10'354,"0"4"0,0 12-366,0 6 1,0 3 0,0 3-44,0-1 0,0 1 1,0-1-277,0 1 1,0-1-239,0 1 569,8-9 0,2-1 0,7-8 0</inkml:trace>
  <inkml:trace contextRef="#ctx0" brushRef="#br2" timeOffset="116017">5607 1712 8257,'-8'-18'0,"-2"1"-434,1-1 1,-1 7-21,4-1 249,4 8 1,-11-2-3,7 12 1,-2 4-1,4 7 207,-2 1 0,-7-1 0,3 1 0</inkml:trace>
  <inkml:trace contextRef="#ctx0" brushRef="#br2" timeOffset="116430">5851 1799 8355,'-2'-12'-643,"-3"1"1,1 7 701,-8-2 1,6 4 0,-5 2 32,-3 0 1,-2 6 0,1 2-1,1 1-107,3 5 0,1 2 0,-2 1 1,7 0 34,3 1 0,2-1 0,0 1 0,0-1-44,0 1 0,0-7 0,2 1-6,3 2 1,5-7-1,7-1 17,1-4 0,1-2 0,3 0 0,1 0 7,-2 0 0,-1-6 0,-3-1 0,1-1 20,-1 0 0,-1-6 0,-3 5 0,-3-3 40,-2 1 1,-2-1 0,-6-6-31,0 1 1,0-1 0,-2 3 0,-2 1-46,-2 3 1,-8-1-103,3-5 1,-5 7 0,-1 4-173,-1 4 0,7 2 0,-1 0 137,-2 0 0,5 6 158,-3 0 0,8 7 0,-4-3 0</inkml:trace>
  <inkml:trace contextRef="#ctx0" brushRef="#br2" timeOffset="116852">6061 1764 8236,'6'-11'-777,"-1"-1"959,9 8-164,-4-4 1,5 10-1,-3 4-23,-6 6 1,-2-3 0,0 3 0,1 2-2,-1 1 1,-2 3 0,-2-1-16,0 0 1,0 1 0,0-1 0,0 1-74,0-1-53,0 1 88,0-9 0,-2-1 14,-4-8 1,4-8 48,-3-3 0,3-5 0,2-1 0,2 1-9,3 5 1,3-5 0,6 6 0,-3-1-6,3-1 1,2 2-1,1-1 77,0 5 1,1-2-1,-1 2 1,1 3 86,-1 1 0,1 2 0,-1 0 0,1 0-59,-1 0 0,1 2 1,-1 1-1,1 5-111,-1 2 0,-7-4 0,-2 5 0,-3 3-226,1 1 1,0 3 0,-6-1 241,0 1 0,-16 7 0,-3 2 0</inkml:trace>
  <inkml:trace contextRef="#ctx0" brushRef="#br2" timeOffset="117796">4681 3022 7809,'-11'-6'-447,"-1"0"1,6 0 544,-6 6 0,7 2-4,-7 4 1,8-2-1,-2 7-61,4 3 1,2 2 0,0 1 0,0 0-25,0 1 0,0-6 0,0-1 16,0 3 0,8 1 0,4 1-8,3-5 1,3-3-1,-1-8 1,1 0-61,-1 0 1,1-2 0,-1-2 0,0-3 42,1-3 0,-1 4 0,1-6 10,-1-1 0,-5-1 0,-2 1 0,-1 1 0,-1-2 21,0-1 1,-2-2 0,-6-1-39,0 1 1,-2 1-1,-4 2 1,-6 3 0,-3 1 0,-3-2 1,1 7-106,-1 3 1,-1 2 0,-2 0 0,-3 2-147,3 3 1,2 5-1,-1 8 1,1-1 105,1 1 0,-3-1 151,9 1 0,-3-1 0,-3 0 0</inkml:trace>
  <inkml:trace contextRef="#ctx0" brushRef="#br2" timeOffset="118251">5188 2777 8355,'-8'-10'-106,"4"3"0,-8 7-320,-1 0 0,3 0 1,-2 0 357,-1 0 0,-1 7 0,1 5 127,1 4 1,8 7 0,-2 0 0,4-2-17,2-1 1,0 5 0,0 4 0,0 2-4,0-2 1,2 2-1,2-5 1,4-1-24,2 0 0,-5 6 1,5-4-1,0 2-5,0 1 1,-5-3 0,5 4 0,-2-4 28,-4-2 0,4 4 0,-3-5 0,1-3 22,2-2 0,-6 5 1,4-1-1,-4-2-45,-2-1 1,0-9-1,0 1-23,0 1 1,-2 3-1,-4 1 0,-4-1 1,-7-4-1,-1-7-93,1-3 1,-1-2 0,1 2-1,-1 2-102,1 2 0,-2 0 0,-3-6 0,-1 0-33,2 0 0,1 0 0,3-2 233,-1-4 0,1-4 0,-1-7 0</inkml:trace>
  <inkml:trace contextRef="#ctx0" brushRef="#br2" timeOffset="118434">4891 3336 8174,'9'-12'-216,"-1"3"1,0 1 0,2 2 271,-1-2 1,7 6-1,-4-5 1,3 1-50,3 0 1,5-2 0,2 4 0,0-2-23,0 3 1,1 1 0,-5 2-1,2 0-160,-1 0 1,3 0 0,-2 0 174,-1 0 0,5 0 0,0 0 0</inkml:trace>
  <inkml:trace contextRef="#ctx0" brushRef="#br2" timeOffset="119667">3232 4296 7944,'-10'-9'-1270,"-6"1"1209,5 8 1,1 0 0,-2 0 129,-1 0 1,-3 0-1,-1 0-30,-1 0 0,1 2 1,-1 2-1,1 4-5,0 1 0,-1-3 0,1 6-3,-1 1 1,1 3-1,1 1 1,5 1-28,5-1 0,2 1 0,0-1 0,-2 1-12,2-1 1,2 1-1,2-1 11,0 1 1,6-7-1,0 1 1,0-1 1,2-1 1,1 0 0,9-6 8,-1 2 1,1-1 0,-1-5 0,1-2-6,-1-3 0,0 3 0,1-6 1,-1 0-49,1-4 0,-7 3 0,1-3 20,2-1 0,-7-3 0,1-1 3,0-1 0,-6 1 1,4-1 30,-4 1 0,-2-1 165,0 1-12,0-1-151,0 9 1,-2 1 0,-2 10 20,-2 4 1,0-2 0,6 7-26,0 3 1,0 1-1,0 3-29,0-1 1,0 1-87,0-1 1,2-1 0,2-3 0,4-3 0,2 0-35,3-1 0,3-5 136,1 2 0,8-4 0,2-2 0</inkml:trace>
  <inkml:trace contextRef="#ctx0" brushRef="#br2" timeOffset="120049">3686 4279 8234,'-18'0'-282,"7"0"0,1-2-437,2-4 734,-5 4 1,3-5 34,-8 7 1,7 0 0,1 1-9,2 5 0,-3-2 1,5 8-1,0-1 6,-2-1 1,6 6 0,-5-5-1,1 5-6,0 1 1,0 1-1,6-1-4,0 1 1,0-1 0,0 1-22,0-1 1,2-1 0,2-3-1,4-3-17,1-2 1,3 3-1,5-5-63,1-2 0,-1 4 0,1-2 0,1-3-130,5-1 1,-5-2 0,6 0 0,-2-2-117,1-3 0,-1 1 309,-6-8 0,9 1 0,1-7 0</inkml:trace>
  <inkml:trace contextRef="#ctx0" brushRef="#br2" timeOffset="120475">4122 4262 8355,'0'-10'-975,"-2"2"1060,-3 8 1,-5 0 0,-8 0-30,1 0 1,5 2 0,1 4-69,-3 5 1,4-1 0,1 2 0,-1 1 53,0 3 1,4-1 0,-3-1-1,1-2 7,4 1 1,2 3 0,2 1-13,0 1 0,2-1-47,4 1 0,4-9 1,9-3-1,2-4-95,3-2 0,1 0 0,-2 0 0,4 0-158,0 0 1,6 0 0,-5 0 0,1 0 262,0 0 0,0-8 0,6-1 0</inkml:trace>
  <inkml:trace contextRef="#ctx0" brushRef="#br2" timeOffset="120896">4437 4349 6512,'2'10'375,"3"-5"-302,7-3 1,4-2 0,1 0-76,1 0 1,-1 0 0,0 0 0,1 0 4,-1 0 0,-5-5 1,0-1-1,-1 0-17,-1-2 0,4 4 43,-9-7 1,7-1 1,-6-6 1,-2 9-1,-10 3-16,-6 4 0,-3 2 0,-3 0 0,1 0-13,-1 0 0,1 2 0,-1 2 0,1 4 8,0 1 0,-1-3 0,1 6 1,1 1 2,4 3 1,-1-4 0,7-1-20,2 3 1,2 1 0,4 1-1,4-3-17,6-1 1,3-8 0,3 4-1,-1-3-86,1 1 1,5 0 0,0-6-1,0 0-38,3 0 1,-1 0-1,6 0 1,-4 0-184,-2 0 330,6-8 0,-4-1 0,8-9 0</inkml:trace>
  <inkml:trace contextRef="#ctx0" brushRef="#br2" timeOffset="121209">4926 4279 7327,'0'17'153,"0"1"0,0-1 0,0 1-95,0-1 0,0 1 1,0-1-1,0 1-66,0-1 1,0 6 0,2 3 0,1-1-36,3 0 1,0 0 0,-4-3 0,2 1 0,2-2 0,0 5 1,-6-3-1,0-2-69,0-1 0,0-3 0,0 1 0,0-1-106,0 0 0,0-5 0,0 0-360,0 1 577,0-5 0,0-2 0,0-12 0,-8-4 0,-2-7 0</inkml:trace>
  <inkml:trace contextRef="#ctx0" brushRef="#br2" timeOffset="121510">4926 4593 7705,'0'-35'-813,"0"6"0,0 2 753,0 2 1,0 2 0,0 5 0,0 1 188,0-1 0,0 1 0,0-1 0,0 1 0,2-1-110,3 1 1,-1 1 0,8 5 47,2 5 0,-5-2 1,3 2-1,1 2 12,3 3 1,-4 1 0,-1 0-32,3 0 1,1 0 0,3 0-63,-1 0 0,1 0 0,-1 1 29,1 5 0,-9-2 0,-1 6 56,0-2 0,-6-1-20,4-1 0,-6 4-22,-6 7 1,-4-1 0,-7-2 0,-1-5-53,1-1 1,-1 0-1,1-4 1,-1 1-61,1-1 1,-1 0 0,1 0 0,0 2-164,-1-2 0,1 0 138,-1 1 108,8-3 0,3 6 0,7-8 0</inkml:trace>
  <inkml:trace contextRef="#ctx0" brushRef="#br2" timeOffset="121825">5327 4017 8115,'10'0'-920,"0"0"873,-4 0 124,-4 0 0,11 2 0,-7 4-10,-2 5 0,-2 5 0,-2 1 0,2 1-41,4-1 1,-5 7 0,5-1-1,-4-2-9,-2-1 0,0 3 0,0 0 0,0-1-22,0-3 1,0-2 0,0 1 0,2-1-210,4 1 1,-4-6 0,4-1-316,-4 3 1,-2 1 528,0 3 0,0-9 0,0-1 0</inkml:trace>
  <inkml:trace contextRef="#ctx0" brushRef="#br2" timeOffset="122032">5257 4296 8154,'8'-9'-456,"4"3"443,3 4 0,3-4 1,-1 0-1,1 2 59,-1 3 0,1 1 0,-1 0 1,1 0-142,-1 0 1,3 0-1,1 0 1,4 0-461,2 0 1,-3 0 554,5 0 0,0-8 0,6-2 0</inkml:trace>
  <inkml:trace contextRef="#ctx0" brushRef="#br2" timeOffset="122497">5991 4192 8133,'0'-10'-681,"0"0"664,0 4 0,-2 5 138,-4-5 1,2 4 0,-7 2-42,-3 0 1,-1 0 0,-3 2-76,1 4 1,-1 3-1,1 9 1,1-1-18,5 1 0,-3-1 0,8 1 0,2-1-26,2 0 1,2 1 0,0-1-8,0 1 1,2-6-1,4-3 22,6-1 1,3 4 0,3-7-1,-1-1-50,1-2 1,-1-8 0,1-1-1,-1-1 44,1 0 0,-1-5 0,0 3 0,1-2 30,-1 1 0,1-1 0,-3-6 1,-1 1-7,-2 0 0,-9-1 0,5 1 0,-2-1 91,0 1 1,0 5 0,-6 0 375,0-1-260,0 5-173,-8 0 1,0 16-1,-3 4 1,5 3-2,4 3 0,2-7 0,0 1 0,0 2-126,0 1 1,0-3 0,0-1-239,0 3 1,2 0-1,4-3 89,5-5 1,-3-2 0,0 0 0,-1 2 246,5-3 0,-4-1 0,7-9 0,-5-3 0</inkml:trace>
  <inkml:trace contextRef="#ctx0" brushRef="#br2" timeOffset="122947">6235 4279 8032,'10'-17'-972,"4"5"0,-6 0 983,1-1 1,-5-3-1,4 1 12,0 3 1,-4-2 0,5 7 117,-1-3 1,0 6 50,-2-2 1,-3 4 46,9 2 1,-8 2-116,2 4 0,-2-2 0,0 8-64,1 1 1,1 3 0,-4 1-23,4 1 0,-4-1 1,4 1-63,-4-1 1,-2-5 0,2-3-146,3-1 0,-3 0-31,4-2 162,-4-4 0,4 3 0,0-10 49,-2-7 1,3-4 0,-1-1 0,0 1-4,2 5 1,-4-5-1,5 5 1,1-5-19,0-1 1,0-1 0,3 1-1,-1 1 13,1 5 0,3-3 1,1 8-1,1 2 36,-1 2 0,-5-3 0,0-1 0,1 2 28,3 2 1,1 2 0,-1 2 0,-3 2 168,-1 2 0,-1 7-209,7-1 0,-8 3 0,-5 3-186,-3-1 1,-2 1 0,0-1 34,0 1 0,0-7 1,-2-1-1,-1 0-183,-3-1 1,0-3-1,4 4 307,-4-2 0,4 5 0,-13-11 0,5 6 0</inkml:trace>
  <inkml:trace contextRef="#ctx0" brushRef="#br2" timeOffset="123680">7021 4035 8281,'10'-18'-287,"-4"1"1,-4 5-121,-2 0 386,0 8 1,-2-3 66,-4 7 1,-2 2 0,-5 1 19,1 3 0,2 8 0,-3-2 15,1 3 1,6 3 0,-3-1 0,1 2-80,4 5 1,2-5 0,2 4-1,0-3-18,0-3 1,0 1 0,0-1 36,0 1 0,2-1-1,4 1 1,4-3-1,7-3 12,0-6 0,1 1 0,1-1 0,3-2 2,1-2 0,2-2 1,-3 0-1,1-2-15,-2-4 1,4 4 0,1-6 0,-1 3-18,0-1 1,-2-6 0,-5 4 0,-1 1-19,1-1 1,-1-6 0,1 5 0,-3-3-7,-3 0 0,-2 3 1,-7-5-1,5 2 16,2-1 1,-6-3 0,2-1-12,-4-1 1,-2 1 0,0-1-60,0 1 1,0 0 32,0-1 0,-8 6 0,-4 3 16,-3 1 0,3 2 1,0 6 20,-1 0 1,-3 0-1,1 2-2,3 4 0,-3 4 0,5 7 0,0 1 0,2-1 1,6 0-1,-1 1 32,-3-1 1,0 1 0,6-1 0,0 1 29,0-1 1,0 1-1,2-3 30,4-3 1,-2 3 0,7-3-1,3 2 16,1-3 0,3-3 0,1-6-9,4 4 0,-3-4 0,3 4 0,-3-5 14,-3-1 1,6-1 0,1-3 0,-1-2-56,2 2 1,-4-4 0,7 2-1,-3 1-37,-4-3 0,-1 6 0,-3-4 1,0 4-87,1 2 1,-6 0-352,-1 0 0,-5 0-696,6 0 1120,-8 0 0,-12 0 0,-12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2.617"/>
    </inkml:context>
    <inkml:brush xml:id="br0">
      <inkml:brushProperty name="width" value="0.08571" units="cm"/>
      <inkml:brushProperty name="height" value="0.08571" units="cm"/>
    </inkml:brush>
  </inkml:definitions>
  <inkml:trace contextRef="#ctx0" brushRef="#br0">1083 0 6711,'-18'0'0,"1"2"0,-1 2 0,3 4 0,-1 0 0,1 1 0,-4 1 0,-3 4 0,-1 1 0,-2 3 0,-1-1 0,-1 2 0,2 3 0,-2 1 0,0-2 0,-2 1 0,-1 1 0,1 4 0,-4 2 0,-3 0 0,-5 3 0,2-1 0,0 0 0,0-2 0,-1 2 0,-1 2 0,0 2 0,0 2 0,3 1 0,1 1 0,4-4 0,2-4 0,3 0 0,3 0 0,4 0 0,1-4 0,5-1 0,1-5 0,3-2 0,7-1 0,-4-1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8.539"/>
    </inkml:context>
    <inkml:brush xml:id="br0">
      <inkml:brushProperty name="width" value="0.08571" units="cm"/>
      <inkml:brushProperty name="height" value="0.08571" units="cm"/>
    </inkml:brush>
  </inkml:definitions>
  <inkml:trace contextRef="#ctx0" brushRef="#br0">0 0 6640,'18'0'-93,"-1"0"0,1 0 0,-1 0 120,1 0 0,-1 0 0,2 0 0,3 0 59,1 0 1,6 0 0,-4 0-76,3 0 0,1 0 0,6 0 0,0 0 0,0 0 8,-1 0 0,1 6 0,2 0 0,2-2-143,2-2 0,0-1 1,-7 3-1,1 2 29,0-2 1,0 4-1,0-2 95,0-3 0,0 7 0,0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8.898"/>
    </inkml:context>
    <inkml:brush xml:id="br0">
      <inkml:brushProperty name="width" value="0.08571" units="cm"/>
      <inkml:brushProperty name="height" value="0.08571" units="cm"/>
    </inkml:brush>
  </inkml:definitions>
  <inkml:trace contextRef="#ctx0" brushRef="#br0">0 0 8355,'18'0'-736,"-1"0"590,1 0 0,-1 0 1,1 0 86,-1 0 1,3 0 0,1 0 0,4 0 104,2 0 1,4 0 0,8 0 0,2 0-137,-2 0 0,5 0 0,3 0 0,3 2 121,3 4 1,-1-4-1,2 4 1,5-2-44,5 1 0,-4-3 0,0 6 1,-4-2-78,-3 0 0,3 5 0,-11-3 0,-1 0-42,-3 0 1,-4 3 0,-4-3 0,-2 0 130,-2 0 0,-8 5 0,5-3 0,-9 7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9.645"/>
    </inkml:context>
    <inkml:brush xml:id="br0">
      <inkml:brushProperty name="width" value="0.08571" units="cm"/>
      <inkml:brushProperty name="height" value="0.08571" units="cm"/>
    </inkml:brush>
  </inkml:definitions>
  <inkml:trace contextRef="#ctx0" brushRef="#br0">8 35 8185,'-8'10'-93,"8"-4"0,10-4 1,7-2 21,7 0 0,3-2 1,10-2-1,2-2-169,1 2 1,13-3-1,-5 1 1,3 2 307,5 2 1,-4-4 0,8 0-1,1 2-57,3 2 1,4 2 0,1 0-1,1 0-53,0 0 1,4 0-1,-2 0 1,-2 2 29,3 4 1,-3-4 0,6 4-1,-4-4-49,-3-2 0,1 0 0,0 0 0,0 0 66,0 0 1,4 0-1,-3 0 1,-3 0-5,0 0 0,-6 6 0,0 0 1,-3-3-82,-9-1 1,3 0-1,-9 2 1,1 2-38,-4-2 0,-7 4 0,-2-3 117,-3-1 0,-8 6 0,4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9.231"/>
    </inkml:context>
    <inkml:brush xml:id="br0">
      <inkml:brushProperty name="width" value="0.08571" units="cm"/>
      <inkml:brushProperty name="height" value="0.08571" units="cm"/>
    </inkml:brush>
  </inkml:definitions>
  <inkml:trace contextRef="#ctx0" brushRef="#br0">78 0 7707,'-17'0'-1458,"-1"6"1741,1 0 0,5 0-227,1-6 0,9 0-187,2 0 1,9 0-1,15 0 1,3 0 101,0 0 0,6 0 0,-2 0 0,6 0 27,4 0 0,13-2 0,-2-2 0,5-2 13,3 2 0,2 2 0,10 2 0,1 0-8,3 0 1,2 0 0,-3 0 0,5 0 7,-1 0 1,7 0-1,-7 0 1,3 0-35,-1 0 1,-7 0-1,2 2 1,-8 2 8,-10 2 0,0 6 1,-13-7-1,-1 1-361,-3 2 375,-12-6 0,4 13 0,-6-5 0</inkml:trace>
  <inkml:trace contextRef="#ctx0" brushRef="#br0" timeOffset="806">2226 157 7922,'18'0'-467,"-1"0"0,-5 0 1,0 0-1,3 0 553,6 0 0,-1 0 0,5 0 0,-2 0-21,1 0 0,7 0 1,-2 0-1,4-2-124,2-3 1,3 3 0,-1-4 0,-4 4 38,0 2 0,0 0 0,2 0 0,-2 0 12,-4 0 1,2 0 0,-5 0-1,-1 0-60,0 0 1,0 0-1,-3 0-6,1 0 1,0 0 73,-5 0 0,-1 0 0,1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6.845"/>
    </inkml:context>
    <inkml:brush xml:id="br0">
      <inkml:brushProperty name="width" value="0.08571" units="cm"/>
      <inkml:brushProperty name="height" value="0.08571" units="cm"/>
    </inkml:brush>
  </inkml:definitions>
  <inkml:trace contextRef="#ctx0" brushRef="#br0">1311 0 6613,'0'12'8,"-2"-2"42,-4-3 1,2 5 0,-8-4-1,-1 1 6,-3 5 1,3-4 0,-3 1 0,-3 3-30,-1 2 1,-5 3-1,0 2 1,-2 3-9,-4-3 1,-4 6-1,-6 2 1,-4 4-47,1 2 0,-7 0 0,5 0 1,-5-2-7,-1-4 1,5 4 0,1-4 0,-3 4-40,-1 2 1,-1 0 0,3-2 0,1-2 39,-1-2 0,5 0 0,2 4 0,4-4-137,2-5 0,8-5 1,6-2-1,5-1 169,5-4 0,-1 3 0,-5-5 0</inkml:trace>
  <inkml:trace contextRef="#ctx0" brushRef="#br0" timeOffset="387">1206 646 6259,'-2'-9'212,"-4"3"-123,-6 4 0,3 2 1,-3 0-20,-1 0 1,3 0-1,-2 0 1,-1 0-48,-3 0 1,-1 0 0,-1 0-1,-1 2-20,-5 4 1,-3 3 0,-8 9 0,0-1 2,0 1 0,-7-1 0,-5 1 0,-3-1-101,-3 1 0,1 5 0,-2 2 0,-3 2 76,-1 4 1,0-3 0,6-1 0,1-2-8,5-4 1,-3 7-1,8-1 1,2 2 1,3 0 0,8-8 1,7 3-1,6-5-267,3-2 291,8 1 0,-11-1 0,5 1 0</inkml:trace>
  <inkml:trace contextRef="#ctx0" brushRef="#br0" timeOffset="670">1031 961 8355,'18'0'-680,"-9"0"1,-3 0 0,-12 0 696,-5 0 1,-3 2 0,-1 2 0,-1 3 1,-3 3 1,-8 0 0,1 3 0,-1-1-41,-4 2 0,-4 7 0,-4 2 0,-1-1-59,1-3 0,-4-2 1,0 1-1,1-1-76,-1 1 156,-5 7 0,11-6 0,-6 7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50.414"/>
    </inkml:context>
    <inkml:brush xml:id="br0">
      <inkml:brushProperty name="width" value="0.08571" units="cm"/>
      <inkml:brushProperty name="height" value="0.08571" units="cm"/>
      <inkml:brushProperty name="color" value="#E71224"/>
    </inkml:brush>
  </inkml:definitions>
  <inkml:trace contextRef="#ctx0" brushRef="#br0">36 192 8355,'17'0'-476,"-7"0"1,0 0-1,-7 2 1,3 4 563,-2 6 0,0 1 0,0 1 0,2-2 9,-2 1 1,-2 3-1,0 1-44,3 1 0,-3-1 0,6 0 0,-2 1-74,0-1 0,1 1 0,-3-1 0,2 1 1,0-1 16,2 1 0,-6-7 1,4 1-75,-5 2 0,-1 1-397,0 3 272,0-1 1,-1-7 202,-5-4 0,-4-4 0,-7-2 0</inkml:trace>
  <inkml:trace contextRef="#ctx0" brushRef="#br0" timeOffset="491">1 419 7924,'0'-17'-384,"0"-1"0,0 1 0,0-1 0,0 1 0,0 0 362,0-1 0,0 1 0,0-1 0,2 3 60,4 3 1,-4-4 0,3 5 0,-1-3 96,2 3 0,-2-5-28,8 4 1,-1 3 0,7-1-71,-1 2 0,1-3 0,-1 5 0,1 2-20,-1 2 0,0 2 0,1 0 0,-1 0 5,1 0 1,-1 0-1,1 0-50,-1 0 1,1 2 34,-1 4 1,-1 3-1,-5 9 1,-5-1-9,-4 1 1,-2-1 0,0 1 0,0-1 2,0 1 0,0-1 0,-2-1 0,-2-3-9,-2-1 1,-7-2 0,1 3 0,-3-3-25,-3-2 0,1 3 1,-1-5-1,1-2 25,-1-2 1,1 4 0,-1 0 3,1-3 1,0 5-16,-1-2 175,8 0-64,3-6 0,14 0 1,5 0-3,4 0 1,1 0 0,0 0-1,1 0-46,-1 0 1,1 2 0,1 2 0,1 3-3,-3 3 1,10-4 0,-9 4-117,1-3 0,1 5 1,-3-4-120,0 2 0,1-7 0,-1 3-510,1-4 701,-1-2 0,9 8 0,1 2 0</inkml:trace>
  <inkml:trace contextRef="#ctx0" brushRef="#br0" timeOffset="961">664 367 8355,'12'0'-680,"0"0"1,-1 0 673,7 0 1,-7 0-1,1 0 57,2 0 1,1-6-54,3 0 1,-1-1-1,1 3 27,-1-2 0,-5 0 1,-3 4-177,-1-4 1,4 2 109,-6-7 0,-1 5 79,-5-6 0,-1 8-39,-5-1 1,-4 3 0,-7 2 22,-1 0 0,1 0 1,-1 2-1,1 1 13,-1 3 1,1 8 0,-1-4 0,3 1 35,3 1 0,-1-6 0,7 5 1,2 3 46,2 1 0,2 3 0,0-1-85,0 1 1,0-1 0,2-1-1,4-3-44,5-1 0,5-8 0,-1 4 0,1-3 10,1 1 0,-3 0 1,9-6-1,-1 0-117,1 0 0,4 0 0,8 0 0,0 0-298,0 0 0,2-6 416,3 0 0,5-15 0,7 2 0</inkml:trace>
  <inkml:trace contextRef="#ctx0" brushRef="#br0" timeOffset="1888">1503 262 8123,'-6'-11'-1227,"-2"1"1142,-2 2 1,1 0-1,-5 4 1,3-1 146,-3 1 1,-2 2 0,1 0 0,1-2-20,3-2 0,-1 0 0,-5 6 0,-1 0 14,1 0 0,1 2 0,3 2 0,1 4-55,-2 2 1,-1-1-1,-1 5 1,3-2 13,1 1 0,8 3 0,-2 1-28,4 1 0,2-7 0,0 1-13,0 1 1,8-5 0,4-2 0,3-4 16,3-2 0,-1 0 0,1 0 1,-1 0 1,1 0 0,5 0 1,0 0-1,-1-2-7,-3-4 1,-2 2 0,1-5-24,-1 1 0,-5-4 0,-2 4 57,-3-1 0,1-1 1,-4-4 63,2 3 0,0 5 64,-6-6-37,0 8-80,0-3 1,0 9 0,0 3-15,0 7 0,2 2 0,2 1 0,3 1-19,3 3 0,-4 2 1,4-3-1,-1 1 10,1 5 1,0-3 0,3 6 0,-3-2-27,-2-3 1,3 3-1,-5-2 1,0 1 17,2 1 1,-6-6-1,4 4 1,-3-3 4,3-3 0,-4 1 0,4-1 0,-4 1-5,-2-1 1,-6-5 0,-2-2-1,1-1 3,-1 1 1,-6-6-1,3 2 1,-5-4-7,-1-2 0,-1 0 0,1 0 1,-1 0-73,1 0 1,-1 0 0,1 0 59,-1 0 0,7-6 0,1-2 0,2-2-32,4-3 0,2 3 1,2-2-1,0-1-46,0-3 1,0-1 0,2-1 0,4 1 27,6-1 0,1 1 0,1-1 0,-2 1-15,1 0 1,1-7 0,-1 1 0,-1 2 60,2 1 0,-5-3 1,1 0-1,0 1 32,-1 3 1,1 1 0,4 1-1,-5-1 13,-1 1 0,6 0 1,-3-1-3,5 1 0,-1-1 0,-1 3 1,-4 1-11,-3 2 0,5 7 0,-4-5 0,0 0-4,-1 0 0,1 7 1,-4-5-1,4 2 20,2 0 0,-5 0 0,5 4 114,-2-3-101,-2 3 1,-6-4 18,0 12 0,0-2 0,-2 5 1,-2 1 59,-2 0 0,0 1 1,6 7-13,0-1 1,0 1 0,0-1-82,0 1 1,6-1-1,2-1 1,1-3-10,5-1 0,-4-6 0,1 3-15,3-1 1,1-2 0,3-6-406,-1 0 1,1 0 0,-1 0-414,1 0 812,-1-8 0,1-2 0,-1-7 0</inkml:trace>
  <inkml:trace contextRef="#ctx0" brushRef="#br0" timeOffset="2070">1922 0 8177,'-18'0'0,"1"0"-723,-1 0 0,1 0 636,0 0 1,-1 0-88,1 0 0,7 2-208,4 4 382,4-4 0,2 13 0,0-5 0</inkml:trace>
  <inkml:trace contextRef="#ctx0" brushRef="#br0" timeOffset="2480">2184 140 7706,'17'0'-1230,"-5"0"1491,0 0 0,-9-2-144,3-4 1,-12 4-47,-5-4 0,-5 4 0,1 4 0,1 2-83,3 2 1,-1 8 0,-4-3 0,3 3 8,1-2 1,6 7 0,-3-4 10,1 5 0,2-5 1,6 9-55,0-5 1,8-3-1,3-5 1,5-5 17,1-4 0,1-2 0,1 0 1,3 0 1,1 0 1,6 0-1,-4-2 1,1-2 41,-1-2 0,-2-7 0,-6 1 0,1-1 15,-1 1 1,-1-4 0,-2 5 34,-3-5 0,-7-1 0,2-1-68,-4 1 0,-4 1 0,-2 3 0,-4 3-80,-1 2 1,3-3 0,-6 5 44,-2 2 0,-1 2 1,-3 2-367,1 0 0,0 6 403,-1 0 0,1 7 0,-1-3 0</inkml:trace>
  <inkml:trace contextRef="#ctx0" brushRef="#br0" timeOffset="2908">2568 140 8120,'18'0'-484,"-1"-2"599,0-4 1,-1 2-1,-2-5-327,-3 1 1,1 2 0,5 6 295,1 0 1,-7 0-1,1 0 10,2 0 1,1 2-98,3 4 1,-3 3 0,-1 9-13,-3-1 1,-7-5-1,2 0 1,-2 1 30,2 3 1,-4-5 0,4 1-232,-5 2 1,-8-7 114,-5-1 0,2 2 78,-1-2 0,7-2 35,-2-10 1,4-4 0,2-7-33,0-1 1,0 7-1,2-1 2,4-2 1,4-1-1,7-1 1,0 3 11,1 1 0,-1 8 0,1-2 1,-1 4 14,1 2 0,1 0 1,3 0-1,1 0 0,-2 0 1,-1 0 0,-3 0-1,1 2-20,-1 4 1,-1-2 0,-3 8 0,-3 1-3,-2 3 0,-3 3 1,-5 3-1,0 1-465,0-2 477,0 6 0,-7 1 0,-3 6 0</inkml:trace>
  <inkml:trace contextRef="#ctx0" brushRef="#br0" timeOffset="3400">2149 1100 7703,'-12'0'-473,"1"0"1,5 0 617,-6 0 1,6 0 40,-5 0 1,7 8-302,-2 4 1,4 3 122,2 3 1,6-7 0,2-1 0,1-2-35,5-4 0,1-2 0,3-2 27,-1 0 0,9 0 1,-1-2-9,-4-4 1,2 2 0,-11-6 0,2 1 28,-3-1 1,-1 4 0,-6-5 0,2-3 54,-2-2 0,-2 5 1,-2-1-1,0-1-46,0-3 0,0 4 1,-2 3-1,-4 1-31,-6 4 0,-3 2 0,-3 2-165,1 0 0,-1 0 0,1 2 0,1 4 52,5 6 0,-3-3 0,8 3 1,0 1 112,-1 3 0,5 1 0,-6 1 0</inkml:trace>
  <inkml:trace contextRef="#ctx0" brushRef="#br0" timeOffset="3783">2638 891 8029,'6'-12'-918,"0"1"1,-1-1 1344,-5-6 1,-2 9-257,-3 3 0,1 4-138,-8 2 1,6 0 0,-3 2-1,-1 4-24,0 5 1,6 5 0,-2 1 0,5 3-45,1 3 1,0-2 0,0 9 0,0-1 8,0-2 1,5 6-1,3-4 1,2 4 18,3 2 0,-3 0 1,2-2-1,1-2 9,3-2 0,-1-2 1,-1 4-1,-4-4 5,-3-1 1,5-3 0,-4-4 0,0 3-9,-1 1 0,-1 0 0,-6-5 0,0-1-25,0 1 1,0-7 0,-2 1-29,-4 1 0,3-3 0,-9 0 0,-2-2-103,-1-5 1,3-1-1,0-2 1,-1 0-26,-3 0 0,-3 0 0,-2 0 182,-3 0 0,1-7 0,6-3 0</inkml:trace>
  <inkml:trace contextRef="#ctx0" brushRef="#br0" timeOffset="3924">2463 1362 8073,'18'0'-1092,"-7"-2"1022,1-3 0,0 3 0,5-6 0,3 2 149,3 0 0,-2-5 1,6 3-1,0 0-24,1 0 0,-1 3-55,2 5 0,4-8 0,-6-2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55.753"/>
    </inkml:context>
    <inkml:brush xml:id="br0">
      <inkml:brushProperty name="width" value="0.08571" units="cm"/>
      <inkml:brushProperty name="height" value="0.08571" units="cm"/>
      <inkml:brushProperty name="color" value="#E71224"/>
    </inkml:brush>
  </inkml:definitions>
  <inkml:trace contextRef="#ctx0" brushRef="#br0">437 403 7966,'-9'-8'-536,"-5"4"1,6-8 533,-1-1 0,3 5 0,-6 0 90,-2 1 0,5 5 0,-3-4-15,-1 4 1,3 2 0,-2 0-78,-1 0 0,-3 0 1,-1 0-1,-1 0 21,1 0 0,-1 8 0,-1 3 0,-3 5-29,-1 1 1,-2 3-1,4 1 1,-3 2 2,3-1 0,4-3 1,3 0-1,4 3 6,2 1 1,3-6-1,5-5 1,0 2 10,0 1 0,2 3 0,3-1-8,7 1 1,4-9 0,1-3 0,1-2 1,-1 2 1,0-4 0,1 4 0,-1-4-67,1-2 1,-1-2-1,1-4-12,-1-6 0,1-1 0,-3-1 0,-1 2 64,-3-1 0,-5 3 0,4-2 0,-2-1 46,-4-3 1,0 5 0,-1-1 13,3-2 1,0-1 191,-6-3-71,0 9-253,0 1 1,0 10 75,0 4 0,0-2 1,2 7-1,2 3-30,2 1 1,5-3-1,-3-2 1,2-1-163,3 1 1,3-6 0,1 2 0,1-2 199,-1 2 0,9-5 0,1 7 0</inkml:trace>
  <inkml:trace contextRef="#ctx0" brushRef="#br0" timeOffset="338">979 333 8030,'-18'0'-963,"7"0"0,-1 0 1245,-2 0 1,-1 0-51,-3 0 1,7 0-136,-1 0 1,6 0-1,-3 2 1,-1 2-80,0 1 0,6 3 1,-4-4-1,3 4 35,-1 2 0,-6-5 1,6 7 12,3 2 1,1 1 0,2 3-34,0-1 1,0 1 0,0-1-46,0 0 1,7-5-1,5-2 0,3-2 1,3 3-1,1-5 1,3-2-181,1-2 0,0-2 1,-3 0-1,1 0-209,2 0 1,6 0 400,-5 0 0,7 0 0,-4 0 0</inkml:trace>
  <inkml:trace contextRef="#ctx0" brushRef="#br0" timeOffset="798">1555 333 8355,'10'0'-567,"-3"0"0,-8 0 0,-3-2 808,-2-4 1,-8 4-1,3-4-269,-5 4 0,4 2 0,1 0 0,-3 0 138,-1 0 1,-3 0 0,3 2-36,3 4 0,-2-2 0,7 8-12,-3 1 1,6 3-1,-2 1-93,4 1 1,2-1 0,0 1 0,0-1-37,0 1 1,2-7 0,4-1-8,6-2 0,3 3 0,3-5 1,1-2-124,4-2 1,-3-2 0,5 0 0,-2 0 195,1 0 0,14-8 0,-1-2 0</inkml:trace>
  <inkml:trace contextRef="#ctx0" brushRef="#br0" timeOffset="1193">1869 420 8355,'0'18'0,"2"-9"-804,4-3 629,-4-4 0,14-2 0,-5 0 175,5 0 1,1-6 0,1-2-122,-1-1 0,1 5 1,-1-4 104,1 0 1,-9 4 0,-1-5-47,0 1 0,-4-4 0,5 5 90,-1-3 0,-2 4 40,-6-6 1,-8 9-14,-3-3 1,-5 4 0,-1 2-26,-1 0 0,1 6 0,-1 1 0,3 3 19,3 4 0,-4 1 0,5 3-27,-5-1 0,7 1 0,3-1 0,4 1-5,2-1 0,2-5 0,4-3 1,3 1 9,1 0 1,11-6-1,-1 1 1,3-3-97,2-2 0,6 0 0,-2 0 69,4 0 0,2-7 0,0-3 0</inkml:trace>
  <inkml:trace contextRef="#ctx0" brushRef="#br0" timeOffset="1732">2516 298 8156,'-10'8'-56,"-6"-6"1,14 7-164,-3-3 0,3 4 0,2 7 271,0 1 1,0-1 0,0 1 0,2-1-30,3 1 1,-3-1 0,6 2 0,-2 3-31,0 1 0,1 0 1,-3-5-1,2-1-61,-2 1 0,0 5 1,0 0-86,2-1 1,-1-3-1,-5-1-86,0-1-188,0-7 321,0-3 1,0-8-1,-1-3 62,-5-2 0,4-8 0,-6 3 0,2-5 28,0-1 1,-5-7-1,5 1 1,0 2 31,-2 1 1,4-3-1,-5 0 1,1-1-30,4-1 1,2 6 0,2-4 0,0 3 91,0 3 1,2-1-1,4 3 1,6 1-25,3 2 0,3 7 0,-1-5 1,0 2-21,1 4 0,5-3 0,2 1 0,1 2 36,-1 2 0,4 2 0,-6 0 0,-1 0-28,-3 0 1,-2 0 0,1 2-39,-1 4 0,-7-2 0,-4 7 34,-4 3 1,-2-5 0,-2 1 0,-4 0-9,-6 0 1,-3-1 0,-3 5 0,-1-4-28,-4-3 0,3 5 0,-5-4 1,2-1 17,0 1 1,1 0 0,9-4 0,1 2-229,-2-2 1,5-2 205,-3-2 0,0 0 0,-5 0 0</inkml:trace>
  <inkml:trace contextRef="#ctx0" brushRef="#br0" timeOffset="2024">3057 88 8355,'10'0'-891,"5"0"0,-13 2 993,4 4 1,-4 4 0,0 7 58,4 1 0,-4 1 0,3 2 0,-1 3-80,2-3 0,-4-2 0,4 1 0,-2 1-100,2 3 0,-5-1 0,5-6 0,-2 1 48,2-1 0,-4 1 0,4-1-482,-4 1 1,-2-1-537,0 1 989,0-1 0,0-7 0,0-3 0</inkml:trace>
  <inkml:trace contextRef="#ctx0" brushRef="#br0" timeOffset="2215">2970 368 8288,'17'-10'-68,"1"4"0,-1 2 0,2 0 0,3-1-102,1 1 1,2 2 0,-3 0-1,3-2 124,2-2 1,-4 0-1,4 6 1,1 0-1020,-1 0 1065,2 0 0,6 0 0,0 0 0</inkml:trace>
  <inkml:trace contextRef="#ctx0" brushRef="#br0" timeOffset="2678">3808 245 8355,'0'-9'-460,"-6"-1"1,-2 6 281,-1-2 1,3 1 0,-6 5 279,-1 0 1,-3 0 0,-1 0 14,-1 0 1,1 0 0,-1 1-68,1 5 1,-1 4-1,3 7 1,1 1-104,2-1 0,9 1 0,-3-1 0,4 1 7,2-1 0,0-5 0,0 0-17,0 1 1,2 1-1,4-3 1,3-3 2,1 0 0,6-6 0,-5 4 29,5-4 0,-1-4 0,-1-2 0,-3-4 2,3-2 1,2 4 0,-1-5 0,-1-1 8,-3 2 0,-1-5 0,4 3 1,-5-3 35,-1-3 1,-2 7 0,-4-1-18,4-2-21,-4-1 249,5 5 0,-7 4-88,0 12 0,0 4 1,0 7-147,0 1 0,0-1 1,2-1-1,2-3-185,2-1 1,2 0-34,-2 5 1,3-1 141,9-5 0,-7-3 83,1-8 0,0 0 0,5 0 0</inkml:trace>
  <inkml:trace contextRef="#ctx0" brushRef="#br0" timeOffset="3131">4105 245 8355,'0'-17'-2269,"2"5"2411,4 1 1,-3 7-1,7-4 26,-2 0 1,0 6 0,-3-3 17,7 3 0,-2 2 0,1 2-108,3 3 0,2 3 0,-1 6 1,-1-3-90,-3 3 0,-7-4 0,4 1 1,-2 3-118,0 1 1,-1 3-1,-5-1 61,0 1 0,0-7 34,0 1 0,0-6 1,-2 4-15,-3-3 29,3-1 0,-6-8-27,8-4 1,0-3 0,0-9 12,0 1 1,2-1 0,2 1-1,4 1-4,1 5 0,3-5 0,3 5 0,-1-3 21,-2 2 1,1-1-1,9 7 1,1 2 63,-2 2 0,-1-4 1,-3 0-1,1 3 47,-1 1 0,0 2 0,1 0 1,-1 2-32,1 3 0,-1-3 0,1 6 1,-1 0-14,1 3 0,-3-1 0,-3 2 0,-4-1-200,-1-1 0,-5 6 0,4-5-205,-4 5 1,-2-4-289,0-1 641,0 1 0,0-2 0,0-3 0</inkml:trace>
  <inkml:trace contextRef="#ctx0" brushRef="#br0" timeOffset="3821">5048 71 8181,'10'-8'-511,"-3"-2"55,-7-7 550,0-1 0,-2 9-174,-3 3 0,-5 4 0,-6 4 106,5 4 0,-3-2 0,6 7 0,1 3 29,-1 1 0,-4 3 0,6-1 0,2 1-24,3-1 1,1 7-1,0-1 1,0-2 10,0-1 0,0-3 0,0 0 0,0 1-126,0-1 1,1 1 86,5-1 0,4-1 1,7-4 2,1-7 1,-1 3 0,1-2 0,-1-2 7,1-2 1,-1-2 0,1-2 0,-1-2-25,1-2 0,-1-6 1,2 5-1,3-1 3,1 0 0,0-5 0,-5 3 0,-3-2 1,-3 1 1,4-1 0,-5-6 0,3 1 2,-3 0 1,3 5 0,-8 0 0,0-1-5,1-3 1,-5-1 0,4-1 0,-4 1-60,-2-1 0,0 7 61,0-1 1,-8 2 0,-3-1 6,-5 5 1,5 4 0,-1 4-1,-2 2-36,-1 2 1,-3 5 0,1-3-13,-1 2 1,1 1-1,1 7 62,5-1 0,-3 1 0,8-1-19,2 1 1,3-1-1,1 1 1,1-3 70,5-3 1,-2 3-1,8-3-2,1 3 0,3-5 0,-1-2 1,-1-2-27,-2 0 0,-1-1 0,7-5 1,1 0-8,4 0 0,-3 0 1,5 0-1,-2 0-8,1 0 1,-1 0 0,-4 0 0,3 0 24,1 0 1,0-2-1,-5-1-2,-1-3 1,1-2 0,-1 4-278,1-2-63,-9-7 1,-1 9-728,-8-8 1019,0 8 0,0-11 0,0 5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29.929"/>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definitions>
  <inkml:trace contextRef="#ctx0" brushRef="#br0">419 88 8093,'10'-8'-1907,"-2"6"1822,-8-6 1,0 7 104,0-5 0,2 2-32,4-8 51,-4 8 1,5-5 162,-7 3-35,0 4-25,0-6-141,0 8-28,0 0 115,0-8-65,8 6 260,-6-5-119,6 7 1,-6 0 0,2 2-175,1 3 0,1-1 1,-6 8-3,0 1 0,6 3 1,0 1-1,-2 1 39,-2-1 1,-2 3 16,0 3 0,0-4 0,2 7 0,2-3-26,1 0 1,1 1 0,-6-7 0,2 2 12,4 5 0,-4-3 0,4 6 0,-4 0-23,-2 1 0,0-5 0,2 6 0,1 0-29,3-2 1,0 6 0,-6-4-1,2 4-1,4 2 0,-4 0 0,4 0 0,-4 0-31,-2 0 1,0 2 0,1 2 0,3 1 13,2-1 0,0-2 1,-6-2-1,0 0 26,0 0 1,0 0 0,0 0-1,0-2 57,0-4 1,0 4 0,0-4 0,0 2-36,0-2 1,0 4 0,0-4 0,2 4 11,4 2 0,-4-6 0,4 0 0,-5 2-9,-1 2 1,0-4 0,2 1-1,2-1-14,2-2 1,0 6-1,-4-4 1,2 2-1,2-2 1,-1 2 0,-5-6 0,2 1-10,4-1 1,-4 4 0,4-4 0,-4 0 4,-2 1 0,0 3 1,2-4-1,2 0 1,2 0 0,-1 1 0,-5-5 0,0 2 26,0-1 0,6-3 1,0-2-1,-2 1 47,-2-1 1,-2 1 0,0-1 0,0 1-20,0-1 0,6 1 0,-1-1 21,-1 1 1,-2-1 15,-2 1 0,0-1-18,0 0 0,0-5 1,0 0 45,0 1 0,0-3 85,0 2-144,-7-8-139,5 3-605,-6-7 447,8 0 1,6-7 241,-1-5 0,9-4 0,-4-1 0</inkml:trace>
  <inkml:trace contextRef="#ctx0" brushRef="#br1" timeOffset="62762">664 1066 7092,'2'-16'-221,"4"3"267,5 1 1,-1 8-7,2-2 0,-7 5 0,7 1 0,2 0 0,1 0-56,3 0 1,1 0 0,4 0 0,5 0 5,-1 0 1,6 0-1,-4 0 1,4 0-16,2 0 1,0 0 0,0 0 0,-1 1-39,1 5 0,0-4 1,2 4-1,2-4 34,2-2 1,0 2-1,-5 2 1,3 2-260,2-2 0,-2 3 288,-10-1 0,4 0 0,-6-6 0</inkml:trace>
  <inkml:trace contextRef="#ctx0" brushRef="#br1" timeOffset="63081">734 1537 8137,'7'10'-657,"5"-4"536,4-4 0,3-2 0,2-2 1,3-2 163,-3-2 0,6 0 0,2 6 0,4 0-31,2 0 0,6 0 0,2 0 1,-1 0 21,1 0 0,4 0 0,-5 0 0,1 0-152,0 0 0,3 0 1,-5 0-1,-4 2-106,-6 4 1,2-2 0,-6 6-1,0-1 224,-3 1 0,1-4 0,-2 6 0,0-1 0,-5 7 0</inkml:trace>
  <inkml:trace contextRef="#ctx0" brushRef="#br1" timeOffset="63353">1013 1939 7705,'-25'10'-813,"6"3"0,-5-7 1265,5-2 0,7 4-280,1-2 0,9 5 1,2-5-208,9-2 1,7-2-1,3-2 1,5 0-9,5 0 0,9 0 0,5 0 0,2 0 26,3 0 0,3 0 0,1-2 0,1-2-5,-1-2 1,6 1 0,-2 5 0,-3 0-99,-5 0 0,-3 0 0,3 0 0,-3 0-60,-2 0 0,-8 0 0,-8 0 180,-2 0 0,6 7 0,-4 3 0</inkml:trace>
  <inkml:trace contextRef="#ctx0" brushRef="#br1" timeOffset="63566">1223 2306 8355,'-16'12'-202,"5"-1"-136,3-7 258,8 4 0,4-8 1,5-2-1,11-2 151,5-2 1,6-2 0,10 5 0,5-5-207,5-2 0,1 4 0,3-3 0,3 1 152,6 4 1,10 2 0,1 2-18,-1 0 0,6-8 0,-1-2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08.327"/>
    </inkml:context>
    <inkml:brush xml:id="br0">
      <inkml:brushProperty name="width" value="0.08571" units="cm"/>
      <inkml:brushProperty name="height" value="0.08571" units="cm"/>
    </inkml:brush>
  </inkml:definitions>
  <inkml:trace contextRef="#ctx0" brushRef="#br0">296 36 7368,'12'-6'-826,"-3"-2"1076,-1-1 0,-4 5-179,-10-2 1,2 4 0,-7 4 0,-3 2 0,-3 4-36,-7 1 1,3-3 0,-6 6-89,2 1 0,-5-3 0,5 2 0,0-1 20,0-1 0,3 6 0,9-7 1,3 3-227,2-1 0,-3-5 39,5 6 0,2-2 79,10 1 1,4-3 139,7-8 0,8-8 0,2-1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8:06.688"/>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definitions>
  <inkml:trace contextRef="#ctx0" brushRef="#br0">1503 0 5852,'-10'0'233,"2"0"0,10 0-116,4 0 0,-2 0-78,8 0 1,-7 6-45,7 0 0,-6 6 0,4-5 12,-3 3 1,-1-4 72,-6 5 0,0 1-15,0 6 0,0-7 0,0 1-4,0 1 1,0 3 0,0 1-24,0 1 0,0-1 1,0 1-15,0-1 0,2 1 1,2-1-1,2 1 1,-2-1 1,-2 1-1,0-1 1,1 1 0,3-1 0,2 0 0,-4 1 0,2-1-22,-2 1 1,3-1-1,-1 1 1,-2-1-20,-2 1 0,4 5 1,0 0-1,-3-1-3,-1-3 0,4 4 0,0 1 0,-2-3 12,-2-2 0,-2 5 0,0-1 0,0-2 0,0-1 1,0 3 0,0 0 0,0-1 16,0-3 1,0-2 0,0 1 0,0-1-3,0 1 0,0-1 1,0 1-1,0-1 26,0 1 0,0-1 1,0 1-1,2-1-23,4 1 0,-4-1 0,5 1 0,-1-1-3,0 0 1,2 1-1,-2-1-9,5 1 1,-3-1 0,0 1-8,0-1 0,-5 1 1,7-1-1,-2 1 3,-4-1 1,-2 1 0,0-1 0,2 0 1,1 1 1,1-1-1,-6 1 1,2-1 0,4 1 1,-4 5 0,4 0 0,-4-1 0,-2-3 0,5-1 0,1-1 0,-2 1 0,-2-1 1,4 0 0,0 1 25,-2-1 0,3 1-3,-1-1 1,6 1-1,-6-1-13,-2 1 1,-3-1-1,-1 1-9,0-1 0,0 1 1,0-1-1,0 0-3,0 1 0,0-1 0,0 1-4,0-1 1,0 1 0,0-1-1,0 1 36,0-1 0,0 1 1,2-1-1,2 1-24,2-1 0,2 1 0,-4-1-2,2 0 0,-1-5 1,-3 0-12,4 1 0,-4 3 0,4 1 1,-4 1 0,-2-1 1,0 1-1,0-1 2,0 1 0,0-1 0,0 1 3,0-1 0,0 0 0,0 1 1,0-1 1,0-5-1,0 0 1,0 1 1,0-3-4,0 2 0,0-1 51,0 7 0,2-7-17,4 1 0,-4 0 39,3 5 0,-3 1 0,-2-1-28,0 1 0,0-1 0,0 0-33,0 1 1,0-1 0,0 1 9,0-1 0,0 1 32,0-1 1,0 1 11,0-1 1,0-5-25,0-1 1,0-5-44,0 6 1,2-8 11,4 2-649,-4-4-135,6-2 775,-8 0 0,0-8 0,0-2 0</inkml:trace>
  <inkml:trace contextRef="#ctx0" brushRef="#br1" timeOffset="70230">1555 664 7400,'0'-18'-1153,"-2"9"1218,-4 3 1,-3 4-31,-9 2 1,7 0-1,-1 0 1,-2 0-1,-1 0 15,-3 0 0,1 6 0,-1 2 1,-1 1-45,-4 5 1,1 1 0,-7 5 0,-2 1-8,-2 2 1,-2 8-1,0-1 1,0 3 10,1 1 0,-3 1 1,-2 0-1,-2 0-10,2 0 0,4-2 0,4 0 0,2-2-45,-2 0 0,-2 6 0,0-8 1,2 2-75,2-2 1,2 2 0,-4-5 0,4-1 43,1 0 1,3-2 0,6-5 0,1-1 74,4 1 0,-3-7 0,3 1 0,-3 0 0,-3 5 0</inkml:trace>
  <inkml:trace contextRef="#ctx0" brushRef="#br1" timeOffset="70574">1415 1013 7706,'18'0'-1620,"-3"-2"1762,-3-4 69,4 4-164,-15-5 1,1 9 0,-11 3 0,-5 5-4,-5 0 1,-5 11 0,1-3 0,-6 3-54,-4 4 0,-8 2 0,-1 8 0,-3 0-62,-4 0 0,-1 6 1,-4 2-1,-3-1 69,-1 1 1,-2 4-1,4-5 1,-2 1-113,1 0 0,5 3 1,3-5-1,5-4 114,1-6 0,4 2 0,10-4 0,-4 4 0,6 2 0</inkml:trace>
  <inkml:trace contextRef="#ctx0" brushRef="#br1" timeOffset="70885">1450 1520 7920,'18'0'-1736,"-10"0"1787,-8 0 1,-8 5-1,-10 3-31,1 2 0,-6 2 0,-3 5 0,-3 1-68,-8-1 1,1 6-1,-11 2 1,-2 3 40,-1 3 1,-4 2 0,-3 4 0,-3 1-4,-2 3 0,-2 6 0,-4-5 1,2 1-39,2 0 0,2 3 0,-4-3 0,4-2 8,2-4 1,-2 1 0,7-8-1,7 1 29,3-2 1,5-2 0,7-6 0,3 1 10,7-7 0,4 3 0,1-9 0,1 9 0</inkml:trace>
  <inkml:trace contextRef="#ctx0" brushRef="#br1" timeOffset="71203">1119 2079 8029,'27'-6'0,"-4"0"-1636,-4 2 1992,-1-6-319,-8 1 1,-10-1 0,-12 4 0,-4 4-15,-1 2 0,-3 6 0,-1 2 0,-4 1 3,-2 5 0,-4 3 0,-8 5 0,-4 3-79,-1 2 1,-3 0 0,-5 4 0,-1-1-13,1 1 1,-1 2 0,1 1 0,0 1-6,-1 0 0,7-6 0,1-1 1,2-1 20,5 0 1,3-6 0,6 3-1,5-5-74,5-2 0,3 1 123,5-1 0,3-7 0,8 6 0,0-7 0</inkml:trace>
  <inkml:trace contextRef="#ctx0" brushRef="#br1" timeOffset="71427">961 2463 8148,'27'0'-137,"-9"0"0,-12 0 0,-12 0 0,-6 0-41,-3 0 1,-5 6-1,-1 1 1,-4 3 140,-2 4 0,-2 1 0,-6 5 0,2 1-3,4 2 0,-8 2 0,6-3 1,0 1-178,-2-2 0,0 5 0,-2-1 217,0 2 0,0-6 0,0 5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23.640"/>
    </inkml:context>
    <inkml:brush xml:id="br0">
      <inkml:brushProperty name="width" value="0.08571" units="cm"/>
      <inkml:brushProperty name="height" value="0.08571" units="cm"/>
    </inkml:brush>
  </inkml:definitions>
  <inkml:trace contextRef="#ctx0" brushRef="#br0">263 420 6487,'6'-12'-261,"-1"1"395,-1-3 0,4-1 62,-2-3 0,0 1-33,-6-1 1,-2 7 0,-4 1-161,-6 2 1,-3 2-1,-3 6 1,1 0 57,-1 0 1,1 8-1,-3 4 1,-1 3-136,-2 3 1,-6 5-1,5 0 1,3 1 49,2 1 1,7-6 0,2 5 0,3-5 21,3-2 1,2 1 0,2-1 0,0 1 6,0-1 0,2-5 0,4-2-4,5-3 1,5-1-1,1-6 1,1 0-49,-1 0 1,-5 0 0,-1-2 0,3-4-14,1-5 0,3-3 0,-3-1 0,-1-1 38,-2-3 0,-3-3 0,5 5 1,-4-1 193,-3 1 1,5 0-116,-6-1 1,6 6 234,-7 1 1,7 9-301,-6 2 0,2 2 0,-5 9 0,3 3-74,-2 2 0,4-5 0,-2 1 0,0 1-182,1 3 0,3-4 0,8-1-169,-1 3 433,8-6 0,-5 7 0,5-5 0</inkml:trace>
  <inkml:trace contextRef="#ctx0" brushRef="#br0" timeOffset="315">926 315 8355,'-7'-15'-301,"-5"3"0,-4 2 0,-1 7 1,0-3 283,-1 2 1,1 2-1,-1 2 123,1 0 1,-1 0 0,1 0 0,1 2-17,5 4 1,-5 1-1,6 7 1,-1-4-11,-1-3 1,6 7-1,-3-2 1,-1 3-48,0 3 1,6-1-1,-2 1-29,4-1 1,2 1-1,0-1 1,0 0-3,0 1 1,2-3-1,2-1 1,4-2-47,2 1 1,1-3-1,7 0 1,-1-3-142,1-3 1,1-2-1,3-2 1,1 0 49,-2 0 0,4 0 0,1 0 1,-1 0 134,0 0 0,6-7 0,-4-3 0</inkml:trace>
  <inkml:trace contextRef="#ctx0" brushRef="#br0" timeOffset="725">1206 350 7922,'11'0'-1257,"1"0"1489,-8 0 0,6-2-29,-4-4 0,-5 3 186,5-9-361,-4 8 0,-10-4 0,-3 8-36,-5 0 0,-1 2 0,-1 4 43,1 6 0,-1 3 1,3 3-1,1-1-30,3 1 1,7-1 0,-2 1-39,4-1 1,2 0-1,0 1 1,2-3-83,4-3 1,3 2 0,9-8 0,-1-3 22,1-1 1,5 4-1,2 0 1,3-2-12,3-2 1,-4-2 102,2 0 0,8-8 0,7-2 0</inkml:trace>
  <inkml:trace contextRef="#ctx0" brushRef="#br0" timeOffset="1618">1677 438 7922,'-17'9'-845,"-1"1"1,1-6 1654,-1 2-601,9-1-103,1 3 0,16-6 1,3 4-113,5-4 1,1-10 0,1-2-84,-1 1 0,1-1 1,-3 4-1,-1-3 26,-2-1 0,-3-6 1,5 7-1,-4-3 32,-3 0 0,1 1 75,-2-7 0,-6 3-11,0 3 1,-2 4 0,-10 8-25,-1 0 1,-3 8-1,-1 4 1,1 3-7,5 3 1,-3-1 0,6 3-4,-1 3 1,5 2 0,-2 4-36,4-6 1,4-3 0,4-5 14,5-3 1,5-4 0,1-8 0,1 0-52,-1 0 1,6 0 0,3 0 0,-1 0 14,0 0 0,4-6 0,-3-2 0,-1-1 7,0-5 1,4 4-1,-6-1 1,-1-3 7,-3-2 0,-1-1 0,-3 0 0,-1-1 33,-3 1 0,-1-1 0,2 1 145,-7-1 0,-3 1 99,-2-1 1,-2 9-8,-3 3 1,1 4-181,-8 2 0,6 6 1,-3 1-1,1 3-41,4 4 0,2 7 1,2 2-1,0 1-3,0 1 1,0-4-1,0 6 1,0 1-11,0-1 0,0-4 0,0 4 1,0-2-14,0-3 0,6 3 0,0-2 11,-2-1 1,-1-5-1,1-3-135,2-3 112,0-7 1,-6 2 0,0-12 11,0-5 0,0-5 0,0-1 0,0-3-33,0-3 1,0 1 0,0-5 0,0 0-24,0 0 1,0-2 0,0-6-1,0 2 39,0 4 1,0-2-1,0 6 1,0-1 39,0 1 1,6 2 0,2 7 0,1 3 65,5 1 1,-4 6 0,1-3-1,3 1-37,1 4 1,-3 2 0,0 2 32,1 0 1,3 0-1,1 0 67,1 0 1,-7 0-81,1 0 1,-2 2 0,1 4-18,-5 5 0,-4-1 0,-2 2 0,0 1-61,0 3 1,-6 1 0,-2-1-1,-1-3 26,-5-1 1,4-2 0,-1 3-239,-3-1 0,1-6 0,-1 4-117,2-3 1,7-1 352,-7-6 0,8 0 0,-4-8 0,8-1 0</inkml:trace>
  <inkml:trace contextRef="#ctx0" brushRef="#br0" timeOffset="1849">2533 71 8313,'18'-18'-295,"-7"9"322,1 3 0,-1 12 0,5 5-39,-4 5 0,1 1 0,-7 3 1,-2 1 77,-2 2 1,4 6 0,0-3 0,-3 1-152,-1 4 0,-2-4 0,0 0 0,0-2-189,0-3 0,-2-3 0,-1-1 0,-3-1-121,2 1 1,0-1 394,-2 0 0,-4 1 0,-7-1 0</inkml:trace>
  <inkml:trace contextRef="#ctx0" brushRef="#br0" timeOffset="2010">2516 315 7954,'17'-9'-125,"1"3"0,-1 4 1,0 0-1,1-2-196,-1-2 1,7 0 0,-1 6 320,-2 0 0,7-7 0,-1-3 0</inkml:trace>
  <inkml:trace contextRef="#ctx0" brushRef="#br0" timeOffset="2430">3232 193 8355,'-8'10'-480,"-4"-4"434,5-4 0,-9-4 0,4-2-45,-3-2 1,-5 0 0,-1 6 0,-4 0 143,-2 0 0,5 6 0,-3 2 1,2 1 37,0 5 0,-7 1 0,7 3 0,2 1-74,1 5 0,5-5 0,3 4 1,6-3-116,4-3 0,2 1 0,0-1-12,0 1 1,2-3-1,4-3 1,6-6 38,3-5 0,3-1 0,1 0 0,3 0 29,1 0 1,6-5-1,-4-3 1,0-2 22,1-3 1,-3-3-1,-4-1 1,3-1 30,1 1 0,0-7 0,-5 1 1,-3 2-6,-3 1 1,3-3-1,-5 0 163,0 1 1,0 9 176,-5 1 0,-1 8-198,8-1 1,-8 5-1,2 5-129,-4 7 1,-2 4 0,0 1-1,0 0-212,0 1 1,0-1 0,0 1-113,0-1 1,0 1 0,1-3-177,5-3 1,-2-2 479,8-5 0,-1-3 0,7 6 0</inkml:trace>
  <inkml:trace contextRef="#ctx0" brushRef="#br0" timeOffset="2851">3563 228 8279,'10'-17'-34,"0"1"1,-6 2 46,2 3-472,7 7 485,-3-4 0,2 16 0,-3 4 0,-1 3 17,-4 3 0,-2-1 0,-2 0 1,0 1-3,0-1 0,0 1 0,0-1 0,0 1-333,0-1 1,0 1 108,0-1 87,0-7 0,0-2 0,0-10 0,0-4 30,0-6 1,2-3 0,4-3 0,3 1 46,1-1 0,6 1 1,-5-3-1,5-1 24,1-2 1,6 0-1,1 5 1,-1 3-18,2 3 1,-5-2 0,3 8 0,-4 3 175,-1 1 1,-1 2 0,1 0 0,-1 0 38,1 0 0,-1 0 1,-1 2-1,-3 1-80,-1 3 0,-6 8 0,3-2-285,-1 3 0,4 3 0,-6-1-239,-3 0 1,-1 1 0,-2-1 400,0 1 0,-7-1 0,-3 1 0</inkml:trace>
  <inkml:trace contextRef="#ctx0" brushRef="#br0" timeOffset="3547">4489 123 6503,'0'-17'-164,"0"5"1,0 0 327,0-1 1,0 3 0,-2 0-77,-4 3 0,4-1 42,-3 2 0,-5 4-49,-2-4 1,3 4-1,-3 2-88,-2 0 1,5 6 0,-3 2 0,0 2 7,3 3 1,-7 5 0,6 3 0,-1 2 15,-1-1 1,8-1 0,-2 0 0,4 3 18,2-3 1,0-2 0,0-1-1,2-3-4,4-3 1,-2 2 0,8-7 0,1 3 27,3 4 0,1-7 0,3 1 0,1-2-59,2 0 0,3 0 1,-5-6-1,4 0-11,2 0 1,-3 0 0,3 0 0,-2 0 29,-4 0 1,5-6 0,-3-2 0,-2 0 29,-1 1 1,-1-7-1,2 2-52,3-3 1,-1-3 0,-6 1 0,-1-1-31,-4 1 1,1-6-1,-5-1 1,0 3-54,-1 2 0,1-5 0,-4 1 0,2 2-14,-2 1 0,-2 3 44,-2-1 0,-2 9 0,-4 3 37,-6 4 0,-9 2 1,-2 0-1,1 2 29,3 4 0,1 1 0,1 9 0,0-2-10,-1-1 0,6 12 0,1-7 0,-1 1 109,2 1 0,3-3 1,7 1-1,0-1-55,0 1 0,0-1 1,0 0 10,0 1 1,7-1-1,5-1 1,4-4-11,1-7 0,2 3 1,3-2-1,1-2-17,-2-2 1,5-2-1,-3 0 1,0 0 0,1 0-1,-1 0 1,0 0 189,2 0-261,-5-8 0,5 6 1,-10-6-1,-1 2-41,-2 1 0,-6-3 0,3 2-301,-1-6-21,-2 5 1,-14-7 0,-4 8-1,-5 2 395,-6 2 0,-5-5 0,-6-3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22.524"/>
    </inkml:context>
    <inkml:brush xml:id="br0">
      <inkml:brushProperty name="width" value="0.08571" units="cm"/>
      <inkml:brushProperty name="height" value="0.08571" units="cm"/>
    </inkml:brush>
  </inkml:definitions>
  <inkml:trace contextRef="#ctx0" brushRef="#br0">36 278 8355,'0'17'-112,"0"-5"-514,0 0 1,0-1 553,0 7 0,2-3 0,3-3 92,7-6 0,3-4 0,3-2 54,-1 0 1,3-2 0,1-2 0,2-4-6,-1-2 0,-3-1 0,-1-5 0,-3 3 32,-3 1 1,1 0 0,-7-5-78,-2-1 1,4 1 0,-4-1-36,-6 1 0,-4 5 1,-8 3-1,3 1-58,-3 4 0,-7 2 0,-2 2 0,1 0-36,3 0 1,-4 2-1,-1 2 1,3 4-89,1 1 1,3 3 0,0 5 39,-1 1 1,8-1 0,5 1 152,3-1 0,9-7 0,3-2 0</inkml:trace>
  <inkml:trace contextRef="#ctx0" brushRef="#br0" timeOffset="317">525 86 8355,'0'-18'-267,"0"1"1,0 5 380,0 0 0,-2 9 0,-2-5-510,-2 0 0,-2 6 389,2-4 0,4 12 1,-3 8 82,3 7 1,2 0 0,0 9 0,0 1-14,0 2 1,0 3 0,0 3-1,0 4-4,0 2 1,2-7 0,1 5 0,5-2-39,2 0 1,0-1 0,3-3 0,-3 0-46,-2-2 0,3 4 0,-5-10 0,0 2-127,2-2 0,-6-4 1,3-5-69,-3 3 0,-2-4 1,0 5 41,0-5 0,-5-7 0,-3-3 177,-2-1 0,6-2 0,-11-22 0,5-3 0</inkml:trace>
  <inkml:trace contextRef="#ctx0" brushRef="#br0" timeOffset="448">455 575 7924,'-10'-26'-915,"2"13"0,10-5 1267,4 3 0,0-1 0,9 1 0,5 1-93,-1 3 1,6 1-1,1-4 1,1 5-646,4 1 0,2-4 1,2 6 385,0 3 0,0-7 0,0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19.865"/>
    </inkml:context>
    <inkml:brush xml:id="br0">
      <inkml:brushProperty name="width" value="0.08571" units="cm"/>
      <inkml:brushProperty name="height" value="0.08571" units="cm"/>
    </inkml:brush>
  </inkml:definitions>
  <inkml:trace contextRef="#ctx0" brushRef="#br0">105 245 7142,'0'12'-231,"0"-1"0,0 3 257,0 1 1,0 3-1,0-1 1,0 1-38,0-1 1,0 7 0,2-1-1,2-2-33,2-1 0,0 3 0,-4 0 1,2-1 12,2-3 1,-1-2-1,-5 1 4,0-1 0,0-5 1,-2-2-69,-3-3 0,1-1 29,-8-6 1,6-2-1,-3-3 13,1-7 1,2-4 0,4-1-1,-2-1 50,-2 1 0,-1-6 0,3-3 0,-4 1 36,-2 0 1,4 0 0,-3 3 0,-1-3 15,0-2 1,6 6 0,-1-5-1,3 3 70,2 0 1,0 0-1,0 5 1,2 1-79,3-1 1,3 1 0,6-1-1,-3 1-7,3-1 0,7 7 0,3-1 0,-3 0 9,-2 3 1,1-1 0,1 6 0,2-2-7,-1 2 0,-1 3 0,0 1 0,3 0-40,-3 0 0,-7 0 0,-3 0 1,1 1-4,-2 5 1,3-2-1,-7 8 1,0 1-4,2 3 0,-6 1 0,3 3 0,-3 1 2,-2 2 0,0 1 0,0-5 0,-2 2-34,-3 3 1,1-1 0,-8-6 0,0 1 5,3-1 1,-7-5 0,5 0 0,-5-1 8,-1-1 0,-7 6 1,1-7-1,2 1 49,1-4 0,3 2-2,-1-3 0,7 1 29,-1-6 0,10 0 55,2 0 0,8 0 0,9 2 0,1 2-42,-1 2 1,7 0 0,1-6 0,0 2-48,0 3 1,0-3 0,-3 6 0,1-2-35,-2 0 1,5 0 0,-3-4-1,0 1-190,2 3 0,-5 0 1,3-4-1,-3 2-533,-3 2 741,0 0 0,9-6 0,1 0 0</inkml:trace>
  <inkml:trace contextRef="#ctx0" brushRef="#br0" timeOffset="397">821 490 8355,'-9'9'-1794,"1"-3"1773,8-12 0,2 4 0,2-5 0,4 1 101,1 0 1,3-2 0,5 4 0,1-3-28,-1-3 0,1 4 0,-1-4 0,1 1 1,-1-1 1,1 4 0,-1-6-64,1-1 0,-7 5 1,-1 0 25,-2 1 1,-2 3-20,-6-8 1,-2 6 0,-4-3 0,-6 1 1,-3 2 0,-3 6-1,1 0 1,-1 0 1,1 6-1,-1 0 1,1-1 13,-1 3 0,7 0 0,-1 6 0,0-3-21,3 3 1,-1-5 0,6 3 0,-2 2-90,2 1 1,2 3-1,4-1 88,4 1 0,4-7 0,9-1 0,3-2-150,1-4 0,8 3 0,-2-1 1,4-2 157,2-2 0,8-2 0,1-8 0,9-1 0</inkml:trace>
  <inkml:trace contextRef="#ctx0" brushRef="#br0" timeOffset="1221">1572 437 8355,'28'-11'0,"-5"-1"-97,-4-2 1,-1 1 0,-3-1-173,-3 3 0,-2-1 0,-6-6 1,1 1 337,-1-1 1,-2 1-1,-4 2-38,-4 3 0,-3-2 0,-11 8 1,-1 3 0,-2 1 1,-3 2 0,5 0 0,-4 0-131,-2 0 1,3 2-1,-3 1 1,2 5 60,4 2 1,-5 2 0,3 5 0,4 0 23,5 1 1,-1-3 0,5-1 0,0-2 62,4 1 0,4 3-36,2 1 1,2-1 0,4-5 0,6-5-54,3-4 1,3-2 0,-1 0 0,1 0-20,-1 0 1,7 0 0,-1 0-1,-2-2 50,-1-4 1,-3 3-1,1-9 1,-1 0 6,0 3 0,1-7 0,-3 4 0,-1-1-9,-2 1 1,-7-3 0,5 3 392,-2-4-321,-2 7 0,-4 1-56,4 8 1,-5 2 3,5 4 0,-4 3 1,-4 11-1,-2 1-3,-1 3 1,-3 7 0,4-4 0,-2 2-16,2 0 1,2 0 0,2 6 0,0-2 22,0-4 0,0 4 1,0-6-1,0 0-9,0-3 0,-2 1 1,-2-2-1,-1-1-5,1-3 0,2-2 0,0-1 0,-2-2-34,-2-3 1,0-5-1,4 4-35,-3-3 1,1-1 18,-8-6 1,8-2-1,-2-3 32,4-7 0,2-6 1,0-3-1,2-2-2,4 1 0,2-3 0,6 0 1,-3 0-22,3 0 1,1-7 0,3 5 0,-1-2-6,1 0 1,-1 6-1,1-4 1,-1-1 30,1 1 0,-1 6 1,0-2-1,-1 3-6,-4 3 1,3-1-1,-5 1 1,2-1 39,-1 1 0,-5-1 0,6 1 0,-1 0-18,-1-1 0,4 1 0,-7-1 1,1 1 18,0-1 0,0 3 1,-5 1 77,3 2 1,0 7 9,-6-7-68,0 8 1,0 4 0,0 12 52,0 3 0,-6 3 1,0-1-1,3 1-35,1-1 1,2 3 0,0 1 0,0 2-24,0-1 0,0-3 1,0-2-24,0 1 0,7-3 1,3-1 3,0-2 0,5-8 0,-5 3 0,2-1-71,-1 0 1,1 0 0,5-6-253,1 0 1,-1 0-1,1 0 306,-1 0 0,1-8 0,-1-2 0</inkml:trace>
  <inkml:trace contextRef="#ctx0" brushRef="#br0" timeOffset="1383">1974 53 8355,'-17'-2'0,"-1"-4"-53,1-5 1,1 1 0,3 0-395,1 2 1,6 3 187,-5 5 0,5 0 1,-4 2 258,2 3 0,2-3 0,6 6 0</inkml:trace>
  <inkml:trace contextRef="#ctx0" brushRef="#br0" timeOffset="1765">2411 123 8355,'9'0'-1118,"-3"-6"1070,-12 0 0,3 0 65,-9 6 1,0 2-1,-3 4 64,3 6 1,-1-3-1,5 3 1,0 2-125,0 1 1,2 3-1,6-1 26,0 1 1,0-7-1,2-1 45,4-2 1,4 3-1,7-5 30,1-2 0,-1-4 0,1-4 0,-1-4-1,1-1 0,-1 3 1,1-6-1,-1 1-13,1 1 0,-3-6 0,-3 5 0,-5-5-22,1-1 1,-6-1 0,4 1 0,-4-1-77,-2 1 1,0-1 0,-2 3-1,-4 1-123,-5 3 1,-5 7 0,-1-2 0,-1 4 60,1 2 1,-1 0 0,1 0 0,-1 2-690,1 4 805,-1 4 0,1 7 0,-1 0 0</inkml:trace>
  <inkml:trace contextRef="#ctx0" brushRef="#br0" timeOffset="2155">2690 88 7706,'25'0'-1623,"-5"0"1514,3 0 1,-4 0 0,-1 0 182,-1 0 0,-5 0 933,0 0-940,-8 0 0,3 8 0,-5 1 0,2 3-64,2 0 1,0-1 0,-6 7 4,0-1 1,0-5 0,0 0-144,0 1 93,0 3 9,-8 1 69,6-7 1,-6-10-1,10-12-33,4-3 1,-2 3-1,8 0 1,-1-1 0,-1-3 1,6-1 0,-5 1 0,5 3-5,1 1 0,1 2 1,-1-1-1,1 5 72,-1 4 0,2 2 0,3 0 0,1 0 10,-2 0 1,5 0 0,-3 2 0,0 4-161,2 5 0,-11 7 0,2 5 1,-7 6 1,-5 4 0,-4 8 1,-6 2-1,-5-1 76,-5 1 0,-17 6 0,-4-5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4.459"/>
    </inkml:context>
    <inkml:brush xml:id="br0">
      <inkml:brushProperty name="width" value="0.08571" units="cm"/>
      <inkml:brushProperty name="height" value="0.08571" units="cm"/>
    </inkml:brush>
  </inkml:definitions>
  <inkml:trace contextRef="#ctx0" brushRef="#br0">18 315 6209,'0'-12'-119,"0"1"1,5 5 107,1-6 0,0 6-24,-6-5 6,0 7 0,-2-4 98,-4 8 0,2 0 362,-7 0-217,7 0 1,-4-2-79,8-4 0,8 2 0,3-5-67,5 1 1,1-4 0,1 5 0,-1-1-25,1 0 0,-1 0 0,1 4 0,-1-3 25,1-3 1,5 0 0,2-3 0,0 1-27,1-2 0,3 5 0,-4-3 0,0 0-69,0 3 1,6-5 0,-3 6-1,-1 1-95,-4-1 1,-3-4-1,-3 6 1,0 3-238,1 1 0,-1 2 220,1 0 137,-8 0 0,-3 0 0,-7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5.507"/>
    </inkml:context>
    <inkml:brush xml:id="br0">
      <inkml:brushProperty name="width" value="0.08571" units="cm"/>
      <inkml:brushProperty name="height" value="0.08571" units="cm"/>
    </inkml:brush>
  </inkml:definitions>
  <inkml:trace contextRef="#ctx0" brushRef="#br0">36 315 8355,'8'-17'-649,"-4"7"666,7 4 1,-5 4 0,4 4 26,-3 4 1,1 4-1,-4 7 1,4 0-41,2 1 0,-5-1 1,5 3-1,0 1 36,0 2 1,-7 7 0,3-5 0,-2 0-180,2 0 0,-4-2 0,4-5 60,-4-1 297,-2 1-208,-8-8 1,0-5 0,-5-8 0,3-5-38,2-2 0,-6-4 0,5-7 0,-3-2-6,0 2 1,1-5 0,-5 1 0,3 0 46,1 0 0,6-6 1,-3 1-1,1-3-20,4-1 1,2 1-1,2 1 1,0 5 122,0 2 0,8-4 1,5 6-1,7 1-32,3 3 1,8 1 0,-2 3 0,4 1-31,2 3 1,0 5-1,0-4 1,0 2-117,0 5 1,0 1-1,-2 2 1,-4 0-61,-6 0 0,-3 0 0,-3 2 66,0 3 1,-5 5-1,-2 10 1,-2 1-17,-5 2 0,-3 2 0,-5-3 0,-7 1 36,-4-2 0,-1-1 1,0-3-1,-1 1 63,1-1 0,-3 1 0,-1-1 0,-2-1-14,1-5 1,-3 3-1,2-8 1,1-1-11,3 3 0,7-6 0,1 4 114,-3-4-99,6 6 0,2-6 49,12 3 1,-2-3 0,8 0 15,1 4 0,3-2 0,1 6 0,1-1 2,-1 1 0,1-4 1,1 4-1,3-3 11,1-3 1,0 4-1,-3-2 1,1 0-47,2 1 0,2-5 1,-3 4-1,1-4-71,-2-2 1,5 0 0,-3 0 0,-2 0-86,-1 0 1,-3 0 0,1-2 0,-1-2 67,0-1 1,-5-7 0,0 4-395,1-2 0,-3-1 311,2-7 1,-8 1 0,1-1-1,-3 1 17,-2-1 0,0 7 0,0-1 146,0-1 1,0-3 0,-2 1 249,-3 3 319,3 4-486,-6 8 0,10 2 0,4 2 0,5 4 2,5 1 1,-1-3 0,-1 6 0,-2 0-53,1-3 1,3 5 0,-1-6 0,-1-1-290,-3 1 1,1 4 0,4-4-306,-5 1 0,5-5-81,-5 2 0,5-4 599,1-2 0,-7-8 0,-2-2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5.659"/>
    </inkml:context>
    <inkml:brush xml:id="br0">
      <inkml:brushProperty name="width" value="0.08571" units="cm"/>
      <inkml:brushProperty name="height" value="0.08571" units="cm"/>
    </inkml:brush>
  </inkml:definitions>
  <inkml:trace contextRef="#ctx0" brushRef="#br0">156 158 8355,'-18'-23'0,"1"3"0,-1 3-3,1 3 0,-1 1 0,3-5 0,1 3 9,2 3 1,9 2 0,-5 6-260,0-1-186,6-1 1,-4 8 0,10 3-378,2 7 816,8 4 0,-5 1 0,9 1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246"/>
    </inkml:context>
    <inkml:brush xml:id="br0">
      <inkml:brushProperty name="width" value="0.08571" units="cm"/>
      <inkml:brushProperty name="height" value="0.08571" units="cm"/>
    </inkml:brush>
  </inkml:definitions>
  <inkml:trace contextRef="#ctx0" brushRef="#br0">105 158 7922,'29'0'-369,"1"0"1,-9-6-1,0-2 1,-5-1 544,-5-5 0,-1 4 0,4 1 0,-5-1-7,-1 0 1,-2-2-71,-6-5 0,0 0 1,-2 1 10,-4 4 1,-3 5 0,-9 7 0,1 0-87,-1 0 1,1 0-1,-3 0 1,-1 2 41,-2 3 0,-3 5 1,5 8-1,-2-1-82,1 0 1,9 1-1,3-1 1,2 1-39,4-1 1,3-5 0,1 0 0,0 1-50,0 3 0,7-5 1,5-1-15,3-2 0,9 0 0,-1-5 0,-2 3-20,-1-2 1,3-4 0,0-4 0,-1-3 93,-3-3 1,4 4-1,1-6 1,-5-1 71,-5-3 0,1 1 1,-3 1-1,1 3 211,-1-3 1,-2 4-1,-6-1 102,1-3 0,1 4-159,-6-1 0,-2 7-125,-3-2 0,1 4-130,-8 2 0,8 2 1,-2 4 48,4 5 0,2 5 0,0 3 0,2 3 6,4 1 1,-2 0-1,8-3 1,1 1 13,3 2 1,-1 3 0,-1-5 0,-2 2 46,1-1 0,-3-3 0,1-2 1,1 1-20,-2-1 0,-2 1 0,-8-1-22,0 1 0,0-7-2,0 1 0,-6-6 0,-2 4 0,-2-3-22,-3-3 0,-3-2 0,-1-2 0,-1 0-104,1 0 1,-1 0-1,1-2 1,-1-2-133,1-2 1,-1-5-1,3 3 1,1-2-240,3-3 1,5 1 495,-6-5 0,8 3 0,-3-11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717"/>
    </inkml:context>
    <inkml:brush xml:id="br0">
      <inkml:brushProperty name="width" value="0.08571" units="cm"/>
      <inkml:brushProperty name="height" value="0.08571" units="cm"/>
    </inkml:brush>
  </inkml:definitions>
  <inkml:trace contextRef="#ctx0" brushRef="#br0">35 18 8253,'-16'-2'-898,"5"-4"1150,3 4-128,8-6 1,2 8-1,4 2-34,5 4 1,-1-2-1,2 8 1,-1 1-132,-1 3 0,4 7 0,-6 2 1,-1 1 12,1-1 0,4 4 0,-6-4 0,-3 0 12,-1 1 1,4-3 0,0-6 0,-2 1-27,-2-1 1,-2 1-146,0-1 142,0 1 1,2-9 0,2-5 13,1-8 0,1-5 0,-4-9 19,4 1 0,-4-7 0,6-1 0,-2 0 8,-1 0 0,7 0 1,-6 3-1,0-1 119,1 2 1,3 1 0,8 5-45,-1 3 0,1-2 1,-1 9-1,0 1-25,1 2 0,1 2 0,3 0 0,1 0-49,-2 0 0,1 6 0,-1 1 0,2 3-63,-1 4 1,-9-5 0,-1 3-493,1 2 1,3 1-195,1 3 752,-7-9 0,6 7 0,-7-7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926"/>
    </inkml:context>
    <inkml:brush xml:id="br0">
      <inkml:brushProperty name="width" value="0.08571" units="cm"/>
      <inkml:brushProperty name="height" value="0.08571" units="cm"/>
    </inkml:brush>
  </inkml:definitions>
  <inkml:trace contextRef="#ctx0" brushRef="#br0">1 140 8355,'0'-27'0,"0"4"0,0 3-516,0 3 352,0 7 1,0-6 209,0 5 1,2 3 48,4 2 0,-3 4 1,9 4-79,2 4 1,-5-2-1,1 10 1,0 3-22,-1 4 1,3 3 0,4-5-1,-3 2-152,-1 3 0,-2 1 1,3-4-1,-1 2 96,1-1 0,-5-3 1,-2-1-1,-2-1-770,2 1 830,-4-9 0,5 7 0,-7-6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4546A4-6CD0-4E8A-8C86-6C00493BE9FA}" type="datetimeFigureOut">
              <a:rPr lang="en-IN" smtClean="0"/>
              <a:t>17-10-2020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1A177B-C8FA-4B04-9DB1-35250DEDBAFC}" type="slidenum">
              <a:rPr lang="en-IN" smtClean="0"/>
              <a:t>‹#›</a:t>
            </a:fld>
            <a:endParaRPr lang="en-IN"/>
          </a:p>
        </p:txBody>
      </p:sp>
    </p:spTree>
    <p:extLst>
      <p:ext uri="{BB962C8B-B14F-4D97-AF65-F5344CB8AC3E}">
        <p14:creationId xmlns:p14="http://schemas.microsoft.com/office/powerpoint/2010/main" val="905490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mean of the sample means is </a:t>
            </a:r>
            <a:r>
              <a:rPr lang="en-IN" sz="1200" b="0" i="0" u="none" strike="noStrike" kern="1200" baseline="0" dirty="0">
                <a:solidFill>
                  <a:schemeClr val="tx1"/>
                </a:solidFill>
                <a:latin typeface="+mn-lt"/>
                <a:ea typeface="+mn-ea"/>
                <a:cs typeface="+mn-cs"/>
              </a:rPr>
              <a:t>the population mean.</a:t>
            </a:r>
          </a:p>
          <a:p>
            <a:r>
              <a:rPr lang="en-US" sz="1200" b="0" i="0" u="none" strike="noStrike" kern="1200" baseline="0" dirty="0">
                <a:solidFill>
                  <a:schemeClr val="tx1"/>
                </a:solidFill>
                <a:latin typeface="+mn-lt"/>
                <a:ea typeface="+mn-ea"/>
                <a:cs typeface="+mn-cs"/>
              </a:rPr>
              <a:t>and the standard deviation of the sample means (called the standard error of the mean) is the standard deviation of the population divided by the square root of the sample size.</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6948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research produces </a:t>
            </a:r>
            <a:r>
              <a:rPr lang="en-US" sz="1200" b="0" i="1" u="none" strike="noStrike" kern="1200" baseline="0" dirty="0">
                <a:solidFill>
                  <a:schemeClr val="tx1"/>
                </a:solidFill>
                <a:latin typeface="+mn-lt"/>
                <a:ea typeface="+mn-ea"/>
                <a:cs typeface="+mn-cs"/>
              </a:rPr>
              <a:t>measurable </a:t>
            </a:r>
            <a:r>
              <a:rPr lang="en-US" sz="1200" b="0" i="0" u="none" strike="noStrike" kern="1200" baseline="0" dirty="0">
                <a:solidFill>
                  <a:schemeClr val="tx1"/>
                </a:solidFill>
                <a:latin typeface="+mn-lt"/>
                <a:ea typeface="+mn-ea"/>
                <a:cs typeface="+mn-cs"/>
              </a:rPr>
              <a:t>data such as weight, distance, time, and income,</a:t>
            </a:r>
          </a:p>
          <a:p>
            <a:r>
              <a:rPr lang="en-US" sz="1200" b="0" i="0" u="none" strike="noStrike" kern="1200" baseline="0" dirty="0">
                <a:solidFill>
                  <a:schemeClr val="tx1"/>
                </a:solidFill>
                <a:latin typeface="+mn-lt"/>
                <a:ea typeface="+mn-ea"/>
                <a:cs typeface="+mn-cs"/>
              </a:rPr>
              <a:t>the sample mean is often the statistic of choice. However, if research results in </a:t>
            </a:r>
            <a:r>
              <a:rPr lang="en-US" sz="1200" b="0" i="1" u="none" strike="noStrike" kern="1200" baseline="0" dirty="0">
                <a:solidFill>
                  <a:schemeClr val="tx1"/>
                </a:solidFill>
                <a:latin typeface="+mn-lt"/>
                <a:ea typeface="+mn-ea"/>
                <a:cs typeface="+mn-cs"/>
              </a:rPr>
              <a:t>countable</a:t>
            </a:r>
          </a:p>
          <a:p>
            <a:r>
              <a:rPr lang="en-US" sz="1200" b="0" i="0" u="none" strike="noStrike" kern="1200" baseline="0" dirty="0">
                <a:solidFill>
                  <a:schemeClr val="tx1"/>
                </a:solidFill>
                <a:latin typeface="+mn-lt"/>
                <a:ea typeface="+mn-ea"/>
                <a:cs typeface="+mn-cs"/>
              </a:rPr>
              <a:t>items such as how many people in a sample choose Dr. Pepper as their soft drink or how</a:t>
            </a:r>
          </a:p>
          <a:p>
            <a:r>
              <a:rPr lang="en-US" sz="1200" b="0" i="0" u="none" strike="noStrike" kern="1200" baseline="0" dirty="0">
                <a:solidFill>
                  <a:schemeClr val="tx1"/>
                </a:solidFill>
                <a:latin typeface="+mn-lt"/>
                <a:ea typeface="+mn-ea"/>
                <a:cs typeface="+mn-cs"/>
              </a:rPr>
              <a:t>many people in a sample have a flexible work schedule, the sample proportion is often the</a:t>
            </a:r>
          </a:p>
          <a:p>
            <a:r>
              <a:rPr lang="en-IN" sz="1200" b="0" i="0" u="none" strike="noStrike" kern="1200" baseline="0" dirty="0">
                <a:solidFill>
                  <a:schemeClr val="tx1"/>
                </a:solidFill>
                <a:latin typeface="+mn-lt"/>
                <a:ea typeface="+mn-ea"/>
                <a:cs typeface="+mn-cs"/>
              </a:rPr>
              <a:t>statistic of choice.</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970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It is not certain that the population mean is in the interval unless we have a 100% confidence interval that is infinitely wide. </a:t>
            </a:r>
          </a:p>
          <a:p>
            <a:pPr>
              <a:buFont typeface="Arial" panose="020B0604020202020204" pitchFamily="34" charset="0"/>
              <a:buChar char="•"/>
            </a:pPr>
            <a:r>
              <a:rPr lang="en-US" dirty="0"/>
              <a:t>If we want to construct a 95% confidence interval, the level of confidence is 95%, or .95.</a:t>
            </a:r>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695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For finite population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4820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the variable of interest is </a:t>
            </a:r>
            <a:r>
              <a:rPr lang="en-US" sz="1200" b="1" i="0" kern="1200" dirty="0">
                <a:solidFill>
                  <a:schemeClr val="tx1"/>
                </a:solidFill>
                <a:effectLst/>
                <a:latin typeface="+mn-lt"/>
                <a:ea typeface="+mn-ea"/>
                <a:cs typeface="+mn-cs"/>
              </a:rPr>
              <a:t>categorical</a:t>
            </a:r>
            <a:r>
              <a:rPr lang="en-US" sz="1200" b="0" i="0" kern="1200" dirty="0">
                <a:solidFill>
                  <a:schemeClr val="tx1"/>
                </a:solidFill>
                <a:effectLst/>
                <a:latin typeface="+mn-lt"/>
                <a:ea typeface="+mn-ea"/>
                <a:cs typeface="+mn-cs"/>
              </a:rPr>
              <a:t>, the population parameter that we will infer about is the </a:t>
            </a:r>
            <a:r>
              <a:rPr lang="en-US" sz="1200" b="1" i="0" kern="1200" dirty="0">
                <a:solidFill>
                  <a:schemeClr val="tx1"/>
                </a:solidFill>
                <a:effectLst/>
                <a:latin typeface="+mn-lt"/>
                <a:ea typeface="+mn-ea"/>
                <a:cs typeface="+mn-cs"/>
              </a:rPr>
              <a:t>population proportion (p)</a:t>
            </a:r>
            <a:r>
              <a:rPr lang="en-US" sz="1200" b="0" i="0" kern="1200" dirty="0">
                <a:solidFill>
                  <a:schemeClr val="tx1"/>
                </a:solidFill>
                <a:effectLst/>
                <a:latin typeface="+mn-lt"/>
                <a:ea typeface="+mn-ea"/>
                <a:cs typeface="+mn-cs"/>
              </a:rPr>
              <a:t> associated with that variable.</a:t>
            </a:r>
          </a:p>
          <a:p>
            <a:r>
              <a:rPr lang="en-US" sz="1200" b="0" i="0" kern="1200" dirty="0">
                <a:solidFill>
                  <a:schemeClr val="tx1"/>
                </a:solidFill>
                <a:effectLst/>
                <a:latin typeface="+mn-lt"/>
                <a:ea typeface="+mn-ea"/>
                <a:cs typeface="+mn-cs"/>
              </a:rPr>
              <a:t>When the variable of interest is </a:t>
            </a:r>
            <a:r>
              <a:rPr lang="en-US" sz="1200" b="1" i="0" kern="1200" dirty="0">
                <a:solidFill>
                  <a:schemeClr val="tx1"/>
                </a:solidFill>
                <a:effectLst/>
                <a:latin typeface="+mn-lt"/>
                <a:ea typeface="+mn-ea"/>
                <a:cs typeface="+mn-cs"/>
              </a:rPr>
              <a:t>quantitative</a:t>
            </a:r>
            <a:r>
              <a:rPr lang="en-US" sz="1200" b="0" i="0" kern="1200" dirty="0">
                <a:solidFill>
                  <a:schemeClr val="tx1"/>
                </a:solidFill>
                <a:effectLst/>
                <a:latin typeface="+mn-lt"/>
                <a:ea typeface="+mn-ea"/>
                <a:cs typeface="+mn-cs"/>
              </a:rPr>
              <a:t>, the population parameter that we infer about is the </a:t>
            </a:r>
            <a:r>
              <a:rPr lang="en-US" sz="1200" b="1" i="0" kern="1200" dirty="0">
                <a:solidFill>
                  <a:schemeClr val="tx1"/>
                </a:solidFill>
                <a:effectLst/>
                <a:latin typeface="+mn-lt"/>
                <a:ea typeface="+mn-ea"/>
                <a:cs typeface="+mn-cs"/>
              </a:rPr>
              <a:t>population mean (μ)</a:t>
            </a:r>
            <a:r>
              <a:rPr lang="en-US" sz="1200" b="0" i="0" kern="1200" dirty="0">
                <a:solidFill>
                  <a:schemeClr val="tx1"/>
                </a:solidFill>
                <a:effectLst/>
                <a:latin typeface="+mn-lt"/>
                <a:ea typeface="+mn-ea"/>
                <a:cs typeface="+mn-cs"/>
              </a:rPr>
              <a:t> associated with that variable.</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8376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Because we are not using the true standard deviation of sample proportion, the correct divisor of the standard error of sample proportion is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- 1.</a:t>
            </a:r>
          </a:p>
          <a:p>
            <a:r>
              <a:rPr lang="en-US" sz="1200" b="0" i="0" u="none" strike="noStrike" kern="1200" baseline="0" dirty="0">
                <a:solidFill>
                  <a:schemeClr val="tx1"/>
                </a:solidFill>
                <a:latin typeface="+mn-lt"/>
                <a:ea typeface="+mn-ea"/>
                <a:cs typeface="+mn-cs"/>
              </a:rPr>
              <a:t>However, for large sample sizes, the effect is negligible. Although technically the minimal sample size for the techniques</a:t>
            </a:r>
          </a:p>
          <a:p>
            <a:r>
              <a:rPr lang="en-US" sz="1200" b="0" i="0" u="none" strike="noStrike" kern="1200" baseline="0" dirty="0">
                <a:solidFill>
                  <a:schemeClr val="tx1"/>
                </a:solidFill>
                <a:latin typeface="+mn-lt"/>
                <a:ea typeface="+mn-ea"/>
                <a:cs typeface="+mn-cs"/>
              </a:rPr>
              <a:t>presented in this section is </a:t>
            </a:r>
            <a:r>
              <a:rPr lang="en-US" sz="1200" b="0" i="1" u="none" strike="noStrike" kern="1200" baseline="0" dirty="0">
                <a:solidFill>
                  <a:schemeClr val="tx1"/>
                </a:solidFill>
                <a:latin typeface="+mn-lt"/>
                <a:ea typeface="+mn-ea"/>
                <a:cs typeface="+mn-cs"/>
              </a:rPr>
              <a:t>n*p </a:t>
            </a:r>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n*q </a:t>
            </a:r>
            <a:r>
              <a:rPr lang="en-US" sz="1200" b="0" i="0" u="none" strike="noStrike" kern="1200" baseline="0" dirty="0">
                <a:solidFill>
                  <a:schemeClr val="tx1"/>
                </a:solidFill>
                <a:latin typeface="+mn-lt"/>
                <a:ea typeface="+mn-ea"/>
                <a:cs typeface="+mn-cs"/>
              </a:rPr>
              <a:t>greater than 5, in actual practice sample sizes of several hundred</a:t>
            </a:r>
          </a:p>
          <a:p>
            <a:r>
              <a:rPr lang="en-US" sz="1200" b="0" i="0" u="none" strike="noStrike" kern="1200" baseline="0" dirty="0">
                <a:solidFill>
                  <a:schemeClr val="tx1"/>
                </a:solidFill>
                <a:latin typeface="+mn-lt"/>
                <a:ea typeface="+mn-ea"/>
                <a:cs typeface="+mn-cs"/>
              </a:rPr>
              <a:t>are more commonly used. As an example, for and of .50 and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300, the standard error of is .02887 using</a:t>
            </a:r>
          </a:p>
          <a:p>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and .02892 using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- 1, a difference of only .00005.</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839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Estimating the variance is important in many other instances in business. For example,</a:t>
            </a:r>
          </a:p>
          <a:p>
            <a:r>
              <a:rPr lang="en-US" sz="1200" b="0" i="0" u="none" strike="noStrike" kern="1200" baseline="0" dirty="0">
                <a:solidFill>
                  <a:schemeClr val="tx1"/>
                </a:solidFill>
                <a:latin typeface="+mn-lt"/>
                <a:ea typeface="+mn-ea"/>
                <a:cs typeface="+mn-cs"/>
              </a:rPr>
              <a:t>variations between airplane altimeter readings need to be minimal. It is not enough just</a:t>
            </a:r>
          </a:p>
          <a:p>
            <a:r>
              <a:rPr lang="en-US" sz="1200" b="0" i="0" u="none" strike="noStrike" kern="1200" baseline="0" dirty="0">
                <a:solidFill>
                  <a:schemeClr val="tx1"/>
                </a:solidFill>
                <a:latin typeface="+mn-lt"/>
                <a:ea typeface="+mn-ea"/>
                <a:cs typeface="+mn-cs"/>
              </a:rPr>
              <a:t>to know that, on the average, a particular brand of altimeter produces the correct altitude.</a:t>
            </a:r>
          </a:p>
          <a:p>
            <a:r>
              <a:rPr lang="en-US" sz="1200" b="0" i="0" u="none" strike="noStrike" kern="1200" baseline="0" dirty="0">
                <a:solidFill>
                  <a:schemeClr val="tx1"/>
                </a:solidFill>
                <a:latin typeface="+mn-lt"/>
                <a:ea typeface="+mn-ea"/>
                <a:cs typeface="+mn-cs"/>
              </a:rPr>
              <a:t>It is also important that the variation between instruments be small.</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713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chi-square distribution is not symmetrical, and its shape will vary according to the </a:t>
            </a:r>
            <a:r>
              <a:rPr lang="en-IN" sz="1200" b="0" i="0" u="none" strike="noStrike" kern="1200" baseline="0" dirty="0">
                <a:solidFill>
                  <a:schemeClr val="tx1"/>
                </a:solidFill>
                <a:latin typeface="+mn-lt"/>
                <a:ea typeface="+mn-ea"/>
                <a:cs typeface="+mn-cs"/>
              </a:rPr>
              <a:t>degrees of freedom</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6150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8A107B5-C004-4F4A-A6BF-DEF3ED41C388}" type="datetimeFigureOut">
              <a:rPr lang="en-IN" smtClean="0"/>
              <a:t>17-10-2020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119698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8A107B5-C004-4F4A-A6BF-DEF3ED41C388}" type="datetimeFigureOut">
              <a:rPr lang="en-IN" smtClean="0"/>
              <a:t>17-10-2020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4102032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8A107B5-C004-4F4A-A6BF-DEF3ED41C388}" type="datetimeFigureOut">
              <a:rPr lang="en-IN" smtClean="0"/>
              <a:t>17-10-2020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1092440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9" name="Picture 10" descr="BITS_university_logo_whitevert.png"/>
          <p:cNvPicPr>
            <a:picLocks noChangeAspect="1"/>
          </p:cNvPicPr>
          <p:nvPr userDrawn="1"/>
        </p:nvPicPr>
        <p:blipFill>
          <a:blip r:embed="rId3"/>
          <a:srcRect t="2" b="28592"/>
          <a:stretch>
            <a:fillRect/>
          </a:stretch>
        </p:blipFill>
        <p:spPr bwMode="auto">
          <a:xfrm>
            <a:off x="101600" y="3352801"/>
            <a:ext cx="2743200" cy="1979613"/>
          </a:xfrm>
          <a:prstGeom prst="rect">
            <a:avLst/>
          </a:prstGeom>
          <a:noFill/>
          <a:ln w="9525">
            <a:noFill/>
            <a:miter lim="800000"/>
            <a:headEnd/>
            <a:tailEnd/>
          </a:ln>
        </p:spPr>
      </p:pic>
      <p:grpSp>
        <p:nvGrpSpPr>
          <p:cNvPr id="3" name="Group 11"/>
          <p:cNvGrpSpPr>
            <a:grpSpLocks/>
          </p:cNvGrpSpPr>
          <p:nvPr userDrawn="1"/>
        </p:nvGrpSpPr>
        <p:grpSpPr bwMode="auto">
          <a:xfrm>
            <a:off x="-101600" y="5257800"/>
            <a:ext cx="2946400" cy="685800"/>
            <a:chOff x="76200" y="2209800"/>
            <a:chExt cx="2209800" cy="685800"/>
          </a:xfrm>
        </p:grpSpPr>
        <p:sp>
          <p:nvSpPr>
            <p:cNvPr id="11" name="TextBox 10"/>
            <p:cNvSpPr txBox="1"/>
            <p:nvPr userDrawn="1"/>
          </p:nvSpPr>
          <p:spPr>
            <a:xfrm>
              <a:off x="76200" y="2209800"/>
              <a:ext cx="22098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2" name="TextBox 11"/>
            <p:cNvSpPr txBox="1"/>
            <p:nvPr userDrawn="1"/>
          </p:nvSpPr>
          <p:spPr>
            <a:xfrm>
              <a:off x="228600" y="2665413"/>
              <a:ext cx="1905000" cy="230187"/>
            </a:xfrm>
            <a:prstGeom prst="rect">
              <a:avLst/>
            </a:prstGeom>
            <a:noFill/>
          </p:spPr>
          <p:txBody>
            <a:bodyPr>
              <a:spAutoFit/>
            </a:bodyPr>
            <a:lstStyle/>
            <a:p>
              <a:pPr algn="ctr" fontAlgn="auto">
                <a:spcBef>
                  <a:spcPts val="0"/>
                </a:spcBef>
                <a:spcAft>
                  <a:spcPts val="0"/>
                </a:spcAft>
                <a:defRPr/>
              </a:pPr>
              <a:r>
                <a:rPr lang="en-US" sz="900" spc="-150" dirty="0">
                  <a:solidFill>
                    <a:srgbClr val="FFFFFF"/>
                  </a:solidFill>
                  <a:latin typeface="Arial"/>
                  <a:cs typeface="Arial"/>
                </a:rPr>
                <a:t>Pilani | Dubai | Goa | Hyderabad</a:t>
              </a:r>
            </a:p>
          </p:txBody>
        </p:sp>
      </p:gr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288212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12192000" cy="6858000"/>
          </a:xfrm>
          <a:prstGeom prst="rect">
            <a:avLst/>
          </a:prstGeom>
          <a:noFill/>
        </p:spPr>
      </p:pic>
      <p:sp>
        <p:nvSpPr>
          <p:cNvPr id="8" name="Rectangle 7"/>
          <p:cNvSpPr/>
          <p:nvPr userDrawn="1"/>
        </p:nvSpPr>
        <p:spPr>
          <a:xfrm>
            <a:off x="0" y="4282182"/>
            <a:ext cx="12192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5" name="Picture 14" descr="Picture 7.png"/>
          <p:cNvPicPr>
            <a:picLocks noChangeAspect="1"/>
          </p:cNvPicPr>
          <p:nvPr userDrawn="1"/>
        </p:nvPicPr>
        <p:blipFill>
          <a:blip r:embed="rId3" cstate="print"/>
          <a:srcRect l="1923" b="5336"/>
          <a:stretch>
            <a:fillRect/>
          </a:stretch>
        </p:blipFill>
        <p:spPr>
          <a:xfrm>
            <a:off x="9267744" y="-1"/>
            <a:ext cx="2924257" cy="692697"/>
          </a:xfrm>
          <a:prstGeom prst="rect">
            <a:avLst/>
          </a:prstGeom>
        </p:spPr>
      </p:pic>
      <p:sp>
        <p:nvSpPr>
          <p:cNvPr id="17" name="Content Placeholder 16"/>
          <p:cNvSpPr>
            <a:spLocks noGrp="1"/>
          </p:cNvSpPr>
          <p:nvPr>
            <p:ph sz="quarter" idx="10" hasCustomPrompt="1"/>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9144000" y="762000"/>
            <a:ext cx="29464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Tree>
    <p:extLst>
      <p:ext uri="{BB962C8B-B14F-4D97-AF65-F5344CB8AC3E}">
        <p14:creationId xmlns:p14="http://schemas.microsoft.com/office/powerpoint/2010/main" val="13963171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7997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59" name="PlaceHolder 2"/>
          <p:cNvSpPr>
            <a:spLocks noGrp="1"/>
          </p:cNvSpPr>
          <p:nvPr>
            <p:ph type="subTitle"/>
          </p:nvPr>
        </p:nvSpPr>
        <p:spPr>
          <a:xfrm>
            <a:off x="609600" y="1600200"/>
            <a:ext cx="10972320" cy="4525920"/>
          </a:xfrm>
          <a:prstGeom prst="rect">
            <a:avLst/>
          </a:prstGeom>
        </p:spPr>
        <p:txBody>
          <a:bodyPr lIns="91440" tIns="91440" rIns="91440" bIns="91440" anchor="t" anchorCtr="0"/>
          <a:lstStyle/>
          <a:p>
            <a:pPr algn="ctr"/>
            <a:endParaRPr lang="en-IN" sz="3200" b="0" strike="noStrike" spc="-1" dirty="0">
              <a:latin typeface="Arial"/>
            </a:endParaRPr>
          </a:p>
        </p:txBody>
      </p:sp>
    </p:spTree>
    <p:extLst>
      <p:ext uri="{BB962C8B-B14F-4D97-AF65-F5344CB8AC3E}">
        <p14:creationId xmlns:p14="http://schemas.microsoft.com/office/powerpoint/2010/main" val="2861647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1" name="PlaceHolder 2"/>
          <p:cNvSpPr>
            <a:spLocks noGrp="1"/>
          </p:cNvSpPr>
          <p:nvPr>
            <p:ph type="body"/>
          </p:nvPr>
        </p:nvSpPr>
        <p:spPr>
          <a:xfrm>
            <a:off x="609600" y="1600200"/>
            <a:ext cx="10972320" cy="452592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207300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3" name="PlaceHolder 2"/>
          <p:cNvSpPr>
            <a:spLocks noGrp="1"/>
          </p:cNvSpPr>
          <p:nvPr>
            <p:ph type="body"/>
          </p:nvPr>
        </p:nvSpPr>
        <p:spPr>
          <a:xfrm>
            <a:off x="609600" y="1600200"/>
            <a:ext cx="53544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4" name="PlaceHolder 3"/>
          <p:cNvSpPr>
            <a:spLocks noGrp="1"/>
          </p:cNvSpPr>
          <p:nvPr>
            <p:ph type="body"/>
          </p:nvPr>
        </p:nvSpPr>
        <p:spPr>
          <a:xfrm>
            <a:off x="6232320" y="1600200"/>
            <a:ext cx="5354400" cy="452592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891504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958658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527520" y="274680"/>
            <a:ext cx="8160480" cy="3941280"/>
          </a:xfrm>
          <a:prstGeom prst="rect">
            <a:avLst/>
          </a:prstGeom>
        </p:spPr>
        <p:txBody>
          <a:bodyPr lIns="0" tIns="0" rIns="0" bIns="0" anchor="ctr"/>
          <a:lstStyle/>
          <a:p>
            <a:pPr algn="ctr"/>
            <a:endParaRPr lang="en-IN" sz="3200" b="0" strike="noStrike" spc="-1">
              <a:latin typeface="Arial"/>
            </a:endParaRPr>
          </a:p>
        </p:txBody>
      </p:sp>
    </p:spTree>
    <p:extLst>
      <p:ext uri="{BB962C8B-B14F-4D97-AF65-F5344CB8AC3E}">
        <p14:creationId xmlns:p14="http://schemas.microsoft.com/office/powerpoint/2010/main" val="629020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8A107B5-C004-4F4A-A6BF-DEF3ED41C388}" type="datetimeFigureOut">
              <a:rPr lang="en-IN" smtClean="0"/>
              <a:t>17-10-2020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30866199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8" name="PlaceHolder 2"/>
          <p:cNvSpPr>
            <a:spLocks noGrp="1"/>
          </p:cNvSpPr>
          <p:nvPr>
            <p:ph type="body"/>
          </p:nvPr>
        </p:nvSpPr>
        <p:spPr>
          <a:xfrm>
            <a:off x="60960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9" name="PlaceHolder 3"/>
          <p:cNvSpPr>
            <a:spLocks noGrp="1"/>
          </p:cNvSpPr>
          <p:nvPr>
            <p:ph type="body"/>
          </p:nvPr>
        </p:nvSpPr>
        <p:spPr>
          <a:xfrm>
            <a:off x="6232320" y="1600200"/>
            <a:ext cx="53544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0" name="PlaceHolder 4"/>
          <p:cNvSpPr>
            <a:spLocks noGrp="1"/>
          </p:cNvSpPr>
          <p:nvPr>
            <p:ph type="body"/>
          </p:nvPr>
        </p:nvSpPr>
        <p:spPr>
          <a:xfrm>
            <a:off x="609600" y="396432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35945778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72" name="PlaceHolder 2"/>
          <p:cNvSpPr>
            <a:spLocks noGrp="1"/>
          </p:cNvSpPr>
          <p:nvPr>
            <p:ph type="body"/>
          </p:nvPr>
        </p:nvSpPr>
        <p:spPr>
          <a:xfrm>
            <a:off x="609600" y="1600200"/>
            <a:ext cx="53544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3" name="PlaceHolder 3"/>
          <p:cNvSpPr>
            <a:spLocks noGrp="1"/>
          </p:cNvSpPr>
          <p:nvPr>
            <p:ph type="body"/>
          </p:nvPr>
        </p:nvSpPr>
        <p:spPr>
          <a:xfrm>
            <a:off x="623232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4" name="PlaceHolder 4"/>
          <p:cNvSpPr>
            <a:spLocks noGrp="1"/>
          </p:cNvSpPr>
          <p:nvPr>
            <p:ph type="body"/>
          </p:nvPr>
        </p:nvSpPr>
        <p:spPr>
          <a:xfrm>
            <a:off x="6232320" y="396432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2291483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76" name="PlaceHolder 2"/>
          <p:cNvSpPr>
            <a:spLocks noGrp="1"/>
          </p:cNvSpPr>
          <p:nvPr>
            <p:ph type="body"/>
          </p:nvPr>
        </p:nvSpPr>
        <p:spPr>
          <a:xfrm>
            <a:off x="60960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7" name="PlaceHolder 3"/>
          <p:cNvSpPr>
            <a:spLocks noGrp="1"/>
          </p:cNvSpPr>
          <p:nvPr>
            <p:ph type="body"/>
          </p:nvPr>
        </p:nvSpPr>
        <p:spPr>
          <a:xfrm>
            <a:off x="623232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8" name="PlaceHolder 4"/>
          <p:cNvSpPr>
            <a:spLocks noGrp="1"/>
          </p:cNvSpPr>
          <p:nvPr>
            <p:ph type="body"/>
          </p:nvPr>
        </p:nvSpPr>
        <p:spPr>
          <a:xfrm>
            <a:off x="609600" y="3964320"/>
            <a:ext cx="1097232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3971644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80" name="PlaceHolder 2"/>
          <p:cNvSpPr>
            <a:spLocks noGrp="1"/>
          </p:cNvSpPr>
          <p:nvPr>
            <p:ph type="body"/>
          </p:nvPr>
        </p:nvSpPr>
        <p:spPr>
          <a:xfrm>
            <a:off x="609600" y="1600200"/>
            <a:ext cx="1097232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1" name="PlaceHolder 3"/>
          <p:cNvSpPr>
            <a:spLocks noGrp="1"/>
          </p:cNvSpPr>
          <p:nvPr>
            <p:ph type="body"/>
          </p:nvPr>
        </p:nvSpPr>
        <p:spPr>
          <a:xfrm>
            <a:off x="609600" y="3964320"/>
            <a:ext cx="1097232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8899316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83" name="PlaceHolder 2"/>
          <p:cNvSpPr>
            <a:spLocks noGrp="1"/>
          </p:cNvSpPr>
          <p:nvPr>
            <p:ph type="body"/>
          </p:nvPr>
        </p:nvSpPr>
        <p:spPr>
          <a:xfrm>
            <a:off x="60960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4" name="PlaceHolder 3"/>
          <p:cNvSpPr>
            <a:spLocks noGrp="1"/>
          </p:cNvSpPr>
          <p:nvPr>
            <p:ph type="body"/>
          </p:nvPr>
        </p:nvSpPr>
        <p:spPr>
          <a:xfrm>
            <a:off x="623232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5" name="PlaceHolder 4"/>
          <p:cNvSpPr>
            <a:spLocks noGrp="1"/>
          </p:cNvSpPr>
          <p:nvPr>
            <p:ph type="body"/>
          </p:nvPr>
        </p:nvSpPr>
        <p:spPr>
          <a:xfrm>
            <a:off x="609600" y="396432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6" name="PlaceHolder 5"/>
          <p:cNvSpPr>
            <a:spLocks noGrp="1"/>
          </p:cNvSpPr>
          <p:nvPr>
            <p:ph type="body"/>
          </p:nvPr>
        </p:nvSpPr>
        <p:spPr>
          <a:xfrm>
            <a:off x="6232320" y="396432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22837804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88" name="PlaceHolder 2"/>
          <p:cNvSpPr>
            <a:spLocks noGrp="1"/>
          </p:cNvSpPr>
          <p:nvPr>
            <p:ph type="body"/>
          </p:nvPr>
        </p:nvSpPr>
        <p:spPr>
          <a:xfrm>
            <a:off x="609600" y="160020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9" name="PlaceHolder 3"/>
          <p:cNvSpPr>
            <a:spLocks noGrp="1"/>
          </p:cNvSpPr>
          <p:nvPr>
            <p:ph type="body"/>
          </p:nvPr>
        </p:nvSpPr>
        <p:spPr>
          <a:xfrm>
            <a:off x="4319520" y="160020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0" name="PlaceHolder 4"/>
          <p:cNvSpPr>
            <a:spLocks noGrp="1"/>
          </p:cNvSpPr>
          <p:nvPr>
            <p:ph type="body"/>
          </p:nvPr>
        </p:nvSpPr>
        <p:spPr>
          <a:xfrm>
            <a:off x="8029440" y="160020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1" name="PlaceHolder 5"/>
          <p:cNvSpPr>
            <a:spLocks noGrp="1"/>
          </p:cNvSpPr>
          <p:nvPr>
            <p:ph type="body"/>
          </p:nvPr>
        </p:nvSpPr>
        <p:spPr>
          <a:xfrm>
            <a:off x="609600" y="396432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2" name="PlaceHolder 6"/>
          <p:cNvSpPr>
            <a:spLocks noGrp="1"/>
          </p:cNvSpPr>
          <p:nvPr>
            <p:ph type="body"/>
          </p:nvPr>
        </p:nvSpPr>
        <p:spPr>
          <a:xfrm>
            <a:off x="4319520" y="396432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3" name="PlaceHolder 7"/>
          <p:cNvSpPr>
            <a:spLocks noGrp="1"/>
          </p:cNvSpPr>
          <p:nvPr>
            <p:ph type="body"/>
          </p:nvPr>
        </p:nvSpPr>
        <p:spPr>
          <a:xfrm>
            <a:off x="8029440" y="396432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40642715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a:xfrm>
            <a:off x="4038600" y="6356352"/>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a:rPr>
              <a:t>Add a footer</a:t>
            </a:r>
            <a:endParaRPr kumimoji="0" lang="en-US" sz="1800" b="0" i="0" u="none" strike="noStrike" kern="1200" cap="none" spc="0" normalizeH="0" baseline="0" noProof="0" dirty="0">
              <a:ln>
                <a:noFill/>
              </a:ln>
              <a:solidFill>
                <a:prstClr val="black"/>
              </a:solidFill>
              <a:effectLst/>
              <a:uLnTx/>
              <a:uFillTx/>
              <a:latin typeface="Arial"/>
            </a:endParaRP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800" b="0" i="0" u="none" strike="noStrike" kern="1200" cap="none" spc="0" normalizeH="0" baseline="0" noProof="0" smtClean="0">
                <a:ln>
                  <a:noFill/>
                </a:ln>
                <a:solidFill>
                  <a:prstClr val="black"/>
                </a:solidFill>
                <a:effectLst/>
                <a:uLnTx/>
                <a:uFillTx/>
                <a:latin typeface="Arial"/>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Arial"/>
            </a:endParaRPr>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80723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userDrawn="1"/>
        </p:nvGrpSpPr>
        <p:grpSpPr>
          <a:xfrm>
            <a:off x="2778517" y="6550672"/>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grpSp>
      <p:pic>
        <p:nvPicPr>
          <p:cNvPr id="16" name="Picture 15" descr="Picture 7.png"/>
          <p:cNvPicPr>
            <a:picLocks noChangeAspect="1"/>
          </p:cNvPicPr>
          <p:nvPr userDrawn="1"/>
        </p:nvPicPr>
        <p:blipFill>
          <a:blip r:embed="rId2" cstate="print"/>
          <a:srcRect l="1923" b="5336"/>
          <a:stretch>
            <a:fillRect/>
          </a:stretch>
        </p:blipFill>
        <p:spPr>
          <a:xfrm>
            <a:off x="8839201" y="-1"/>
            <a:ext cx="2924257" cy="692697"/>
          </a:xfrm>
          <a:prstGeom prst="rect">
            <a:avLst/>
          </a:prstGeom>
        </p:spPr>
      </p:pic>
      <p:grpSp>
        <p:nvGrpSpPr>
          <p:cNvPr id="4" name="Group 18"/>
          <p:cNvGrpSpPr/>
          <p:nvPr userDrawn="1"/>
        </p:nvGrpSpPr>
        <p:grpSpPr>
          <a:xfrm>
            <a:off x="2844800" y="6553201"/>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grpSp>
      <p:grpSp>
        <p:nvGrpSpPr>
          <p:cNvPr id="5" name="Group 22"/>
          <p:cNvGrpSpPr/>
          <p:nvPr userDrawn="1"/>
        </p:nvGrpSpPr>
        <p:grpSpPr>
          <a:xfrm>
            <a:off x="0" y="1295401"/>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grpSp>
      <p:sp>
        <p:nvSpPr>
          <p:cNvPr id="27" name="Content Placeholder 18"/>
          <p:cNvSpPr>
            <a:spLocks noGrp="1"/>
          </p:cNvSpPr>
          <p:nvPr>
            <p:ph sz="quarter" idx="10" hasCustomPrompt="1"/>
          </p:nvPr>
        </p:nvSpPr>
        <p:spPr>
          <a:xfrm>
            <a:off x="406400" y="152400"/>
            <a:ext cx="84328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Tree>
    <p:extLst>
      <p:ext uri="{BB962C8B-B14F-4D97-AF65-F5344CB8AC3E}">
        <p14:creationId xmlns:p14="http://schemas.microsoft.com/office/powerpoint/2010/main" val="15594679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90688"/>
            <a:ext cx="5384800" cy="4433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690688"/>
            <a:ext cx="5384800" cy="4433887"/>
          </a:xfrm>
        </p:spPr>
        <p:txBody>
          <a:bodyPr/>
          <a:lstStyle/>
          <a:p>
            <a:pPr lvl="0"/>
            <a:endParaRPr lang="en-US" noProof="0"/>
          </a:p>
        </p:txBody>
      </p:sp>
      <p:sp>
        <p:nvSpPr>
          <p:cNvPr id="5" name="Slide Number Placeholder 4"/>
          <p:cNvSpPr>
            <a:spLocks noGrp="1"/>
          </p:cNvSpPr>
          <p:nvPr>
            <p:ph type="sldNum" sz="quarter" idx="10"/>
          </p:nvPr>
        </p:nvSpPr>
        <p:spPr>
          <a:xfrm>
            <a:off x="8737600" y="6248400"/>
            <a:ext cx="2844800" cy="476250"/>
          </a:xfrm>
        </p:spPr>
        <p:txBody>
          <a:bodyPr/>
          <a:lstStyle>
            <a:lvl1pPr>
              <a:defRPr/>
            </a:lvl1pPr>
          </a:lstStyle>
          <a:p>
            <a:pPr>
              <a:defRPr/>
            </a:pPr>
            <a:fld id="{A1254760-BC45-477E-BCBF-6F6EFE9AC2A7}" type="slidenum">
              <a:rPr lang="en-US"/>
              <a:pPr>
                <a:defRPr/>
              </a:pPr>
              <a:t>‹#›</a:t>
            </a:fld>
            <a:endParaRPr lang="en-US"/>
          </a:p>
        </p:txBody>
      </p:sp>
    </p:spTree>
    <p:extLst>
      <p:ext uri="{BB962C8B-B14F-4D97-AF65-F5344CB8AC3E}">
        <p14:creationId xmlns:p14="http://schemas.microsoft.com/office/powerpoint/2010/main" val="1423420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8A107B5-C004-4F4A-A6BF-DEF3ED41C388}" type="datetimeFigureOut">
              <a:rPr lang="en-IN" smtClean="0"/>
              <a:t>17-10-2020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2596911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8A107B5-C004-4F4A-A6BF-DEF3ED41C388}" type="datetimeFigureOut">
              <a:rPr lang="en-IN" smtClean="0"/>
              <a:t>17-10-2020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2994461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68A107B5-C004-4F4A-A6BF-DEF3ED41C388}" type="datetimeFigureOut">
              <a:rPr lang="en-IN" smtClean="0"/>
              <a:t>17-10-2020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3548760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8A107B5-C004-4F4A-A6BF-DEF3ED41C388}" type="datetimeFigureOut">
              <a:rPr lang="en-IN" smtClean="0"/>
              <a:t>17-10-2020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2071143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A107B5-C004-4F4A-A6BF-DEF3ED41C388}" type="datetimeFigureOut">
              <a:rPr lang="en-IN" smtClean="0"/>
              <a:t>17-10-2020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2766784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A107B5-C004-4F4A-A6BF-DEF3ED41C388}" type="datetimeFigureOut">
              <a:rPr lang="en-IN" smtClean="0"/>
              <a:t>17-10-2020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3401879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A107B5-C004-4F4A-A6BF-DEF3ED41C388}" type="datetimeFigureOut">
              <a:rPr lang="en-IN" smtClean="0"/>
              <a:t>17-10-2020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2099473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4.png"/><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A107B5-C004-4F4A-A6BF-DEF3ED41C388}" type="datetimeFigureOut">
              <a:rPr lang="en-IN" smtClean="0"/>
              <a:t>17-10-2020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104536-E777-4DC6-9B5E-00B3B1EFB0C4}" type="slidenum">
              <a:rPr lang="en-IN" smtClean="0"/>
              <a:t>‹#›</a:t>
            </a:fld>
            <a:endParaRPr lang="en-IN"/>
          </a:p>
        </p:txBody>
      </p:sp>
    </p:spTree>
    <p:extLst>
      <p:ext uri="{BB962C8B-B14F-4D97-AF65-F5344CB8AC3E}">
        <p14:creationId xmlns:p14="http://schemas.microsoft.com/office/powerpoint/2010/main" val="2924485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CustomShape 1"/>
          <p:cNvSpPr/>
          <p:nvPr/>
        </p:nvSpPr>
        <p:spPr>
          <a:xfrm>
            <a:off x="4368960" y="6596280"/>
            <a:ext cx="7822560" cy="261360"/>
          </a:xfrm>
          <a:prstGeom prst="rect">
            <a:avLst/>
          </a:prstGeom>
          <a:noFill/>
          <a:ln>
            <a:noFill/>
          </a:ln>
        </p:spPr>
        <p:style>
          <a:lnRef idx="0">
            <a:scrgbClr r="0" g="0" b="0"/>
          </a:lnRef>
          <a:fillRef idx="0">
            <a:scrgbClr r="0" g="0" b="0"/>
          </a:fillRef>
          <a:effectRef idx="0">
            <a:scrgbClr r="0" g="0" b="0"/>
          </a:effectRef>
          <a:fontRef idx="minor"/>
        </p:style>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1" normalizeH="0" baseline="0" noProof="0" dirty="0">
                <a:ln>
                  <a:noFill/>
                </a:ln>
                <a:solidFill>
                  <a:srgbClr val="101141"/>
                </a:solidFill>
                <a:effectLst/>
                <a:uLnTx/>
                <a:uFillTx/>
                <a:latin typeface="Arial"/>
                <a:ea typeface="Arial"/>
              </a:rPr>
              <a:t>BITS </a:t>
            </a:r>
            <a:r>
              <a:rPr kumimoji="0" lang="en-IN" sz="1100" b="0" i="0" u="none" strike="noStrike" kern="1200" cap="none" spc="-1" normalizeH="0" baseline="0" noProof="0" dirty="0" err="1">
                <a:ln>
                  <a:noFill/>
                </a:ln>
                <a:solidFill>
                  <a:srgbClr val="101141"/>
                </a:solidFill>
                <a:effectLst/>
                <a:uLnTx/>
                <a:uFillTx/>
                <a:latin typeface="Arial"/>
                <a:ea typeface="Arial"/>
              </a:rPr>
              <a:t>Pilani</a:t>
            </a:r>
            <a:r>
              <a:rPr kumimoji="0" lang="en-IN" sz="1100" b="0" i="0" u="none" strike="noStrike" kern="1200" cap="none" spc="-1" normalizeH="0" baseline="0" noProof="0" dirty="0">
                <a:ln>
                  <a:noFill/>
                </a:ln>
                <a:solidFill>
                  <a:srgbClr val="101141"/>
                </a:solidFill>
                <a:effectLst/>
                <a:uLnTx/>
                <a:uFillTx/>
                <a:latin typeface="Arial"/>
                <a:ea typeface="Arial"/>
              </a:rPr>
              <a:t>, Bengaluru</a:t>
            </a:r>
            <a:endParaRPr kumimoji="0" lang="en-IN" sz="1100" b="0" i="0" u="none" strike="noStrike" kern="1200" cap="none" spc="-1" normalizeH="0" baseline="0" noProof="0" dirty="0">
              <a:ln>
                <a:noFill/>
              </a:ln>
              <a:solidFill>
                <a:prstClr val="black"/>
              </a:solidFill>
              <a:effectLst/>
              <a:uLnTx/>
              <a:uFillTx/>
              <a:latin typeface="Arial"/>
            </a:endParaRPr>
          </a:p>
        </p:txBody>
      </p:sp>
      <p:pic>
        <p:nvPicPr>
          <p:cNvPr id="46" name="Google Shape;157;p13"/>
          <p:cNvPicPr/>
          <p:nvPr/>
        </p:nvPicPr>
        <p:blipFill>
          <a:blip r:embed="rId17"/>
          <a:srcRect l="1916" b="5315"/>
          <a:stretch/>
        </p:blipFill>
        <p:spPr>
          <a:xfrm>
            <a:off x="8839200" y="0"/>
            <a:ext cx="2923680" cy="692280"/>
          </a:xfrm>
          <a:prstGeom prst="rect">
            <a:avLst/>
          </a:prstGeom>
          <a:ln>
            <a:noFill/>
          </a:ln>
        </p:spPr>
      </p:pic>
      <p:grpSp>
        <p:nvGrpSpPr>
          <p:cNvPr id="47" name="Group 2"/>
          <p:cNvGrpSpPr/>
          <p:nvPr/>
        </p:nvGrpSpPr>
        <p:grpSpPr>
          <a:xfrm>
            <a:off x="2844960" y="6553080"/>
            <a:ext cx="9346560" cy="45360"/>
            <a:chOff x="2133720" y="6553080"/>
            <a:chExt cx="7009920" cy="45360"/>
          </a:xfrm>
        </p:grpSpPr>
        <p:sp>
          <p:nvSpPr>
            <p:cNvPr id="48" name="CustomShape 3"/>
            <p:cNvSpPr/>
            <p:nvPr/>
          </p:nvSpPr>
          <p:spPr>
            <a:xfrm>
              <a:off x="4495680" y="6553080"/>
              <a:ext cx="2328120" cy="45360"/>
            </a:xfrm>
            <a:prstGeom prst="rect">
              <a:avLst/>
            </a:prstGeom>
            <a:solidFill>
              <a:srgbClr val="76C2E5"/>
            </a:solidFill>
            <a:ln>
              <a:noFill/>
            </a:ln>
          </p:spPr>
          <p:style>
            <a:lnRef idx="0">
              <a:scrgbClr r="0" g="0" b="0"/>
            </a:lnRef>
            <a:fillRef idx="0">
              <a:scrgbClr r="0" g="0" b="0"/>
            </a:fillRef>
            <a:effectRef idx="0">
              <a:scrgbClr r="0" g="0" b="0"/>
            </a:effectRef>
            <a:fontRef idx="minor"/>
          </p:style>
        </p:sp>
        <p:sp>
          <p:nvSpPr>
            <p:cNvPr id="49" name="CustomShape 4"/>
            <p:cNvSpPr/>
            <p:nvPr/>
          </p:nvSpPr>
          <p:spPr>
            <a:xfrm>
              <a:off x="2133720" y="6553080"/>
              <a:ext cx="2361960" cy="45360"/>
            </a:xfrm>
            <a:prstGeom prst="rect">
              <a:avLst/>
            </a:prstGeom>
            <a:solidFill>
              <a:srgbClr val="FCB017"/>
            </a:solidFill>
            <a:ln>
              <a:noFill/>
            </a:ln>
          </p:spPr>
          <p:style>
            <a:lnRef idx="0">
              <a:scrgbClr r="0" g="0" b="0"/>
            </a:lnRef>
            <a:fillRef idx="0">
              <a:scrgbClr r="0" g="0" b="0"/>
            </a:fillRef>
            <a:effectRef idx="0">
              <a:scrgbClr r="0" g="0" b="0"/>
            </a:effectRef>
            <a:fontRef idx="minor"/>
          </p:style>
        </p:sp>
        <p:sp>
          <p:nvSpPr>
            <p:cNvPr id="50" name="CustomShape 5"/>
            <p:cNvSpPr/>
            <p:nvPr/>
          </p:nvSpPr>
          <p:spPr>
            <a:xfrm>
              <a:off x="6815520" y="6553080"/>
              <a:ext cx="2328120" cy="45360"/>
            </a:xfrm>
            <a:prstGeom prst="rect">
              <a:avLst/>
            </a:prstGeom>
            <a:solidFill>
              <a:srgbClr val="FF0000"/>
            </a:solidFill>
            <a:ln>
              <a:noFill/>
            </a:ln>
          </p:spPr>
          <p:style>
            <a:lnRef idx="0">
              <a:scrgbClr r="0" g="0" b="0"/>
            </a:lnRef>
            <a:fillRef idx="0">
              <a:scrgbClr r="0" g="0" b="0"/>
            </a:fillRef>
            <a:effectRef idx="0">
              <a:scrgbClr r="0" g="0" b="0"/>
            </a:effectRef>
            <a:fontRef idx="minor"/>
          </p:style>
        </p:sp>
      </p:grpSp>
      <p:grpSp>
        <p:nvGrpSpPr>
          <p:cNvPr id="51" name="Group 6"/>
          <p:cNvGrpSpPr/>
          <p:nvPr/>
        </p:nvGrpSpPr>
        <p:grpSpPr>
          <a:xfrm>
            <a:off x="0" y="1295280"/>
            <a:ext cx="9346560" cy="45360"/>
            <a:chOff x="0" y="1295280"/>
            <a:chExt cx="7009920" cy="45360"/>
          </a:xfrm>
        </p:grpSpPr>
        <p:sp>
          <p:nvSpPr>
            <p:cNvPr id="52" name="CustomShape 7"/>
            <p:cNvSpPr/>
            <p:nvPr/>
          </p:nvSpPr>
          <p:spPr>
            <a:xfrm>
              <a:off x="2362320" y="1295280"/>
              <a:ext cx="2328120" cy="45360"/>
            </a:xfrm>
            <a:prstGeom prst="rect">
              <a:avLst/>
            </a:prstGeom>
            <a:solidFill>
              <a:srgbClr val="76C2E5"/>
            </a:solidFill>
            <a:ln>
              <a:noFill/>
            </a:ln>
          </p:spPr>
          <p:style>
            <a:lnRef idx="0">
              <a:scrgbClr r="0" g="0" b="0"/>
            </a:lnRef>
            <a:fillRef idx="0">
              <a:scrgbClr r="0" g="0" b="0"/>
            </a:fillRef>
            <a:effectRef idx="0">
              <a:scrgbClr r="0" g="0" b="0"/>
            </a:effectRef>
            <a:fontRef idx="minor"/>
          </p:style>
        </p:sp>
        <p:sp>
          <p:nvSpPr>
            <p:cNvPr id="53" name="CustomShape 8"/>
            <p:cNvSpPr/>
            <p:nvPr/>
          </p:nvSpPr>
          <p:spPr>
            <a:xfrm>
              <a:off x="0" y="1295280"/>
              <a:ext cx="2361960" cy="45360"/>
            </a:xfrm>
            <a:prstGeom prst="rect">
              <a:avLst/>
            </a:prstGeom>
            <a:solidFill>
              <a:srgbClr val="FCB017"/>
            </a:solidFill>
            <a:ln>
              <a:noFill/>
            </a:ln>
          </p:spPr>
          <p:style>
            <a:lnRef idx="0">
              <a:scrgbClr r="0" g="0" b="0"/>
            </a:lnRef>
            <a:fillRef idx="0">
              <a:scrgbClr r="0" g="0" b="0"/>
            </a:fillRef>
            <a:effectRef idx="0">
              <a:scrgbClr r="0" g="0" b="0"/>
            </a:effectRef>
            <a:fontRef idx="minor"/>
          </p:style>
        </p:sp>
        <p:sp>
          <p:nvSpPr>
            <p:cNvPr id="54" name="CustomShape 9"/>
            <p:cNvSpPr/>
            <p:nvPr/>
          </p:nvSpPr>
          <p:spPr>
            <a:xfrm>
              <a:off x="4681800" y="1295280"/>
              <a:ext cx="2328120" cy="45360"/>
            </a:xfrm>
            <a:prstGeom prst="rect">
              <a:avLst/>
            </a:prstGeom>
            <a:solidFill>
              <a:srgbClr val="FF0000"/>
            </a:solidFill>
            <a:ln>
              <a:noFill/>
            </a:ln>
          </p:spPr>
          <p:style>
            <a:lnRef idx="0">
              <a:scrgbClr r="0" g="0" b="0"/>
            </a:lnRef>
            <a:fillRef idx="0">
              <a:scrgbClr r="0" g="0" b="0"/>
            </a:fillRef>
            <a:effectRef idx="0">
              <a:scrgbClr r="0" g="0" b="0"/>
            </a:effectRef>
            <a:fontRef idx="minor"/>
          </p:style>
        </p:sp>
      </p:grpSp>
      <p:sp>
        <p:nvSpPr>
          <p:cNvPr id="55" name="PlaceHolder 10"/>
          <p:cNvSpPr>
            <a:spLocks noGrp="1"/>
          </p:cNvSpPr>
          <p:nvPr>
            <p:ph type="title"/>
          </p:nvPr>
        </p:nvSpPr>
        <p:spPr>
          <a:xfrm>
            <a:off x="527520" y="274680"/>
            <a:ext cx="8160480" cy="849960"/>
          </a:xfrm>
          <a:prstGeom prst="rect">
            <a:avLst/>
          </a:prstGeom>
        </p:spPr>
        <p:txBody>
          <a:bodyPr anchor="ctr"/>
          <a:lstStyle/>
          <a:p>
            <a:r>
              <a:rPr lang="en-IN" sz="3600" b="0" strike="noStrike" spc="-1">
                <a:solidFill>
                  <a:srgbClr val="000000"/>
                </a:solidFill>
                <a:latin typeface="Arial"/>
              </a:rPr>
              <a:t>Click to edit the title text format</a:t>
            </a:r>
          </a:p>
        </p:txBody>
      </p:sp>
      <p:sp>
        <p:nvSpPr>
          <p:cNvPr id="56" name="PlaceHolder 11"/>
          <p:cNvSpPr>
            <a:spLocks noGrp="1"/>
          </p:cNvSpPr>
          <p:nvPr>
            <p:ph type="body"/>
          </p:nvPr>
        </p:nvSpPr>
        <p:spPr>
          <a:xfrm>
            <a:off x="609600" y="1600200"/>
            <a:ext cx="10972320" cy="4525920"/>
          </a:xfrm>
          <a:prstGeom prst="rect">
            <a:avLst/>
          </a:prstGeom>
        </p:spPr>
        <p:txBody>
          <a:bodyPr/>
          <a:lstStyle/>
          <a:p>
            <a:pPr marL="432000" indent="-324000">
              <a:spcBef>
                <a:spcPts val="1417"/>
              </a:spcBef>
              <a:buClr>
                <a:srgbClr val="000000"/>
              </a:buClr>
              <a:buSzPct val="45000"/>
              <a:buFont typeface="Wingdings" charset="2"/>
              <a:buChar char=""/>
            </a:pPr>
            <a:r>
              <a:rPr lang="en-IN"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800" b="0" strike="noStrike" spc="-1">
                <a:solidFill>
                  <a:srgbClr val="000000"/>
                </a:solidFill>
                <a:latin typeface="Arial"/>
              </a:rPr>
              <a:t>Seventh Outline Level</a:t>
            </a:r>
          </a:p>
        </p:txBody>
      </p:sp>
      <p:sp>
        <p:nvSpPr>
          <p:cNvPr id="57" name="PlaceHolder 12"/>
          <p:cNvSpPr>
            <a:spLocks noGrp="1"/>
          </p:cNvSpPr>
          <p:nvPr>
            <p:ph type="sldNum"/>
          </p:nvPr>
        </p:nvSpPr>
        <p:spPr>
          <a:xfrm>
            <a:off x="11376480" y="6237360"/>
            <a:ext cx="815040" cy="2926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9CE14B-5260-42C8-85E4-EDB00C879B62}" type="slidenum">
              <a:rPr kumimoji="0" lang="en-IN" sz="1600" b="1" i="0" u="none" strike="noStrike" kern="1200" cap="none" spc="-1" normalizeH="0" baseline="0" noProof="0" smtClean="0">
                <a:ln>
                  <a:noFill/>
                </a:ln>
                <a:solidFill>
                  <a:srgbClr val="000000"/>
                </a:solidFill>
                <a:effectLst/>
                <a:uLnTx/>
                <a:uFillTx/>
                <a:latin typeface="Calibri"/>
                <a:ea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IN" sz="1600" b="0" i="0" u="none" strike="noStrike" kern="1200" cap="none" spc="-1" normalizeH="0" baseline="0" noProof="0">
              <a:ln>
                <a:noFill/>
              </a:ln>
              <a:solidFill>
                <a:prstClr val="black"/>
              </a:solidFill>
              <a:effectLst/>
              <a:uLnTx/>
              <a:uFillTx/>
              <a:latin typeface="Times New Roman"/>
            </a:endParaRPr>
          </a:p>
        </p:txBody>
      </p:sp>
    </p:spTree>
    <p:extLst>
      <p:ext uri="{BB962C8B-B14F-4D97-AF65-F5344CB8AC3E}">
        <p14:creationId xmlns:p14="http://schemas.microsoft.com/office/powerpoint/2010/main" val="158526449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80" r:id="rId15"/>
  </p:sldLayoutIdLst>
  <p:txStyles>
    <p:titleStyle/>
    <p:bodyStyle>
      <a:lvl1pPr marL="432000" indent="-324000">
        <a:spcBef>
          <a:spcPts val="1417"/>
        </a:spcBef>
        <a:buClr>
          <a:srgbClr val="000000"/>
        </a:buClr>
        <a:buSzPct val="45000"/>
        <a:buFont typeface="Wingdings" charset="2"/>
        <a:buChar char=""/>
        <a:defRPr/>
      </a:lvl1pPr>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31.emf"/><Relationship Id="rId5" Type="http://schemas.openxmlformats.org/officeDocument/2006/relationships/customXml" Target="../ink/ink3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34.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33.png"/><Relationship Id="rId1" Type="http://schemas.openxmlformats.org/officeDocument/2006/relationships/slideLayout" Target="../slideLayouts/slideLayout27.xml"/><Relationship Id="rId4" Type="http://schemas.openxmlformats.org/officeDocument/2006/relationships/image" Target="../media/image3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7.xml"/><Relationship Id="rId5" Type="http://schemas.openxmlformats.org/officeDocument/2006/relationships/image" Target="../media/image36.emf"/><Relationship Id="rId4" Type="http://schemas.openxmlformats.org/officeDocument/2006/relationships/customXml" Target="../ink/ink3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39.emf"/><Relationship Id="rId5" Type="http://schemas.openxmlformats.org/officeDocument/2006/relationships/customXml" Target="../ink/ink3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customXml" Target="../ink/ink38.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customXml" Target="../ink/ink39.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40.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customXml" Target="../ink/ink41.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17" Type="http://schemas.openxmlformats.org/officeDocument/2006/relationships/image" Target="../media/image125.emf"/><Relationship Id="rId21" Type="http://schemas.openxmlformats.org/officeDocument/2006/relationships/image" Target="../media/image53.emf"/><Relationship Id="rId42" Type="http://schemas.openxmlformats.org/officeDocument/2006/relationships/customXml" Target="../ink/ink62.xml"/><Relationship Id="rId63" Type="http://schemas.openxmlformats.org/officeDocument/2006/relationships/image" Target="../media/image98.emf"/><Relationship Id="rId84" Type="http://schemas.openxmlformats.org/officeDocument/2006/relationships/customXml" Target="../ink/ink83.xml"/><Relationship Id="rId138" Type="http://schemas.openxmlformats.org/officeDocument/2006/relationships/customXml" Target="../ink/ink110.xml"/><Relationship Id="rId159" Type="http://schemas.openxmlformats.org/officeDocument/2006/relationships/image" Target="../media/image146.emf"/><Relationship Id="rId170" Type="http://schemas.openxmlformats.org/officeDocument/2006/relationships/customXml" Target="../ink/ink126.xml"/><Relationship Id="rId107" Type="http://schemas.openxmlformats.org/officeDocument/2006/relationships/image" Target="../media/image120.emf"/><Relationship Id="rId11" Type="http://schemas.openxmlformats.org/officeDocument/2006/relationships/image" Target="../media/image48.emf"/><Relationship Id="rId32" Type="http://schemas.openxmlformats.org/officeDocument/2006/relationships/customXml" Target="../ink/ink57.xml"/><Relationship Id="rId53" Type="http://schemas.openxmlformats.org/officeDocument/2006/relationships/image" Target="../media/image93.emf"/><Relationship Id="rId74" Type="http://schemas.openxmlformats.org/officeDocument/2006/relationships/customXml" Target="../ink/ink78.xml"/><Relationship Id="rId128" Type="http://schemas.openxmlformats.org/officeDocument/2006/relationships/customXml" Target="../ink/ink105.xml"/><Relationship Id="rId149" Type="http://schemas.openxmlformats.org/officeDocument/2006/relationships/image" Target="../media/image141.emf"/><Relationship Id="rId5" Type="http://schemas.openxmlformats.org/officeDocument/2006/relationships/image" Target="../media/image45.emf"/><Relationship Id="rId95" Type="http://schemas.openxmlformats.org/officeDocument/2006/relationships/image" Target="../media/image114.emf"/><Relationship Id="rId160" Type="http://schemas.openxmlformats.org/officeDocument/2006/relationships/customXml" Target="../ink/ink121.xml"/><Relationship Id="rId22" Type="http://schemas.openxmlformats.org/officeDocument/2006/relationships/customXml" Target="../ink/ink52.xml"/><Relationship Id="rId43" Type="http://schemas.openxmlformats.org/officeDocument/2006/relationships/image" Target="../media/image64.emf"/><Relationship Id="rId64" Type="http://schemas.openxmlformats.org/officeDocument/2006/relationships/customXml" Target="../ink/ink73.xml"/><Relationship Id="rId118" Type="http://schemas.openxmlformats.org/officeDocument/2006/relationships/customXml" Target="../ink/ink100.xml"/><Relationship Id="rId139" Type="http://schemas.openxmlformats.org/officeDocument/2006/relationships/image" Target="../media/image136.emf"/><Relationship Id="rId85" Type="http://schemas.openxmlformats.org/officeDocument/2006/relationships/image" Target="../media/image109.emf"/><Relationship Id="rId150" Type="http://schemas.openxmlformats.org/officeDocument/2006/relationships/customXml" Target="../ink/ink116.xml"/><Relationship Id="rId171" Type="http://schemas.openxmlformats.org/officeDocument/2006/relationships/image" Target="../media/image152.emf"/><Relationship Id="rId12" Type="http://schemas.openxmlformats.org/officeDocument/2006/relationships/customXml" Target="../ink/ink47.xml"/><Relationship Id="rId33" Type="http://schemas.openxmlformats.org/officeDocument/2006/relationships/image" Target="../media/image59.emf"/><Relationship Id="rId108" Type="http://schemas.openxmlformats.org/officeDocument/2006/relationships/customXml" Target="../ink/ink95.xml"/><Relationship Id="rId129" Type="http://schemas.openxmlformats.org/officeDocument/2006/relationships/image" Target="../media/image131.emf"/><Relationship Id="rId54" Type="http://schemas.openxmlformats.org/officeDocument/2006/relationships/customXml" Target="../ink/ink68.xml"/><Relationship Id="rId75" Type="http://schemas.openxmlformats.org/officeDocument/2006/relationships/image" Target="../media/image104.emf"/><Relationship Id="rId96" Type="http://schemas.openxmlformats.org/officeDocument/2006/relationships/customXml" Target="../ink/ink89.xml"/><Relationship Id="rId140" Type="http://schemas.openxmlformats.org/officeDocument/2006/relationships/customXml" Target="../ink/ink111.xml"/><Relationship Id="rId161" Type="http://schemas.openxmlformats.org/officeDocument/2006/relationships/image" Target="../media/image147.emf"/><Relationship Id="rId1" Type="http://schemas.openxmlformats.org/officeDocument/2006/relationships/slideLayout" Target="../slideLayouts/slideLayout26.xml"/><Relationship Id="rId6" Type="http://schemas.openxmlformats.org/officeDocument/2006/relationships/customXml" Target="../ink/ink44.xml"/><Relationship Id="rId23" Type="http://schemas.openxmlformats.org/officeDocument/2006/relationships/image" Target="../media/image54.emf"/><Relationship Id="rId28" Type="http://schemas.openxmlformats.org/officeDocument/2006/relationships/customXml" Target="../ink/ink55.xml"/><Relationship Id="rId49" Type="http://schemas.openxmlformats.org/officeDocument/2006/relationships/image" Target="../media/image91.emf"/><Relationship Id="rId114" Type="http://schemas.openxmlformats.org/officeDocument/2006/relationships/customXml" Target="../ink/ink98.xml"/><Relationship Id="rId119" Type="http://schemas.openxmlformats.org/officeDocument/2006/relationships/image" Target="../media/image126.emf"/><Relationship Id="rId44" Type="http://schemas.openxmlformats.org/officeDocument/2006/relationships/customXml" Target="../ink/ink63.xml"/><Relationship Id="rId60" Type="http://schemas.openxmlformats.org/officeDocument/2006/relationships/customXml" Target="../ink/ink71.xml"/><Relationship Id="rId65" Type="http://schemas.openxmlformats.org/officeDocument/2006/relationships/image" Target="../media/image99.emf"/><Relationship Id="rId81" Type="http://schemas.openxmlformats.org/officeDocument/2006/relationships/image" Target="../media/image107.emf"/><Relationship Id="rId86" Type="http://schemas.openxmlformats.org/officeDocument/2006/relationships/customXml" Target="../ink/ink84.xml"/><Relationship Id="rId130" Type="http://schemas.openxmlformats.org/officeDocument/2006/relationships/customXml" Target="../ink/ink106.xml"/><Relationship Id="rId135" Type="http://schemas.openxmlformats.org/officeDocument/2006/relationships/image" Target="../media/image134.emf"/><Relationship Id="rId151" Type="http://schemas.openxmlformats.org/officeDocument/2006/relationships/image" Target="../media/image142.emf"/><Relationship Id="rId156" Type="http://schemas.openxmlformats.org/officeDocument/2006/relationships/customXml" Target="../ink/ink119.xml"/><Relationship Id="rId172" Type="http://schemas.openxmlformats.org/officeDocument/2006/relationships/customXml" Target="../ink/ink127.xml"/><Relationship Id="rId13" Type="http://schemas.openxmlformats.org/officeDocument/2006/relationships/image" Target="../media/image49.emf"/><Relationship Id="rId18" Type="http://schemas.openxmlformats.org/officeDocument/2006/relationships/customXml" Target="../ink/ink50.xml"/><Relationship Id="rId39" Type="http://schemas.openxmlformats.org/officeDocument/2006/relationships/image" Target="../media/image62.emf"/><Relationship Id="rId109" Type="http://schemas.openxmlformats.org/officeDocument/2006/relationships/image" Target="../media/image121.emf"/><Relationship Id="rId34" Type="http://schemas.openxmlformats.org/officeDocument/2006/relationships/customXml" Target="../ink/ink58.xml"/><Relationship Id="rId50" Type="http://schemas.openxmlformats.org/officeDocument/2006/relationships/customXml" Target="../ink/ink66.xml"/><Relationship Id="rId55" Type="http://schemas.openxmlformats.org/officeDocument/2006/relationships/image" Target="../media/image94.emf"/><Relationship Id="rId76" Type="http://schemas.openxmlformats.org/officeDocument/2006/relationships/customXml" Target="../ink/ink79.xml"/><Relationship Id="rId97" Type="http://schemas.openxmlformats.org/officeDocument/2006/relationships/image" Target="../media/image115.emf"/><Relationship Id="rId104" Type="http://schemas.openxmlformats.org/officeDocument/2006/relationships/customXml" Target="../ink/ink93.xml"/><Relationship Id="rId120" Type="http://schemas.openxmlformats.org/officeDocument/2006/relationships/customXml" Target="../ink/ink101.xml"/><Relationship Id="rId125" Type="http://schemas.openxmlformats.org/officeDocument/2006/relationships/image" Target="../media/image129.emf"/><Relationship Id="rId141" Type="http://schemas.openxmlformats.org/officeDocument/2006/relationships/image" Target="../media/image137.emf"/><Relationship Id="rId146" Type="http://schemas.openxmlformats.org/officeDocument/2006/relationships/customXml" Target="../ink/ink114.xml"/><Relationship Id="rId167" Type="http://schemas.openxmlformats.org/officeDocument/2006/relationships/image" Target="../media/image150.emf"/><Relationship Id="rId7" Type="http://schemas.openxmlformats.org/officeDocument/2006/relationships/image" Target="../media/image46.emf"/><Relationship Id="rId71" Type="http://schemas.openxmlformats.org/officeDocument/2006/relationships/image" Target="../media/image102.emf"/><Relationship Id="rId92" Type="http://schemas.openxmlformats.org/officeDocument/2006/relationships/customXml" Target="../ink/ink87.xml"/><Relationship Id="rId162" Type="http://schemas.openxmlformats.org/officeDocument/2006/relationships/customXml" Target="../ink/ink122.xml"/><Relationship Id="rId2" Type="http://schemas.openxmlformats.org/officeDocument/2006/relationships/customXml" Target="../ink/ink42.xml"/><Relationship Id="rId29" Type="http://schemas.openxmlformats.org/officeDocument/2006/relationships/image" Target="../media/image57.emf"/><Relationship Id="rId24" Type="http://schemas.openxmlformats.org/officeDocument/2006/relationships/customXml" Target="../ink/ink53.xml"/><Relationship Id="rId40" Type="http://schemas.openxmlformats.org/officeDocument/2006/relationships/customXml" Target="../ink/ink61.xml"/><Relationship Id="rId45" Type="http://schemas.openxmlformats.org/officeDocument/2006/relationships/image" Target="../media/image65.emf"/><Relationship Id="rId66" Type="http://schemas.openxmlformats.org/officeDocument/2006/relationships/customXml" Target="../ink/ink74.xml"/><Relationship Id="rId87" Type="http://schemas.openxmlformats.org/officeDocument/2006/relationships/image" Target="../media/image110.emf"/><Relationship Id="rId110" Type="http://schemas.openxmlformats.org/officeDocument/2006/relationships/customXml" Target="../ink/ink96.xml"/><Relationship Id="rId115" Type="http://schemas.openxmlformats.org/officeDocument/2006/relationships/image" Target="../media/image124.emf"/><Relationship Id="rId131" Type="http://schemas.openxmlformats.org/officeDocument/2006/relationships/image" Target="../media/image132.emf"/><Relationship Id="rId136" Type="http://schemas.openxmlformats.org/officeDocument/2006/relationships/customXml" Target="../ink/ink109.xml"/><Relationship Id="rId157" Type="http://schemas.openxmlformats.org/officeDocument/2006/relationships/image" Target="../media/image145.emf"/><Relationship Id="rId61" Type="http://schemas.openxmlformats.org/officeDocument/2006/relationships/image" Target="../media/image97.emf"/><Relationship Id="rId82" Type="http://schemas.openxmlformats.org/officeDocument/2006/relationships/customXml" Target="../ink/ink82.xml"/><Relationship Id="rId152" Type="http://schemas.openxmlformats.org/officeDocument/2006/relationships/customXml" Target="../ink/ink117.xml"/><Relationship Id="rId173" Type="http://schemas.openxmlformats.org/officeDocument/2006/relationships/image" Target="../media/image153.emf"/><Relationship Id="rId19" Type="http://schemas.openxmlformats.org/officeDocument/2006/relationships/image" Target="../media/image52.emf"/><Relationship Id="rId14" Type="http://schemas.openxmlformats.org/officeDocument/2006/relationships/customXml" Target="../ink/ink48.xml"/><Relationship Id="rId30" Type="http://schemas.openxmlformats.org/officeDocument/2006/relationships/customXml" Target="../ink/ink56.xml"/><Relationship Id="rId35" Type="http://schemas.openxmlformats.org/officeDocument/2006/relationships/image" Target="../media/image60.emf"/><Relationship Id="rId56" Type="http://schemas.openxmlformats.org/officeDocument/2006/relationships/customXml" Target="../ink/ink69.xml"/><Relationship Id="rId77" Type="http://schemas.openxmlformats.org/officeDocument/2006/relationships/image" Target="../media/image105.emf"/><Relationship Id="rId100" Type="http://schemas.openxmlformats.org/officeDocument/2006/relationships/customXml" Target="../ink/ink91.xml"/><Relationship Id="rId105" Type="http://schemas.openxmlformats.org/officeDocument/2006/relationships/image" Target="../media/image119.emf"/><Relationship Id="rId126" Type="http://schemas.openxmlformats.org/officeDocument/2006/relationships/customXml" Target="../ink/ink104.xml"/><Relationship Id="rId147" Type="http://schemas.openxmlformats.org/officeDocument/2006/relationships/image" Target="../media/image140.emf"/><Relationship Id="rId168" Type="http://schemas.openxmlformats.org/officeDocument/2006/relationships/customXml" Target="../ink/ink125.xml"/><Relationship Id="rId8" Type="http://schemas.openxmlformats.org/officeDocument/2006/relationships/customXml" Target="../ink/ink45.xml"/><Relationship Id="rId51" Type="http://schemas.openxmlformats.org/officeDocument/2006/relationships/image" Target="../media/image92.emf"/><Relationship Id="rId72" Type="http://schemas.openxmlformats.org/officeDocument/2006/relationships/customXml" Target="../ink/ink77.xml"/><Relationship Id="rId93" Type="http://schemas.openxmlformats.org/officeDocument/2006/relationships/image" Target="../media/image113.emf"/><Relationship Id="rId98" Type="http://schemas.openxmlformats.org/officeDocument/2006/relationships/customXml" Target="../ink/ink90.xml"/><Relationship Id="rId121" Type="http://schemas.openxmlformats.org/officeDocument/2006/relationships/image" Target="../media/image127.emf"/><Relationship Id="rId142" Type="http://schemas.openxmlformats.org/officeDocument/2006/relationships/customXml" Target="../ink/ink112.xml"/><Relationship Id="rId163" Type="http://schemas.openxmlformats.org/officeDocument/2006/relationships/image" Target="../media/image148.emf"/><Relationship Id="rId3" Type="http://schemas.openxmlformats.org/officeDocument/2006/relationships/image" Target="../media/image44.emf"/><Relationship Id="rId25" Type="http://schemas.openxmlformats.org/officeDocument/2006/relationships/image" Target="../media/image55.emf"/><Relationship Id="rId46" Type="http://schemas.openxmlformats.org/officeDocument/2006/relationships/customXml" Target="../ink/ink64.xml"/><Relationship Id="rId67" Type="http://schemas.openxmlformats.org/officeDocument/2006/relationships/image" Target="../media/image100.emf"/><Relationship Id="rId116" Type="http://schemas.openxmlformats.org/officeDocument/2006/relationships/customXml" Target="../ink/ink99.xml"/><Relationship Id="rId137" Type="http://schemas.openxmlformats.org/officeDocument/2006/relationships/image" Target="../media/image135.emf"/><Relationship Id="rId158" Type="http://schemas.openxmlformats.org/officeDocument/2006/relationships/customXml" Target="../ink/ink120.xml"/><Relationship Id="rId20" Type="http://schemas.openxmlformats.org/officeDocument/2006/relationships/customXml" Target="../ink/ink51.xml"/><Relationship Id="rId41" Type="http://schemas.openxmlformats.org/officeDocument/2006/relationships/image" Target="../media/image63.emf"/><Relationship Id="rId62" Type="http://schemas.openxmlformats.org/officeDocument/2006/relationships/customXml" Target="../ink/ink72.xml"/><Relationship Id="rId83" Type="http://schemas.openxmlformats.org/officeDocument/2006/relationships/image" Target="../media/image108.emf"/><Relationship Id="rId88" Type="http://schemas.openxmlformats.org/officeDocument/2006/relationships/customXml" Target="../ink/ink85.xml"/><Relationship Id="rId111" Type="http://schemas.openxmlformats.org/officeDocument/2006/relationships/image" Target="../media/image122.emf"/><Relationship Id="rId132" Type="http://schemas.openxmlformats.org/officeDocument/2006/relationships/customXml" Target="../ink/ink107.xml"/><Relationship Id="rId153" Type="http://schemas.openxmlformats.org/officeDocument/2006/relationships/image" Target="../media/image143.emf"/><Relationship Id="rId174" Type="http://schemas.openxmlformats.org/officeDocument/2006/relationships/customXml" Target="../ink/ink128.xml"/><Relationship Id="rId15" Type="http://schemas.openxmlformats.org/officeDocument/2006/relationships/image" Target="../media/image50.emf"/><Relationship Id="rId36" Type="http://schemas.openxmlformats.org/officeDocument/2006/relationships/customXml" Target="../ink/ink59.xml"/><Relationship Id="rId57" Type="http://schemas.openxmlformats.org/officeDocument/2006/relationships/image" Target="../media/image95.emf"/><Relationship Id="rId106" Type="http://schemas.openxmlformats.org/officeDocument/2006/relationships/customXml" Target="../ink/ink94.xml"/><Relationship Id="rId127" Type="http://schemas.openxmlformats.org/officeDocument/2006/relationships/image" Target="../media/image130.emf"/><Relationship Id="rId10" Type="http://schemas.openxmlformats.org/officeDocument/2006/relationships/customXml" Target="../ink/ink46.xml"/><Relationship Id="rId31" Type="http://schemas.openxmlformats.org/officeDocument/2006/relationships/image" Target="../media/image58.emf"/><Relationship Id="rId52" Type="http://schemas.openxmlformats.org/officeDocument/2006/relationships/customXml" Target="../ink/ink67.xml"/><Relationship Id="rId73" Type="http://schemas.openxmlformats.org/officeDocument/2006/relationships/image" Target="../media/image103.emf"/><Relationship Id="rId78" Type="http://schemas.openxmlformats.org/officeDocument/2006/relationships/customXml" Target="../ink/ink80.xml"/><Relationship Id="rId94" Type="http://schemas.openxmlformats.org/officeDocument/2006/relationships/customXml" Target="../ink/ink88.xml"/><Relationship Id="rId99" Type="http://schemas.openxmlformats.org/officeDocument/2006/relationships/image" Target="../media/image116.emf"/><Relationship Id="rId101" Type="http://schemas.openxmlformats.org/officeDocument/2006/relationships/image" Target="../media/image117.emf"/><Relationship Id="rId122" Type="http://schemas.openxmlformats.org/officeDocument/2006/relationships/customXml" Target="../ink/ink102.xml"/><Relationship Id="rId143" Type="http://schemas.openxmlformats.org/officeDocument/2006/relationships/image" Target="../media/image138.emf"/><Relationship Id="rId148" Type="http://schemas.openxmlformats.org/officeDocument/2006/relationships/customXml" Target="../ink/ink115.xml"/><Relationship Id="rId164" Type="http://schemas.openxmlformats.org/officeDocument/2006/relationships/customXml" Target="../ink/ink123.xml"/><Relationship Id="rId169" Type="http://schemas.openxmlformats.org/officeDocument/2006/relationships/image" Target="../media/image151.emf"/><Relationship Id="rId4" Type="http://schemas.openxmlformats.org/officeDocument/2006/relationships/customXml" Target="../ink/ink43.xml"/><Relationship Id="rId9" Type="http://schemas.openxmlformats.org/officeDocument/2006/relationships/image" Target="../media/image47.emf"/><Relationship Id="rId26" Type="http://schemas.openxmlformats.org/officeDocument/2006/relationships/customXml" Target="../ink/ink54.xml"/><Relationship Id="rId47" Type="http://schemas.openxmlformats.org/officeDocument/2006/relationships/image" Target="../media/image66.emf"/><Relationship Id="rId68" Type="http://schemas.openxmlformats.org/officeDocument/2006/relationships/customXml" Target="../ink/ink75.xml"/><Relationship Id="rId89" Type="http://schemas.openxmlformats.org/officeDocument/2006/relationships/image" Target="../media/image111.emf"/><Relationship Id="rId112" Type="http://schemas.openxmlformats.org/officeDocument/2006/relationships/customXml" Target="../ink/ink97.xml"/><Relationship Id="rId133" Type="http://schemas.openxmlformats.org/officeDocument/2006/relationships/image" Target="../media/image133.emf"/><Relationship Id="rId154" Type="http://schemas.openxmlformats.org/officeDocument/2006/relationships/customXml" Target="../ink/ink118.xml"/><Relationship Id="rId175" Type="http://schemas.openxmlformats.org/officeDocument/2006/relationships/image" Target="../media/image154.emf"/><Relationship Id="rId16" Type="http://schemas.openxmlformats.org/officeDocument/2006/relationships/customXml" Target="../ink/ink49.xml"/><Relationship Id="rId37" Type="http://schemas.openxmlformats.org/officeDocument/2006/relationships/image" Target="../media/image61.emf"/><Relationship Id="rId58" Type="http://schemas.openxmlformats.org/officeDocument/2006/relationships/customXml" Target="../ink/ink70.xml"/><Relationship Id="rId79" Type="http://schemas.openxmlformats.org/officeDocument/2006/relationships/image" Target="../media/image106.emf"/><Relationship Id="rId102" Type="http://schemas.openxmlformats.org/officeDocument/2006/relationships/customXml" Target="../ink/ink92.xml"/><Relationship Id="rId123" Type="http://schemas.openxmlformats.org/officeDocument/2006/relationships/image" Target="../media/image128.emf"/><Relationship Id="rId144" Type="http://schemas.openxmlformats.org/officeDocument/2006/relationships/customXml" Target="../ink/ink113.xml"/><Relationship Id="rId90" Type="http://schemas.openxmlformats.org/officeDocument/2006/relationships/customXml" Target="../ink/ink86.xml"/><Relationship Id="rId165" Type="http://schemas.openxmlformats.org/officeDocument/2006/relationships/image" Target="../media/image149.emf"/><Relationship Id="rId27" Type="http://schemas.openxmlformats.org/officeDocument/2006/relationships/image" Target="../media/image56.emf"/><Relationship Id="rId48" Type="http://schemas.openxmlformats.org/officeDocument/2006/relationships/customXml" Target="../ink/ink65.xml"/><Relationship Id="rId69" Type="http://schemas.openxmlformats.org/officeDocument/2006/relationships/image" Target="../media/image101.emf"/><Relationship Id="rId113" Type="http://schemas.openxmlformats.org/officeDocument/2006/relationships/image" Target="../media/image123.emf"/><Relationship Id="rId134" Type="http://schemas.openxmlformats.org/officeDocument/2006/relationships/customXml" Target="../ink/ink108.xml"/><Relationship Id="rId80" Type="http://schemas.openxmlformats.org/officeDocument/2006/relationships/customXml" Target="../ink/ink81.xml"/><Relationship Id="rId155" Type="http://schemas.openxmlformats.org/officeDocument/2006/relationships/image" Target="../media/image144.emf"/><Relationship Id="rId17" Type="http://schemas.openxmlformats.org/officeDocument/2006/relationships/image" Target="../media/image51.emf"/><Relationship Id="rId38" Type="http://schemas.openxmlformats.org/officeDocument/2006/relationships/customXml" Target="../ink/ink60.xml"/><Relationship Id="rId59" Type="http://schemas.openxmlformats.org/officeDocument/2006/relationships/image" Target="../media/image96.emf"/><Relationship Id="rId103" Type="http://schemas.openxmlformats.org/officeDocument/2006/relationships/image" Target="../media/image118.emf"/><Relationship Id="rId124" Type="http://schemas.openxmlformats.org/officeDocument/2006/relationships/customXml" Target="../ink/ink103.xml"/><Relationship Id="rId70" Type="http://schemas.openxmlformats.org/officeDocument/2006/relationships/customXml" Target="../ink/ink76.xml"/><Relationship Id="rId91" Type="http://schemas.openxmlformats.org/officeDocument/2006/relationships/image" Target="../media/image112.emf"/><Relationship Id="rId145" Type="http://schemas.openxmlformats.org/officeDocument/2006/relationships/image" Target="../media/image139.emf"/><Relationship Id="rId166" Type="http://schemas.openxmlformats.org/officeDocument/2006/relationships/customXml" Target="../ink/ink124.xml"/></Relationships>
</file>

<file path=ppt/slides/_rels/slide27.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customXml" Target="../ink/ink129.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customXml" Target="../ink/ink130.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8" Type="http://schemas.openxmlformats.org/officeDocument/2006/relationships/customXml" Target="../ink/ink134.xml"/><Relationship Id="rId13" Type="http://schemas.openxmlformats.org/officeDocument/2006/relationships/image" Target="../media/image162.emf"/><Relationship Id="rId3" Type="http://schemas.openxmlformats.org/officeDocument/2006/relationships/image" Target="../media/image157.emf"/><Relationship Id="rId7" Type="http://schemas.openxmlformats.org/officeDocument/2006/relationships/image" Target="../media/image159.emf"/><Relationship Id="rId12" Type="http://schemas.openxmlformats.org/officeDocument/2006/relationships/customXml" Target="../ink/ink136.xml"/><Relationship Id="rId17" Type="http://schemas.openxmlformats.org/officeDocument/2006/relationships/image" Target="../media/image164.emf"/><Relationship Id="rId2" Type="http://schemas.openxmlformats.org/officeDocument/2006/relationships/customXml" Target="../ink/ink131.xml"/><Relationship Id="rId16" Type="http://schemas.openxmlformats.org/officeDocument/2006/relationships/customXml" Target="../ink/ink138.xml"/><Relationship Id="rId1" Type="http://schemas.openxmlformats.org/officeDocument/2006/relationships/slideLayout" Target="../slideLayouts/slideLayout26.xml"/><Relationship Id="rId6" Type="http://schemas.openxmlformats.org/officeDocument/2006/relationships/customXml" Target="../ink/ink133.xml"/><Relationship Id="rId11" Type="http://schemas.openxmlformats.org/officeDocument/2006/relationships/image" Target="../media/image161.emf"/><Relationship Id="rId5" Type="http://schemas.openxmlformats.org/officeDocument/2006/relationships/image" Target="../media/image158.emf"/><Relationship Id="rId15" Type="http://schemas.openxmlformats.org/officeDocument/2006/relationships/image" Target="../media/image163.emf"/><Relationship Id="rId10" Type="http://schemas.openxmlformats.org/officeDocument/2006/relationships/customXml" Target="../ink/ink135.xml"/><Relationship Id="rId4" Type="http://schemas.openxmlformats.org/officeDocument/2006/relationships/customXml" Target="../ink/ink132.xml"/><Relationship Id="rId9" Type="http://schemas.openxmlformats.org/officeDocument/2006/relationships/image" Target="../media/image160.emf"/><Relationship Id="rId14" Type="http://schemas.openxmlformats.org/officeDocument/2006/relationships/customXml" Target="../ink/ink13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customXml" Target="../ink/ink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17" Type="http://schemas.openxmlformats.org/officeDocument/2006/relationships/image" Target="../media/image222.emf"/><Relationship Id="rId21" Type="http://schemas.openxmlformats.org/officeDocument/2006/relationships/image" Target="../media/image174.emf"/><Relationship Id="rId42" Type="http://schemas.openxmlformats.org/officeDocument/2006/relationships/customXml" Target="../ink/ink159.xml"/><Relationship Id="rId63" Type="http://schemas.openxmlformats.org/officeDocument/2006/relationships/image" Target="../media/image195.emf"/><Relationship Id="rId84" Type="http://schemas.openxmlformats.org/officeDocument/2006/relationships/customXml" Target="../ink/ink180.xml"/><Relationship Id="rId138" Type="http://schemas.openxmlformats.org/officeDocument/2006/relationships/customXml" Target="../ink/ink207.xml"/><Relationship Id="rId159" Type="http://schemas.openxmlformats.org/officeDocument/2006/relationships/image" Target="../media/image243.emf"/><Relationship Id="rId170" Type="http://schemas.openxmlformats.org/officeDocument/2006/relationships/customXml" Target="../ink/ink223.xml"/><Relationship Id="rId107" Type="http://schemas.openxmlformats.org/officeDocument/2006/relationships/image" Target="../media/image217.emf"/><Relationship Id="rId11" Type="http://schemas.openxmlformats.org/officeDocument/2006/relationships/image" Target="../media/image169.emf"/><Relationship Id="rId32" Type="http://schemas.openxmlformats.org/officeDocument/2006/relationships/customXml" Target="../ink/ink154.xml"/><Relationship Id="rId53" Type="http://schemas.openxmlformats.org/officeDocument/2006/relationships/image" Target="../media/image190.emf"/><Relationship Id="rId74" Type="http://schemas.openxmlformats.org/officeDocument/2006/relationships/customXml" Target="../ink/ink175.xml"/><Relationship Id="rId128" Type="http://schemas.openxmlformats.org/officeDocument/2006/relationships/customXml" Target="../ink/ink202.xml"/><Relationship Id="rId149" Type="http://schemas.openxmlformats.org/officeDocument/2006/relationships/image" Target="../media/image238.emf"/><Relationship Id="rId5" Type="http://schemas.openxmlformats.org/officeDocument/2006/relationships/image" Target="../media/image166.emf"/><Relationship Id="rId95" Type="http://schemas.openxmlformats.org/officeDocument/2006/relationships/image" Target="../media/image211.emf"/><Relationship Id="rId160" Type="http://schemas.openxmlformats.org/officeDocument/2006/relationships/customXml" Target="../ink/ink218.xml"/><Relationship Id="rId181" Type="http://schemas.openxmlformats.org/officeDocument/2006/relationships/image" Target="../media/image254.emf"/><Relationship Id="rId22" Type="http://schemas.openxmlformats.org/officeDocument/2006/relationships/customXml" Target="../ink/ink149.xml"/><Relationship Id="rId43" Type="http://schemas.openxmlformats.org/officeDocument/2006/relationships/image" Target="../media/image185.emf"/><Relationship Id="rId64" Type="http://schemas.openxmlformats.org/officeDocument/2006/relationships/customXml" Target="../ink/ink170.xml"/><Relationship Id="rId118" Type="http://schemas.openxmlformats.org/officeDocument/2006/relationships/customXml" Target="../ink/ink197.xml"/><Relationship Id="rId139" Type="http://schemas.openxmlformats.org/officeDocument/2006/relationships/image" Target="../media/image233.emf"/><Relationship Id="rId85" Type="http://schemas.openxmlformats.org/officeDocument/2006/relationships/image" Target="../media/image206.emf"/><Relationship Id="rId150" Type="http://schemas.openxmlformats.org/officeDocument/2006/relationships/customXml" Target="../ink/ink213.xml"/><Relationship Id="rId171" Type="http://schemas.openxmlformats.org/officeDocument/2006/relationships/image" Target="../media/image249.emf"/><Relationship Id="rId12" Type="http://schemas.openxmlformats.org/officeDocument/2006/relationships/customXml" Target="../ink/ink144.xml"/><Relationship Id="rId33" Type="http://schemas.openxmlformats.org/officeDocument/2006/relationships/image" Target="../media/image180.emf"/><Relationship Id="rId108" Type="http://schemas.openxmlformats.org/officeDocument/2006/relationships/customXml" Target="../ink/ink192.xml"/><Relationship Id="rId129" Type="http://schemas.openxmlformats.org/officeDocument/2006/relationships/image" Target="../media/image228.emf"/><Relationship Id="rId54" Type="http://schemas.openxmlformats.org/officeDocument/2006/relationships/customXml" Target="../ink/ink165.xml"/><Relationship Id="rId75" Type="http://schemas.openxmlformats.org/officeDocument/2006/relationships/image" Target="../media/image201.emf"/><Relationship Id="rId96" Type="http://schemas.openxmlformats.org/officeDocument/2006/relationships/customXml" Target="../ink/ink186.xml"/><Relationship Id="rId140" Type="http://schemas.openxmlformats.org/officeDocument/2006/relationships/customXml" Target="../ink/ink208.xml"/><Relationship Id="rId161" Type="http://schemas.openxmlformats.org/officeDocument/2006/relationships/image" Target="../media/image244.emf"/><Relationship Id="rId182" Type="http://schemas.openxmlformats.org/officeDocument/2006/relationships/customXml" Target="../ink/ink229.xml"/><Relationship Id="rId6" Type="http://schemas.openxmlformats.org/officeDocument/2006/relationships/customXml" Target="../ink/ink141.xml"/><Relationship Id="rId23" Type="http://schemas.openxmlformats.org/officeDocument/2006/relationships/image" Target="../media/image175.emf"/><Relationship Id="rId119" Type="http://schemas.openxmlformats.org/officeDocument/2006/relationships/image" Target="../media/image223.emf"/><Relationship Id="rId44" Type="http://schemas.openxmlformats.org/officeDocument/2006/relationships/customXml" Target="../ink/ink160.xml"/><Relationship Id="rId65" Type="http://schemas.openxmlformats.org/officeDocument/2006/relationships/image" Target="../media/image196.emf"/><Relationship Id="rId86" Type="http://schemas.openxmlformats.org/officeDocument/2006/relationships/customXml" Target="../ink/ink181.xml"/><Relationship Id="rId130" Type="http://schemas.openxmlformats.org/officeDocument/2006/relationships/customXml" Target="../ink/ink203.xml"/><Relationship Id="rId151" Type="http://schemas.openxmlformats.org/officeDocument/2006/relationships/image" Target="../media/image239.emf"/><Relationship Id="rId172" Type="http://schemas.openxmlformats.org/officeDocument/2006/relationships/customXml" Target="../ink/ink224.xml"/><Relationship Id="rId13" Type="http://schemas.openxmlformats.org/officeDocument/2006/relationships/image" Target="../media/image170.emf"/><Relationship Id="rId18" Type="http://schemas.openxmlformats.org/officeDocument/2006/relationships/customXml" Target="../ink/ink147.xml"/><Relationship Id="rId39" Type="http://schemas.openxmlformats.org/officeDocument/2006/relationships/image" Target="../media/image183.emf"/><Relationship Id="rId109" Type="http://schemas.openxmlformats.org/officeDocument/2006/relationships/image" Target="../media/image218.emf"/><Relationship Id="rId34" Type="http://schemas.openxmlformats.org/officeDocument/2006/relationships/customXml" Target="../ink/ink155.xml"/><Relationship Id="rId50" Type="http://schemas.openxmlformats.org/officeDocument/2006/relationships/customXml" Target="../ink/ink163.xml"/><Relationship Id="rId55" Type="http://schemas.openxmlformats.org/officeDocument/2006/relationships/image" Target="../media/image191.emf"/><Relationship Id="rId76" Type="http://schemas.openxmlformats.org/officeDocument/2006/relationships/customXml" Target="../ink/ink176.xml"/><Relationship Id="rId97" Type="http://schemas.openxmlformats.org/officeDocument/2006/relationships/image" Target="../media/image212.emf"/><Relationship Id="rId104" Type="http://schemas.openxmlformats.org/officeDocument/2006/relationships/customXml" Target="../ink/ink190.xml"/><Relationship Id="rId120" Type="http://schemas.openxmlformats.org/officeDocument/2006/relationships/customXml" Target="../ink/ink198.xml"/><Relationship Id="rId125" Type="http://schemas.openxmlformats.org/officeDocument/2006/relationships/image" Target="../media/image226.emf"/><Relationship Id="rId141" Type="http://schemas.openxmlformats.org/officeDocument/2006/relationships/image" Target="../media/image234.emf"/><Relationship Id="rId146" Type="http://schemas.openxmlformats.org/officeDocument/2006/relationships/customXml" Target="../ink/ink211.xml"/><Relationship Id="rId167" Type="http://schemas.openxmlformats.org/officeDocument/2006/relationships/image" Target="../media/image247.emf"/><Relationship Id="rId7" Type="http://schemas.openxmlformats.org/officeDocument/2006/relationships/image" Target="../media/image167.emf"/><Relationship Id="rId71" Type="http://schemas.openxmlformats.org/officeDocument/2006/relationships/image" Target="../media/image199.emf"/><Relationship Id="rId92" Type="http://schemas.openxmlformats.org/officeDocument/2006/relationships/customXml" Target="../ink/ink184.xml"/><Relationship Id="rId162" Type="http://schemas.openxmlformats.org/officeDocument/2006/relationships/customXml" Target="../ink/ink219.xml"/><Relationship Id="rId183" Type="http://schemas.openxmlformats.org/officeDocument/2006/relationships/image" Target="../media/image255.emf"/><Relationship Id="rId2" Type="http://schemas.openxmlformats.org/officeDocument/2006/relationships/customXml" Target="../ink/ink139.xml"/><Relationship Id="rId29" Type="http://schemas.openxmlformats.org/officeDocument/2006/relationships/image" Target="../media/image178.emf"/><Relationship Id="rId24" Type="http://schemas.openxmlformats.org/officeDocument/2006/relationships/customXml" Target="../ink/ink150.xml"/><Relationship Id="rId40" Type="http://schemas.openxmlformats.org/officeDocument/2006/relationships/customXml" Target="../ink/ink158.xml"/><Relationship Id="rId45" Type="http://schemas.openxmlformats.org/officeDocument/2006/relationships/image" Target="../media/image186.emf"/><Relationship Id="rId66" Type="http://schemas.openxmlformats.org/officeDocument/2006/relationships/customXml" Target="../ink/ink171.xml"/><Relationship Id="rId87" Type="http://schemas.openxmlformats.org/officeDocument/2006/relationships/image" Target="../media/image207.emf"/><Relationship Id="rId110" Type="http://schemas.openxmlformats.org/officeDocument/2006/relationships/customXml" Target="../ink/ink193.xml"/><Relationship Id="rId115" Type="http://schemas.openxmlformats.org/officeDocument/2006/relationships/image" Target="../media/image221.emf"/><Relationship Id="rId131" Type="http://schemas.openxmlformats.org/officeDocument/2006/relationships/image" Target="../media/image229.emf"/><Relationship Id="rId136" Type="http://schemas.openxmlformats.org/officeDocument/2006/relationships/customXml" Target="../ink/ink206.xml"/><Relationship Id="rId157" Type="http://schemas.openxmlformats.org/officeDocument/2006/relationships/image" Target="../media/image242.emf"/><Relationship Id="rId178" Type="http://schemas.openxmlformats.org/officeDocument/2006/relationships/customXml" Target="../ink/ink227.xml"/><Relationship Id="rId61" Type="http://schemas.openxmlformats.org/officeDocument/2006/relationships/image" Target="../media/image194.emf"/><Relationship Id="rId82" Type="http://schemas.openxmlformats.org/officeDocument/2006/relationships/customXml" Target="../ink/ink179.xml"/><Relationship Id="rId152" Type="http://schemas.openxmlformats.org/officeDocument/2006/relationships/customXml" Target="../ink/ink214.xml"/><Relationship Id="rId173" Type="http://schemas.openxmlformats.org/officeDocument/2006/relationships/image" Target="../media/image250.emf"/><Relationship Id="rId19" Type="http://schemas.openxmlformats.org/officeDocument/2006/relationships/image" Target="../media/image173.emf"/><Relationship Id="rId14" Type="http://schemas.openxmlformats.org/officeDocument/2006/relationships/customXml" Target="../ink/ink145.xml"/><Relationship Id="rId30" Type="http://schemas.openxmlformats.org/officeDocument/2006/relationships/customXml" Target="../ink/ink153.xml"/><Relationship Id="rId35" Type="http://schemas.openxmlformats.org/officeDocument/2006/relationships/image" Target="../media/image181.emf"/><Relationship Id="rId56" Type="http://schemas.openxmlformats.org/officeDocument/2006/relationships/customXml" Target="../ink/ink166.xml"/><Relationship Id="rId77" Type="http://schemas.openxmlformats.org/officeDocument/2006/relationships/image" Target="../media/image202.emf"/><Relationship Id="rId100" Type="http://schemas.openxmlformats.org/officeDocument/2006/relationships/customXml" Target="../ink/ink188.xml"/><Relationship Id="rId105" Type="http://schemas.openxmlformats.org/officeDocument/2006/relationships/image" Target="../media/image216.emf"/><Relationship Id="rId126" Type="http://schemas.openxmlformats.org/officeDocument/2006/relationships/customXml" Target="../ink/ink201.xml"/><Relationship Id="rId147" Type="http://schemas.openxmlformats.org/officeDocument/2006/relationships/image" Target="../media/image237.emf"/><Relationship Id="rId168" Type="http://schemas.openxmlformats.org/officeDocument/2006/relationships/customXml" Target="../ink/ink222.xml"/><Relationship Id="rId8" Type="http://schemas.openxmlformats.org/officeDocument/2006/relationships/customXml" Target="../ink/ink142.xml"/><Relationship Id="rId51" Type="http://schemas.openxmlformats.org/officeDocument/2006/relationships/image" Target="../media/image189.emf"/><Relationship Id="rId72" Type="http://schemas.openxmlformats.org/officeDocument/2006/relationships/customXml" Target="../ink/ink174.xml"/><Relationship Id="rId93" Type="http://schemas.openxmlformats.org/officeDocument/2006/relationships/image" Target="../media/image210.emf"/><Relationship Id="rId98" Type="http://schemas.openxmlformats.org/officeDocument/2006/relationships/customXml" Target="../ink/ink187.xml"/><Relationship Id="rId121" Type="http://schemas.openxmlformats.org/officeDocument/2006/relationships/image" Target="../media/image224.emf"/><Relationship Id="rId142" Type="http://schemas.openxmlformats.org/officeDocument/2006/relationships/customXml" Target="../ink/ink209.xml"/><Relationship Id="rId163" Type="http://schemas.openxmlformats.org/officeDocument/2006/relationships/image" Target="../media/image245.emf"/><Relationship Id="rId184" Type="http://schemas.openxmlformats.org/officeDocument/2006/relationships/customXml" Target="../ink/ink230.xml"/><Relationship Id="rId3" Type="http://schemas.openxmlformats.org/officeDocument/2006/relationships/image" Target="../media/image165.emf"/><Relationship Id="rId25" Type="http://schemas.openxmlformats.org/officeDocument/2006/relationships/image" Target="../media/image176.emf"/><Relationship Id="rId46" Type="http://schemas.openxmlformats.org/officeDocument/2006/relationships/customXml" Target="../ink/ink161.xml"/><Relationship Id="rId67" Type="http://schemas.openxmlformats.org/officeDocument/2006/relationships/image" Target="../media/image197.emf"/><Relationship Id="rId116" Type="http://schemas.openxmlformats.org/officeDocument/2006/relationships/customXml" Target="../ink/ink196.xml"/><Relationship Id="rId137" Type="http://schemas.openxmlformats.org/officeDocument/2006/relationships/image" Target="../media/image232.emf"/><Relationship Id="rId158" Type="http://schemas.openxmlformats.org/officeDocument/2006/relationships/customXml" Target="../ink/ink217.xml"/><Relationship Id="rId20" Type="http://schemas.openxmlformats.org/officeDocument/2006/relationships/customXml" Target="../ink/ink148.xml"/><Relationship Id="rId41" Type="http://schemas.openxmlformats.org/officeDocument/2006/relationships/image" Target="../media/image184.emf"/><Relationship Id="rId62" Type="http://schemas.openxmlformats.org/officeDocument/2006/relationships/customXml" Target="../ink/ink169.xml"/><Relationship Id="rId83" Type="http://schemas.openxmlformats.org/officeDocument/2006/relationships/image" Target="../media/image205.emf"/><Relationship Id="rId88" Type="http://schemas.openxmlformats.org/officeDocument/2006/relationships/customXml" Target="../ink/ink182.xml"/><Relationship Id="rId111" Type="http://schemas.openxmlformats.org/officeDocument/2006/relationships/image" Target="../media/image219.emf"/><Relationship Id="rId132" Type="http://schemas.openxmlformats.org/officeDocument/2006/relationships/customXml" Target="../ink/ink204.xml"/><Relationship Id="rId153" Type="http://schemas.openxmlformats.org/officeDocument/2006/relationships/image" Target="../media/image240.emf"/><Relationship Id="rId174" Type="http://schemas.openxmlformats.org/officeDocument/2006/relationships/customXml" Target="../ink/ink225.xml"/><Relationship Id="rId179" Type="http://schemas.openxmlformats.org/officeDocument/2006/relationships/image" Target="../media/image253.emf"/><Relationship Id="rId15" Type="http://schemas.openxmlformats.org/officeDocument/2006/relationships/image" Target="../media/image171.emf"/><Relationship Id="rId36" Type="http://schemas.openxmlformats.org/officeDocument/2006/relationships/customXml" Target="../ink/ink156.xml"/><Relationship Id="rId57" Type="http://schemas.openxmlformats.org/officeDocument/2006/relationships/image" Target="../media/image192.emf"/><Relationship Id="rId106" Type="http://schemas.openxmlformats.org/officeDocument/2006/relationships/customXml" Target="../ink/ink191.xml"/><Relationship Id="rId127" Type="http://schemas.openxmlformats.org/officeDocument/2006/relationships/image" Target="../media/image227.emf"/><Relationship Id="rId10" Type="http://schemas.openxmlformats.org/officeDocument/2006/relationships/customXml" Target="../ink/ink143.xml"/><Relationship Id="rId31" Type="http://schemas.openxmlformats.org/officeDocument/2006/relationships/image" Target="../media/image179.emf"/><Relationship Id="rId52" Type="http://schemas.openxmlformats.org/officeDocument/2006/relationships/customXml" Target="../ink/ink164.xml"/><Relationship Id="rId73" Type="http://schemas.openxmlformats.org/officeDocument/2006/relationships/image" Target="../media/image200.emf"/><Relationship Id="rId78" Type="http://schemas.openxmlformats.org/officeDocument/2006/relationships/customXml" Target="../ink/ink177.xml"/><Relationship Id="rId94" Type="http://schemas.openxmlformats.org/officeDocument/2006/relationships/customXml" Target="../ink/ink185.xml"/><Relationship Id="rId99" Type="http://schemas.openxmlformats.org/officeDocument/2006/relationships/image" Target="../media/image213.emf"/><Relationship Id="rId101" Type="http://schemas.openxmlformats.org/officeDocument/2006/relationships/image" Target="../media/image214.emf"/><Relationship Id="rId122" Type="http://schemas.openxmlformats.org/officeDocument/2006/relationships/customXml" Target="../ink/ink199.xml"/><Relationship Id="rId143" Type="http://schemas.openxmlformats.org/officeDocument/2006/relationships/image" Target="../media/image235.emf"/><Relationship Id="rId148" Type="http://schemas.openxmlformats.org/officeDocument/2006/relationships/customXml" Target="../ink/ink212.xml"/><Relationship Id="rId164" Type="http://schemas.openxmlformats.org/officeDocument/2006/relationships/customXml" Target="../ink/ink220.xml"/><Relationship Id="rId169" Type="http://schemas.openxmlformats.org/officeDocument/2006/relationships/image" Target="../media/image248.emf"/><Relationship Id="rId185" Type="http://schemas.openxmlformats.org/officeDocument/2006/relationships/image" Target="../media/image256.emf"/><Relationship Id="rId4" Type="http://schemas.openxmlformats.org/officeDocument/2006/relationships/customXml" Target="../ink/ink140.xml"/><Relationship Id="rId9" Type="http://schemas.openxmlformats.org/officeDocument/2006/relationships/image" Target="../media/image168.emf"/><Relationship Id="rId180" Type="http://schemas.openxmlformats.org/officeDocument/2006/relationships/customXml" Target="../ink/ink228.xml"/><Relationship Id="rId26" Type="http://schemas.openxmlformats.org/officeDocument/2006/relationships/customXml" Target="../ink/ink151.xml"/><Relationship Id="rId47" Type="http://schemas.openxmlformats.org/officeDocument/2006/relationships/image" Target="../media/image187.emf"/><Relationship Id="rId68" Type="http://schemas.openxmlformats.org/officeDocument/2006/relationships/customXml" Target="../ink/ink172.xml"/><Relationship Id="rId89" Type="http://schemas.openxmlformats.org/officeDocument/2006/relationships/image" Target="../media/image208.emf"/><Relationship Id="rId112" Type="http://schemas.openxmlformats.org/officeDocument/2006/relationships/customXml" Target="../ink/ink194.xml"/><Relationship Id="rId133" Type="http://schemas.openxmlformats.org/officeDocument/2006/relationships/image" Target="../media/image230.emf"/><Relationship Id="rId154" Type="http://schemas.openxmlformats.org/officeDocument/2006/relationships/customXml" Target="../ink/ink215.xml"/><Relationship Id="rId175" Type="http://schemas.openxmlformats.org/officeDocument/2006/relationships/image" Target="../media/image251.emf"/><Relationship Id="rId16" Type="http://schemas.openxmlformats.org/officeDocument/2006/relationships/customXml" Target="../ink/ink146.xml"/><Relationship Id="rId37" Type="http://schemas.openxmlformats.org/officeDocument/2006/relationships/image" Target="../media/image182.emf"/><Relationship Id="rId58" Type="http://schemas.openxmlformats.org/officeDocument/2006/relationships/customXml" Target="../ink/ink167.xml"/><Relationship Id="rId79" Type="http://schemas.openxmlformats.org/officeDocument/2006/relationships/image" Target="../media/image203.emf"/><Relationship Id="rId102" Type="http://schemas.openxmlformats.org/officeDocument/2006/relationships/customXml" Target="../ink/ink189.xml"/><Relationship Id="rId123" Type="http://schemas.openxmlformats.org/officeDocument/2006/relationships/image" Target="../media/image225.emf"/><Relationship Id="rId144" Type="http://schemas.openxmlformats.org/officeDocument/2006/relationships/customXml" Target="../ink/ink210.xml"/><Relationship Id="rId90" Type="http://schemas.openxmlformats.org/officeDocument/2006/relationships/customXml" Target="../ink/ink183.xml"/><Relationship Id="rId165" Type="http://schemas.openxmlformats.org/officeDocument/2006/relationships/image" Target="../media/image246.emf"/><Relationship Id="rId186" Type="http://schemas.openxmlformats.org/officeDocument/2006/relationships/customXml" Target="../ink/ink231.xml"/><Relationship Id="rId27" Type="http://schemas.openxmlformats.org/officeDocument/2006/relationships/image" Target="../media/image177.emf"/><Relationship Id="rId48" Type="http://schemas.openxmlformats.org/officeDocument/2006/relationships/customXml" Target="../ink/ink162.xml"/><Relationship Id="rId69" Type="http://schemas.openxmlformats.org/officeDocument/2006/relationships/image" Target="../media/image198.emf"/><Relationship Id="rId113" Type="http://schemas.openxmlformats.org/officeDocument/2006/relationships/image" Target="../media/image220.emf"/><Relationship Id="rId134" Type="http://schemas.openxmlformats.org/officeDocument/2006/relationships/customXml" Target="../ink/ink205.xml"/><Relationship Id="rId80" Type="http://schemas.openxmlformats.org/officeDocument/2006/relationships/customXml" Target="../ink/ink178.xml"/><Relationship Id="rId155" Type="http://schemas.openxmlformats.org/officeDocument/2006/relationships/image" Target="../media/image241.emf"/><Relationship Id="rId176" Type="http://schemas.openxmlformats.org/officeDocument/2006/relationships/customXml" Target="../ink/ink226.xml"/><Relationship Id="rId17" Type="http://schemas.openxmlformats.org/officeDocument/2006/relationships/image" Target="../media/image172.emf"/><Relationship Id="rId38" Type="http://schemas.openxmlformats.org/officeDocument/2006/relationships/customXml" Target="../ink/ink157.xml"/><Relationship Id="rId59" Type="http://schemas.openxmlformats.org/officeDocument/2006/relationships/image" Target="../media/image193.emf"/><Relationship Id="rId103" Type="http://schemas.openxmlformats.org/officeDocument/2006/relationships/image" Target="../media/image215.emf"/><Relationship Id="rId124" Type="http://schemas.openxmlformats.org/officeDocument/2006/relationships/customXml" Target="../ink/ink200.xml"/><Relationship Id="rId70" Type="http://schemas.openxmlformats.org/officeDocument/2006/relationships/customXml" Target="../ink/ink173.xml"/><Relationship Id="rId91" Type="http://schemas.openxmlformats.org/officeDocument/2006/relationships/image" Target="../media/image209.emf"/><Relationship Id="rId145" Type="http://schemas.openxmlformats.org/officeDocument/2006/relationships/image" Target="../media/image236.emf"/><Relationship Id="rId166" Type="http://schemas.openxmlformats.org/officeDocument/2006/relationships/customXml" Target="../ink/ink221.xml"/><Relationship Id="rId187" Type="http://schemas.openxmlformats.org/officeDocument/2006/relationships/image" Target="../media/image257.emf"/><Relationship Id="rId1" Type="http://schemas.openxmlformats.org/officeDocument/2006/relationships/slideLayout" Target="../slideLayouts/slideLayout26.xml"/><Relationship Id="rId28" Type="http://schemas.openxmlformats.org/officeDocument/2006/relationships/customXml" Target="../ink/ink152.xml"/><Relationship Id="rId49" Type="http://schemas.openxmlformats.org/officeDocument/2006/relationships/image" Target="../media/image188.emf"/><Relationship Id="rId114" Type="http://schemas.openxmlformats.org/officeDocument/2006/relationships/customXml" Target="../ink/ink195.xml"/><Relationship Id="rId60" Type="http://schemas.openxmlformats.org/officeDocument/2006/relationships/customXml" Target="../ink/ink168.xml"/><Relationship Id="rId81" Type="http://schemas.openxmlformats.org/officeDocument/2006/relationships/image" Target="../media/image204.emf"/><Relationship Id="rId135" Type="http://schemas.openxmlformats.org/officeDocument/2006/relationships/image" Target="../media/image231.emf"/><Relationship Id="rId156" Type="http://schemas.openxmlformats.org/officeDocument/2006/relationships/customXml" Target="../ink/ink216.xml"/><Relationship Id="rId177" Type="http://schemas.openxmlformats.org/officeDocument/2006/relationships/image" Target="../media/image252.emf"/></Relationships>
</file>

<file path=ppt/slides/_rels/slide31.xml.rels><?xml version="1.0" encoding="UTF-8" standalone="yes"?>
<Relationships xmlns="http://schemas.openxmlformats.org/package/2006/relationships"><Relationship Id="rId26" Type="http://schemas.openxmlformats.org/officeDocument/2006/relationships/customXml" Target="../ink/ink244.xml"/><Relationship Id="rId117" Type="http://schemas.openxmlformats.org/officeDocument/2006/relationships/image" Target="../media/image315.emf"/><Relationship Id="rId21" Type="http://schemas.openxmlformats.org/officeDocument/2006/relationships/image" Target="../media/image267.emf"/><Relationship Id="rId42" Type="http://schemas.openxmlformats.org/officeDocument/2006/relationships/customXml" Target="../ink/ink252.xml"/><Relationship Id="rId47" Type="http://schemas.openxmlformats.org/officeDocument/2006/relationships/image" Target="../media/image280.emf"/><Relationship Id="rId63" Type="http://schemas.openxmlformats.org/officeDocument/2006/relationships/image" Target="../media/image288.emf"/><Relationship Id="rId68" Type="http://schemas.openxmlformats.org/officeDocument/2006/relationships/customXml" Target="../ink/ink265.xml"/><Relationship Id="rId84" Type="http://schemas.openxmlformats.org/officeDocument/2006/relationships/customXml" Target="../ink/ink273.xml"/><Relationship Id="rId89" Type="http://schemas.openxmlformats.org/officeDocument/2006/relationships/image" Target="../media/image301.emf"/><Relationship Id="rId112" Type="http://schemas.openxmlformats.org/officeDocument/2006/relationships/customXml" Target="../ink/ink287.xml"/><Relationship Id="rId16" Type="http://schemas.openxmlformats.org/officeDocument/2006/relationships/customXml" Target="../ink/ink239.xml"/><Relationship Id="rId107" Type="http://schemas.openxmlformats.org/officeDocument/2006/relationships/image" Target="../media/image310.emf"/><Relationship Id="rId11" Type="http://schemas.openxmlformats.org/officeDocument/2006/relationships/image" Target="../media/image262.emf"/><Relationship Id="rId32" Type="http://schemas.openxmlformats.org/officeDocument/2006/relationships/customXml" Target="../ink/ink247.xml"/><Relationship Id="rId37" Type="http://schemas.openxmlformats.org/officeDocument/2006/relationships/image" Target="../media/image275.emf"/><Relationship Id="rId53" Type="http://schemas.openxmlformats.org/officeDocument/2006/relationships/image" Target="../media/image283.emf"/><Relationship Id="rId58" Type="http://schemas.openxmlformats.org/officeDocument/2006/relationships/customXml" Target="../ink/ink260.xml"/><Relationship Id="rId74" Type="http://schemas.openxmlformats.org/officeDocument/2006/relationships/customXml" Target="../ink/ink268.xml"/><Relationship Id="rId79" Type="http://schemas.openxmlformats.org/officeDocument/2006/relationships/image" Target="../media/image296.emf"/><Relationship Id="rId102" Type="http://schemas.openxmlformats.org/officeDocument/2006/relationships/customXml" Target="../ink/ink282.xml"/><Relationship Id="rId5" Type="http://schemas.openxmlformats.org/officeDocument/2006/relationships/image" Target="../media/image259.emf"/><Relationship Id="rId90" Type="http://schemas.openxmlformats.org/officeDocument/2006/relationships/customXml" Target="../ink/ink276.xml"/><Relationship Id="rId95" Type="http://schemas.openxmlformats.org/officeDocument/2006/relationships/image" Target="../media/image304.emf"/><Relationship Id="rId22" Type="http://schemas.openxmlformats.org/officeDocument/2006/relationships/customXml" Target="../ink/ink242.xml"/><Relationship Id="rId27" Type="http://schemas.openxmlformats.org/officeDocument/2006/relationships/image" Target="../media/image270.emf"/><Relationship Id="rId43" Type="http://schemas.openxmlformats.org/officeDocument/2006/relationships/image" Target="../media/image278.emf"/><Relationship Id="rId48" Type="http://schemas.openxmlformats.org/officeDocument/2006/relationships/customXml" Target="../ink/ink255.xml"/><Relationship Id="rId64" Type="http://schemas.openxmlformats.org/officeDocument/2006/relationships/customXml" Target="../ink/ink263.xml"/><Relationship Id="rId69" Type="http://schemas.openxmlformats.org/officeDocument/2006/relationships/image" Target="../media/image291.emf"/><Relationship Id="rId113" Type="http://schemas.openxmlformats.org/officeDocument/2006/relationships/image" Target="../media/image313.emf"/><Relationship Id="rId80" Type="http://schemas.openxmlformats.org/officeDocument/2006/relationships/customXml" Target="../ink/ink271.xml"/><Relationship Id="rId85" Type="http://schemas.openxmlformats.org/officeDocument/2006/relationships/image" Target="../media/image299.emf"/><Relationship Id="rId12" Type="http://schemas.openxmlformats.org/officeDocument/2006/relationships/customXml" Target="../ink/ink237.xml"/><Relationship Id="rId17" Type="http://schemas.openxmlformats.org/officeDocument/2006/relationships/image" Target="../media/image265.emf"/><Relationship Id="rId33" Type="http://schemas.openxmlformats.org/officeDocument/2006/relationships/image" Target="../media/image273.emf"/><Relationship Id="rId38" Type="http://schemas.openxmlformats.org/officeDocument/2006/relationships/customXml" Target="../ink/ink250.xml"/><Relationship Id="rId59" Type="http://schemas.openxmlformats.org/officeDocument/2006/relationships/image" Target="../media/image286.emf"/><Relationship Id="rId103" Type="http://schemas.openxmlformats.org/officeDocument/2006/relationships/image" Target="../media/image308.emf"/><Relationship Id="rId108" Type="http://schemas.openxmlformats.org/officeDocument/2006/relationships/customXml" Target="../ink/ink285.xml"/><Relationship Id="rId54" Type="http://schemas.openxmlformats.org/officeDocument/2006/relationships/customXml" Target="../ink/ink258.xml"/><Relationship Id="rId70" Type="http://schemas.openxmlformats.org/officeDocument/2006/relationships/customXml" Target="../ink/ink266.xml"/><Relationship Id="rId75" Type="http://schemas.openxmlformats.org/officeDocument/2006/relationships/image" Target="../media/image294.emf"/><Relationship Id="rId91" Type="http://schemas.openxmlformats.org/officeDocument/2006/relationships/image" Target="../media/image302.emf"/><Relationship Id="rId96" Type="http://schemas.openxmlformats.org/officeDocument/2006/relationships/customXml" Target="../ink/ink279.xml"/><Relationship Id="rId1" Type="http://schemas.openxmlformats.org/officeDocument/2006/relationships/slideLayout" Target="../slideLayouts/slideLayout26.xml"/><Relationship Id="rId6" Type="http://schemas.openxmlformats.org/officeDocument/2006/relationships/customXml" Target="../ink/ink234.xml"/><Relationship Id="rId23" Type="http://schemas.openxmlformats.org/officeDocument/2006/relationships/image" Target="../media/image268.emf"/><Relationship Id="rId28" Type="http://schemas.openxmlformats.org/officeDocument/2006/relationships/customXml" Target="../ink/ink245.xml"/><Relationship Id="rId49" Type="http://schemas.openxmlformats.org/officeDocument/2006/relationships/image" Target="../media/image281.emf"/><Relationship Id="rId114" Type="http://schemas.openxmlformats.org/officeDocument/2006/relationships/customXml" Target="../ink/ink288.xml"/><Relationship Id="rId10" Type="http://schemas.openxmlformats.org/officeDocument/2006/relationships/customXml" Target="../ink/ink236.xml"/><Relationship Id="rId31" Type="http://schemas.openxmlformats.org/officeDocument/2006/relationships/image" Target="../media/image272.emf"/><Relationship Id="rId44" Type="http://schemas.openxmlformats.org/officeDocument/2006/relationships/customXml" Target="../ink/ink253.xml"/><Relationship Id="rId52" Type="http://schemas.openxmlformats.org/officeDocument/2006/relationships/customXml" Target="../ink/ink257.xml"/><Relationship Id="rId60" Type="http://schemas.openxmlformats.org/officeDocument/2006/relationships/customXml" Target="../ink/ink261.xml"/><Relationship Id="rId65" Type="http://schemas.openxmlformats.org/officeDocument/2006/relationships/image" Target="../media/image289.emf"/><Relationship Id="rId73" Type="http://schemas.openxmlformats.org/officeDocument/2006/relationships/image" Target="../media/image293.emf"/><Relationship Id="rId78" Type="http://schemas.openxmlformats.org/officeDocument/2006/relationships/customXml" Target="../ink/ink270.xml"/><Relationship Id="rId81" Type="http://schemas.openxmlformats.org/officeDocument/2006/relationships/image" Target="../media/image297.emf"/><Relationship Id="rId86" Type="http://schemas.openxmlformats.org/officeDocument/2006/relationships/customXml" Target="../ink/ink274.xml"/><Relationship Id="rId94" Type="http://schemas.openxmlformats.org/officeDocument/2006/relationships/customXml" Target="../ink/ink278.xml"/><Relationship Id="rId99" Type="http://schemas.openxmlformats.org/officeDocument/2006/relationships/image" Target="../media/image306.emf"/><Relationship Id="rId101" Type="http://schemas.openxmlformats.org/officeDocument/2006/relationships/image" Target="../media/image307.emf"/><Relationship Id="rId4" Type="http://schemas.openxmlformats.org/officeDocument/2006/relationships/customXml" Target="../ink/ink233.xml"/><Relationship Id="rId9" Type="http://schemas.openxmlformats.org/officeDocument/2006/relationships/image" Target="../media/image261.emf"/><Relationship Id="rId13" Type="http://schemas.openxmlformats.org/officeDocument/2006/relationships/image" Target="../media/image263.emf"/><Relationship Id="rId18" Type="http://schemas.openxmlformats.org/officeDocument/2006/relationships/customXml" Target="../ink/ink240.xml"/><Relationship Id="rId39" Type="http://schemas.openxmlformats.org/officeDocument/2006/relationships/image" Target="../media/image276.emf"/><Relationship Id="rId109" Type="http://schemas.openxmlformats.org/officeDocument/2006/relationships/image" Target="../media/image311.emf"/><Relationship Id="rId34" Type="http://schemas.openxmlformats.org/officeDocument/2006/relationships/customXml" Target="../ink/ink248.xml"/><Relationship Id="rId50" Type="http://schemas.openxmlformats.org/officeDocument/2006/relationships/customXml" Target="../ink/ink256.xml"/><Relationship Id="rId55" Type="http://schemas.openxmlformats.org/officeDocument/2006/relationships/image" Target="../media/image284.emf"/><Relationship Id="rId76" Type="http://schemas.openxmlformats.org/officeDocument/2006/relationships/customXml" Target="../ink/ink269.xml"/><Relationship Id="rId97" Type="http://schemas.openxmlformats.org/officeDocument/2006/relationships/image" Target="../media/image305.emf"/><Relationship Id="rId104" Type="http://schemas.openxmlformats.org/officeDocument/2006/relationships/customXml" Target="../ink/ink283.xml"/><Relationship Id="rId7" Type="http://schemas.openxmlformats.org/officeDocument/2006/relationships/image" Target="../media/image260.emf"/><Relationship Id="rId71" Type="http://schemas.openxmlformats.org/officeDocument/2006/relationships/image" Target="../media/image292.emf"/><Relationship Id="rId92" Type="http://schemas.openxmlformats.org/officeDocument/2006/relationships/customXml" Target="../ink/ink277.xml"/><Relationship Id="rId2" Type="http://schemas.openxmlformats.org/officeDocument/2006/relationships/customXml" Target="../ink/ink232.xml"/><Relationship Id="rId29" Type="http://schemas.openxmlformats.org/officeDocument/2006/relationships/image" Target="../media/image271.emf"/><Relationship Id="rId24" Type="http://schemas.openxmlformats.org/officeDocument/2006/relationships/customXml" Target="../ink/ink243.xml"/><Relationship Id="rId40" Type="http://schemas.openxmlformats.org/officeDocument/2006/relationships/customXml" Target="../ink/ink251.xml"/><Relationship Id="rId45" Type="http://schemas.openxmlformats.org/officeDocument/2006/relationships/image" Target="../media/image279.emf"/><Relationship Id="rId66" Type="http://schemas.openxmlformats.org/officeDocument/2006/relationships/customXml" Target="../ink/ink264.xml"/><Relationship Id="rId87" Type="http://schemas.openxmlformats.org/officeDocument/2006/relationships/image" Target="../media/image300.emf"/><Relationship Id="rId110" Type="http://schemas.openxmlformats.org/officeDocument/2006/relationships/customXml" Target="../ink/ink286.xml"/><Relationship Id="rId115" Type="http://schemas.openxmlformats.org/officeDocument/2006/relationships/image" Target="../media/image314.emf"/><Relationship Id="rId61" Type="http://schemas.openxmlformats.org/officeDocument/2006/relationships/image" Target="../media/image287.emf"/><Relationship Id="rId82" Type="http://schemas.openxmlformats.org/officeDocument/2006/relationships/customXml" Target="../ink/ink272.xml"/><Relationship Id="rId19" Type="http://schemas.openxmlformats.org/officeDocument/2006/relationships/image" Target="../media/image266.emf"/><Relationship Id="rId14" Type="http://schemas.openxmlformats.org/officeDocument/2006/relationships/customXml" Target="../ink/ink238.xml"/><Relationship Id="rId30" Type="http://schemas.openxmlformats.org/officeDocument/2006/relationships/customXml" Target="../ink/ink246.xml"/><Relationship Id="rId35" Type="http://schemas.openxmlformats.org/officeDocument/2006/relationships/image" Target="../media/image274.emf"/><Relationship Id="rId56" Type="http://schemas.openxmlformats.org/officeDocument/2006/relationships/customXml" Target="../ink/ink259.xml"/><Relationship Id="rId77" Type="http://schemas.openxmlformats.org/officeDocument/2006/relationships/image" Target="../media/image295.emf"/><Relationship Id="rId100" Type="http://schemas.openxmlformats.org/officeDocument/2006/relationships/customXml" Target="../ink/ink281.xml"/><Relationship Id="rId105" Type="http://schemas.openxmlformats.org/officeDocument/2006/relationships/image" Target="../media/image309.emf"/><Relationship Id="rId8" Type="http://schemas.openxmlformats.org/officeDocument/2006/relationships/customXml" Target="../ink/ink235.xml"/><Relationship Id="rId51" Type="http://schemas.openxmlformats.org/officeDocument/2006/relationships/image" Target="../media/image282.emf"/><Relationship Id="rId72" Type="http://schemas.openxmlformats.org/officeDocument/2006/relationships/customXml" Target="../ink/ink267.xml"/><Relationship Id="rId93" Type="http://schemas.openxmlformats.org/officeDocument/2006/relationships/image" Target="../media/image303.emf"/><Relationship Id="rId98" Type="http://schemas.openxmlformats.org/officeDocument/2006/relationships/customXml" Target="../ink/ink280.xml"/><Relationship Id="rId3" Type="http://schemas.openxmlformats.org/officeDocument/2006/relationships/image" Target="../media/image258.emf"/><Relationship Id="rId25" Type="http://schemas.openxmlformats.org/officeDocument/2006/relationships/image" Target="../media/image269.emf"/><Relationship Id="rId46" Type="http://schemas.openxmlformats.org/officeDocument/2006/relationships/customXml" Target="../ink/ink254.xml"/><Relationship Id="rId67" Type="http://schemas.openxmlformats.org/officeDocument/2006/relationships/image" Target="../media/image290.emf"/><Relationship Id="rId116" Type="http://schemas.openxmlformats.org/officeDocument/2006/relationships/customXml" Target="../ink/ink289.xml"/><Relationship Id="rId20" Type="http://schemas.openxmlformats.org/officeDocument/2006/relationships/customXml" Target="../ink/ink241.xml"/><Relationship Id="rId41" Type="http://schemas.openxmlformats.org/officeDocument/2006/relationships/image" Target="../media/image277.emf"/><Relationship Id="rId62" Type="http://schemas.openxmlformats.org/officeDocument/2006/relationships/customXml" Target="../ink/ink262.xml"/><Relationship Id="rId83" Type="http://schemas.openxmlformats.org/officeDocument/2006/relationships/image" Target="../media/image298.emf"/><Relationship Id="rId88" Type="http://schemas.openxmlformats.org/officeDocument/2006/relationships/customXml" Target="../ink/ink275.xml"/><Relationship Id="rId111" Type="http://schemas.openxmlformats.org/officeDocument/2006/relationships/image" Target="../media/image312.emf"/><Relationship Id="rId15" Type="http://schemas.openxmlformats.org/officeDocument/2006/relationships/image" Target="../media/image264.emf"/><Relationship Id="rId36" Type="http://schemas.openxmlformats.org/officeDocument/2006/relationships/customXml" Target="../ink/ink249.xml"/><Relationship Id="rId57" Type="http://schemas.openxmlformats.org/officeDocument/2006/relationships/image" Target="../media/image285.emf"/><Relationship Id="rId106" Type="http://schemas.openxmlformats.org/officeDocument/2006/relationships/customXml" Target="../ink/ink284.xml"/></Relationships>
</file>

<file path=ppt/slides/_rels/slide32.xml.rels><?xml version="1.0" encoding="UTF-8" standalone="yes"?>
<Relationships xmlns="http://schemas.openxmlformats.org/package/2006/relationships"><Relationship Id="rId26" Type="http://schemas.openxmlformats.org/officeDocument/2006/relationships/customXml" Target="../ink/ink302.xml"/><Relationship Id="rId21" Type="http://schemas.openxmlformats.org/officeDocument/2006/relationships/image" Target="../media/image267.emf"/><Relationship Id="rId42" Type="http://schemas.openxmlformats.org/officeDocument/2006/relationships/customXml" Target="../ink/ink310.xml"/><Relationship Id="rId47" Type="http://schemas.openxmlformats.org/officeDocument/2006/relationships/image" Target="../media/image280.emf"/><Relationship Id="rId63" Type="http://schemas.openxmlformats.org/officeDocument/2006/relationships/image" Target="../media/image288.emf"/><Relationship Id="rId68" Type="http://schemas.openxmlformats.org/officeDocument/2006/relationships/customXml" Target="../ink/ink323.xml"/><Relationship Id="rId16" Type="http://schemas.openxmlformats.org/officeDocument/2006/relationships/customXml" Target="../ink/ink297.xml"/><Relationship Id="rId11" Type="http://schemas.openxmlformats.org/officeDocument/2006/relationships/image" Target="../media/image262.emf"/><Relationship Id="rId32" Type="http://schemas.openxmlformats.org/officeDocument/2006/relationships/customXml" Target="../ink/ink305.xml"/><Relationship Id="rId37" Type="http://schemas.openxmlformats.org/officeDocument/2006/relationships/image" Target="../media/image275.emf"/><Relationship Id="rId53" Type="http://schemas.openxmlformats.org/officeDocument/2006/relationships/image" Target="../media/image283.emf"/><Relationship Id="rId58" Type="http://schemas.openxmlformats.org/officeDocument/2006/relationships/customXml" Target="../ink/ink318.xml"/><Relationship Id="rId74" Type="http://schemas.openxmlformats.org/officeDocument/2006/relationships/customXml" Target="../ink/ink326.xml"/><Relationship Id="rId79" Type="http://schemas.openxmlformats.org/officeDocument/2006/relationships/image" Target="../media/image320.emf"/><Relationship Id="rId5" Type="http://schemas.openxmlformats.org/officeDocument/2006/relationships/image" Target="../media/image259.emf"/><Relationship Id="rId61" Type="http://schemas.openxmlformats.org/officeDocument/2006/relationships/image" Target="../media/image287.emf"/><Relationship Id="rId82" Type="http://schemas.openxmlformats.org/officeDocument/2006/relationships/customXml" Target="../ink/ink330.xml"/><Relationship Id="rId19" Type="http://schemas.openxmlformats.org/officeDocument/2006/relationships/image" Target="../media/image266.emf"/><Relationship Id="rId14" Type="http://schemas.openxmlformats.org/officeDocument/2006/relationships/customXml" Target="../ink/ink296.xml"/><Relationship Id="rId22" Type="http://schemas.openxmlformats.org/officeDocument/2006/relationships/customXml" Target="../ink/ink300.xml"/><Relationship Id="rId27" Type="http://schemas.openxmlformats.org/officeDocument/2006/relationships/image" Target="../media/image270.emf"/><Relationship Id="rId30" Type="http://schemas.openxmlformats.org/officeDocument/2006/relationships/customXml" Target="../ink/ink304.xml"/><Relationship Id="rId35" Type="http://schemas.openxmlformats.org/officeDocument/2006/relationships/image" Target="../media/image274.emf"/><Relationship Id="rId43" Type="http://schemas.openxmlformats.org/officeDocument/2006/relationships/image" Target="../media/image278.emf"/><Relationship Id="rId48" Type="http://schemas.openxmlformats.org/officeDocument/2006/relationships/customXml" Target="../ink/ink313.xml"/><Relationship Id="rId56" Type="http://schemas.openxmlformats.org/officeDocument/2006/relationships/customXml" Target="../ink/ink317.xml"/><Relationship Id="rId64" Type="http://schemas.openxmlformats.org/officeDocument/2006/relationships/customXml" Target="../ink/ink321.xml"/><Relationship Id="rId69" Type="http://schemas.openxmlformats.org/officeDocument/2006/relationships/image" Target="../media/image291.emf"/><Relationship Id="rId77" Type="http://schemas.openxmlformats.org/officeDocument/2006/relationships/image" Target="../media/image319.emf"/><Relationship Id="rId8" Type="http://schemas.openxmlformats.org/officeDocument/2006/relationships/customXml" Target="../ink/ink293.xml"/><Relationship Id="rId51" Type="http://schemas.openxmlformats.org/officeDocument/2006/relationships/image" Target="../media/image282.emf"/><Relationship Id="rId72" Type="http://schemas.openxmlformats.org/officeDocument/2006/relationships/customXml" Target="../ink/ink325.xml"/><Relationship Id="rId80" Type="http://schemas.openxmlformats.org/officeDocument/2006/relationships/customXml" Target="../ink/ink329.xml"/><Relationship Id="rId3" Type="http://schemas.openxmlformats.org/officeDocument/2006/relationships/image" Target="../media/image258.emf"/><Relationship Id="rId12" Type="http://schemas.openxmlformats.org/officeDocument/2006/relationships/customXml" Target="../ink/ink295.xml"/><Relationship Id="rId17" Type="http://schemas.openxmlformats.org/officeDocument/2006/relationships/image" Target="../media/image265.emf"/><Relationship Id="rId25" Type="http://schemas.openxmlformats.org/officeDocument/2006/relationships/image" Target="../media/image269.emf"/><Relationship Id="rId33" Type="http://schemas.openxmlformats.org/officeDocument/2006/relationships/image" Target="../media/image273.emf"/><Relationship Id="rId38" Type="http://schemas.openxmlformats.org/officeDocument/2006/relationships/customXml" Target="../ink/ink308.xml"/><Relationship Id="rId46" Type="http://schemas.openxmlformats.org/officeDocument/2006/relationships/customXml" Target="../ink/ink312.xml"/><Relationship Id="rId59" Type="http://schemas.openxmlformats.org/officeDocument/2006/relationships/image" Target="../media/image286.emf"/><Relationship Id="rId67" Type="http://schemas.openxmlformats.org/officeDocument/2006/relationships/image" Target="../media/image290.emf"/><Relationship Id="rId20" Type="http://schemas.openxmlformats.org/officeDocument/2006/relationships/customXml" Target="../ink/ink299.xml"/><Relationship Id="rId41" Type="http://schemas.openxmlformats.org/officeDocument/2006/relationships/image" Target="../media/image277.emf"/><Relationship Id="rId54" Type="http://schemas.openxmlformats.org/officeDocument/2006/relationships/customXml" Target="../ink/ink316.xml"/><Relationship Id="rId62" Type="http://schemas.openxmlformats.org/officeDocument/2006/relationships/customXml" Target="../ink/ink320.xml"/><Relationship Id="rId70" Type="http://schemas.openxmlformats.org/officeDocument/2006/relationships/customXml" Target="../ink/ink324.xml"/><Relationship Id="rId75" Type="http://schemas.openxmlformats.org/officeDocument/2006/relationships/image" Target="../media/image318.emf"/><Relationship Id="rId83" Type="http://schemas.openxmlformats.org/officeDocument/2006/relationships/image" Target="../media/image322.emf"/><Relationship Id="rId1" Type="http://schemas.openxmlformats.org/officeDocument/2006/relationships/slideLayout" Target="../slideLayouts/slideLayout26.xml"/><Relationship Id="rId6" Type="http://schemas.openxmlformats.org/officeDocument/2006/relationships/customXml" Target="../ink/ink292.xml"/><Relationship Id="rId15" Type="http://schemas.openxmlformats.org/officeDocument/2006/relationships/image" Target="../media/image264.emf"/><Relationship Id="rId23" Type="http://schemas.openxmlformats.org/officeDocument/2006/relationships/image" Target="../media/image268.emf"/><Relationship Id="rId28" Type="http://schemas.openxmlformats.org/officeDocument/2006/relationships/customXml" Target="../ink/ink303.xml"/><Relationship Id="rId36" Type="http://schemas.openxmlformats.org/officeDocument/2006/relationships/customXml" Target="../ink/ink307.xml"/><Relationship Id="rId49" Type="http://schemas.openxmlformats.org/officeDocument/2006/relationships/image" Target="../media/image281.emf"/><Relationship Id="rId57" Type="http://schemas.openxmlformats.org/officeDocument/2006/relationships/image" Target="../media/image285.emf"/><Relationship Id="rId10" Type="http://schemas.openxmlformats.org/officeDocument/2006/relationships/customXml" Target="../ink/ink294.xml"/><Relationship Id="rId31" Type="http://schemas.openxmlformats.org/officeDocument/2006/relationships/image" Target="../media/image272.emf"/><Relationship Id="rId44" Type="http://schemas.openxmlformats.org/officeDocument/2006/relationships/customXml" Target="../ink/ink311.xml"/><Relationship Id="rId52" Type="http://schemas.openxmlformats.org/officeDocument/2006/relationships/customXml" Target="../ink/ink315.xml"/><Relationship Id="rId60" Type="http://schemas.openxmlformats.org/officeDocument/2006/relationships/customXml" Target="../ink/ink319.xml"/><Relationship Id="rId65" Type="http://schemas.openxmlformats.org/officeDocument/2006/relationships/image" Target="../media/image289.emf"/><Relationship Id="rId73" Type="http://schemas.openxmlformats.org/officeDocument/2006/relationships/image" Target="../media/image317.emf"/><Relationship Id="rId78" Type="http://schemas.openxmlformats.org/officeDocument/2006/relationships/customXml" Target="../ink/ink328.xml"/><Relationship Id="rId81" Type="http://schemas.openxmlformats.org/officeDocument/2006/relationships/image" Target="../media/image321.emf"/><Relationship Id="rId4" Type="http://schemas.openxmlformats.org/officeDocument/2006/relationships/customXml" Target="../ink/ink291.xml"/><Relationship Id="rId9" Type="http://schemas.openxmlformats.org/officeDocument/2006/relationships/image" Target="../media/image261.emf"/><Relationship Id="rId13" Type="http://schemas.openxmlformats.org/officeDocument/2006/relationships/image" Target="../media/image263.emf"/><Relationship Id="rId18" Type="http://schemas.openxmlformats.org/officeDocument/2006/relationships/customXml" Target="../ink/ink298.xml"/><Relationship Id="rId39" Type="http://schemas.openxmlformats.org/officeDocument/2006/relationships/image" Target="../media/image276.emf"/><Relationship Id="rId34" Type="http://schemas.openxmlformats.org/officeDocument/2006/relationships/customXml" Target="../ink/ink306.xml"/><Relationship Id="rId50" Type="http://schemas.openxmlformats.org/officeDocument/2006/relationships/customXml" Target="../ink/ink314.xml"/><Relationship Id="rId55" Type="http://schemas.openxmlformats.org/officeDocument/2006/relationships/image" Target="../media/image284.emf"/><Relationship Id="rId76" Type="http://schemas.openxmlformats.org/officeDocument/2006/relationships/customXml" Target="../ink/ink327.xml"/><Relationship Id="rId7" Type="http://schemas.openxmlformats.org/officeDocument/2006/relationships/image" Target="../media/image260.emf"/><Relationship Id="rId71" Type="http://schemas.openxmlformats.org/officeDocument/2006/relationships/image" Target="../media/image316.emf"/><Relationship Id="rId2" Type="http://schemas.openxmlformats.org/officeDocument/2006/relationships/customXml" Target="../ink/ink290.xml"/><Relationship Id="rId29" Type="http://schemas.openxmlformats.org/officeDocument/2006/relationships/image" Target="../media/image271.emf"/><Relationship Id="rId24" Type="http://schemas.openxmlformats.org/officeDocument/2006/relationships/customXml" Target="../ink/ink301.xml"/><Relationship Id="rId40" Type="http://schemas.openxmlformats.org/officeDocument/2006/relationships/customXml" Target="../ink/ink309.xml"/><Relationship Id="rId45" Type="http://schemas.openxmlformats.org/officeDocument/2006/relationships/image" Target="../media/image279.emf"/><Relationship Id="rId66" Type="http://schemas.openxmlformats.org/officeDocument/2006/relationships/customXml" Target="../ink/ink322.xml"/></Relationships>
</file>

<file path=ppt/slides/_rels/slide33.xml.rels><?xml version="1.0" encoding="UTF-8" standalone="yes"?>
<Relationships xmlns="http://schemas.openxmlformats.org/package/2006/relationships"><Relationship Id="rId26" Type="http://schemas.openxmlformats.org/officeDocument/2006/relationships/customXml" Target="../ink/ink343.xml"/><Relationship Id="rId21" Type="http://schemas.openxmlformats.org/officeDocument/2006/relationships/image" Target="../media/image267.emf"/><Relationship Id="rId42" Type="http://schemas.openxmlformats.org/officeDocument/2006/relationships/customXml" Target="../ink/ink351.xml"/><Relationship Id="rId47" Type="http://schemas.openxmlformats.org/officeDocument/2006/relationships/image" Target="../media/image282.emf"/><Relationship Id="rId63" Type="http://schemas.openxmlformats.org/officeDocument/2006/relationships/image" Target="../media/image324.emf"/><Relationship Id="rId68" Type="http://schemas.openxmlformats.org/officeDocument/2006/relationships/customXml" Target="../ink/ink364.xml"/><Relationship Id="rId84" Type="http://schemas.openxmlformats.org/officeDocument/2006/relationships/customXml" Target="../ink/ink372.xml"/><Relationship Id="rId89" Type="http://schemas.openxmlformats.org/officeDocument/2006/relationships/image" Target="../media/image337.emf"/><Relationship Id="rId16" Type="http://schemas.openxmlformats.org/officeDocument/2006/relationships/customXml" Target="../ink/ink338.xml"/><Relationship Id="rId11" Type="http://schemas.openxmlformats.org/officeDocument/2006/relationships/image" Target="../media/image262.emf"/><Relationship Id="rId32" Type="http://schemas.openxmlformats.org/officeDocument/2006/relationships/customXml" Target="../ink/ink346.xml"/><Relationship Id="rId37" Type="http://schemas.openxmlformats.org/officeDocument/2006/relationships/image" Target="../media/image277.emf"/><Relationship Id="rId53" Type="http://schemas.openxmlformats.org/officeDocument/2006/relationships/image" Target="../media/image285.emf"/><Relationship Id="rId58" Type="http://schemas.openxmlformats.org/officeDocument/2006/relationships/customXml" Target="../ink/ink359.xml"/><Relationship Id="rId74" Type="http://schemas.openxmlformats.org/officeDocument/2006/relationships/customXml" Target="../ink/ink367.xml"/><Relationship Id="rId79" Type="http://schemas.openxmlformats.org/officeDocument/2006/relationships/image" Target="../media/image332.emf"/><Relationship Id="rId5" Type="http://schemas.openxmlformats.org/officeDocument/2006/relationships/image" Target="../media/image259.emf"/><Relationship Id="rId90" Type="http://schemas.openxmlformats.org/officeDocument/2006/relationships/customXml" Target="../ink/ink375.xml"/><Relationship Id="rId14" Type="http://schemas.openxmlformats.org/officeDocument/2006/relationships/customXml" Target="../ink/ink337.xml"/><Relationship Id="rId22" Type="http://schemas.openxmlformats.org/officeDocument/2006/relationships/customXml" Target="../ink/ink341.xml"/><Relationship Id="rId27" Type="http://schemas.openxmlformats.org/officeDocument/2006/relationships/image" Target="../media/image270.emf"/><Relationship Id="rId30" Type="http://schemas.openxmlformats.org/officeDocument/2006/relationships/customXml" Target="../ink/ink345.xml"/><Relationship Id="rId35" Type="http://schemas.openxmlformats.org/officeDocument/2006/relationships/image" Target="../media/image276.emf"/><Relationship Id="rId43" Type="http://schemas.openxmlformats.org/officeDocument/2006/relationships/image" Target="../media/image280.emf"/><Relationship Id="rId48" Type="http://schemas.openxmlformats.org/officeDocument/2006/relationships/customXml" Target="../ink/ink354.xml"/><Relationship Id="rId56" Type="http://schemas.openxmlformats.org/officeDocument/2006/relationships/customXml" Target="../ink/ink358.xml"/><Relationship Id="rId64" Type="http://schemas.openxmlformats.org/officeDocument/2006/relationships/customXml" Target="../ink/ink362.xml"/><Relationship Id="rId69" Type="http://schemas.openxmlformats.org/officeDocument/2006/relationships/image" Target="../media/image327.emf"/><Relationship Id="rId77" Type="http://schemas.openxmlformats.org/officeDocument/2006/relationships/image" Target="../media/image331.emf"/><Relationship Id="rId8" Type="http://schemas.openxmlformats.org/officeDocument/2006/relationships/customXml" Target="../ink/ink334.xml"/><Relationship Id="rId51" Type="http://schemas.openxmlformats.org/officeDocument/2006/relationships/image" Target="../media/image284.emf"/><Relationship Id="rId72" Type="http://schemas.openxmlformats.org/officeDocument/2006/relationships/customXml" Target="../ink/ink366.xml"/><Relationship Id="rId80" Type="http://schemas.openxmlformats.org/officeDocument/2006/relationships/customXml" Target="../ink/ink370.xml"/><Relationship Id="rId85" Type="http://schemas.openxmlformats.org/officeDocument/2006/relationships/image" Target="../media/image335.emf"/><Relationship Id="rId3" Type="http://schemas.openxmlformats.org/officeDocument/2006/relationships/image" Target="../media/image258.emf"/><Relationship Id="rId12" Type="http://schemas.openxmlformats.org/officeDocument/2006/relationships/customXml" Target="../ink/ink336.xml"/><Relationship Id="rId17" Type="http://schemas.openxmlformats.org/officeDocument/2006/relationships/image" Target="../media/image265.emf"/><Relationship Id="rId25" Type="http://schemas.openxmlformats.org/officeDocument/2006/relationships/image" Target="../media/image269.emf"/><Relationship Id="rId33" Type="http://schemas.openxmlformats.org/officeDocument/2006/relationships/image" Target="../media/image275.emf"/><Relationship Id="rId38" Type="http://schemas.openxmlformats.org/officeDocument/2006/relationships/customXml" Target="../ink/ink349.xml"/><Relationship Id="rId46" Type="http://schemas.openxmlformats.org/officeDocument/2006/relationships/customXml" Target="../ink/ink353.xml"/><Relationship Id="rId59" Type="http://schemas.openxmlformats.org/officeDocument/2006/relationships/image" Target="../media/image317.emf"/><Relationship Id="rId67" Type="http://schemas.openxmlformats.org/officeDocument/2006/relationships/image" Target="../media/image326.emf"/><Relationship Id="rId20" Type="http://schemas.openxmlformats.org/officeDocument/2006/relationships/customXml" Target="../ink/ink340.xml"/><Relationship Id="rId41" Type="http://schemas.openxmlformats.org/officeDocument/2006/relationships/image" Target="../media/image279.emf"/><Relationship Id="rId54" Type="http://schemas.openxmlformats.org/officeDocument/2006/relationships/customXml" Target="../ink/ink357.xml"/><Relationship Id="rId62" Type="http://schemas.openxmlformats.org/officeDocument/2006/relationships/customXml" Target="../ink/ink361.xml"/><Relationship Id="rId70" Type="http://schemas.openxmlformats.org/officeDocument/2006/relationships/customXml" Target="../ink/ink365.xml"/><Relationship Id="rId75" Type="http://schemas.openxmlformats.org/officeDocument/2006/relationships/image" Target="../media/image330.emf"/><Relationship Id="rId83" Type="http://schemas.openxmlformats.org/officeDocument/2006/relationships/image" Target="../media/image334.emf"/><Relationship Id="rId88" Type="http://schemas.openxmlformats.org/officeDocument/2006/relationships/customXml" Target="../ink/ink374.xml"/><Relationship Id="rId91" Type="http://schemas.openxmlformats.org/officeDocument/2006/relationships/image" Target="../media/image338.emf"/><Relationship Id="rId1" Type="http://schemas.openxmlformats.org/officeDocument/2006/relationships/slideLayout" Target="../slideLayouts/slideLayout26.xml"/><Relationship Id="rId6" Type="http://schemas.openxmlformats.org/officeDocument/2006/relationships/customXml" Target="../ink/ink333.xml"/><Relationship Id="rId15" Type="http://schemas.openxmlformats.org/officeDocument/2006/relationships/image" Target="../media/image264.emf"/><Relationship Id="rId23" Type="http://schemas.openxmlformats.org/officeDocument/2006/relationships/image" Target="../media/image268.emf"/><Relationship Id="rId28" Type="http://schemas.openxmlformats.org/officeDocument/2006/relationships/customXml" Target="../ink/ink344.xml"/><Relationship Id="rId36" Type="http://schemas.openxmlformats.org/officeDocument/2006/relationships/customXml" Target="../ink/ink348.xml"/><Relationship Id="rId49" Type="http://schemas.openxmlformats.org/officeDocument/2006/relationships/image" Target="../media/image283.emf"/><Relationship Id="rId57" Type="http://schemas.openxmlformats.org/officeDocument/2006/relationships/image" Target="../media/image316.emf"/><Relationship Id="rId10" Type="http://schemas.openxmlformats.org/officeDocument/2006/relationships/customXml" Target="../ink/ink335.xml"/><Relationship Id="rId31" Type="http://schemas.openxmlformats.org/officeDocument/2006/relationships/image" Target="../media/image272.emf"/><Relationship Id="rId44" Type="http://schemas.openxmlformats.org/officeDocument/2006/relationships/customXml" Target="../ink/ink352.xml"/><Relationship Id="rId52" Type="http://schemas.openxmlformats.org/officeDocument/2006/relationships/customXml" Target="../ink/ink356.xml"/><Relationship Id="rId60" Type="http://schemas.openxmlformats.org/officeDocument/2006/relationships/customXml" Target="../ink/ink360.xml"/><Relationship Id="rId65" Type="http://schemas.openxmlformats.org/officeDocument/2006/relationships/image" Target="../media/image325.emf"/><Relationship Id="rId73" Type="http://schemas.openxmlformats.org/officeDocument/2006/relationships/image" Target="../media/image329.emf"/><Relationship Id="rId78" Type="http://schemas.openxmlformats.org/officeDocument/2006/relationships/customXml" Target="../ink/ink369.xml"/><Relationship Id="rId81" Type="http://schemas.openxmlformats.org/officeDocument/2006/relationships/image" Target="../media/image333.emf"/><Relationship Id="rId86" Type="http://schemas.openxmlformats.org/officeDocument/2006/relationships/customXml" Target="../ink/ink373.xml"/><Relationship Id="rId4" Type="http://schemas.openxmlformats.org/officeDocument/2006/relationships/customXml" Target="../ink/ink332.xml"/><Relationship Id="rId9" Type="http://schemas.openxmlformats.org/officeDocument/2006/relationships/image" Target="../media/image261.emf"/><Relationship Id="rId13" Type="http://schemas.openxmlformats.org/officeDocument/2006/relationships/image" Target="../media/image263.emf"/><Relationship Id="rId18" Type="http://schemas.openxmlformats.org/officeDocument/2006/relationships/customXml" Target="../ink/ink339.xml"/><Relationship Id="rId39" Type="http://schemas.openxmlformats.org/officeDocument/2006/relationships/image" Target="../media/image278.emf"/><Relationship Id="rId34" Type="http://schemas.openxmlformats.org/officeDocument/2006/relationships/customXml" Target="../ink/ink347.xml"/><Relationship Id="rId50" Type="http://schemas.openxmlformats.org/officeDocument/2006/relationships/customXml" Target="../ink/ink355.xml"/><Relationship Id="rId55" Type="http://schemas.openxmlformats.org/officeDocument/2006/relationships/image" Target="../media/image286.emf"/><Relationship Id="rId76" Type="http://schemas.openxmlformats.org/officeDocument/2006/relationships/customXml" Target="../ink/ink368.xml"/><Relationship Id="rId7" Type="http://schemas.openxmlformats.org/officeDocument/2006/relationships/image" Target="../media/image260.emf"/><Relationship Id="rId71" Type="http://schemas.openxmlformats.org/officeDocument/2006/relationships/image" Target="../media/image328.emf"/><Relationship Id="rId2" Type="http://schemas.openxmlformats.org/officeDocument/2006/relationships/customXml" Target="../ink/ink331.xml"/><Relationship Id="rId29" Type="http://schemas.openxmlformats.org/officeDocument/2006/relationships/image" Target="../media/image271.emf"/><Relationship Id="rId24" Type="http://schemas.openxmlformats.org/officeDocument/2006/relationships/customXml" Target="../ink/ink342.xml"/><Relationship Id="rId40" Type="http://schemas.openxmlformats.org/officeDocument/2006/relationships/customXml" Target="../ink/ink350.xml"/><Relationship Id="rId45" Type="http://schemas.openxmlformats.org/officeDocument/2006/relationships/image" Target="../media/image281.emf"/><Relationship Id="rId66" Type="http://schemas.openxmlformats.org/officeDocument/2006/relationships/customXml" Target="../ink/ink363.xml"/><Relationship Id="rId87" Type="http://schemas.openxmlformats.org/officeDocument/2006/relationships/image" Target="../media/image336.emf"/><Relationship Id="rId61" Type="http://schemas.openxmlformats.org/officeDocument/2006/relationships/image" Target="../media/image323.emf"/><Relationship Id="rId82" Type="http://schemas.openxmlformats.org/officeDocument/2006/relationships/customXml" Target="../ink/ink371.xml"/><Relationship Id="rId19" Type="http://schemas.openxmlformats.org/officeDocument/2006/relationships/image" Target="../media/image266.emf"/></Relationships>
</file>

<file path=ppt/slides/_rels/slide34.xml.rels><?xml version="1.0" encoding="UTF-8" standalone="yes"?>
<Relationships xmlns="http://schemas.openxmlformats.org/package/2006/relationships"><Relationship Id="rId13" Type="http://schemas.openxmlformats.org/officeDocument/2006/relationships/image" Target="../media/image263.emf"/><Relationship Id="rId18" Type="http://schemas.openxmlformats.org/officeDocument/2006/relationships/customXml" Target="../ink/ink384.xml"/><Relationship Id="rId26" Type="http://schemas.openxmlformats.org/officeDocument/2006/relationships/customXml" Target="../ink/ink388.xml"/><Relationship Id="rId39" Type="http://schemas.openxmlformats.org/officeDocument/2006/relationships/image" Target="../media/image349.emf"/><Relationship Id="rId21" Type="http://schemas.openxmlformats.org/officeDocument/2006/relationships/image" Target="../media/image340.emf"/><Relationship Id="rId34" Type="http://schemas.openxmlformats.org/officeDocument/2006/relationships/customXml" Target="../ink/ink392.xml"/><Relationship Id="rId42" Type="http://schemas.openxmlformats.org/officeDocument/2006/relationships/customXml" Target="../ink/ink396.xml"/><Relationship Id="rId47" Type="http://schemas.openxmlformats.org/officeDocument/2006/relationships/image" Target="../media/image353.emf"/><Relationship Id="rId50" Type="http://schemas.openxmlformats.org/officeDocument/2006/relationships/customXml" Target="../ink/ink400.xml"/><Relationship Id="rId55" Type="http://schemas.openxmlformats.org/officeDocument/2006/relationships/image" Target="../media/image357.emf"/><Relationship Id="rId63" Type="http://schemas.openxmlformats.org/officeDocument/2006/relationships/image" Target="../media/image361.emf"/><Relationship Id="rId7" Type="http://schemas.openxmlformats.org/officeDocument/2006/relationships/image" Target="../media/image260.emf"/><Relationship Id="rId2" Type="http://schemas.openxmlformats.org/officeDocument/2006/relationships/customXml" Target="../ink/ink376.xml"/><Relationship Id="rId16" Type="http://schemas.openxmlformats.org/officeDocument/2006/relationships/customXml" Target="../ink/ink383.xml"/><Relationship Id="rId29" Type="http://schemas.openxmlformats.org/officeDocument/2006/relationships/image" Target="../media/image344.emf"/><Relationship Id="rId11" Type="http://schemas.openxmlformats.org/officeDocument/2006/relationships/image" Target="../media/image262.emf"/><Relationship Id="rId24" Type="http://schemas.openxmlformats.org/officeDocument/2006/relationships/customXml" Target="../ink/ink387.xml"/><Relationship Id="rId32" Type="http://schemas.openxmlformats.org/officeDocument/2006/relationships/customXml" Target="../ink/ink391.xml"/><Relationship Id="rId37" Type="http://schemas.openxmlformats.org/officeDocument/2006/relationships/image" Target="../media/image348.emf"/><Relationship Id="rId40" Type="http://schemas.openxmlformats.org/officeDocument/2006/relationships/customXml" Target="../ink/ink395.xml"/><Relationship Id="rId45" Type="http://schemas.openxmlformats.org/officeDocument/2006/relationships/image" Target="../media/image352.emf"/><Relationship Id="rId53" Type="http://schemas.openxmlformats.org/officeDocument/2006/relationships/image" Target="../media/image356.emf"/><Relationship Id="rId58" Type="http://schemas.openxmlformats.org/officeDocument/2006/relationships/customXml" Target="../ink/ink404.xml"/><Relationship Id="rId5" Type="http://schemas.openxmlformats.org/officeDocument/2006/relationships/image" Target="../media/image259.emf"/><Relationship Id="rId61" Type="http://schemas.openxmlformats.org/officeDocument/2006/relationships/image" Target="../media/image360.emf"/><Relationship Id="rId19" Type="http://schemas.openxmlformats.org/officeDocument/2006/relationships/image" Target="../media/image339.emf"/><Relationship Id="rId14" Type="http://schemas.openxmlformats.org/officeDocument/2006/relationships/customXml" Target="../ink/ink382.xml"/><Relationship Id="rId22" Type="http://schemas.openxmlformats.org/officeDocument/2006/relationships/customXml" Target="../ink/ink386.xml"/><Relationship Id="rId27" Type="http://schemas.openxmlformats.org/officeDocument/2006/relationships/image" Target="../media/image343.emf"/><Relationship Id="rId30" Type="http://schemas.openxmlformats.org/officeDocument/2006/relationships/customXml" Target="../ink/ink390.xml"/><Relationship Id="rId35" Type="http://schemas.openxmlformats.org/officeDocument/2006/relationships/image" Target="../media/image347.emf"/><Relationship Id="rId43" Type="http://schemas.openxmlformats.org/officeDocument/2006/relationships/image" Target="../media/image351.emf"/><Relationship Id="rId48" Type="http://schemas.openxmlformats.org/officeDocument/2006/relationships/customXml" Target="../ink/ink399.xml"/><Relationship Id="rId56" Type="http://schemas.openxmlformats.org/officeDocument/2006/relationships/customXml" Target="../ink/ink403.xml"/><Relationship Id="rId8" Type="http://schemas.openxmlformats.org/officeDocument/2006/relationships/customXml" Target="../ink/ink379.xml"/><Relationship Id="rId51" Type="http://schemas.openxmlformats.org/officeDocument/2006/relationships/image" Target="../media/image355.emf"/><Relationship Id="rId3" Type="http://schemas.openxmlformats.org/officeDocument/2006/relationships/image" Target="../media/image258.emf"/><Relationship Id="rId12" Type="http://schemas.openxmlformats.org/officeDocument/2006/relationships/customXml" Target="../ink/ink381.xml"/><Relationship Id="rId17" Type="http://schemas.openxmlformats.org/officeDocument/2006/relationships/image" Target="../media/image317.emf"/><Relationship Id="rId25" Type="http://schemas.openxmlformats.org/officeDocument/2006/relationships/image" Target="../media/image342.emf"/><Relationship Id="rId33" Type="http://schemas.openxmlformats.org/officeDocument/2006/relationships/image" Target="../media/image346.emf"/><Relationship Id="rId38" Type="http://schemas.openxmlformats.org/officeDocument/2006/relationships/customXml" Target="../ink/ink394.xml"/><Relationship Id="rId46" Type="http://schemas.openxmlformats.org/officeDocument/2006/relationships/customXml" Target="../ink/ink398.xml"/><Relationship Id="rId59" Type="http://schemas.openxmlformats.org/officeDocument/2006/relationships/image" Target="../media/image359.emf"/><Relationship Id="rId20" Type="http://schemas.openxmlformats.org/officeDocument/2006/relationships/customXml" Target="../ink/ink385.xml"/><Relationship Id="rId41" Type="http://schemas.openxmlformats.org/officeDocument/2006/relationships/image" Target="../media/image350.emf"/><Relationship Id="rId54" Type="http://schemas.openxmlformats.org/officeDocument/2006/relationships/customXml" Target="../ink/ink402.xml"/><Relationship Id="rId62" Type="http://schemas.openxmlformats.org/officeDocument/2006/relationships/customXml" Target="../ink/ink406.xml"/><Relationship Id="rId1" Type="http://schemas.openxmlformats.org/officeDocument/2006/relationships/slideLayout" Target="../slideLayouts/slideLayout26.xml"/><Relationship Id="rId6" Type="http://schemas.openxmlformats.org/officeDocument/2006/relationships/customXml" Target="../ink/ink378.xml"/><Relationship Id="rId15" Type="http://schemas.openxmlformats.org/officeDocument/2006/relationships/image" Target="../media/image264.emf"/><Relationship Id="rId23" Type="http://schemas.openxmlformats.org/officeDocument/2006/relationships/image" Target="../media/image341.emf"/><Relationship Id="rId28" Type="http://schemas.openxmlformats.org/officeDocument/2006/relationships/customXml" Target="../ink/ink389.xml"/><Relationship Id="rId36" Type="http://schemas.openxmlformats.org/officeDocument/2006/relationships/customXml" Target="../ink/ink393.xml"/><Relationship Id="rId49" Type="http://schemas.openxmlformats.org/officeDocument/2006/relationships/image" Target="../media/image354.emf"/><Relationship Id="rId57" Type="http://schemas.openxmlformats.org/officeDocument/2006/relationships/image" Target="../media/image358.emf"/><Relationship Id="rId10" Type="http://schemas.openxmlformats.org/officeDocument/2006/relationships/customXml" Target="../ink/ink380.xml"/><Relationship Id="rId31" Type="http://schemas.openxmlformats.org/officeDocument/2006/relationships/image" Target="../media/image345.emf"/><Relationship Id="rId44" Type="http://schemas.openxmlformats.org/officeDocument/2006/relationships/customXml" Target="../ink/ink397.xml"/><Relationship Id="rId52" Type="http://schemas.openxmlformats.org/officeDocument/2006/relationships/customXml" Target="../ink/ink401.xml"/><Relationship Id="rId60" Type="http://schemas.openxmlformats.org/officeDocument/2006/relationships/customXml" Target="../ink/ink405.xml"/><Relationship Id="rId4" Type="http://schemas.openxmlformats.org/officeDocument/2006/relationships/customXml" Target="../ink/ink377.xml"/><Relationship Id="rId9" Type="http://schemas.openxmlformats.org/officeDocument/2006/relationships/image" Target="../media/image261.emf"/></Relationships>
</file>

<file path=ppt/slides/_rels/slide35.xml.rels><?xml version="1.0" encoding="UTF-8" standalone="yes"?>
<Relationships xmlns="http://schemas.openxmlformats.org/package/2006/relationships"><Relationship Id="rId117" Type="http://schemas.openxmlformats.org/officeDocument/2006/relationships/image" Target="../media/image222.emf"/><Relationship Id="rId21" Type="http://schemas.openxmlformats.org/officeDocument/2006/relationships/image" Target="../media/image174.emf"/><Relationship Id="rId42" Type="http://schemas.openxmlformats.org/officeDocument/2006/relationships/customXml" Target="../ink/ink427.xml"/><Relationship Id="rId63" Type="http://schemas.openxmlformats.org/officeDocument/2006/relationships/image" Target="../media/image195.emf"/><Relationship Id="rId84" Type="http://schemas.openxmlformats.org/officeDocument/2006/relationships/customXml" Target="../ink/ink448.xml"/><Relationship Id="rId138" Type="http://schemas.openxmlformats.org/officeDocument/2006/relationships/customXml" Target="../ink/ink475.xml"/><Relationship Id="rId159" Type="http://schemas.openxmlformats.org/officeDocument/2006/relationships/image" Target="../media/image243.emf"/><Relationship Id="rId170" Type="http://schemas.openxmlformats.org/officeDocument/2006/relationships/customXml" Target="../ink/ink491.xml"/><Relationship Id="rId107" Type="http://schemas.openxmlformats.org/officeDocument/2006/relationships/image" Target="../media/image217.emf"/><Relationship Id="rId11" Type="http://schemas.openxmlformats.org/officeDocument/2006/relationships/image" Target="../media/image169.emf"/><Relationship Id="rId32" Type="http://schemas.openxmlformats.org/officeDocument/2006/relationships/customXml" Target="../ink/ink422.xml"/><Relationship Id="rId53" Type="http://schemas.openxmlformats.org/officeDocument/2006/relationships/image" Target="../media/image190.emf"/><Relationship Id="rId74" Type="http://schemas.openxmlformats.org/officeDocument/2006/relationships/customXml" Target="../ink/ink443.xml"/><Relationship Id="rId128" Type="http://schemas.openxmlformats.org/officeDocument/2006/relationships/customXml" Target="../ink/ink470.xml"/><Relationship Id="rId149" Type="http://schemas.openxmlformats.org/officeDocument/2006/relationships/image" Target="../media/image238.emf"/><Relationship Id="rId5" Type="http://schemas.openxmlformats.org/officeDocument/2006/relationships/image" Target="../media/image166.emf"/><Relationship Id="rId95" Type="http://schemas.openxmlformats.org/officeDocument/2006/relationships/image" Target="../media/image211.emf"/><Relationship Id="rId160" Type="http://schemas.openxmlformats.org/officeDocument/2006/relationships/customXml" Target="../ink/ink486.xml"/><Relationship Id="rId181" Type="http://schemas.openxmlformats.org/officeDocument/2006/relationships/image" Target="../media/image254.emf"/><Relationship Id="rId22" Type="http://schemas.openxmlformats.org/officeDocument/2006/relationships/customXml" Target="../ink/ink417.xml"/><Relationship Id="rId43" Type="http://schemas.openxmlformats.org/officeDocument/2006/relationships/image" Target="../media/image185.emf"/><Relationship Id="rId64" Type="http://schemas.openxmlformats.org/officeDocument/2006/relationships/customXml" Target="../ink/ink438.xml"/><Relationship Id="rId118" Type="http://schemas.openxmlformats.org/officeDocument/2006/relationships/customXml" Target="../ink/ink465.xml"/><Relationship Id="rId139" Type="http://schemas.openxmlformats.org/officeDocument/2006/relationships/image" Target="../media/image233.emf"/><Relationship Id="rId85" Type="http://schemas.openxmlformats.org/officeDocument/2006/relationships/image" Target="../media/image206.emf"/><Relationship Id="rId150" Type="http://schemas.openxmlformats.org/officeDocument/2006/relationships/customXml" Target="../ink/ink481.xml"/><Relationship Id="rId171" Type="http://schemas.openxmlformats.org/officeDocument/2006/relationships/image" Target="../media/image249.emf"/><Relationship Id="rId12" Type="http://schemas.openxmlformats.org/officeDocument/2006/relationships/customXml" Target="../ink/ink412.xml"/><Relationship Id="rId33" Type="http://schemas.openxmlformats.org/officeDocument/2006/relationships/image" Target="../media/image180.emf"/><Relationship Id="rId108" Type="http://schemas.openxmlformats.org/officeDocument/2006/relationships/customXml" Target="../ink/ink460.xml"/><Relationship Id="rId129" Type="http://schemas.openxmlformats.org/officeDocument/2006/relationships/image" Target="../media/image228.emf"/><Relationship Id="rId54" Type="http://schemas.openxmlformats.org/officeDocument/2006/relationships/customXml" Target="../ink/ink433.xml"/><Relationship Id="rId75" Type="http://schemas.openxmlformats.org/officeDocument/2006/relationships/image" Target="../media/image201.emf"/><Relationship Id="rId96" Type="http://schemas.openxmlformats.org/officeDocument/2006/relationships/customXml" Target="../ink/ink454.xml"/><Relationship Id="rId140" Type="http://schemas.openxmlformats.org/officeDocument/2006/relationships/customXml" Target="../ink/ink476.xml"/><Relationship Id="rId161" Type="http://schemas.openxmlformats.org/officeDocument/2006/relationships/image" Target="../media/image244.emf"/><Relationship Id="rId182" Type="http://schemas.openxmlformats.org/officeDocument/2006/relationships/customXml" Target="../ink/ink497.xml"/><Relationship Id="rId6" Type="http://schemas.openxmlformats.org/officeDocument/2006/relationships/customXml" Target="../ink/ink409.xml"/><Relationship Id="rId23" Type="http://schemas.openxmlformats.org/officeDocument/2006/relationships/image" Target="../media/image175.emf"/><Relationship Id="rId119" Type="http://schemas.openxmlformats.org/officeDocument/2006/relationships/image" Target="../media/image223.emf"/><Relationship Id="rId44" Type="http://schemas.openxmlformats.org/officeDocument/2006/relationships/customXml" Target="../ink/ink428.xml"/><Relationship Id="rId65" Type="http://schemas.openxmlformats.org/officeDocument/2006/relationships/image" Target="../media/image196.emf"/><Relationship Id="rId86" Type="http://schemas.openxmlformats.org/officeDocument/2006/relationships/customXml" Target="../ink/ink449.xml"/><Relationship Id="rId130" Type="http://schemas.openxmlformats.org/officeDocument/2006/relationships/customXml" Target="../ink/ink471.xml"/><Relationship Id="rId151" Type="http://schemas.openxmlformats.org/officeDocument/2006/relationships/image" Target="../media/image239.emf"/><Relationship Id="rId172" Type="http://schemas.openxmlformats.org/officeDocument/2006/relationships/customXml" Target="../ink/ink492.xml"/><Relationship Id="rId13" Type="http://schemas.openxmlformats.org/officeDocument/2006/relationships/image" Target="../media/image170.emf"/><Relationship Id="rId18" Type="http://schemas.openxmlformats.org/officeDocument/2006/relationships/customXml" Target="../ink/ink415.xml"/><Relationship Id="rId39" Type="http://schemas.openxmlformats.org/officeDocument/2006/relationships/image" Target="../media/image183.emf"/><Relationship Id="rId109" Type="http://schemas.openxmlformats.org/officeDocument/2006/relationships/image" Target="../media/image218.emf"/><Relationship Id="rId34" Type="http://schemas.openxmlformats.org/officeDocument/2006/relationships/customXml" Target="../ink/ink423.xml"/><Relationship Id="rId50" Type="http://schemas.openxmlformats.org/officeDocument/2006/relationships/customXml" Target="../ink/ink431.xml"/><Relationship Id="rId55" Type="http://schemas.openxmlformats.org/officeDocument/2006/relationships/image" Target="../media/image191.emf"/><Relationship Id="rId76" Type="http://schemas.openxmlformats.org/officeDocument/2006/relationships/customXml" Target="../ink/ink444.xml"/><Relationship Id="rId97" Type="http://schemas.openxmlformats.org/officeDocument/2006/relationships/image" Target="../media/image212.emf"/><Relationship Id="rId104" Type="http://schemas.openxmlformats.org/officeDocument/2006/relationships/customXml" Target="../ink/ink458.xml"/><Relationship Id="rId120" Type="http://schemas.openxmlformats.org/officeDocument/2006/relationships/customXml" Target="../ink/ink466.xml"/><Relationship Id="rId125" Type="http://schemas.openxmlformats.org/officeDocument/2006/relationships/image" Target="../media/image226.emf"/><Relationship Id="rId141" Type="http://schemas.openxmlformats.org/officeDocument/2006/relationships/image" Target="../media/image234.emf"/><Relationship Id="rId146" Type="http://schemas.openxmlformats.org/officeDocument/2006/relationships/customXml" Target="../ink/ink479.xml"/><Relationship Id="rId167" Type="http://schemas.openxmlformats.org/officeDocument/2006/relationships/image" Target="../media/image247.emf"/><Relationship Id="rId7" Type="http://schemas.openxmlformats.org/officeDocument/2006/relationships/image" Target="../media/image167.emf"/><Relationship Id="rId71" Type="http://schemas.openxmlformats.org/officeDocument/2006/relationships/image" Target="../media/image199.emf"/><Relationship Id="rId92" Type="http://schemas.openxmlformats.org/officeDocument/2006/relationships/customXml" Target="../ink/ink452.xml"/><Relationship Id="rId162" Type="http://schemas.openxmlformats.org/officeDocument/2006/relationships/customXml" Target="../ink/ink487.xml"/><Relationship Id="rId183" Type="http://schemas.openxmlformats.org/officeDocument/2006/relationships/image" Target="../media/image255.emf"/><Relationship Id="rId2" Type="http://schemas.openxmlformats.org/officeDocument/2006/relationships/customXml" Target="../ink/ink407.xml"/><Relationship Id="rId29" Type="http://schemas.openxmlformats.org/officeDocument/2006/relationships/image" Target="../media/image178.emf"/><Relationship Id="rId24" Type="http://schemas.openxmlformats.org/officeDocument/2006/relationships/customXml" Target="../ink/ink418.xml"/><Relationship Id="rId40" Type="http://schemas.openxmlformats.org/officeDocument/2006/relationships/customXml" Target="../ink/ink426.xml"/><Relationship Id="rId45" Type="http://schemas.openxmlformats.org/officeDocument/2006/relationships/image" Target="../media/image186.emf"/><Relationship Id="rId66" Type="http://schemas.openxmlformats.org/officeDocument/2006/relationships/customXml" Target="../ink/ink439.xml"/><Relationship Id="rId87" Type="http://schemas.openxmlformats.org/officeDocument/2006/relationships/image" Target="../media/image207.emf"/><Relationship Id="rId110" Type="http://schemas.openxmlformats.org/officeDocument/2006/relationships/customXml" Target="../ink/ink461.xml"/><Relationship Id="rId115" Type="http://schemas.openxmlformats.org/officeDocument/2006/relationships/image" Target="../media/image221.emf"/><Relationship Id="rId131" Type="http://schemas.openxmlformats.org/officeDocument/2006/relationships/image" Target="../media/image229.emf"/><Relationship Id="rId136" Type="http://schemas.openxmlformats.org/officeDocument/2006/relationships/customXml" Target="../ink/ink474.xml"/><Relationship Id="rId157" Type="http://schemas.openxmlformats.org/officeDocument/2006/relationships/image" Target="../media/image242.emf"/><Relationship Id="rId178" Type="http://schemas.openxmlformats.org/officeDocument/2006/relationships/customXml" Target="../ink/ink495.xml"/><Relationship Id="rId61" Type="http://schemas.openxmlformats.org/officeDocument/2006/relationships/image" Target="../media/image194.emf"/><Relationship Id="rId82" Type="http://schemas.openxmlformats.org/officeDocument/2006/relationships/customXml" Target="../ink/ink447.xml"/><Relationship Id="rId152" Type="http://schemas.openxmlformats.org/officeDocument/2006/relationships/customXml" Target="../ink/ink482.xml"/><Relationship Id="rId173" Type="http://schemas.openxmlformats.org/officeDocument/2006/relationships/image" Target="../media/image250.emf"/><Relationship Id="rId19" Type="http://schemas.openxmlformats.org/officeDocument/2006/relationships/image" Target="../media/image173.emf"/><Relationship Id="rId14" Type="http://schemas.openxmlformats.org/officeDocument/2006/relationships/customXml" Target="../ink/ink413.xml"/><Relationship Id="rId30" Type="http://schemas.openxmlformats.org/officeDocument/2006/relationships/customXml" Target="../ink/ink421.xml"/><Relationship Id="rId35" Type="http://schemas.openxmlformats.org/officeDocument/2006/relationships/image" Target="../media/image181.emf"/><Relationship Id="rId56" Type="http://schemas.openxmlformats.org/officeDocument/2006/relationships/customXml" Target="../ink/ink434.xml"/><Relationship Id="rId77" Type="http://schemas.openxmlformats.org/officeDocument/2006/relationships/image" Target="../media/image202.emf"/><Relationship Id="rId100" Type="http://schemas.openxmlformats.org/officeDocument/2006/relationships/customXml" Target="../ink/ink456.xml"/><Relationship Id="rId105" Type="http://schemas.openxmlformats.org/officeDocument/2006/relationships/image" Target="../media/image216.emf"/><Relationship Id="rId126" Type="http://schemas.openxmlformats.org/officeDocument/2006/relationships/customXml" Target="../ink/ink469.xml"/><Relationship Id="rId147" Type="http://schemas.openxmlformats.org/officeDocument/2006/relationships/image" Target="../media/image237.emf"/><Relationship Id="rId168" Type="http://schemas.openxmlformats.org/officeDocument/2006/relationships/customXml" Target="../ink/ink490.xml"/><Relationship Id="rId8" Type="http://schemas.openxmlformats.org/officeDocument/2006/relationships/customXml" Target="../ink/ink410.xml"/><Relationship Id="rId51" Type="http://schemas.openxmlformats.org/officeDocument/2006/relationships/image" Target="../media/image189.emf"/><Relationship Id="rId72" Type="http://schemas.openxmlformats.org/officeDocument/2006/relationships/customXml" Target="../ink/ink442.xml"/><Relationship Id="rId93" Type="http://schemas.openxmlformats.org/officeDocument/2006/relationships/image" Target="../media/image210.emf"/><Relationship Id="rId98" Type="http://schemas.openxmlformats.org/officeDocument/2006/relationships/customXml" Target="../ink/ink455.xml"/><Relationship Id="rId121" Type="http://schemas.openxmlformats.org/officeDocument/2006/relationships/image" Target="../media/image224.emf"/><Relationship Id="rId142" Type="http://schemas.openxmlformats.org/officeDocument/2006/relationships/customXml" Target="../ink/ink477.xml"/><Relationship Id="rId163" Type="http://schemas.openxmlformats.org/officeDocument/2006/relationships/image" Target="../media/image245.emf"/><Relationship Id="rId184" Type="http://schemas.openxmlformats.org/officeDocument/2006/relationships/customXml" Target="../ink/ink498.xml"/><Relationship Id="rId3" Type="http://schemas.openxmlformats.org/officeDocument/2006/relationships/image" Target="../media/image165.emf"/><Relationship Id="rId25" Type="http://schemas.openxmlformats.org/officeDocument/2006/relationships/image" Target="../media/image176.emf"/><Relationship Id="rId46" Type="http://schemas.openxmlformats.org/officeDocument/2006/relationships/customXml" Target="../ink/ink429.xml"/><Relationship Id="rId67" Type="http://schemas.openxmlformats.org/officeDocument/2006/relationships/image" Target="../media/image197.emf"/><Relationship Id="rId116" Type="http://schemas.openxmlformats.org/officeDocument/2006/relationships/customXml" Target="../ink/ink464.xml"/><Relationship Id="rId137" Type="http://schemas.openxmlformats.org/officeDocument/2006/relationships/image" Target="../media/image232.emf"/><Relationship Id="rId158" Type="http://schemas.openxmlformats.org/officeDocument/2006/relationships/customXml" Target="../ink/ink485.xml"/><Relationship Id="rId20" Type="http://schemas.openxmlformats.org/officeDocument/2006/relationships/customXml" Target="../ink/ink416.xml"/><Relationship Id="rId41" Type="http://schemas.openxmlformats.org/officeDocument/2006/relationships/image" Target="../media/image184.emf"/><Relationship Id="rId62" Type="http://schemas.openxmlformats.org/officeDocument/2006/relationships/customXml" Target="../ink/ink437.xml"/><Relationship Id="rId83" Type="http://schemas.openxmlformats.org/officeDocument/2006/relationships/image" Target="../media/image205.emf"/><Relationship Id="rId88" Type="http://schemas.openxmlformats.org/officeDocument/2006/relationships/customXml" Target="../ink/ink450.xml"/><Relationship Id="rId111" Type="http://schemas.openxmlformats.org/officeDocument/2006/relationships/image" Target="../media/image219.emf"/><Relationship Id="rId132" Type="http://schemas.openxmlformats.org/officeDocument/2006/relationships/customXml" Target="../ink/ink472.xml"/><Relationship Id="rId153" Type="http://schemas.openxmlformats.org/officeDocument/2006/relationships/image" Target="../media/image240.emf"/><Relationship Id="rId174" Type="http://schemas.openxmlformats.org/officeDocument/2006/relationships/customXml" Target="../ink/ink493.xml"/><Relationship Id="rId179" Type="http://schemas.openxmlformats.org/officeDocument/2006/relationships/image" Target="../media/image253.emf"/><Relationship Id="rId15" Type="http://schemas.openxmlformats.org/officeDocument/2006/relationships/image" Target="../media/image171.emf"/><Relationship Id="rId36" Type="http://schemas.openxmlformats.org/officeDocument/2006/relationships/customXml" Target="../ink/ink424.xml"/><Relationship Id="rId57" Type="http://schemas.openxmlformats.org/officeDocument/2006/relationships/image" Target="../media/image192.emf"/><Relationship Id="rId106" Type="http://schemas.openxmlformats.org/officeDocument/2006/relationships/customXml" Target="../ink/ink459.xml"/><Relationship Id="rId127" Type="http://schemas.openxmlformats.org/officeDocument/2006/relationships/image" Target="../media/image227.emf"/><Relationship Id="rId10" Type="http://schemas.openxmlformats.org/officeDocument/2006/relationships/customXml" Target="../ink/ink411.xml"/><Relationship Id="rId31" Type="http://schemas.openxmlformats.org/officeDocument/2006/relationships/image" Target="../media/image179.emf"/><Relationship Id="rId52" Type="http://schemas.openxmlformats.org/officeDocument/2006/relationships/customXml" Target="../ink/ink432.xml"/><Relationship Id="rId73" Type="http://schemas.openxmlformats.org/officeDocument/2006/relationships/image" Target="../media/image200.emf"/><Relationship Id="rId78" Type="http://schemas.openxmlformats.org/officeDocument/2006/relationships/customXml" Target="../ink/ink445.xml"/><Relationship Id="rId94" Type="http://schemas.openxmlformats.org/officeDocument/2006/relationships/customXml" Target="../ink/ink453.xml"/><Relationship Id="rId99" Type="http://schemas.openxmlformats.org/officeDocument/2006/relationships/image" Target="../media/image213.emf"/><Relationship Id="rId101" Type="http://schemas.openxmlformats.org/officeDocument/2006/relationships/image" Target="../media/image214.emf"/><Relationship Id="rId122" Type="http://schemas.openxmlformats.org/officeDocument/2006/relationships/customXml" Target="../ink/ink467.xml"/><Relationship Id="rId143" Type="http://schemas.openxmlformats.org/officeDocument/2006/relationships/image" Target="../media/image235.emf"/><Relationship Id="rId148" Type="http://schemas.openxmlformats.org/officeDocument/2006/relationships/customXml" Target="../ink/ink480.xml"/><Relationship Id="rId164" Type="http://schemas.openxmlformats.org/officeDocument/2006/relationships/customXml" Target="../ink/ink488.xml"/><Relationship Id="rId169" Type="http://schemas.openxmlformats.org/officeDocument/2006/relationships/image" Target="../media/image248.emf"/><Relationship Id="rId185" Type="http://schemas.openxmlformats.org/officeDocument/2006/relationships/image" Target="../media/image256.emf"/><Relationship Id="rId4" Type="http://schemas.openxmlformats.org/officeDocument/2006/relationships/customXml" Target="../ink/ink408.xml"/><Relationship Id="rId9" Type="http://schemas.openxmlformats.org/officeDocument/2006/relationships/image" Target="../media/image168.emf"/><Relationship Id="rId180" Type="http://schemas.openxmlformats.org/officeDocument/2006/relationships/customXml" Target="../ink/ink496.xml"/><Relationship Id="rId26" Type="http://schemas.openxmlformats.org/officeDocument/2006/relationships/customXml" Target="../ink/ink419.xml"/><Relationship Id="rId47" Type="http://schemas.openxmlformats.org/officeDocument/2006/relationships/image" Target="../media/image187.emf"/><Relationship Id="rId68" Type="http://schemas.openxmlformats.org/officeDocument/2006/relationships/customXml" Target="../ink/ink440.xml"/><Relationship Id="rId89" Type="http://schemas.openxmlformats.org/officeDocument/2006/relationships/image" Target="../media/image208.emf"/><Relationship Id="rId112" Type="http://schemas.openxmlformats.org/officeDocument/2006/relationships/customXml" Target="../ink/ink462.xml"/><Relationship Id="rId133" Type="http://schemas.openxmlformats.org/officeDocument/2006/relationships/image" Target="../media/image230.emf"/><Relationship Id="rId154" Type="http://schemas.openxmlformats.org/officeDocument/2006/relationships/customXml" Target="../ink/ink483.xml"/><Relationship Id="rId175" Type="http://schemas.openxmlformats.org/officeDocument/2006/relationships/image" Target="../media/image251.emf"/><Relationship Id="rId16" Type="http://schemas.openxmlformats.org/officeDocument/2006/relationships/customXml" Target="../ink/ink414.xml"/><Relationship Id="rId37" Type="http://schemas.openxmlformats.org/officeDocument/2006/relationships/image" Target="../media/image182.emf"/><Relationship Id="rId58" Type="http://schemas.openxmlformats.org/officeDocument/2006/relationships/customXml" Target="../ink/ink435.xml"/><Relationship Id="rId79" Type="http://schemas.openxmlformats.org/officeDocument/2006/relationships/image" Target="../media/image203.emf"/><Relationship Id="rId102" Type="http://schemas.openxmlformats.org/officeDocument/2006/relationships/customXml" Target="../ink/ink457.xml"/><Relationship Id="rId123" Type="http://schemas.openxmlformats.org/officeDocument/2006/relationships/image" Target="../media/image225.emf"/><Relationship Id="rId144" Type="http://schemas.openxmlformats.org/officeDocument/2006/relationships/customXml" Target="../ink/ink478.xml"/><Relationship Id="rId90" Type="http://schemas.openxmlformats.org/officeDocument/2006/relationships/customXml" Target="../ink/ink451.xml"/><Relationship Id="rId165" Type="http://schemas.openxmlformats.org/officeDocument/2006/relationships/image" Target="../media/image246.emf"/><Relationship Id="rId27" Type="http://schemas.openxmlformats.org/officeDocument/2006/relationships/image" Target="../media/image177.emf"/><Relationship Id="rId48" Type="http://schemas.openxmlformats.org/officeDocument/2006/relationships/customXml" Target="../ink/ink430.xml"/><Relationship Id="rId69" Type="http://schemas.openxmlformats.org/officeDocument/2006/relationships/image" Target="../media/image198.emf"/><Relationship Id="rId113" Type="http://schemas.openxmlformats.org/officeDocument/2006/relationships/image" Target="../media/image220.emf"/><Relationship Id="rId134" Type="http://schemas.openxmlformats.org/officeDocument/2006/relationships/customXml" Target="../ink/ink473.xml"/><Relationship Id="rId80" Type="http://schemas.openxmlformats.org/officeDocument/2006/relationships/customXml" Target="../ink/ink446.xml"/><Relationship Id="rId155" Type="http://schemas.openxmlformats.org/officeDocument/2006/relationships/image" Target="../media/image241.emf"/><Relationship Id="rId176" Type="http://schemas.openxmlformats.org/officeDocument/2006/relationships/customXml" Target="../ink/ink494.xml"/><Relationship Id="rId17" Type="http://schemas.openxmlformats.org/officeDocument/2006/relationships/image" Target="../media/image172.emf"/><Relationship Id="rId38" Type="http://schemas.openxmlformats.org/officeDocument/2006/relationships/customXml" Target="../ink/ink425.xml"/><Relationship Id="rId59" Type="http://schemas.openxmlformats.org/officeDocument/2006/relationships/image" Target="../media/image193.emf"/><Relationship Id="rId103" Type="http://schemas.openxmlformats.org/officeDocument/2006/relationships/image" Target="../media/image215.emf"/><Relationship Id="rId124" Type="http://schemas.openxmlformats.org/officeDocument/2006/relationships/customXml" Target="../ink/ink468.xml"/><Relationship Id="rId70" Type="http://schemas.openxmlformats.org/officeDocument/2006/relationships/customXml" Target="../ink/ink441.xml"/><Relationship Id="rId91" Type="http://schemas.openxmlformats.org/officeDocument/2006/relationships/image" Target="../media/image209.emf"/><Relationship Id="rId145" Type="http://schemas.openxmlformats.org/officeDocument/2006/relationships/image" Target="../media/image236.emf"/><Relationship Id="rId166" Type="http://schemas.openxmlformats.org/officeDocument/2006/relationships/customXml" Target="../ink/ink489.xml"/><Relationship Id="rId1" Type="http://schemas.openxmlformats.org/officeDocument/2006/relationships/slideLayout" Target="../slideLayouts/slideLayout26.xml"/><Relationship Id="rId28" Type="http://schemas.openxmlformats.org/officeDocument/2006/relationships/customXml" Target="../ink/ink420.xml"/><Relationship Id="rId49" Type="http://schemas.openxmlformats.org/officeDocument/2006/relationships/image" Target="../media/image188.emf"/><Relationship Id="rId114" Type="http://schemas.openxmlformats.org/officeDocument/2006/relationships/customXml" Target="../ink/ink463.xml"/><Relationship Id="rId60" Type="http://schemas.openxmlformats.org/officeDocument/2006/relationships/customXml" Target="../ink/ink436.xml"/><Relationship Id="rId81" Type="http://schemas.openxmlformats.org/officeDocument/2006/relationships/image" Target="../media/image204.emf"/><Relationship Id="rId135" Type="http://schemas.openxmlformats.org/officeDocument/2006/relationships/image" Target="../media/image231.emf"/><Relationship Id="rId156" Type="http://schemas.openxmlformats.org/officeDocument/2006/relationships/customXml" Target="../ink/ink484.xml"/><Relationship Id="rId177" Type="http://schemas.openxmlformats.org/officeDocument/2006/relationships/image" Target="../media/image252.emf"/></Relationships>
</file>

<file path=ppt/slides/_rels/slide36.xml.rels><?xml version="1.0" encoding="UTF-8" standalone="yes"?>
<Relationships xmlns="http://schemas.openxmlformats.org/package/2006/relationships"><Relationship Id="rId2" Type="http://schemas.openxmlformats.org/officeDocument/2006/relationships/image" Target="../media/image362.emf"/><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13" Type="http://schemas.openxmlformats.org/officeDocument/2006/relationships/image" Target="../media/image368.emf"/><Relationship Id="rId18" Type="http://schemas.openxmlformats.org/officeDocument/2006/relationships/customXml" Target="../ink/ink507.xml"/><Relationship Id="rId26" Type="http://schemas.openxmlformats.org/officeDocument/2006/relationships/customXml" Target="../ink/ink511.xml"/><Relationship Id="rId39" Type="http://schemas.openxmlformats.org/officeDocument/2006/relationships/image" Target="../media/image381.emf"/><Relationship Id="rId21" Type="http://schemas.openxmlformats.org/officeDocument/2006/relationships/image" Target="../media/image372.emf"/><Relationship Id="rId34" Type="http://schemas.openxmlformats.org/officeDocument/2006/relationships/customXml" Target="../ink/ink515.xml"/><Relationship Id="rId7" Type="http://schemas.openxmlformats.org/officeDocument/2006/relationships/image" Target="../media/image365.emf"/><Relationship Id="rId12" Type="http://schemas.openxmlformats.org/officeDocument/2006/relationships/customXml" Target="../ink/ink504.xml"/><Relationship Id="rId17" Type="http://schemas.openxmlformats.org/officeDocument/2006/relationships/image" Target="../media/image370.emf"/><Relationship Id="rId25" Type="http://schemas.openxmlformats.org/officeDocument/2006/relationships/image" Target="../media/image374.emf"/><Relationship Id="rId33" Type="http://schemas.openxmlformats.org/officeDocument/2006/relationships/image" Target="../media/image378.emf"/><Relationship Id="rId38" Type="http://schemas.openxmlformats.org/officeDocument/2006/relationships/customXml" Target="../ink/ink517.xml"/><Relationship Id="rId2" Type="http://schemas.openxmlformats.org/officeDocument/2006/relationships/customXml" Target="../ink/ink499.xml"/><Relationship Id="rId16" Type="http://schemas.openxmlformats.org/officeDocument/2006/relationships/customXml" Target="../ink/ink506.xml"/><Relationship Id="rId20" Type="http://schemas.openxmlformats.org/officeDocument/2006/relationships/customXml" Target="../ink/ink508.xml"/><Relationship Id="rId29" Type="http://schemas.openxmlformats.org/officeDocument/2006/relationships/image" Target="../media/image376.emf"/><Relationship Id="rId1" Type="http://schemas.openxmlformats.org/officeDocument/2006/relationships/slideLayout" Target="../slideLayouts/slideLayout26.xml"/><Relationship Id="rId6" Type="http://schemas.openxmlformats.org/officeDocument/2006/relationships/customXml" Target="../ink/ink501.xml"/><Relationship Id="rId11" Type="http://schemas.openxmlformats.org/officeDocument/2006/relationships/image" Target="../media/image367.emf"/><Relationship Id="rId24" Type="http://schemas.openxmlformats.org/officeDocument/2006/relationships/customXml" Target="../ink/ink510.xml"/><Relationship Id="rId32" Type="http://schemas.openxmlformats.org/officeDocument/2006/relationships/customXml" Target="../ink/ink514.xml"/><Relationship Id="rId37" Type="http://schemas.openxmlformats.org/officeDocument/2006/relationships/image" Target="../media/image380.emf"/><Relationship Id="rId5" Type="http://schemas.openxmlformats.org/officeDocument/2006/relationships/image" Target="../media/image364.emf"/><Relationship Id="rId15" Type="http://schemas.openxmlformats.org/officeDocument/2006/relationships/image" Target="../media/image369.emf"/><Relationship Id="rId23" Type="http://schemas.openxmlformats.org/officeDocument/2006/relationships/image" Target="../media/image373.emf"/><Relationship Id="rId28" Type="http://schemas.openxmlformats.org/officeDocument/2006/relationships/customXml" Target="../ink/ink512.xml"/><Relationship Id="rId36" Type="http://schemas.openxmlformats.org/officeDocument/2006/relationships/customXml" Target="../ink/ink516.xml"/><Relationship Id="rId10" Type="http://schemas.openxmlformats.org/officeDocument/2006/relationships/customXml" Target="../ink/ink503.xml"/><Relationship Id="rId19" Type="http://schemas.openxmlformats.org/officeDocument/2006/relationships/image" Target="../media/image371.emf"/><Relationship Id="rId31" Type="http://schemas.openxmlformats.org/officeDocument/2006/relationships/image" Target="../media/image377.emf"/><Relationship Id="rId4" Type="http://schemas.openxmlformats.org/officeDocument/2006/relationships/customXml" Target="../ink/ink500.xml"/><Relationship Id="rId9" Type="http://schemas.openxmlformats.org/officeDocument/2006/relationships/image" Target="../media/image366.emf"/><Relationship Id="rId14" Type="http://schemas.openxmlformats.org/officeDocument/2006/relationships/customXml" Target="../ink/ink505.xml"/><Relationship Id="rId22" Type="http://schemas.openxmlformats.org/officeDocument/2006/relationships/customXml" Target="../ink/ink509.xml"/><Relationship Id="rId27" Type="http://schemas.openxmlformats.org/officeDocument/2006/relationships/image" Target="../media/image375.emf"/><Relationship Id="rId30" Type="http://schemas.openxmlformats.org/officeDocument/2006/relationships/customXml" Target="../ink/ink513.xml"/><Relationship Id="rId35" Type="http://schemas.openxmlformats.org/officeDocument/2006/relationships/image" Target="../media/image379.emf"/><Relationship Id="rId8" Type="http://schemas.openxmlformats.org/officeDocument/2006/relationships/customXml" Target="../ink/ink502.xml"/><Relationship Id="rId3" Type="http://schemas.openxmlformats.org/officeDocument/2006/relationships/image" Target="../media/image363.emf"/></Relationships>
</file>

<file path=ppt/slides/_rels/slide38.xml.rels><?xml version="1.0" encoding="UTF-8" standalone="yes"?>
<Relationships xmlns="http://schemas.openxmlformats.org/package/2006/relationships"><Relationship Id="rId2" Type="http://schemas.openxmlformats.org/officeDocument/2006/relationships/image" Target="../media/image382.jp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3" Type="http://schemas.openxmlformats.org/officeDocument/2006/relationships/image" Target="../media/image72.emf"/><Relationship Id="rId18" Type="http://schemas.openxmlformats.org/officeDocument/2006/relationships/customXml" Target="../ink/ink10.xml"/><Relationship Id="rId26" Type="http://schemas.openxmlformats.org/officeDocument/2006/relationships/customXml" Target="../ink/ink14.xml"/><Relationship Id="rId39" Type="http://schemas.openxmlformats.org/officeDocument/2006/relationships/image" Target="../media/image85.emf"/><Relationship Id="rId21" Type="http://schemas.openxmlformats.org/officeDocument/2006/relationships/image" Target="../media/image76.emf"/><Relationship Id="rId34" Type="http://schemas.openxmlformats.org/officeDocument/2006/relationships/customXml" Target="../ink/ink18.xml"/><Relationship Id="rId42" Type="http://schemas.openxmlformats.org/officeDocument/2006/relationships/customXml" Target="../ink/ink22.xml"/><Relationship Id="rId47" Type="http://schemas.openxmlformats.org/officeDocument/2006/relationships/image" Target="../media/image89.emf"/><Relationship Id="rId50" Type="http://schemas.openxmlformats.org/officeDocument/2006/relationships/customXml" Target="../ink/ink26.xml"/><Relationship Id="rId7" Type="http://schemas.openxmlformats.org/officeDocument/2006/relationships/image" Target="../media/image69.emf"/><Relationship Id="rId2" Type="http://schemas.openxmlformats.org/officeDocument/2006/relationships/customXml" Target="../ink/ink2.xml"/><Relationship Id="rId16" Type="http://schemas.openxmlformats.org/officeDocument/2006/relationships/customXml" Target="../ink/ink9.xml"/><Relationship Id="rId29" Type="http://schemas.openxmlformats.org/officeDocument/2006/relationships/image" Target="../media/image80.emf"/><Relationship Id="rId11" Type="http://schemas.openxmlformats.org/officeDocument/2006/relationships/image" Target="../media/image71.emf"/><Relationship Id="rId24" Type="http://schemas.openxmlformats.org/officeDocument/2006/relationships/customXml" Target="../ink/ink13.xml"/><Relationship Id="rId32" Type="http://schemas.openxmlformats.org/officeDocument/2006/relationships/customXml" Target="../ink/ink17.xml"/><Relationship Id="rId37" Type="http://schemas.openxmlformats.org/officeDocument/2006/relationships/image" Target="../media/image84.emf"/><Relationship Id="rId40" Type="http://schemas.openxmlformats.org/officeDocument/2006/relationships/customXml" Target="../ink/ink21.xml"/><Relationship Id="rId45" Type="http://schemas.openxmlformats.org/officeDocument/2006/relationships/image" Target="../media/image88.emf"/><Relationship Id="rId5" Type="http://schemas.openxmlformats.org/officeDocument/2006/relationships/image" Target="../media/image68.emf"/><Relationship Id="rId15" Type="http://schemas.openxmlformats.org/officeDocument/2006/relationships/image" Target="../media/image73.emf"/><Relationship Id="rId23" Type="http://schemas.openxmlformats.org/officeDocument/2006/relationships/image" Target="../media/image77.emf"/><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90.emf"/><Relationship Id="rId10" Type="http://schemas.openxmlformats.org/officeDocument/2006/relationships/customXml" Target="../ink/ink6.xml"/><Relationship Id="rId19" Type="http://schemas.openxmlformats.org/officeDocument/2006/relationships/image" Target="../media/image75.emf"/><Relationship Id="rId31" Type="http://schemas.openxmlformats.org/officeDocument/2006/relationships/image" Target="../media/image81.emf"/><Relationship Id="rId44" Type="http://schemas.openxmlformats.org/officeDocument/2006/relationships/customXml" Target="../ink/ink23.xml"/><Relationship Id="rId4" Type="http://schemas.openxmlformats.org/officeDocument/2006/relationships/customXml" Target="../ink/ink3.xml"/><Relationship Id="rId9" Type="http://schemas.openxmlformats.org/officeDocument/2006/relationships/image" Target="../media/image70.emf"/><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79.emf"/><Relationship Id="rId30" Type="http://schemas.openxmlformats.org/officeDocument/2006/relationships/customXml" Target="../ink/ink16.xml"/><Relationship Id="rId35" Type="http://schemas.openxmlformats.org/officeDocument/2006/relationships/image" Target="../media/image83.emf"/><Relationship Id="rId43" Type="http://schemas.openxmlformats.org/officeDocument/2006/relationships/image" Target="../media/image87.emf"/><Relationship Id="rId48" Type="http://schemas.openxmlformats.org/officeDocument/2006/relationships/customXml" Target="../ink/ink25.xml"/><Relationship Id="rId8" Type="http://schemas.openxmlformats.org/officeDocument/2006/relationships/customXml" Target="../ink/ink5.xml"/><Relationship Id="rId51" Type="http://schemas.openxmlformats.org/officeDocument/2006/relationships/image" Target="../media/image8.emf"/><Relationship Id="rId3" Type="http://schemas.openxmlformats.org/officeDocument/2006/relationships/image" Target="../media/image67.emf"/><Relationship Id="rId12" Type="http://schemas.openxmlformats.org/officeDocument/2006/relationships/customXml" Target="../ink/ink7.xml"/><Relationship Id="rId17" Type="http://schemas.openxmlformats.org/officeDocument/2006/relationships/image" Target="../media/image74.emf"/><Relationship Id="rId25" Type="http://schemas.openxmlformats.org/officeDocument/2006/relationships/image" Target="../media/image78.emf"/><Relationship Id="rId33" Type="http://schemas.openxmlformats.org/officeDocument/2006/relationships/image" Target="../media/image82.emf"/><Relationship Id="rId38" Type="http://schemas.openxmlformats.org/officeDocument/2006/relationships/customXml" Target="../ink/ink20.xml"/><Relationship Id="rId46" Type="http://schemas.openxmlformats.org/officeDocument/2006/relationships/customXml" Target="../ink/ink24.xml"/><Relationship Id="rId20" Type="http://schemas.openxmlformats.org/officeDocument/2006/relationships/customXml" Target="../ink/ink11.xml"/><Relationship Id="rId41" Type="http://schemas.openxmlformats.org/officeDocument/2006/relationships/image" Target="../media/image86.emf"/><Relationship Id="rId1" Type="http://schemas.openxmlformats.org/officeDocument/2006/relationships/slideLayout" Target="../slideLayouts/slideLayout26.xml"/><Relationship Id="rId6" Type="http://schemas.openxmlformats.org/officeDocument/2006/relationships/customXml" Target="../ink/ink4.xml"/></Relationships>
</file>

<file path=ppt/slides/_rels/slide40.xml.rels><?xml version="1.0" encoding="UTF-8" standalone="yes"?>
<Relationships xmlns="http://schemas.openxmlformats.org/package/2006/relationships"><Relationship Id="rId26" Type="http://schemas.openxmlformats.org/officeDocument/2006/relationships/customXml" Target="../ink/ink530.xml"/><Relationship Id="rId21" Type="http://schemas.openxmlformats.org/officeDocument/2006/relationships/image" Target="../media/image393.emf"/><Relationship Id="rId42" Type="http://schemas.openxmlformats.org/officeDocument/2006/relationships/customXml" Target="../ink/ink538.xml"/><Relationship Id="rId47" Type="http://schemas.openxmlformats.org/officeDocument/2006/relationships/image" Target="../media/image406.emf"/><Relationship Id="rId63" Type="http://schemas.openxmlformats.org/officeDocument/2006/relationships/image" Target="../media/image414.emf"/><Relationship Id="rId68" Type="http://schemas.openxmlformats.org/officeDocument/2006/relationships/customXml" Target="../ink/ink551.xml"/><Relationship Id="rId84" Type="http://schemas.openxmlformats.org/officeDocument/2006/relationships/customXml" Target="../ink/ink559.xml"/><Relationship Id="rId89" Type="http://schemas.openxmlformats.org/officeDocument/2006/relationships/image" Target="../media/image427.emf"/><Relationship Id="rId16" Type="http://schemas.openxmlformats.org/officeDocument/2006/relationships/customXml" Target="../ink/ink525.xml"/><Relationship Id="rId11" Type="http://schemas.openxmlformats.org/officeDocument/2006/relationships/image" Target="../media/image388.emf"/><Relationship Id="rId32" Type="http://schemas.openxmlformats.org/officeDocument/2006/relationships/customXml" Target="../ink/ink533.xml"/><Relationship Id="rId37" Type="http://schemas.openxmlformats.org/officeDocument/2006/relationships/image" Target="../media/image401.emf"/><Relationship Id="rId53" Type="http://schemas.openxmlformats.org/officeDocument/2006/relationships/image" Target="../media/image409.emf"/><Relationship Id="rId58" Type="http://schemas.openxmlformats.org/officeDocument/2006/relationships/customXml" Target="../ink/ink546.xml"/><Relationship Id="rId74" Type="http://schemas.openxmlformats.org/officeDocument/2006/relationships/customXml" Target="../ink/ink554.xml"/><Relationship Id="rId79" Type="http://schemas.openxmlformats.org/officeDocument/2006/relationships/image" Target="../media/image422.emf"/><Relationship Id="rId5" Type="http://schemas.openxmlformats.org/officeDocument/2006/relationships/image" Target="../media/image385.emf"/><Relationship Id="rId90" Type="http://schemas.openxmlformats.org/officeDocument/2006/relationships/customXml" Target="../ink/ink562.xml"/><Relationship Id="rId95" Type="http://schemas.openxmlformats.org/officeDocument/2006/relationships/image" Target="../media/image430.emf"/><Relationship Id="rId22" Type="http://schemas.openxmlformats.org/officeDocument/2006/relationships/customXml" Target="../ink/ink528.xml"/><Relationship Id="rId27" Type="http://schemas.openxmlformats.org/officeDocument/2006/relationships/image" Target="../media/image396.emf"/><Relationship Id="rId43" Type="http://schemas.openxmlformats.org/officeDocument/2006/relationships/image" Target="../media/image404.emf"/><Relationship Id="rId48" Type="http://schemas.openxmlformats.org/officeDocument/2006/relationships/customXml" Target="../ink/ink541.xml"/><Relationship Id="rId64" Type="http://schemas.openxmlformats.org/officeDocument/2006/relationships/customXml" Target="../ink/ink549.xml"/><Relationship Id="rId69" Type="http://schemas.openxmlformats.org/officeDocument/2006/relationships/image" Target="../media/image417.emf"/><Relationship Id="rId80" Type="http://schemas.openxmlformats.org/officeDocument/2006/relationships/customXml" Target="../ink/ink557.xml"/><Relationship Id="rId85" Type="http://schemas.openxmlformats.org/officeDocument/2006/relationships/image" Target="../media/image425.emf"/><Relationship Id="rId12" Type="http://schemas.openxmlformats.org/officeDocument/2006/relationships/customXml" Target="../ink/ink523.xml"/><Relationship Id="rId17" Type="http://schemas.openxmlformats.org/officeDocument/2006/relationships/image" Target="../media/image391.emf"/><Relationship Id="rId25" Type="http://schemas.openxmlformats.org/officeDocument/2006/relationships/image" Target="../media/image395.emf"/><Relationship Id="rId33" Type="http://schemas.openxmlformats.org/officeDocument/2006/relationships/image" Target="../media/image399.emf"/><Relationship Id="rId38" Type="http://schemas.openxmlformats.org/officeDocument/2006/relationships/customXml" Target="../ink/ink536.xml"/><Relationship Id="rId46" Type="http://schemas.openxmlformats.org/officeDocument/2006/relationships/customXml" Target="../ink/ink540.xml"/><Relationship Id="rId59" Type="http://schemas.openxmlformats.org/officeDocument/2006/relationships/image" Target="../media/image412.emf"/><Relationship Id="rId67" Type="http://schemas.openxmlformats.org/officeDocument/2006/relationships/image" Target="../media/image416.emf"/><Relationship Id="rId20" Type="http://schemas.openxmlformats.org/officeDocument/2006/relationships/customXml" Target="../ink/ink527.xml"/><Relationship Id="rId41" Type="http://schemas.openxmlformats.org/officeDocument/2006/relationships/image" Target="../media/image403.emf"/><Relationship Id="rId54" Type="http://schemas.openxmlformats.org/officeDocument/2006/relationships/customXml" Target="../ink/ink544.xml"/><Relationship Id="rId62" Type="http://schemas.openxmlformats.org/officeDocument/2006/relationships/customXml" Target="../ink/ink548.xml"/><Relationship Id="rId70" Type="http://schemas.openxmlformats.org/officeDocument/2006/relationships/customXml" Target="../ink/ink552.xml"/><Relationship Id="rId75" Type="http://schemas.openxmlformats.org/officeDocument/2006/relationships/image" Target="../media/image420.emf"/><Relationship Id="rId83" Type="http://schemas.openxmlformats.org/officeDocument/2006/relationships/image" Target="../media/image424.emf"/><Relationship Id="rId88" Type="http://schemas.openxmlformats.org/officeDocument/2006/relationships/customXml" Target="../ink/ink561.xml"/><Relationship Id="rId91" Type="http://schemas.openxmlformats.org/officeDocument/2006/relationships/image" Target="../media/image428.emf"/><Relationship Id="rId96" Type="http://schemas.openxmlformats.org/officeDocument/2006/relationships/customXml" Target="../ink/ink565.xml"/><Relationship Id="rId1" Type="http://schemas.openxmlformats.org/officeDocument/2006/relationships/slideLayout" Target="../slideLayouts/slideLayout26.xml"/><Relationship Id="rId6" Type="http://schemas.openxmlformats.org/officeDocument/2006/relationships/customXml" Target="../ink/ink520.xml"/><Relationship Id="rId15" Type="http://schemas.openxmlformats.org/officeDocument/2006/relationships/image" Target="../media/image390.emf"/><Relationship Id="rId23" Type="http://schemas.openxmlformats.org/officeDocument/2006/relationships/image" Target="../media/image394.emf"/><Relationship Id="rId28" Type="http://schemas.openxmlformats.org/officeDocument/2006/relationships/customXml" Target="../ink/ink531.xml"/><Relationship Id="rId36" Type="http://schemas.openxmlformats.org/officeDocument/2006/relationships/customXml" Target="../ink/ink535.xml"/><Relationship Id="rId49" Type="http://schemas.openxmlformats.org/officeDocument/2006/relationships/image" Target="../media/image407.emf"/><Relationship Id="rId57" Type="http://schemas.openxmlformats.org/officeDocument/2006/relationships/image" Target="../media/image411.emf"/><Relationship Id="rId10" Type="http://schemas.openxmlformats.org/officeDocument/2006/relationships/customXml" Target="../ink/ink522.xml"/><Relationship Id="rId31" Type="http://schemas.openxmlformats.org/officeDocument/2006/relationships/image" Target="../media/image398.emf"/><Relationship Id="rId44" Type="http://schemas.openxmlformats.org/officeDocument/2006/relationships/customXml" Target="../ink/ink539.xml"/><Relationship Id="rId52" Type="http://schemas.openxmlformats.org/officeDocument/2006/relationships/customXml" Target="../ink/ink543.xml"/><Relationship Id="rId60" Type="http://schemas.openxmlformats.org/officeDocument/2006/relationships/customXml" Target="../ink/ink547.xml"/><Relationship Id="rId65" Type="http://schemas.openxmlformats.org/officeDocument/2006/relationships/image" Target="../media/image415.emf"/><Relationship Id="rId73" Type="http://schemas.openxmlformats.org/officeDocument/2006/relationships/image" Target="../media/image419.emf"/><Relationship Id="rId78" Type="http://schemas.openxmlformats.org/officeDocument/2006/relationships/customXml" Target="../ink/ink556.xml"/><Relationship Id="rId81" Type="http://schemas.openxmlformats.org/officeDocument/2006/relationships/image" Target="../media/image423.emf"/><Relationship Id="rId86" Type="http://schemas.openxmlformats.org/officeDocument/2006/relationships/customXml" Target="../ink/ink560.xml"/><Relationship Id="rId94" Type="http://schemas.openxmlformats.org/officeDocument/2006/relationships/customXml" Target="../ink/ink564.xml"/><Relationship Id="rId99" Type="http://schemas.openxmlformats.org/officeDocument/2006/relationships/image" Target="../media/image432.emf"/><Relationship Id="rId101" Type="http://schemas.openxmlformats.org/officeDocument/2006/relationships/image" Target="../media/image433.emf"/><Relationship Id="rId4" Type="http://schemas.openxmlformats.org/officeDocument/2006/relationships/customXml" Target="../ink/ink519.xml"/><Relationship Id="rId9" Type="http://schemas.openxmlformats.org/officeDocument/2006/relationships/image" Target="../media/image387.emf"/><Relationship Id="rId13" Type="http://schemas.openxmlformats.org/officeDocument/2006/relationships/image" Target="../media/image389.emf"/><Relationship Id="rId18" Type="http://schemas.openxmlformats.org/officeDocument/2006/relationships/customXml" Target="../ink/ink526.xml"/><Relationship Id="rId39" Type="http://schemas.openxmlformats.org/officeDocument/2006/relationships/image" Target="../media/image402.emf"/><Relationship Id="rId34" Type="http://schemas.openxmlformats.org/officeDocument/2006/relationships/customXml" Target="../ink/ink534.xml"/><Relationship Id="rId50" Type="http://schemas.openxmlformats.org/officeDocument/2006/relationships/customXml" Target="../ink/ink542.xml"/><Relationship Id="rId55" Type="http://schemas.openxmlformats.org/officeDocument/2006/relationships/image" Target="../media/image410.emf"/><Relationship Id="rId76" Type="http://schemas.openxmlformats.org/officeDocument/2006/relationships/customXml" Target="../ink/ink555.xml"/><Relationship Id="rId97" Type="http://schemas.openxmlformats.org/officeDocument/2006/relationships/image" Target="../media/image431.emf"/><Relationship Id="rId7" Type="http://schemas.openxmlformats.org/officeDocument/2006/relationships/image" Target="../media/image386.emf"/><Relationship Id="rId71" Type="http://schemas.openxmlformats.org/officeDocument/2006/relationships/image" Target="../media/image418.emf"/><Relationship Id="rId92" Type="http://schemas.openxmlformats.org/officeDocument/2006/relationships/customXml" Target="../ink/ink563.xml"/><Relationship Id="rId2" Type="http://schemas.openxmlformats.org/officeDocument/2006/relationships/customXml" Target="../ink/ink518.xml"/><Relationship Id="rId29" Type="http://schemas.openxmlformats.org/officeDocument/2006/relationships/image" Target="../media/image397.emf"/><Relationship Id="rId24" Type="http://schemas.openxmlformats.org/officeDocument/2006/relationships/customXml" Target="../ink/ink529.xml"/><Relationship Id="rId40" Type="http://schemas.openxmlformats.org/officeDocument/2006/relationships/customXml" Target="../ink/ink537.xml"/><Relationship Id="rId45" Type="http://schemas.openxmlformats.org/officeDocument/2006/relationships/image" Target="../media/image405.emf"/><Relationship Id="rId66" Type="http://schemas.openxmlformats.org/officeDocument/2006/relationships/customXml" Target="../ink/ink550.xml"/><Relationship Id="rId87" Type="http://schemas.openxmlformats.org/officeDocument/2006/relationships/image" Target="../media/image426.emf"/><Relationship Id="rId61" Type="http://schemas.openxmlformats.org/officeDocument/2006/relationships/image" Target="../media/image413.emf"/><Relationship Id="rId82" Type="http://schemas.openxmlformats.org/officeDocument/2006/relationships/customXml" Target="../ink/ink558.xml"/><Relationship Id="rId19" Type="http://schemas.openxmlformats.org/officeDocument/2006/relationships/image" Target="../media/image392.emf"/><Relationship Id="rId14" Type="http://schemas.openxmlformats.org/officeDocument/2006/relationships/customXml" Target="../ink/ink524.xml"/><Relationship Id="rId30" Type="http://schemas.openxmlformats.org/officeDocument/2006/relationships/customXml" Target="../ink/ink532.xml"/><Relationship Id="rId35" Type="http://schemas.openxmlformats.org/officeDocument/2006/relationships/image" Target="../media/image400.emf"/><Relationship Id="rId56" Type="http://schemas.openxmlformats.org/officeDocument/2006/relationships/customXml" Target="../ink/ink545.xml"/><Relationship Id="rId77" Type="http://schemas.openxmlformats.org/officeDocument/2006/relationships/image" Target="../media/image421.emf"/><Relationship Id="rId100" Type="http://schemas.openxmlformats.org/officeDocument/2006/relationships/customXml" Target="../ink/ink567.xml"/><Relationship Id="rId8" Type="http://schemas.openxmlformats.org/officeDocument/2006/relationships/customXml" Target="../ink/ink521.xml"/><Relationship Id="rId51" Type="http://schemas.openxmlformats.org/officeDocument/2006/relationships/image" Target="../media/image408.emf"/><Relationship Id="rId72" Type="http://schemas.openxmlformats.org/officeDocument/2006/relationships/customXml" Target="../ink/ink553.xml"/><Relationship Id="rId93" Type="http://schemas.openxmlformats.org/officeDocument/2006/relationships/image" Target="../media/image429.emf"/><Relationship Id="rId98" Type="http://schemas.openxmlformats.org/officeDocument/2006/relationships/customXml" Target="../ink/ink566.xml"/><Relationship Id="rId3" Type="http://schemas.openxmlformats.org/officeDocument/2006/relationships/image" Target="../media/image384.emf"/></Relationships>
</file>

<file path=ppt/slides/_rels/slide41.xml.rels><?xml version="1.0" encoding="UTF-8" standalone="yes"?>
<Relationships xmlns="http://schemas.openxmlformats.org/package/2006/relationships"><Relationship Id="rId8" Type="http://schemas.openxmlformats.org/officeDocument/2006/relationships/customXml" Target="../ink/ink571.xml"/><Relationship Id="rId13" Type="http://schemas.openxmlformats.org/officeDocument/2006/relationships/image" Target="../media/image439.emf"/><Relationship Id="rId18" Type="http://schemas.openxmlformats.org/officeDocument/2006/relationships/customXml" Target="../ink/ink576.xml"/><Relationship Id="rId26" Type="http://schemas.openxmlformats.org/officeDocument/2006/relationships/customXml" Target="../ink/ink580.xml"/><Relationship Id="rId3" Type="http://schemas.openxmlformats.org/officeDocument/2006/relationships/image" Target="../media/image434.emf"/><Relationship Id="rId21" Type="http://schemas.openxmlformats.org/officeDocument/2006/relationships/image" Target="../media/image443.emf"/><Relationship Id="rId7" Type="http://schemas.openxmlformats.org/officeDocument/2006/relationships/image" Target="../media/image436.emf"/><Relationship Id="rId12" Type="http://schemas.openxmlformats.org/officeDocument/2006/relationships/customXml" Target="../ink/ink573.xml"/><Relationship Id="rId17" Type="http://schemas.openxmlformats.org/officeDocument/2006/relationships/image" Target="../media/image441.emf"/><Relationship Id="rId25" Type="http://schemas.openxmlformats.org/officeDocument/2006/relationships/image" Target="../media/image445.emf"/><Relationship Id="rId2" Type="http://schemas.openxmlformats.org/officeDocument/2006/relationships/customXml" Target="../ink/ink568.xml"/><Relationship Id="rId16" Type="http://schemas.openxmlformats.org/officeDocument/2006/relationships/customXml" Target="../ink/ink575.xml"/><Relationship Id="rId20" Type="http://schemas.openxmlformats.org/officeDocument/2006/relationships/customXml" Target="../ink/ink577.xml"/><Relationship Id="rId1" Type="http://schemas.openxmlformats.org/officeDocument/2006/relationships/slideLayout" Target="../slideLayouts/slideLayout26.xml"/><Relationship Id="rId6" Type="http://schemas.openxmlformats.org/officeDocument/2006/relationships/customXml" Target="../ink/ink570.xml"/><Relationship Id="rId11" Type="http://schemas.openxmlformats.org/officeDocument/2006/relationships/image" Target="../media/image438.emf"/><Relationship Id="rId24" Type="http://schemas.openxmlformats.org/officeDocument/2006/relationships/customXml" Target="../ink/ink579.xml"/><Relationship Id="rId5" Type="http://schemas.openxmlformats.org/officeDocument/2006/relationships/image" Target="../media/image435.emf"/><Relationship Id="rId15" Type="http://schemas.openxmlformats.org/officeDocument/2006/relationships/image" Target="../media/image440.emf"/><Relationship Id="rId23" Type="http://schemas.openxmlformats.org/officeDocument/2006/relationships/image" Target="../media/image444.emf"/><Relationship Id="rId10" Type="http://schemas.openxmlformats.org/officeDocument/2006/relationships/customXml" Target="../ink/ink572.xml"/><Relationship Id="rId19" Type="http://schemas.openxmlformats.org/officeDocument/2006/relationships/image" Target="../media/image442.emf"/><Relationship Id="rId4" Type="http://schemas.openxmlformats.org/officeDocument/2006/relationships/customXml" Target="../ink/ink569.xml"/><Relationship Id="rId9" Type="http://schemas.openxmlformats.org/officeDocument/2006/relationships/image" Target="../media/image437.emf"/><Relationship Id="rId14" Type="http://schemas.openxmlformats.org/officeDocument/2006/relationships/customXml" Target="../ink/ink574.xml"/><Relationship Id="rId22" Type="http://schemas.openxmlformats.org/officeDocument/2006/relationships/customXml" Target="../ink/ink578.xml"/><Relationship Id="rId27" Type="http://schemas.openxmlformats.org/officeDocument/2006/relationships/image" Target="../media/image446.emf"/></Relationships>
</file>

<file path=ppt/slides/_rels/slide42.xml.rels><?xml version="1.0" encoding="UTF-8" standalone="yes"?>
<Relationships xmlns="http://schemas.openxmlformats.org/package/2006/relationships"><Relationship Id="rId8" Type="http://schemas.openxmlformats.org/officeDocument/2006/relationships/customXml" Target="../ink/ink584.xml"/><Relationship Id="rId13" Type="http://schemas.openxmlformats.org/officeDocument/2006/relationships/image" Target="../media/image441.emf"/><Relationship Id="rId18" Type="http://schemas.openxmlformats.org/officeDocument/2006/relationships/customXml" Target="../ink/ink589.xml"/><Relationship Id="rId3" Type="http://schemas.openxmlformats.org/officeDocument/2006/relationships/image" Target="../media/image434.emf"/><Relationship Id="rId21" Type="http://schemas.openxmlformats.org/officeDocument/2006/relationships/image" Target="../media/image449.emf"/><Relationship Id="rId7" Type="http://schemas.openxmlformats.org/officeDocument/2006/relationships/image" Target="../media/image436.emf"/><Relationship Id="rId12" Type="http://schemas.openxmlformats.org/officeDocument/2006/relationships/customXml" Target="../ink/ink586.xml"/><Relationship Id="rId17" Type="http://schemas.openxmlformats.org/officeDocument/2006/relationships/image" Target="../media/image447.emf"/><Relationship Id="rId2" Type="http://schemas.openxmlformats.org/officeDocument/2006/relationships/customXml" Target="../ink/ink581.xml"/><Relationship Id="rId16" Type="http://schemas.openxmlformats.org/officeDocument/2006/relationships/customXml" Target="../ink/ink588.xml"/><Relationship Id="rId20" Type="http://schemas.openxmlformats.org/officeDocument/2006/relationships/customXml" Target="../ink/ink590.xml"/><Relationship Id="rId1" Type="http://schemas.openxmlformats.org/officeDocument/2006/relationships/slideLayout" Target="../slideLayouts/slideLayout26.xml"/><Relationship Id="rId6" Type="http://schemas.openxmlformats.org/officeDocument/2006/relationships/customXml" Target="../ink/ink583.xml"/><Relationship Id="rId11" Type="http://schemas.openxmlformats.org/officeDocument/2006/relationships/image" Target="../media/image440.emf"/><Relationship Id="rId5" Type="http://schemas.openxmlformats.org/officeDocument/2006/relationships/image" Target="../media/image435.emf"/><Relationship Id="rId15" Type="http://schemas.openxmlformats.org/officeDocument/2006/relationships/image" Target="../media/image442.emf"/><Relationship Id="rId23" Type="http://schemas.openxmlformats.org/officeDocument/2006/relationships/image" Target="../media/image450.emf"/><Relationship Id="rId10" Type="http://schemas.openxmlformats.org/officeDocument/2006/relationships/customXml" Target="../ink/ink585.xml"/><Relationship Id="rId19" Type="http://schemas.openxmlformats.org/officeDocument/2006/relationships/image" Target="../media/image448.emf"/><Relationship Id="rId4" Type="http://schemas.openxmlformats.org/officeDocument/2006/relationships/customXml" Target="../ink/ink582.xml"/><Relationship Id="rId9" Type="http://schemas.openxmlformats.org/officeDocument/2006/relationships/image" Target="../media/image439.emf"/><Relationship Id="rId14" Type="http://schemas.openxmlformats.org/officeDocument/2006/relationships/customXml" Target="../ink/ink587.xml"/><Relationship Id="rId22" Type="http://schemas.openxmlformats.org/officeDocument/2006/relationships/customXml" Target="../ink/ink59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8" Type="http://schemas.openxmlformats.org/officeDocument/2006/relationships/customXml" Target="../ink/ink595.xml"/><Relationship Id="rId3" Type="http://schemas.openxmlformats.org/officeDocument/2006/relationships/image" Target="../media/image451.emf"/><Relationship Id="rId7" Type="http://schemas.openxmlformats.org/officeDocument/2006/relationships/image" Target="../media/image453.emf"/><Relationship Id="rId2" Type="http://schemas.openxmlformats.org/officeDocument/2006/relationships/customXml" Target="../ink/ink592.xml"/><Relationship Id="rId1" Type="http://schemas.openxmlformats.org/officeDocument/2006/relationships/slideLayout" Target="../slideLayouts/slideLayout26.xml"/><Relationship Id="rId6" Type="http://schemas.openxmlformats.org/officeDocument/2006/relationships/customXml" Target="../ink/ink594.xml"/><Relationship Id="rId5" Type="http://schemas.openxmlformats.org/officeDocument/2006/relationships/image" Target="../media/image452.emf"/><Relationship Id="rId4" Type="http://schemas.openxmlformats.org/officeDocument/2006/relationships/customXml" Target="../ink/ink593.xml"/><Relationship Id="rId9" Type="http://schemas.openxmlformats.org/officeDocument/2006/relationships/image" Target="../media/image454.emf"/></Relationships>
</file>

<file path=ppt/slides/_rels/slide46.xml.rels><?xml version="1.0" encoding="UTF-8" standalone="yes"?>
<Relationships xmlns="http://schemas.openxmlformats.org/package/2006/relationships"><Relationship Id="rId3" Type="http://schemas.openxmlformats.org/officeDocument/2006/relationships/image" Target="../media/image455.emf"/><Relationship Id="rId2" Type="http://schemas.openxmlformats.org/officeDocument/2006/relationships/customXml" Target="../ink/ink596.xml"/><Relationship Id="rId1" Type="http://schemas.openxmlformats.org/officeDocument/2006/relationships/slideLayout" Target="../slideLayouts/slideLayout26.xml"/><Relationship Id="rId5" Type="http://schemas.openxmlformats.org/officeDocument/2006/relationships/image" Target="../media/image456.emf"/><Relationship Id="rId4" Type="http://schemas.openxmlformats.org/officeDocument/2006/relationships/customXml" Target="../ink/ink597.xml"/></Relationships>
</file>

<file path=ppt/slides/_rels/slide47.xml.rels><?xml version="1.0" encoding="UTF-8" standalone="yes"?>
<Relationships xmlns="http://schemas.openxmlformats.org/package/2006/relationships"><Relationship Id="rId3" Type="http://schemas.openxmlformats.org/officeDocument/2006/relationships/customXml" Target="../ink/ink598.xml"/><Relationship Id="rId2" Type="http://schemas.openxmlformats.org/officeDocument/2006/relationships/image" Target="../media/image382.jpg"/><Relationship Id="rId1" Type="http://schemas.openxmlformats.org/officeDocument/2006/relationships/slideLayout" Target="../slideLayouts/slideLayout26.xml"/><Relationship Id="rId4" Type="http://schemas.openxmlformats.org/officeDocument/2006/relationships/image" Target="../media/image457.emf"/></Relationships>
</file>

<file path=ppt/slides/_rels/slide48.xml.rels><?xml version="1.0" encoding="UTF-8" standalone="yes"?>
<Relationships xmlns="http://schemas.openxmlformats.org/package/2006/relationships"><Relationship Id="rId3" Type="http://schemas.openxmlformats.org/officeDocument/2006/relationships/customXml" Target="../ink/ink599.xml"/><Relationship Id="rId2" Type="http://schemas.openxmlformats.org/officeDocument/2006/relationships/image" Target="../media/image382.jpg"/><Relationship Id="rId1" Type="http://schemas.openxmlformats.org/officeDocument/2006/relationships/slideLayout" Target="../slideLayouts/slideLayout26.xml"/><Relationship Id="rId6" Type="http://schemas.openxmlformats.org/officeDocument/2006/relationships/image" Target="../media/image458.emf"/><Relationship Id="rId5" Type="http://schemas.openxmlformats.org/officeDocument/2006/relationships/customXml" Target="../ink/ink600.xml"/><Relationship Id="rId4" Type="http://schemas.openxmlformats.org/officeDocument/2006/relationships/image" Target="../media/image457.emf"/></Relationships>
</file>

<file path=ppt/slides/_rels/slide49.xml.rels><?xml version="1.0" encoding="UTF-8" standalone="yes"?>
<Relationships xmlns="http://schemas.openxmlformats.org/package/2006/relationships"><Relationship Id="rId3" Type="http://schemas.openxmlformats.org/officeDocument/2006/relationships/image" Target="../media/image459.emf"/><Relationship Id="rId2" Type="http://schemas.openxmlformats.org/officeDocument/2006/relationships/customXml" Target="../ink/ink601.xml"/><Relationship Id="rId1" Type="http://schemas.openxmlformats.org/officeDocument/2006/relationships/slideLayout" Target="../slideLayouts/slideLayout26.xml"/><Relationship Id="rId5" Type="http://schemas.openxmlformats.org/officeDocument/2006/relationships/image" Target="../media/image460.emf"/><Relationship Id="rId4" Type="http://schemas.openxmlformats.org/officeDocument/2006/relationships/customXml" Target="../ink/ink60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7.xml"/><Relationship Id="rId5" Type="http://schemas.openxmlformats.org/officeDocument/2006/relationships/image" Target="../media/image10.emf"/><Relationship Id="rId4" Type="http://schemas.openxmlformats.org/officeDocument/2006/relationships/customXml" Target="../ink/ink27.xml"/></Relationships>
</file>

<file path=ppt/slides/_rels/slide50.xml.rels><?xml version="1.0" encoding="UTF-8" standalone="yes"?>
<Relationships xmlns="http://schemas.openxmlformats.org/package/2006/relationships"><Relationship Id="rId13" Type="http://schemas.openxmlformats.org/officeDocument/2006/relationships/image" Target="../media/image464.emf"/><Relationship Id="rId18" Type="http://schemas.openxmlformats.org/officeDocument/2006/relationships/customXml" Target="../ink/ink611.xml"/><Relationship Id="rId26" Type="http://schemas.openxmlformats.org/officeDocument/2006/relationships/customXml" Target="../ink/ink615.xml"/><Relationship Id="rId3" Type="http://schemas.openxmlformats.org/officeDocument/2006/relationships/image" Target="../media/image459.emf"/><Relationship Id="rId21" Type="http://schemas.openxmlformats.org/officeDocument/2006/relationships/image" Target="../media/image468.emf"/><Relationship Id="rId34" Type="http://schemas.openxmlformats.org/officeDocument/2006/relationships/customXml" Target="../ink/ink619.xml"/><Relationship Id="rId7" Type="http://schemas.openxmlformats.org/officeDocument/2006/relationships/image" Target="../media/image461.emf"/><Relationship Id="rId12" Type="http://schemas.openxmlformats.org/officeDocument/2006/relationships/customXml" Target="../ink/ink608.xml"/><Relationship Id="rId17" Type="http://schemas.openxmlformats.org/officeDocument/2006/relationships/image" Target="../media/image466.emf"/><Relationship Id="rId25" Type="http://schemas.openxmlformats.org/officeDocument/2006/relationships/image" Target="../media/image470.emf"/><Relationship Id="rId33" Type="http://schemas.openxmlformats.org/officeDocument/2006/relationships/image" Target="../media/image474.emf"/><Relationship Id="rId2" Type="http://schemas.openxmlformats.org/officeDocument/2006/relationships/customXml" Target="../ink/ink603.xml"/><Relationship Id="rId16" Type="http://schemas.openxmlformats.org/officeDocument/2006/relationships/customXml" Target="../ink/ink610.xml"/><Relationship Id="rId20" Type="http://schemas.openxmlformats.org/officeDocument/2006/relationships/customXml" Target="../ink/ink612.xml"/><Relationship Id="rId29" Type="http://schemas.openxmlformats.org/officeDocument/2006/relationships/image" Target="../media/image472.emf"/><Relationship Id="rId1" Type="http://schemas.openxmlformats.org/officeDocument/2006/relationships/slideLayout" Target="../slideLayouts/slideLayout26.xml"/><Relationship Id="rId6" Type="http://schemas.openxmlformats.org/officeDocument/2006/relationships/customXml" Target="../ink/ink605.xml"/><Relationship Id="rId11" Type="http://schemas.openxmlformats.org/officeDocument/2006/relationships/image" Target="../media/image463.emf"/><Relationship Id="rId24" Type="http://schemas.openxmlformats.org/officeDocument/2006/relationships/customXml" Target="../ink/ink614.xml"/><Relationship Id="rId32" Type="http://schemas.openxmlformats.org/officeDocument/2006/relationships/customXml" Target="../ink/ink618.xml"/><Relationship Id="rId5" Type="http://schemas.openxmlformats.org/officeDocument/2006/relationships/image" Target="../media/image460.emf"/><Relationship Id="rId15" Type="http://schemas.openxmlformats.org/officeDocument/2006/relationships/image" Target="../media/image465.emf"/><Relationship Id="rId23" Type="http://schemas.openxmlformats.org/officeDocument/2006/relationships/image" Target="../media/image469.emf"/><Relationship Id="rId28" Type="http://schemas.openxmlformats.org/officeDocument/2006/relationships/customXml" Target="../ink/ink616.xml"/><Relationship Id="rId10" Type="http://schemas.openxmlformats.org/officeDocument/2006/relationships/customXml" Target="../ink/ink607.xml"/><Relationship Id="rId19" Type="http://schemas.openxmlformats.org/officeDocument/2006/relationships/image" Target="../media/image467.emf"/><Relationship Id="rId31" Type="http://schemas.openxmlformats.org/officeDocument/2006/relationships/image" Target="../media/image473.emf"/><Relationship Id="rId4" Type="http://schemas.openxmlformats.org/officeDocument/2006/relationships/customXml" Target="../ink/ink604.xml"/><Relationship Id="rId9" Type="http://schemas.openxmlformats.org/officeDocument/2006/relationships/image" Target="../media/image462.emf"/><Relationship Id="rId14" Type="http://schemas.openxmlformats.org/officeDocument/2006/relationships/customXml" Target="../ink/ink609.xml"/><Relationship Id="rId22" Type="http://schemas.openxmlformats.org/officeDocument/2006/relationships/customXml" Target="../ink/ink613.xml"/><Relationship Id="rId27" Type="http://schemas.openxmlformats.org/officeDocument/2006/relationships/image" Target="../media/image471.emf"/><Relationship Id="rId30" Type="http://schemas.openxmlformats.org/officeDocument/2006/relationships/customXml" Target="../ink/ink617.xml"/><Relationship Id="rId35" Type="http://schemas.openxmlformats.org/officeDocument/2006/relationships/image" Target="../media/image475.emf"/><Relationship Id="rId8" Type="http://schemas.openxmlformats.org/officeDocument/2006/relationships/customXml" Target="../ink/ink606.xml"/></Relationships>
</file>

<file path=ppt/slides/_rels/slide51.xml.rels><?xml version="1.0" encoding="UTF-8" standalone="yes"?>
<Relationships xmlns="http://schemas.openxmlformats.org/package/2006/relationships"><Relationship Id="rId13" Type="http://schemas.openxmlformats.org/officeDocument/2006/relationships/image" Target="../media/image464.emf"/><Relationship Id="rId18" Type="http://schemas.openxmlformats.org/officeDocument/2006/relationships/customXml" Target="../ink/ink628.xml"/><Relationship Id="rId26" Type="http://schemas.openxmlformats.org/officeDocument/2006/relationships/customXml" Target="../ink/ink632.xml"/><Relationship Id="rId3" Type="http://schemas.openxmlformats.org/officeDocument/2006/relationships/image" Target="../media/image459.emf"/><Relationship Id="rId21" Type="http://schemas.openxmlformats.org/officeDocument/2006/relationships/image" Target="../media/image468.emf"/><Relationship Id="rId34" Type="http://schemas.openxmlformats.org/officeDocument/2006/relationships/customXml" Target="../ink/ink636.xml"/><Relationship Id="rId7" Type="http://schemas.openxmlformats.org/officeDocument/2006/relationships/image" Target="../media/image461.emf"/><Relationship Id="rId12" Type="http://schemas.openxmlformats.org/officeDocument/2006/relationships/customXml" Target="../ink/ink625.xml"/><Relationship Id="rId17" Type="http://schemas.openxmlformats.org/officeDocument/2006/relationships/image" Target="../media/image466.emf"/><Relationship Id="rId25" Type="http://schemas.openxmlformats.org/officeDocument/2006/relationships/image" Target="../media/image470.emf"/><Relationship Id="rId33" Type="http://schemas.openxmlformats.org/officeDocument/2006/relationships/image" Target="../media/image474.emf"/><Relationship Id="rId2" Type="http://schemas.openxmlformats.org/officeDocument/2006/relationships/customXml" Target="../ink/ink620.xml"/><Relationship Id="rId16" Type="http://schemas.openxmlformats.org/officeDocument/2006/relationships/customXml" Target="../ink/ink627.xml"/><Relationship Id="rId20" Type="http://schemas.openxmlformats.org/officeDocument/2006/relationships/customXml" Target="../ink/ink629.xml"/><Relationship Id="rId29" Type="http://schemas.openxmlformats.org/officeDocument/2006/relationships/image" Target="../media/image472.emf"/><Relationship Id="rId1" Type="http://schemas.openxmlformats.org/officeDocument/2006/relationships/slideLayout" Target="../slideLayouts/slideLayout26.xml"/><Relationship Id="rId6" Type="http://schemas.openxmlformats.org/officeDocument/2006/relationships/customXml" Target="../ink/ink622.xml"/><Relationship Id="rId11" Type="http://schemas.openxmlformats.org/officeDocument/2006/relationships/image" Target="../media/image463.emf"/><Relationship Id="rId24" Type="http://schemas.openxmlformats.org/officeDocument/2006/relationships/customXml" Target="../ink/ink631.xml"/><Relationship Id="rId32" Type="http://schemas.openxmlformats.org/officeDocument/2006/relationships/customXml" Target="../ink/ink635.xml"/><Relationship Id="rId5" Type="http://schemas.openxmlformats.org/officeDocument/2006/relationships/image" Target="../media/image460.emf"/><Relationship Id="rId15" Type="http://schemas.openxmlformats.org/officeDocument/2006/relationships/image" Target="../media/image465.emf"/><Relationship Id="rId23" Type="http://schemas.openxmlformats.org/officeDocument/2006/relationships/image" Target="../media/image469.emf"/><Relationship Id="rId28" Type="http://schemas.openxmlformats.org/officeDocument/2006/relationships/customXml" Target="../ink/ink633.xml"/><Relationship Id="rId10" Type="http://schemas.openxmlformats.org/officeDocument/2006/relationships/customXml" Target="../ink/ink624.xml"/><Relationship Id="rId19" Type="http://schemas.openxmlformats.org/officeDocument/2006/relationships/image" Target="../media/image467.emf"/><Relationship Id="rId31" Type="http://schemas.openxmlformats.org/officeDocument/2006/relationships/image" Target="../media/image473.emf"/><Relationship Id="rId4" Type="http://schemas.openxmlformats.org/officeDocument/2006/relationships/customXml" Target="../ink/ink621.xml"/><Relationship Id="rId9" Type="http://schemas.openxmlformats.org/officeDocument/2006/relationships/image" Target="../media/image462.emf"/><Relationship Id="rId14" Type="http://schemas.openxmlformats.org/officeDocument/2006/relationships/customXml" Target="../ink/ink626.xml"/><Relationship Id="rId22" Type="http://schemas.openxmlformats.org/officeDocument/2006/relationships/customXml" Target="../ink/ink630.xml"/><Relationship Id="rId27" Type="http://schemas.openxmlformats.org/officeDocument/2006/relationships/image" Target="../media/image471.emf"/><Relationship Id="rId30" Type="http://schemas.openxmlformats.org/officeDocument/2006/relationships/customXml" Target="../ink/ink634.xml"/><Relationship Id="rId35" Type="http://schemas.openxmlformats.org/officeDocument/2006/relationships/image" Target="../media/image475.emf"/><Relationship Id="rId8" Type="http://schemas.openxmlformats.org/officeDocument/2006/relationships/customXml" Target="../ink/ink623.xml"/></Relationships>
</file>

<file path=ppt/slides/_rels/slide52.xml.rels><?xml version="1.0" encoding="UTF-8" standalone="yes"?>
<Relationships xmlns="http://schemas.openxmlformats.org/package/2006/relationships"><Relationship Id="rId117" Type="http://schemas.openxmlformats.org/officeDocument/2006/relationships/image" Target="../media/image533.emf"/><Relationship Id="rId21" Type="http://schemas.openxmlformats.org/officeDocument/2006/relationships/image" Target="../media/image485.emf"/><Relationship Id="rId63" Type="http://schemas.openxmlformats.org/officeDocument/2006/relationships/image" Target="../media/image506.emf"/><Relationship Id="rId159" Type="http://schemas.openxmlformats.org/officeDocument/2006/relationships/image" Target="../media/image554.emf"/><Relationship Id="rId170" Type="http://schemas.openxmlformats.org/officeDocument/2006/relationships/customXml" Target="../ink/ink721.xml"/><Relationship Id="rId226" Type="http://schemas.openxmlformats.org/officeDocument/2006/relationships/customXml" Target="../ink/ink749.xml"/><Relationship Id="rId107" Type="http://schemas.openxmlformats.org/officeDocument/2006/relationships/image" Target="../media/image528.emf"/><Relationship Id="rId11" Type="http://schemas.openxmlformats.org/officeDocument/2006/relationships/image" Target="../media/image480.emf"/><Relationship Id="rId32" Type="http://schemas.openxmlformats.org/officeDocument/2006/relationships/customXml" Target="../ink/ink652.xml"/><Relationship Id="rId53" Type="http://schemas.openxmlformats.org/officeDocument/2006/relationships/image" Target="../media/image501.emf"/><Relationship Id="rId74" Type="http://schemas.openxmlformats.org/officeDocument/2006/relationships/customXml" Target="../ink/ink673.xml"/><Relationship Id="rId128" Type="http://schemas.openxmlformats.org/officeDocument/2006/relationships/customXml" Target="../ink/ink700.xml"/><Relationship Id="rId149" Type="http://schemas.openxmlformats.org/officeDocument/2006/relationships/image" Target="../media/image549.emf"/><Relationship Id="rId5" Type="http://schemas.openxmlformats.org/officeDocument/2006/relationships/image" Target="../media/image477.emf"/><Relationship Id="rId95" Type="http://schemas.openxmlformats.org/officeDocument/2006/relationships/image" Target="../media/image522.emf"/><Relationship Id="rId160" Type="http://schemas.openxmlformats.org/officeDocument/2006/relationships/customXml" Target="../ink/ink716.xml"/><Relationship Id="rId181" Type="http://schemas.openxmlformats.org/officeDocument/2006/relationships/image" Target="../media/image565.emf"/><Relationship Id="rId216" Type="http://schemas.openxmlformats.org/officeDocument/2006/relationships/customXml" Target="../ink/ink744.xml"/><Relationship Id="rId237" Type="http://schemas.openxmlformats.org/officeDocument/2006/relationships/image" Target="../media/image593.emf"/><Relationship Id="rId258" Type="http://schemas.openxmlformats.org/officeDocument/2006/relationships/customXml" Target="../ink/ink765.xml"/><Relationship Id="rId22" Type="http://schemas.openxmlformats.org/officeDocument/2006/relationships/customXml" Target="../ink/ink647.xml"/><Relationship Id="rId43" Type="http://schemas.openxmlformats.org/officeDocument/2006/relationships/image" Target="../media/image496.emf"/><Relationship Id="rId64" Type="http://schemas.openxmlformats.org/officeDocument/2006/relationships/customXml" Target="../ink/ink668.xml"/><Relationship Id="rId118" Type="http://schemas.openxmlformats.org/officeDocument/2006/relationships/customXml" Target="../ink/ink695.xml"/><Relationship Id="rId139" Type="http://schemas.openxmlformats.org/officeDocument/2006/relationships/image" Target="../media/image544.emf"/><Relationship Id="rId85" Type="http://schemas.openxmlformats.org/officeDocument/2006/relationships/image" Target="../media/image517.emf"/><Relationship Id="rId150" Type="http://schemas.openxmlformats.org/officeDocument/2006/relationships/customXml" Target="../ink/ink711.xml"/><Relationship Id="rId171" Type="http://schemas.openxmlformats.org/officeDocument/2006/relationships/image" Target="../media/image560.emf"/><Relationship Id="rId192" Type="http://schemas.openxmlformats.org/officeDocument/2006/relationships/customXml" Target="../ink/ink732.xml"/><Relationship Id="rId206" Type="http://schemas.openxmlformats.org/officeDocument/2006/relationships/customXml" Target="../ink/ink739.xml"/><Relationship Id="rId227" Type="http://schemas.openxmlformats.org/officeDocument/2006/relationships/image" Target="../media/image588.emf"/><Relationship Id="rId248" Type="http://schemas.openxmlformats.org/officeDocument/2006/relationships/customXml" Target="../ink/ink760.xml"/><Relationship Id="rId12" Type="http://schemas.openxmlformats.org/officeDocument/2006/relationships/customXml" Target="../ink/ink642.xml"/><Relationship Id="rId33" Type="http://schemas.openxmlformats.org/officeDocument/2006/relationships/image" Target="../media/image491.emf"/><Relationship Id="rId108" Type="http://schemas.openxmlformats.org/officeDocument/2006/relationships/customXml" Target="../ink/ink690.xml"/><Relationship Id="rId129" Type="http://schemas.openxmlformats.org/officeDocument/2006/relationships/image" Target="../media/image539.emf"/><Relationship Id="rId54" Type="http://schemas.openxmlformats.org/officeDocument/2006/relationships/customXml" Target="../ink/ink663.xml"/><Relationship Id="rId75" Type="http://schemas.openxmlformats.org/officeDocument/2006/relationships/image" Target="../media/image512.emf"/><Relationship Id="rId96" Type="http://schemas.openxmlformats.org/officeDocument/2006/relationships/customXml" Target="../ink/ink684.xml"/><Relationship Id="rId140" Type="http://schemas.openxmlformats.org/officeDocument/2006/relationships/customXml" Target="../ink/ink706.xml"/><Relationship Id="rId161" Type="http://schemas.openxmlformats.org/officeDocument/2006/relationships/image" Target="../media/image555.emf"/><Relationship Id="rId182" Type="http://schemas.openxmlformats.org/officeDocument/2006/relationships/customXml" Target="../ink/ink727.xml"/><Relationship Id="rId217" Type="http://schemas.openxmlformats.org/officeDocument/2006/relationships/image" Target="../media/image583.emf"/><Relationship Id="rId6" Type="http://schemas.openxmlformats.org/officeDocument/2006/relationships/customXml" Target="../ink/ink639.xml"/><Relationship Id="rId238" Type="http://schemas.openxmlformats.org/officeDocument/2006/relationships/customXml" Target="../ink/ink755.xml"/><Relationship Id="rId259" Type="http://schemas.openxmlformats.org/officeDocument/2006/relationships/image" Target="../media/image604.emf"/><Relationship Id="rId23" Type="http://schemas.openxmlformats.org/officeDocument/2006/relationships/image" Target="../media/image486.emf"/><Relationship Id="rId119" Type="http://schemas.openxmlformats.org/officeDocument/2006/relationships/image" Target="../media/image534.emf"/><Relationship Id="rId44" Type="http://schemas.openxmlformats.org/officeDocument/2006/relationships/customXml" Target="../ink/ink658.xml"/><Relationship Id="rId65" Type="http://schemas.openxmlformats.org/officeDocument/2006/relationships/image" Target="../media/image507.emf"/><Relationship Id="rId86" Type="http://schemas.openxmlformats.org/officeDocument/2006/relationships/customXml" Target="../ink/ink679.xml"/><Relationship Id="rId130" Type="http://schemas.openxmlformats.org/officeDocument/2006/relationships/customXml" Target="../ink/ink701.xml"/><Relationship Id="rId151" Type="http://schemas.openxmlformats.org/officeDocument/2006/relationships/image" Target="../media/image550.emf"/><Relationship Id="rId172" Type="http://schemas.openxmlformats.org/officeDocument/2006/relationships/customXml" Target="../ink/ink722.xml"/><Relationship Id="rId193" Type="http://schemas.openxmlformats.org/officeDocument/2006/relationships/image" Target="../media/image571.emf"/><Relationship Id="rId207" Type="http://schemas.openxmlformats.org/officeDocument/2006/relationships/image" Target="../media/image578.emf"/><Relationship Id="rId228" Type="http://schemas.openxmlformats.org/officeDocument/2006/relationships/customXml" Target="../ink/ink750.xml"/><Relationship Id="rId249" Type="http://schemas.openxmlformats.org/officeDocument/2006/relationships/image" Target="../media/image599.emf"/><Relationship Id="rId13" Type="http://schemas.openxmlformats.org/officeDocument/2006/relationships/image" Target="../media/image481.emf"/><Relationship Id="rId109" Type="http://schemas.openxmlformats.org/officeDocument/2006/relationships/image" Target="../media/image529.emf"/><Relationship Id="rId260" Type="http://schemas.openxmlformats.org/officeDocument/2006/relationships/customXml" Target="../ink/ink766.xml"/><Relationship Id="rId34" Type="http://schemas.openxmlformats.org/officeDocument/2006/relationships/customXml" Target="../ink/ink653.xml"/><Relationship Id="rId55" Type="http://schemas.openxmlformats.org/officeDocument/2006/relationships/image" Target="../media/image502.emf"/><Relationship Id="rId76" Type="http://schemas.openxmlformats.org/officeDocument/2006/relationships/customXml" Target="../ink/ink674.xml"/><Relationship Id="rId97" Type="http://schemas.openxmlformats.org/officeDocument/2006/relationships/image" Target="../media/image523.emf"/><Relationship Id="rId120" Type="http://schemas.openxmlformats.org/officeDocument/2006/relationships/customXml" Target="../ink/ink696.xml"/><Relationship Id="rId141" Type="http://schemas.openxmlformats.org/officeDocument/2006/relationships/image" Target="../media/image545.emf"/><Relationship Id="rId7" Type="http://schemas.openxmlformats.org/officeDocument/2006/relationships/image" Target="../media/image478.emf"/><Relationship Id="rId162" Type="http://schemas.openxmlformats.org/officeDocument/2006/relationships/customXml" Target="../ink/ink717.xml"/><Relationship Id="rId183" Type="http://schemas.openxmlformats.org/officeDocument/2006/relationships/image" Target="../media/image566.emf"/><Relationship Id="rId218" Type="http://schemas.openxmlformats.org/officeDocument/2006/relationships/customXml" Target="../ink/ink745.xml"/><Relationship Id="rId239" Type="http://schemas.openxmlformats.org/officeDocument/2006/relationships/image" Target="../media/image594.emf"/><Relationship Id="rId250" Type="http://schemas.openxmlformats.org/officeDocument/2006/relationships/customXml" Target="../ink/ink761.xml"/><Relationship Id="rId24" Type="http://schemas.openxmlformats.org/officeDocument/2006/relationships/customXml" Target="../ink/ink648.xml"/><Relationship Id="rId45" Type="http://schemas.openxmlformats.org/officeDocument/2006/relationships/image" Target="../media/image497.emf"/><Relationship Id="rId66" Type="http://schemas.openxmlformats.org/officeDocument/2006/relationships/customXml" Target="../ink/ink669.xml"/><Relationship Id="rId87" Type="http://schemas.openxmlformats.org/officeDocument/2006/relationships/image" Target="../media/image518.emf"/><Relationship Id="rId110" Type="http://schemas.openxmlformats.org/officeDocument/2006/relationships/customXml" Target="../ink/ink691.xml"/><Relationship Id="rId131" Type="http://schemas.openxmlformats.org/officeDocument/2006/relationships/image" Target="../media/image540.emf"/><Relationship Id="rId152" Type="http://schemas.openxmlformats.org/officeDocument/2006/relationships/customXml" Target="../ink/ink712.xml"/><Relationship Id="rId173" Type="http://schemas.openxmlformats.org/officeDocument/2006/relationships/image" Target="../media/image561.emf"/><Relationship Id="rId194" Type="http://schemas.openxmlformats.org/officeDocument/2006/relationships/customXml" Target="../ink/ink733.xml"/><Relationship Id="rId208" Type="http://schemas.openxmlformats.org/officeDocument/2006/relationships/customXml" Target="../ink/ink740.xml"/><Relationship Id="rId229" Type="http://schemas.openxmlformats.org/officeDocument/2006/relationships/image" Target="../media/image589.emf"/><Relationship Id="rId240" Type="http://schemas.openxmlformats.org/officeDocument/2006/relationships/customXml" Target="../ink/ink756.xml"/><Relationship Id="rId261" Type="http://schemas.openxmlformats.org/officeDocument/2006/relationships/image" Target="../media/image605.emf"/><Relationship Id="rId14" Type="http://schemas.openxmlformats.org/officeDocument/2006/relationships/customXml" Target="../ink/ink643.xml"/><Relationship Id="rId35" Type="http://schemas.openxmlformats.org/officeDocument/2006/relationships/image" Target="../media/image492.emf"/><Relationship Id="rId56" Type="http://schemas.openxmlformats.org/officeDocument/2006/relationships/customXml" Target="../ink/ink664.xml"/><Relationship Id="rId77" Type="http://schemas.openxmlformats.org/officeDocument/2006/relationships/image" Target="../media/image513.emf"/><Relationship Id="rId100" Type="http://schemas.openxmlformats.org/officeDocument/2006/relationships/customXml" Target="../ink/ink686.xml"/><Relationship Id="rId8" Type="http://schemas.openxmlformats.org/officeDocument/2006/relationships/customXml" Target="../ink/ink640.xml"/><Relationship Id="rId98" Type="http://schemas.openxmlformats.org/officeDocument/2006/relationships/customXml" Target="../ink/ink685.xml"/><Relationship Id="rId121" Type="http://schemas.openxmlformats.org/officeDocument/2006/relationships/image" Target="../media/image535.emf"/><Relationship Id="rId142" Type="http://schemas.openxmlformats.org/officeDocument/2006/relationships/customXml" Target="../ink/ink707.xml"/><Relationship Id="rId163" Type="http://schemas.openxmlformats.org/officeDocument/2006/relationships/image" Target="../media/image556.emf"/><Relationship Id="rId184" Type="http://schemas.openxmlformats.org/officeDocument/2006/relationships/customXml" Target="../ink/ink728.xml"/><Relationship Id="rId219" Type="http://schemas.openxmlformats.org/officeDocument/2006/relationships/image" Target="../media/image584.emf"/><Relationship Id="rId230" Type="http://schemas.openxmlformats.org/officeDocument/2006/relationships/customXml" Target="../ink/ink751.xml"/><Relationship Id="rId251" Type="http://schemas.openxmlformats.org/officeDocument/2006/relationships/image" Target="../media/image600.emf"/><Relationship Id="rId25" Type="http://schemas.openxmlformats.org/officeDocument/2006/relationships/image" Target="../media/image487.emf"/><Relationship Id="rId46" Type="http://schemas.openxmlformats.org/officeDocument/2006/relationships/customXml" Target="../ink/ink659.xml"/><Relationship Id="rId67" Type="http://schemas.openxmlformats.org/officeDocument/2006/relationships/image" Target="../media/image508.emf"/><Relationship Id="rId88" Type="http://schemas.openxmlformats.org/officeDocument/2006/relationships/customXml" Target="../ink/ink680.xml"/><Relationship Id="rId111" Type="http://schemas.openxmlformats.org/officeDocument/2006/relationships/image" Target="../media/image530.emf"/><Relationship Id="rId132" Type="http://schemas.openxmlformats.org/officeDocument/2006/relationships/customXml" Target="../ink/ink702.xml"/><Relationship Id="rId153" Type="http://schemas.openxmlformats.org/officeDocument/2006/relationships/image" Target="../media/image551.emf"/><Relationship Id="rId174" Type="http://schemas.openxmlformats.org/officeDocument/2006/relationships/customXml" Target="../ink/ink723.xml"/><Relationship Id="rId195" Type="http://schemas.openxmlformats.org/officeDocument/2006/relationships/image" Target="../media/image572.emf"/><Relationship Id="rId209" Type="http://schemas.openxmlformats.org/officeDocument/2006/relationships/image" Target="../media/image579.emf"/><Relationship Id="rId220" Type="http://schemas.openxmlformats.org/officeDocument/2006/relationships/customXml" Target="../ink/ink746.xml"/><Relationship Id="rId241" Type="http://schemas.openxmlformats.org/officeDocument/2006/relationships/image" Target="../media/image595.emf"/><Relationship Id="rId15" Type="http://schemas.openxmlformats.org/officeDocument/2006/relationships/image" Target="../media/image482.emf"/><Relationship Id="rId36" Type="http://schemas.openxmlformats.org/officeDocument/2006/relationships/customXml" Target="../ink/ink654.xml"/><Relationship Id="rId57" Type="http://schemas.openxmlformats.org/officeDocument/2006/relationships/image" Target="../media/image503.emf"/><Relationship Id="rId262" Type="http://schemas.openxmlformats.org/officeDocument/2006/relationships/customXml" Target="../ink/ink767.xml"/><Relationship Id="rId78" Type="http://schemas.openxmlformats.org/officeDocument/2006/relationships/customXml" Target="../ink/ink675.xml"/><Relationship Id="rId99" Type="http://schemas.openxmlformats.org/officeDocument/2006/relationships/image" Target="../media/image524.emf"/><Relationship Id="rId101" Type="http://schemas.openxmlformats.org/officeDocument/2006/relationships/image" Target="../media/image525.emf"/><Relationship Id="rId122" Type="http://schemas.openxmlformats.org/officeDocument/2006/relationships/customXml" Target="../ink/ink697.xml"/><Relationship Id="rId143" Type="http://schemas.openxmlformats.org/officeDocument/2006/relationships/image" Target="../media/image546.emf"/><Relationship Id="rId164" Type="http://schemas.openxmlformats.org/officeDocument/2006/relationships/customXml" Target="../ink/ink718.xml"/><Relationship Id="rId185" Type="http://schemas.openxmlformats.org/officeDocument/2006/relationships/image" Target="../media/image567.emf"/><Relationship Id="rId9" Type="http://schemas.openxmlformats.org/officeDocument/2006/relationships/image" Target="../media/image479.emf"/><Relationship Id="rId210" Type="http://schemas.openxmlformats.org/officeDocument/2006/relationships/customXml" Target="../ink/ink741.xml"/><Relationship Id="rId26" Type="http://schemas.openxmlformats.org/officeDocument/2006/relationships/customXml" Target="../ink/ink649.xml"/><Relationship Id="rId231" Type="http://schemas.openxmlformats.org/officeDocument/2006/relationships/image" Target="../media/image590.emf"/><Relationship Id="rId252" Type="http://schemas.openxmlformats.org/officeDocument/2006/relationships/customXml" Target="../ink/ink762.xml"/><Relationship Id="rId47" Type="http://schemas.openxmlformats.org/officeDocument/2006/relationships/image" Target="../media/image498.emf"/><Relationship Id="rId68" Type="http://schemas.openxmlformats.org/officeDocument/2006/relationships/customXml" Target="../ink/ink670.xml"/><Relationship Id="rId89" Type="http://schemas.openxmlformats.org/officeDocument/2006/relationships/image" Target="../media/image519.emf"/><Relationship Id="rId112" Type="http://schemas.openxmlformats.org/officeDocument/2006/relationships/customXml" Target="../ink/ink692.xml"/><Relationship Id="rId133" Type="http://schemas.openxmlformats.org/officeDocument/2006/relationships/image" Target="../media/image541.emf"/><Relationship Id="rId154" Type="http://schemas.openxmlformats.org/officeDocument/2006/relationships/customXml" Target="../ink/ink713.xml"/><Relationship Id="rId175" Type="http://schemas.openxmlformats.org/officeDocument/2006/relationships/image" Target="../media/image562.emf"/><Relationship Id="rId196" Type="http://schemas.openxmlformats.org/officeDocument/2006/relationships/customXml" Target="../ink/ink734.xml"/><Relationship Id="rId200" Type="http://schemas.openxmlformats.org/officeDocument/2006/relationships/customXml" Target="../ink/ink736.xml"/><Relationship Id="rId16" Type="http://schemas.openxmlformats.org/officeDocument/2006/relationships/customXml" Target="../ink/ink644.xml"/><Relationship Id="rId221" Type="http://schemas.openxmlformats.org/officeDocument/2006/relationships/image" Target="../media/image585.emf"/><Relationship Id="rId242" Type="http://schemas.openxmlformats.org/officeDocument/2006/relationships/customXml" Target="../ink/ink757.xml"/><Relationship Id="rId263" Type="http://schemas.openxmlformats.org/officeDocument/2006/relationships/image" Target="../media/image606.emf"/><Relationship Id="rId37" Type="http://schemas.openxmlformats.org/officeDocument/2006/relationships/image" Target="../media/image493.emf"/><Relationship Id="rId58" Type="http://schemas.openxmlformats.org/officeDocument/2006/relationships/customXml" Target="../ink/ink665.xml"/><Relationship Id="rId79" Type="http://schemas.openxmlformats.org/officeDocument/2006/relationships/image" Target="../media/image514.emf"/><Relationship Id="rId102" Type="http://schemas.openxmlformats.org/officeDocument/2006/relationships/customXml" Target="../ink/ink687.xml"/><Relationship Id="rId123" Type="http://schemas.openxmlformats.org/officeDocument/2006/relationships/image" Target="../media/image536.emf"/><Relationship Id="rId144" Type="http://schemas.openxmlformats.org/officeDocument/2006/relationships/customXml" Target="../ink/ink708.xml"/><Relationship Id="rId90" Type="http://schemas.openxmlformats.org/officeDocument/2006/relationships/customXml" Target="../ink/ink681.xml"/><Relationship Id="rId165" Type="http://schemas.openxmlformats.org/officeDocument/2006/relationships/image" Target="../media/image557.emf"/><Relationship Id="rId186" Type="http://schemas.openxmlformats.org/officeDocument/2006/relationships/customXml" Target="../ink/ink729.xml"/><Relationship Id="rId211" Type="http://schemas.openxmlformats.org/officeDocument/2006/relationships/image" Target="../media/image580.emf"/><Relationship Id="rId232" Type="http://schemas.openxmlformats.org/officeDocument/2006/relationships/customXml" Target="../ink/ink752.xml"/><Relationship Id="rId253" Type="http://schemas.openxmlformats.org/officeDocument/2006/relationships/image" Target="../media/image601.emf"/><Relationship Id="rId27" Type="http://schemas.openxmlformats.org/officeDocument/2006/relationships/image" Target="../media/image488.emf"/><Relationship Id="rId48" Type="http://schemas.openxmlformats.org/officeDocument/2006/relationships/customXml" Target="../ink/ink660.xml"/><Relationship Id="rId69" Type="http://schemas.openxmlformats.org/officeDocument/2006/relationships/image" Target="../media/image509.emf"/><Relationship Id="rId113" Type="http://schemas.openxmlformats.org/officeDocument/2006/relationships/image" Target="../media/image531.emf"/><Relationship Id="rId134" Type="http://schemas.openxmlformats.org/officeDocument/2006/relationships/customXml" Target="../ink/ink703.xml"/><Relationship Id="rId80" Type="http://schemas.openxmlformats.org/officeDocument/2006/relationships/customXml" Target="../ink/ink676.xml"/><Relationship Id="rId155" Type="http://schemas.openxmlformats.org/officeDocument/2006/relationships/image" Target="../media/image552.emf"/><Relationship Id="rId176" Type="http://schemas.openxmlformats.org/officeDocument/2006/relationships/customXml" Target="../ink/ink724.xml"/><Relationship Id="rId197" Type="http://schemas.openxmlformats.org/officeDocument/2006/relationships/image" Target="../media/image573.emf"/><Relationship Id="rId201" Type="http://schemas.openxmlformats.org/officeDocument/2006/relationships/image" Target="../media/image575.emf"/><Relationship Id="rId222" Type="http://schemas.openxmlformats.org/officeDocument/2006/relationships/customXml" Target="../ink/ink747.xml"/><Relationship Id="rId243" Type="http://schemas.openxmlformats.org/officeDocument/2006/relationships/image" Target="../media/image596.emf"/><Relationship Id="rId264" Type="http://schemas.openxmlformats.org/officeDocument/2006/relationships/customXml" Target="../ink/ink768.xml"/><Relationship Id="rId17" Type="http://schemas.openxmlformats.org/officeDocument/2006/relationships/image" Target="../media/image483.emf"/><Relationship Id="rId38" Type="http://schemas.openxmlformats.org/officeDocument/2006/relationships/customXml" Target="../ink/ink655.xml"/><Relationship Id="rId59" Type="http://schemas.openxmlformats.org/officeDocument/2006/relationships/image" Target="../media/image504.emf"/><Relationship Id="rId103" Type="http://schemas.openxmlformats.org/officeDocument/2006/relationships/image" Target="../media/image526.emf"/><Relationship Id="rId124" Type="http://schemas.openxmlformats.org/officeDocument/2006/relationships/customXml" Target="../ink/ink698.xml"/><Relationship Id="rId70" Type="http://schemas.openxmlformats.org/officeDocument/2006/relationships/customXml" Target="../ink/ink671.xml"/><Relationship Id="rId91" Type="http://schemas.openxmlformats.org/officeDocument/2006/relationships/image" Target="../media/image520.emf"/><Relationship Id="rId145" Type="http://schemas.openxmlformats.org/officeDocument/2006/relationships/image" Target="../media/image547.emf"/><Relationship Id="rId166" Type="http://schemas.openxmlformats.org/officeDocument/2006/relationships/customXml" Target="../ink/ink719.xml"/><Relationship Id="rId187" Type="http://schemas.openxmlformats.org/officeDocument/2006/relationships/image" Target="../media/image568.emf"/><Relationship Id="rId1" Type="http://schemas.openxmlformats.org/officeDocument/2006/relationships/slideLayout" Target="../slideLayouts/slideLayout26.xml"/><Relationship Id="rId212" Type="http://schemas.openxmlformats.org/officeDocument/2006/relationships/customXml" Target="../ink/ink742.xml"/><Relationship Id="rId233" Type="http://schemas.openxmlformats.org/officeDocument/2006/relationships/image" Target="../media/image591.emf"/><Relationship Id="rId254" Type="http://schemas.openxmlformats.org/officeDocument/2006/relationships/customXml" Target="../ink/ink763.xml"/><Relationship Id="rId28" Type="http://schemas.openxmlformats.org/officeDocument/2006/relationships/customXml" Target="../ink/ink650.xml"/><Relationship Id="rId49" Type="http://schemas.openxmlformats.org/officeDocument/2006/relationships/image" Target="../media/image499.emf"/><Relationship Id="rId114" Type="http://schemas.openxmlformats.org/officeDocument/2006/relationships/customXml" Target="../ink/ink693.xml"/><Relationship Id="rId60" Type="http://schemas.openxmlformats.org/officeDocument/2006/relationships/customXml" Target="../ink/ink666.xml"/><Relationship Id="rId81" Type="http://schemas.openxmlformats.org/officeDocument/2006/relationships/image" Target="../media/image515.emf"/><Relationship Id="rId135" Type="http://schemas.openxmlformats.org/officeDocument/2006/relationships/image" Target="../media/image542.emf"/><Relationship Id="rId156" Type="http://schemas.openxmlformats.org/officeDocument/2006/relationships/customXml" Target="../ink/ink714.xml"/><Relationship Id="rId177" Type="http://schemas.openxmlformats.org/officeDocument/2006/relationships/image" Target="../media/image563.emf"/><Relationship Id="rId198" Type="http://schemas.openxmlformats.org/officeDocument/2006/relationships/customXml" Target="../ink/ink735.xml"/><Relationship Id="rId202" Type="http://schemas.openxmlformats.org/officeDocument/2006/relationships/customXml" Target="../ink/ink737.xml"/><Relationship Id="rId223" Type="http://schemas.openxmlformats.org/officeDocument/2006/relationships/image" Target="../media/image586.emf"/><Relationship Id="rId244" Type="http://schemas.openxmlformats.org/officeDocument/2006/relationships/customXml" Target="../ink/ink758.xml"/><Relationship Id="rId18" Type="http://schemas.openxmlformats.org/officeDocument/2006/relationships/customXml" Target="../ink/ink645.xml"/><Relationship Id="rId39" Type="http://schemas.openxmlformats.org/officeDocument/2006/relationships/image" Target="../media/image494.emf"/><Relationship Id="rId265" Type="http://schemas.openxmlformats.org/officeDocument/2006/relationships/image" Target="../media/image607.emf"/><Relationship Id="rId50" Type="http://schemas.openxmlformats.org/officeDocument/2006/relationships/customXml" Target="../ink/ink661.xml"/><Relationship Id="rId104" Type="http://schemas.openxmlformats.org/officeDocument/2006/relationships/customXml" Target="../ink/ink688.xml"/><Relationship Id="rId125" Type="http://schemas.openxmlformats.org/officeDocument/2006/relationships/image" Target="../media/image537.emf"/><Relationship Id="rId146" Type="http://schemas.openxmlformats.org/officeDocument/2006/relationships/customXml" Target="../ink/ink709.xml"/><Relationship Id="rId167" Type="http://schemas.openxmlformats.org/officeDocument/2006/relationships/image" Target="../media/image558.emf"/><Relationship Id="rId188" Type="http://schemas.openxmlformats.org/officeDocument/2006/relationships/customXml" Target="../ink/ink730.xml"/><Relationship Id="rId71" Type="http://schemas.openxmlformats.org/officeDocument/2006/relationships/image" Target="../media/image510.emf"/><Relationship Id="rId92" Type="http://schemas.openxmlformats.org/officeDocument/2006/relationships/customXml" Target="../ink/ink682.xml"/><Relationship Id="rId213" Type="http://schemas.openxmlformats.org/officeDocument/2006/relationships/image" Target="../media/image581.emf"/><Relationship Id="rId234" Type="http://schemas.openxmlformats.org/officeDocument/2006/relationships/customXml" Target="../ink/ink753.xml"/><Relationship Id="rId2" Type="http://schemas.openxmlformats.org/officeDocument/2006/relationships/customXml" Target="../ink/ink637.xml"/><Relationship Id="rId29" Type="http://schemas.openxmlformats.org/officeDocument/2006/relationships/image" Target="../media/image489.emf"/><Relationship Id="rId255" Type="http://schemas.openxmlformats.org/officeDocument/2006/relationships/image" Target="../media/image602.emf"/><Relationship Id="rId40" Type="http://schemas.openxmlformats.org/officeDocument/2006/relationships/customXml" Target="../ink/ink656.xml"/><Relationship Id="rId115" Type="http://schemas.openxmlformats.org/officeDocument/2006/relationships/image" Target="../media/image532.emf"/><Relationship Id="rId136" Type="http://schemas.openxmlformats.org/officeDocument/2006/relationships/customXml" Target="../ink/ink704.xml"/><Relationship Id="rId157" Type="http://schemas.openxmlformats.org/officeDocument/2006/relationships/image" Target="../media/image553.emf"/><Relationship Id="rId178" Type="http://schemas.openxmlformats.org/officeDocument/2006/relationships/customXml" Target="../ink/ink725.xml"/><Relationship Id="rId61" Type="http://schemas.openxmlformats.org/officeDocument/2006/relationships/image" Target="../media/image505.emf"/><Relationship Id="rId82" Type="http://schemas.openxmlformats.org/officeDocument/2006/relationships/customXml" Target="../ink/ink677.xml"/><Relationship Id="rId199" Type="http://schemas.openxmlformats.org/officeDocument/2006/relationships/image" Target="../media/image574.emf"/><Relationship Id="rId203" Type="http://schemas.openxmlformats.org/officeDocument/2006/relationships/image" Target="../media/image576.emf"/><Relationship Id="rId19" Type="http://schemas.openxmlformats.org/officeDocument/2006/relationships/image" Target="../media/image484.emf"/><Relationship Id="rId224" Type="http://schemas.openxmlformats.org/officeDocument/2006/relationships/customXml" Target="../ink/ink748.xml"/><Relationship Id="rId245" Type="http://schemas.openxmlformats.org/officeDocument/2006/relationships/image" Target="../media/image597.emf"/><Relationship Id="rId30" Type="http://schemas.openxmlformats.org/officeDocument/2006/relationships/customXml" Target="../ink/ink651.xml"/><Relationship Id="rId105" Type="http://schemas.openxmlformats.org/officeDocument/2006/relationships/image" Target="../media/image527.emf"/><Relationship Id="rId126" Type="http://schemas.openxmlformats.org/officeDocument/2006/relationships/customXml" Target="../ink/ink699.xml"/><Relationship Id="rId147" Type="http://schemas.openxmlformats.org/officeDocument/2006/relationships/image" Target="../media/image548.emf"/><Relationship Id="rId168" Type="http://schemas.openxmlformats.org/officeDocument/2006/relationships/customXml" Target="../ink/ink720.xml"/><Relationship Id="rId51" Type="http://schemas.openxmlformats.org/officeDocument/2006/relationships/image" Target="../media/image500.emf"/><Relationship Id="rId72" Type="http://schemas.openxmlformats.org/officeDocument/2006/relationships/customXml" Target="../ink/ink672.xml"/><Relationship Id="rId93" Type="http://schemas.openxmlformats.org/officeDocument/2006/relationships/image" Target="../media/image521.emf"/><Relationship Id="rId189" Type="http://schemas.openxmlformats.org/officeDocument/2006/relationships/image" Target="../media/image569.emf"/><Relationship Id="rId3" Type="http://schemas.openxmlformats.org/officeDocument/2006/relationships/image" Target="../media/image476.emf"/><Relationship Id="rId214" Type="http://schemas.openxmlformats.org/officeDocument/2006/relationships/customXml" Target="../ink/ink743.xml"/><Relationship Id="rId235" Type="http://schemas.openxmlformats.org/officeDocument/2006/relationships/image" Target="../media/image592.emf"/><Relationship Id="rId256" Type="http://schemas.openxmlformats.org/officeDocument/2006/relationships/customXml" Target="../ink/ink764.xml"/><Relationship Id="rId116" Type="http://schemas.openxmlformats.org/officeDocument/2006/relationships/customXml" Target="../ink/ink694.xml"/><Relationship Id="rId137" Type="http://schemas.openxmlformats.org/officeDocument/2006/relationships/image" Target="../media/image543.emf"/><Relationship Id="rId158" Type="http://schemas.openxmlformats.org/officeDocument/2006/relationships/customXml" Target="../ink/ink715.xml"/><Relationship Id="rId20" Type="http://schemas.openxmlformats.org/officeDocument/2006/relationships/customXml" Target="../ink/ink646.xml"/><Relationship Id="rId41" Type="http://schemas.openxmlformats.org/officeDocument/2006/relationships/image" Target="../media/image495.emf"/><Relationship Id="rId62" Type="http://schemas.openxmlformats.org/officeDocument/2006/relationships/customXml" Target="../ink/ink667.xml"/><Relationship Id="rId83" Type="http://schemas.openxmlformats.org/officeDocument/2006/relationships/image" Target="../media/image516.emf"/><Relationship Id="rId179" Type="http://schemas.openxmlformats.org/officeDocument/2006/relationships/image" Target="../media/image564.emf"/><Relationship Id="rId190" Type="http://schemas.openxmlformats.org/officeDocument/2006/relationships/customXml" Target="../ink/ink731.xml"/><Relationship Id="rId204" Type="http://schemas.openxmlformats.org/officeDocument/2006/relationships/customXml" Target="../ink/ink738.xml"/><Relationship Id="rId225" Type="http://schemas.openxmlformats.org/officeDocument/2006/relationships/image" Target="../media/image587.emf"/><Relationship Id="rId246" Type="http://schemas.openxmlformats.org/officeDocument/2006/relationships/customXml" Target="../ink/ink759.xml"/><Relationship Id="rId106" Type="http://schemas.openxmlformats.org/officeDocument/2006/relationships/customXml" Target="../ink/ink689.xml"/><Relationship Id="rId127" Type="http://schemas.openxmlformats.org/officeDocument/2006/relationships/image" Target="../media/image538.emf"/><Relationship Id="rId10" Type="http://schemas.openxmlformats.org/officeDocument/2006/relationships/customXml" Target="../ink/ink641.xml"/><Relationship Id="rId31" Type="http://schemas.openxmlformats.org/officeDocument/2006/relationships/image" Target="../media/image490.emf"/><Relationship Id="rId52" Type="http://schemas.openxmlformats.org/officeDocument/2006/relationships/customXml" Target="../ink/ink662.xml"/><Relationship Id="rId73" Type="http://schemas.openxmlformats.org/officeDocument/2006/relationships/image" Target="../media/image511.emf"/><Relationship Id="rId94" Type="http://schemas.openxmlformats.org/officeDocument/2006/relationships/customXml" Target="../ink/ink683.xml"/><Relationship Id="rId148" Type="http://schemas.openxmlformats.org/officeDocument/2006/relationships/customXml" Target="../ink/ink710.xml"/><Relationship Id="rId169" Type="http://schemas.openxmlformats.org/officeDocument/2006/relationships/image" Target="../media/image559.emf"/><Relationship Id="rId4" Type="http://schemas.openxmlformats.org/officeDocument/2006/relationships/customXml" Target="../ink/ink638.xml"/><Relationship Id="rId180" Type="http://schemas.openxmlformats.org/officeDocument/2006/relationships/customXml" Target="../ink/ink726.xml"/><Relationship Id="rId215" Type="http://schemas.openxmlformats.org/officeDocument/2006/relationships/image" Target="../media/image582.emf"/><Relationship Id="rId236" Type="http://schemas.openxmlformats.org/officeDocument/2006/relationships/customXml" Target="../ink/ink754.xml"/><Relationship Id="rId257" Type="http://schemas.openxmlformats.org/officeDocument/2006/relationships/image" Target="../media/image603.emf"/><Relationship Id="rId42" Type="http://schemas.openxmlformats.org/officeDocument/2006/relationships/customXml" Target="../ink/ink657.xml"/><Relationship Id="rId84" Type="http://schemas.openxmlformats.org/officeDocument/2006/relationships/customXml" Target="../ink/ink678.xml"/><Relationship Id="rId138" Type="http://schemas.openxmlformats.org/officeDocument/2006/relationships/customXml" Target="../ink/ink705.xml"/><Relationship Id="rId191" Type="http://schemas.openxmlformats.org/officeDocument/2006/relationships/image" Target="../media/image570.emf"/><Relationship Id="rId205" Type="http://schemas.openxmlformats.org/officeDocument/2006/relationships/image" Target="../media/image577.emf"/><Relationship Id="rId247" Type="http://schemas.openxmlformats.org/officeDocument/2006/relationships/image" Target="../media/image598.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17" Type="http://schemas.openxmlformats.org/officeDocument/2006/relationships/image" Target="../media/image665.emf"/><Relationship Id="rId21" Type="http://schemas.openxmlformats.org/officeDocument/2006/relationships/image" Target="../media/image617.emf"/><Relationship Id="rId42" Type="http://schemas.openxmlformats.org/officeDocument/2006/relationships/customXml" Target="../ink/ink789.xml"/><Relationship Id="rId63" Type="http://schemas.openxmlformats.org/officeDocument/2006/relationships/image" Target="../media/image638.emf"/><Relationship Id="rId84" Type="http://schemas.openxmlformats.org/officeDocument/2006/relationships/customXml" Target="../ink/ink810.xml"/><Relationship Id="rId138" Type="http://schemas.openxmlformats.org/officeDocument/2006/relationships/customXml" Target="../ink/ink837.xml"/><Relationship Id="rId159" Type="http://schemas.openxmlformats.org/officeDocument/2006/relationships/image" Target="../media/image686.emf"/><Relationship Id="rId170" Type="http://schemas.openxmlformats.org/officeDocument/2006/relationships/customXml" Target="../ink/ink853.xml"/><Relationship Id="rId107" Type="http://schemas.openxmlformats.org/officeDocument/2006/relationships/image" Target="../media/image660.emf"/><Relationship Id="rId11" Type="http://schemas.openxmlformats.org/officeDocument/2006/relationships/image" Target="../media/image612.emf"/><Relationship Id="rId32" Type="http://schemas.openxmlformats.org/officeDocument/2006/relationships/customXml" Target="../ink/ink784.xml"/><Relationship Id="rId53" Type="http://schemas.openxmlformats.org/officeDocument/2006/relationships/image" Target="../media/image633.emf"/><Relationship Id="rId74" Type="http://schemas.openxmlformats.org/officeDocument/2006/relationships/customXml" Target="../ink/ink805.xml"/><Relationship Id="rId128" Type="http://schemas.openxmlformats.org/officeDocument/2006/relationships/customXml" Target="../ink/ink832.xml"/><Relationship Id="rId149" Type="http://schemas.openxmlformats.org/officeDocument/2006/relationships/image" Target="../media/image681.emf"/><Relationship Id="rId5" Type="http://schemas.openxmlformats.org/officeDocument/2006/relationships/image" Target="../media/image609.emf"/><Relationship Id="rId95" Type="http://schemas.openxmlformats.org/officeDocument/2006/relationships/image" Target="../media/image654.emf"/><Relationship Id="rId160" Type="http://schemas.openxmlformats.org/officeDocument/2006/relationships/customXml" Target="../ink/ink848.xml"/><Relationship Id="rId22" Type="http://schemas.openxmlformats.org/officeDocument/2006/relationships/customXml" Target="../ink/ink779.xml"/><Relationship Id="rId43" Type="http://schemas.openxmlformats.org/officeDocument/2006/relationships/image" Target="../media/image628.emf"/><Relationship Id="rId64" Type="http://schemas.openxmlformats.org/officeDocument/2006/relationships/customXml" Target="../ink/ink800.xml"/><Relationship Id="rId118" Type="http://schemas.openxmlformats.org/officeDocument/2006/relationships/customXml" Target="../ink/ink827.xml"/><Relationship Id="rId139" Type="http://schemas.openxmlformats.org/officeDocument/2006/relationships/image" Target="../media/image676.emf"/><Relationship Id="rId85" Type="http://schemas.openxmlformats.org/officeDocument/2006/relationships/image" Target="../media/image649.emf"/><Relationship Id="rId150" Type="http://schemas.openxmlformats.org/officeDocument/2006/relationships/customXml" Target="../ink/ink843.xml"/><Relationship Id="rId171" Type="http://schemas.openxmlformats.org/officeDocument/2006/relationships/image" Target="../media/image692.emf"/><Relationship Id="rId12" Type="http://schemas.openxmlformats.org/officeDocument/2006/relationships/customXml" Target="../ink/ink774.xml"/><Relationship Id="rId33" Type="http://schemas.openxmlformats.org/officeDocument/2006/relationships/image" Target="../media/image623.emf"/><Relationship Id="rId108" Type="http://schemas.openxmlformats.org/officeDocument/2006/relationships/customXml" Target="../ink/ink822.xml"/><Relationship Id="rId129" Type="http://schemas.openxmlformats.org/officeDocument/2006/relationships/image" Target="../media/image671.emf"/><Relationship Id="rId54" Type="http://schemas.openxmlformats.org/officeDocument/2006/relationships/customXml" Target="../ink/ink795.xml"/><Relationship Id="rId75" Type="http://schemas.openxmlformats.org/officeDocument/2006/relationships/image" Target="../media/image644.emf"/><Relationship Id="rId96" Type="http://schemas.openxmlformats.org/officeDocument/2006/relationships/customXml" Target="../ink/ink816.xml"/><Relationship Id="rId140" Type="http://schemas.openxmlformats.org/officeDocument/2006/relationships/customXml" Target="../ink/ink838.xml"/><Relationship Id="rId161" Type="http://schemas.openxmlformats.org/officeDocument/2006/relationships/image" Target="../media/image687.emf"/><Relationship Id="rId1" Type="http://schemas.openxmlformats.org/officeDocument/2006/relationships/slideLayout" Target="../slideLayouts/slideLayout26.xml"/><Relationship Id="rId6" Type="http://schemas.openxmlformats.org/officeDocument/2006/relationships/customXml" Target="../ink/ink771.xml"/><Relationship Id="rId23" Type="http://schemas.openxmlformats.org/officeDocument/2006/relationships/image" Target="../media/image618.emf"/><Relationship Id="rId28" Type="http://schemas.openxmlformats.org/officeDocument/2006/relationships/customXml" Target="../ink/ink782.xml"/><Relationship Id="rId49" Type="http://schemas.openxmlformats.org/officeDocument/2006/relationships/image" Target="../media/image631.emf"/><Relationship Id="rId114" Type="http://schemas.openxmlformats.org/officeDocument/2006/relationships/customXml" Target="../ink/ink825.xml"/><Relationship Id="rId119" Type="http://schemas.openxmlformats.org/officeDocument/2006/relationships/image" Target="../media/image666.emf"/><Relationship Id="rId44" Type="http://schemas.openxmlformats.org/officeDocument/2006/relationships/customXml" Target="../ink/ink790.xml"/><Relationship Id="rId60" Type="http://schemas.openxmlformats.org/officeDocument/2006/relationships/customXml" Target="../ink/ink798.xml"/><Relationship Id="rId65" Type="http://schemas.openxmlformats.org/officeDocument/2006/relationships/image" Target="../media/image639.emf"/><Relationship Id="rId81" Type="http://schemas.openxmlformats.org/officeDocument/2006/relationships/image" Target="../media/image647.emf"/><Relationship Id="rId86" Type="http://schemas.openxmlformats.org/officeDocument/2006/relationships/customXml" Target="../ink/ink811.xml"/><Relationship Id="rId130" Type="http://schemas.openxmlformats.org/officeDocument/2006/relationships/customXml" Target="../ink/ink833.xml"/><Relationship Id="rId135" Type="http://schemas.openxmlformats.org/officeDocument/2006/relationships/image" Target="../media/image674.emf"/><Relationship Id="rId151" Type="http://schemas.openxmlformats.org/officeDocument/2006/relationships/image" Target="../media/image682.emf"/><Relationship Id="rId156" Type="http://schemas.openxmlformats.org/officeDocument/2006/relationships/customXml" Target="../ink/ink846.xml"/><Relationship Id="rId172" Type="http://schemas.openxmlformats.org/officeDocument/2006/relationships/customXml" Target="../ink/ink854.xml"/><Relationship Id="rId13" Type="http://schemas.openxmlformats.org/officeDocument/2006/relationships/image" Target="../media/image613.emf"/><Relationship Id="rId18" Type="http://schemas.openxmlformats.org/officeDocument/2006/relationships/customXml" Target="../ink/ink777.xml"/><Relationship Id="rId39" Type="http://schemas.openxmlformats.org/officeDocument/2006/relationships/image" Target="../media/image626.emf"/><Relationship Id="rId109" Type="http://schemas.openxmlformats.org/officeDocument/2006/relationships/image" Target="../media/image661.emf"/><Relationship Id="rId34" Type="http://schemas.openxmlformats.org/officeDocument/2006/relationships/customXml" Target="../ink/ink785.xml"/><Relationship Id="rId50" Type="http://schemas.openxmlformats.org/officeDocument/2006/relationships/customXml" Target="../ink/ink793.xml"/><Relationship Id="rId55" Type="http://schemas.openxmlformats.org/officeDocument/2006/relationships/image" Target="../media/image634.emf"/><Relationship Id="rId76" Type="http://schemas.openxmlformats.org/officeDocument/2006/relationships/customXml" Target="../ink/ink806.xml"/><Relationship Id="rId97" Type="http://schemas.openxmlformats.org/officeDocument/2006/relationships/image" Target="../media/image655.emf"/><Relationship Id="rId104" Type="http://schemas.openxmlformats.org/officeDocument/2006/relationships/customXml" Target="../ink/ink820.xml"/><Relationship Id="rId120" Type="http://schemas.openxmlformats.org/officeDocument/2006/relationships/customXml" Target="../ink/ink828.xml"/><Relationship Id="rId125" Type="http://schemas.openxmlformats.org/officeDocument/2006/relationships/image" Target="../media/image669.emf"/><Relationship Id="rId141" Type="http://schemas.openxmlformats.org/officeDocument/2006/relationships/image" Target="../media/image677.emf"/><Relationship Id="rId146" Type="http://schemas.openxmlformats.org/officeDocument/2006/relationships/customXml" Target="../ink/ink841.xml"/><Relationship Id="rId167" Type="http://schemas.openxmlformats.org/officeDocument/2006/relationships/image" Target="../media/image690.emf"/><Relationship Id="rId7" Type="http://schemas.openxmlformats.org/officeDocument/2006/relationships/image" Target="../media/image610.emf"/><Relationship Id="rId71" Type="http://schemas.openxmlformats.org/officeDocument/2006/relationships/image" Target="../media/image642.emf"/><Relationship Id="rId92" Type="http://schemas.openxmlformats.org/officeDocument/2006/relationships/customXml" Target="../ink/ink814.xml"/><Relationship Id="rId162" Type="http://schemas.openxmlformats.org/officeDocument/2006/relationships/customXml" Target="../ink/ink849.xml"/><Relationship Id="rId2" Type="http://schemas.openxmlformats.org/officeDocument/2006/relationships/customXml" Target="../ink/ink769.xml"/><Relationship Id="rId29" Type="http://schemas.openxmlformats.org/officeDocument/2006/relationships/image" Target="../media/image621.emf"/><Relationship Id="rId24" Type="http://schemas.openxmlformats.org/officeDocument/2006/relationships/customXml" Target="../ink/ink780.xml"/><Relationship Id="rId40" Type="http://schemas.openxmlformats.org/officeDocument/2006/relationships/customXml" Target="../ink/ink788.xml"/><Relationship Id="rId45" Type="http://schemas.openxmlformats.org/officeDocument/2006/relationships/image" Target="../media/image629.emf"/><Relationship Id="rId66" Type="http://schemas.openxmlformats.org/officeDocument/2006/relationships/customXml" Target="../ink/ink801.xml"/><Relationship Id="rId87" Type="http://schemas.openxmlformats.org/officeDocument/2006/relationships/image" Target="../media/image650.emf"/><Relationship Id="rId110" Type="http://schemas.openxmlformats.org/officeDocument/2006/relationships/customXml" Target="../ink/ink823.xml"/><Relationship Id="rId115" Type="http://schemas.openxmlformats.org/officeDocument/2006/relationships/image" Target="../media/image664.emf"/><Relationship Id="rId131" Type="http://schemas.openxmlformats.org/officeDocument/2006/relationships/image" Target="../media/image672.emf"/><Relationship Id="rId136" Type="http://schemas.openxmlformats.org/officeDocument/2006/relationships/customXml" Target="../ink/ink836.xml"/><Relationship Id="rId157" Type="http://schemas.openxmlformats.org/officeDocument/2006/relationships/image" Target="../media/image685.emf"/><Relationship Id="rId61" Type="http://schemas.openxmlformats.org/officeDocument/2006/relationships/image" Target="../media/image637.emf"/><Relationship Id="rId82" Type="http://schemas.openxmlformats.org/officeDocument/2006/relationships/customXml" Target="../ink/ink809.xml"/><Relationship Id="rId152" Type="http://schemas.openxmlformats.org/officeDocument/2006/relationships/customXml" Target="../ink/ink844.xml"/><Relationship Id="rId173" Type="http://schemas.openxmlformats.org/officeDocument/2006/relationships/image" Target="../media/image693.emf"/><Relationship Id="rId19" Type="http://schemas.openxmlformats.org/officeDocument/2006/relationships/image" Target="../media/image616.emf"/><Relationship Id="rId14" Type="http://schemas.openxmlformats.org/officeDocument/2006/relationships/customXml" Target="../ink/ink775.xml"/><Relationship Id="rId30" Type="http://schemas.openxmlformats.org/officeDocument/2006/relationships/customXml" Target="../ink/ink783.xml"/><Relationship Id="rId35" Type="http://schemas.openxmlformats.org/officeDocument/2006/relationships/image" Target="../media/image624.emf"/><Relationship Id="rId56" Type="http://schemas.openxmlformats.org/officeDocument/2006/relationships/customXml" Target="../ink/ink796.xml"/><Relationship Id="rId77" Type="http://schemas.openxmlformats.org/officeDocument/2006/relationships/image" Target="../media/image645.emf"/><Relationship Id="rId100" Type="http://schemas.openxmlformats.org/officeDocument/2006/relationships/customXml" Target="../ink/ink818.xml"/><Relationship Id="rId105" Type="http://schemas.openxmlformats.org/officeDocument/2006/relationships/image" Target="../media/image659.emf"/><Relationship Id="rId126" Type="http://schemas.openxmlformats.org/officeDocument/2006/relationships/customXml" Target="../ink/ink831.xml"/><Relationship Id="rId147" Type="http://schemas.openxmlformats.org/officeDocument/2006/relationships/image" Target="../media/image680.emf"/><Relationship Id="rId168" Type="http://schemas.openxmlformats.org/officeDocument/2006/relationships/customXml" Target="../ink/ink852.xml"/><Relationship Id="rId8" Type="http://schemas.openxmlformats.org/officeDocument/2006/relationships/customXml" Target="../ink/ink772.xml"/><Relationship Id="rId51" Type="http://schemas.openxmlformats.org/officeDocument/2006/relationships/image" Target="../media/image632.emf"/><Relationship Id="rId72" Type="http://schemas.openxmlformats.org/officeDocument/2006/relationships/customXml" Target="../ink/ink804.xml"/><Relationship Id="rId93" Type="http://schemas.openxmlformats.org/officeDocument/2006/relationships/image" Target="../media/image653.emf"/><Relationship Id="rId98" Type="http://schemas.openxmlformats.org/officeDocument/2006/relationships/customXml" Target="../ink/ink817.xml"/><Relationship Id="rId121" Type="http://schemas.openxmlformats.org/officeDocument/2006/relationships/image" Target="../media/image667.emf"/><Relationship Id="rId142" Type="http://schemas.openxmlformats.org/officeDocument/2006/relationships/customXml" Target="../ink/ink839.xml"/><Relationship Id="rId163" Type="http://schemas.openxmlformats.org/officeDocument/2006/relationships/image" Target="../media/image688.emf"/><Relationship Id="rId3" Type="http://schemas.openxmlformats.org/officeDocument/2006/relationships/image" Target="../media/image608.emf"/><Relationship Id="rId25" Type="http://schemas.openxmlformats.org/officeDocument/2006/relationships/image" Target="../media/image619.emf"/><Relationship Id="rId46" Type="http://schemas.openxmlformats.org/officeDocument/2006/relationships/customXml" Target="../ink/ink791.xml"/><Relationship Id="rId67" Type="http://schemas.openxmlformats.org/officeDocument/2006/relationships/image" Target="../media/image640.emf"/><Relationship Id="rId116" Type="http://schemas.openxmlformats.org/officeDocument/2006/relationships/customXml" Target="../ink/ink826.xml"/><Relationship Id="rId137" Type="http://schemas.openxmlformats.org/officeDocument/2006/relationships/image" Target="../media/image675.emf"/><Relationship Id="rId158" Type="http://schemas.openxmlformats.org/officeDocument/2006/relationships/customXml" Target="../ink/ink847.xml"/><Relationship Id="rId20" Type="http://schemas.openxmlformats.org/officeDocument/2006/relationships/customXml" Target="../ink/ink778.xml"/><Relationship Id="rId41" Type="http://schemas.openxmlformats.org/officeDocument/2006/relationships/image" Target="../media/image627.emf"/><Relationship Id="rId62" Type="http://schemas.openxmlformats.org/officeDocument/2006/relationships/customXml" Target="../ink/ink799.xml"/><Relationship Id="rId83" Type="http://schemas.openxmlformats.org/officeDocument/2006/relationships/image" Target="../media/image648.emf"/><Relationship Id="rId88" Type="http://schemas.openxmlformats.org/officeDocument/2006/relationships/customXml" Target="../ink/ink812.xml"/><Relationship Id="rId111" Type="http://schemas.openxmlformats.org/officeDocument/2006/relationships/image" Target="../media/image662.emf"/><Relationship Id="rId132" Type="http://schemas.openxmlformats.org/officeDocument/2006/relationships/customXml" Target="../ink/ink834.xml"/><Relationship Id="rId153" Type="http://schemas.openxmlformats.org/officeDocument/2006/relationships/image" Target="../media/image683.emf"/><Relationship Id="rId15" Type="http://schemas.openxmlformats.org/officeDocument/2006/relationships/image" Target="../media/image614.emf"/><Relationship Id="rId36" Type="http://schemas.openxmlformats.org/officeDocument/2006/relationships/customXml" Target="../ink/ink786.xml"/><Relationship Id="rId57" Type="http://schemas.openxmlformats.org/officeDocument/2006/relationships/image" Target="../media/image635.emf"/><Relationship Id="rId106" Type="http://schemas.openxmlformats.org/officeDocument/2006/relationships/customXml" Target="../ink/ink821.xml"/><Relationship Id="rId127" Type="http://schemas.openxmlformats.org/officeDocument/2006/relationships/image" Target="../media/image670.emf"/><Relationship Id="rId10" Type="http://schemas.openxmlformats.org/officeDocument/2006/relationships/customXml" Target="../ink/ink773.xml"/><Relationship Id="rId31" Type="http://schemas.openxmlformats.org/officeDocument/2006/relationships/image" Target="../media/image622.emf"/><Relationship Id="rId52" Type="http://schemas.openxmlformats.org/officeDocument/2006/relationships/customXml" Target="../ink/ink794.xml"/><Relationship Id="rId73" Type="http://schemas.openxmlformats.org/officeDocument/2006/relationships/image" Target="../media/image643.emf"/><Relationship Id="rId78" Type="http://schemas.openxmlformats.org/officeDocument/2006/relationships/customXml" Target="../ink/ink807.xml"/><Relationship Id="rId94" Type="http://schemas.openxmlformats.org/officeDocument/2006/relationships/customXml" Target="../ink/ink815.xml"/><Relationship Id="rId99" Type="http://schemas.openxmlformats.org/officeDocument/2006/relationships/image" Target="../media/image656.emf"/><Relationship Id="rId101" Type="http://schemas.openxmlformats.org/officeDocument/2006/relationships/image" Target="../media/image657.emf"/><Relationship Id="rId122" Type="http://schemas.openxmlformats.org/officeDocument/2006/relationships/customXml" Target="../ink/ink829.xml"/><Relationship Id="rId143" Type="http://schemas.openxmlformats.org/officeDocument/2006/relationships/image" Target="../media/image678.emf"/><Relationship Id="rId148" Type="http://schemas.openxmlformats.org/officeDocument/2006/relationships/customXml" Target="../ink/ink842.xml"/><Relationship Id="rId164" Type="http://schemas.openxmlformats.org/officeDocument/2006/relationships/customXml" Target="../ink/ink850.xml"/><Relationship Id="rId169" Type="http://schemas.openxmlformats.org/officeDocument/2006/relationships/image" Target="../media/image691.emf"/><Relationship Id="rId4" Type="http://schemas.openxmlformats.org/officeDocument/2006/relationships/customXml" Target="../ink/ink770.xml"/><Relationship Id="rId9" Type="http://schemas.openxmlformats.org/officeDocument/2006/relationships/image" Target="../media/image611.emf"/><Relationship Id="rId26" Type="http://schemas.openxmlformats.org/officeDocument/2006/relationships/customXml" Target="../ink/ink781.xml"/><Relationship Id="rId47" Type="http://schemas.openxmlformats.org/officeDocument/2006/relationships/image" Target="../media/image630.emf"/><Relationship Id="rId68" Type="http://schemas.openxmlformats.org/officeDocument/2006/relationships/customXml" Target="../ink/ink802.xml"/><Relationship Id="rId89" Type="http://schemas.openxmlformats.org/officeDocument/2006/relationships/image" Target="../media/image651.emf"/><Relationship Id="rId112" Type="http://schemas.openxmlformats.org/officeDocument/2006/relationships/customXml" Target="../ink/ink824.xml"/><Relationship Id="rId133" Type="http://schemas.openxmlformats.org/officeDocument/2006/relationships/image" Target="../media/image673.emf"/><Relationship Id="rId154" Type="http://schemas.openxmlformats.org/officeDocument/2006/relationships/customXml" Target="../ink/ink845.xml"/><Relationship Id="rId16" Type="http://schemas.openxmlformats.org/officeDocument/2006/relationships/customXml" Target="../ink/ink776.xml"/><Relationship Id="rId37" Type="http://schemas.openxmlformats.org/officeDocument/2006/relationships/image" Target="../media/image625.emf"/><Relationship Id="rId58" Type="http://schemas.openxmlformats.org/officeDocument/2006/relationships/customXml" Target="../ink/ink797.xml"/><Relationship Id="rId79" Type="http://schemas.openxmlformats.org/officeDocument/2006/relationships/image" Target="../media/image646.emf"/><Relationship Id="rId102" Type="http://schemas.openxmlformats.org/officeDocument/2006/relationships/customXml" Target="../ink/ink819.xml"/><Relationship Id="rId123" Type="http://schemas.openxmlformats.org/officeDocument/2006/relationships/image" Target="../media/image668.emf"/><Relationship Id="rId144" Type="http://schemas.openxmlformats.org/officeDocument/2006/relationships/customXml" Target="../ink/ink840.xml"/><Relationship Id="rId90" Type="http://schemas.openxmlformats.org/officeDocument/2006/relationships/customXml" Target="../ink/ink813.xml"/><Relationship Id="rId165" Type="http://schemas.openxmlformats.org/officeDocument/2006/relationships/image" Target="../media/image689.emf"/><Relationship Id="rId27" Type="http://schemas.openxmlformats.org/officeDocument/2006/relationships/image" Target="../media/image620.emf"/><Relationship Id="rId48" Type="http://schemas.openxmlformats.org/officeDocument/2006/relationships/customXml" Target="../ink/ink792.xml"/><Relationship Id="rId69" Type="http://schemas.openxmlformats.org/officeDocument/2006/relationships/image" Target="../media/image641.emf"/><Relationship Id="rId113" Type="http://schemas.openxmlformats.org/officeDocument/2006/relationships/image" Target="../media/image663.emf"/><Relationship Id="rId134" Type="http://schemas.openxmlformats.org/officeDocument/2006/relationships/customXml" Target="../ink/ink835.xml"/><Relationship Id="rId80" Type="http://schemas.openxmlformats.org/officeDocument/2006/relationships/customXml" Target="../ink/ink808.xml"/><Relationship Id="rId155" Type="http://schemas.openxmlformats.org/officeDocument/2006/relationships/image" Target="../media/image684.emf"/><Relationship Id="rId17" Type="http://schemas.openxmlformats.org/officeDocument/2006/relationships/image" Target="../media/image615.emf"/><Relationship Id="rId38" Type="http://schemas.openxmlformats.org/officeDocument/2006/relationships/customXml" Target="../ink/ink787.xml"/><Relationship Id="rId59" Type="http://schemas.openxmlformats.org/officeDocument/2006/relationships/image" Target="../media/image636.emf"/><Relationship Id="rId103" Type="http://schemas.openxmlformats.org/officeDocument/2006/relationships/image" Target="../media/image658.emf"/><Relationship Id="rId124" Type="http://schemas.openxmlformats.org/officeDocument/2006/relationships/customXml" Target="../ink/ink830.xml"/><Relationship Id="rId70" Type="http://schemas.openxmlformats.org/officeDocument/2006/relationships/customXml" Target="../ink/ink803.xml"/><Relationship Id="rId91" Type="http://schemas.openxmlformats.org/officeDocument/2006/relationships/image" Target="../media/image652.emf"/><Relationship Id="rId145" Type="http://schemas.openxmlformats.org/officeDocument/2006/relationships/image" Target="../media/image679.emf"/><Relationship Id="rId166" Type="http://schemas.openxmlformats.org/officeDocument/2006/relationships/customXml" Target="../ink/ink8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8" Type="http://schemas.openxmlformats.org/officeDocument/2006/relationships/customXml" Target="../ink/ink858.xml"/><Relationship Id="rId3" Type="http://schemas.openxmlformats.org/officeDocument/2006/relationships/image" Target="../media/image694.emf"/><Relationship Id="rId7" Type="http://schemas.openxmlformats.org/officeDocument/2006/relationships/image" Target="../media/image696.emf"/><Relationship Id="rId2" Type="http://schemas.openxmlformats.org/officeDocument/2006/relationships/customXml" Target="../ink/ink855.xml"/><Relationship Id="rId1" Type="http://schemas.openxmlformats.org/officeDocument/2006/relationships/slideLayout" Target="../slideLayouts/slideLayout26.xml"/><Relationship Id="rId6" Type="http://schemas.openxmlformats.org/officeDocument/2006/relationships/customXml" Target="../ink/ink857.xml"/><Relationship Id="rId11" Type="http://schemas.openxmlformats.org/officeDocument/2006/relationships/image" Target="../media/image698.emf"/><Relationship Id="rId5" Type="http://schemas.openxmlformats.org/officeDocument/2006/relationships/image" Target="../media/image695.emf"/><Relationship Id="rId10" Type="http://schemas.openxmlformats.org/officeDocument/2006/relationships/customXml" Target="../ink/ink859.xml"/><Relationship Id="rId4" Type="http://schemas.openxmlformats.org/officeDocument/2006/relationships/customXml" Target="../ink/ink856.xml"/><Relationship Id="rId9" Type="http://schemas.openxmlformats.org/officeDocument/2006/relationships/image" Target="../media/image697.emf"/></Relationships>
</file>

<file path=ppt/slides/_rels/slide58.xml.rels><?xml version="1.0" encoding="UTF-8" standalone="yes"?>
<Relationships xmlns="http://schemas.openxmlformats.org/package/2006/relationships"><Relationship Id="rId26" Type="http://schemas.openxmlformats.org/officeDocument/2006/relationships/customXml" Target="../ink/ink872.xml"/><Relationship Id="rId21" Type="http://schemas.openxmlformats.org/officeDocument/2006/relationships/image" Target="../media/image708.emf"/><Relationship Id="rId42" Type="http://schemas.openxmlformats.org/officeDocument/2006/relationships/customXml" Target="../ink/ink880.xml"/><Relationship Id="rId47" Type="http://schemas.openxmlformats.org/officeDocument/2006/relationships/image" Target="../media/image721.emf"/><Relationship Id="rId63" Type="http://schemas.openxmlformats.org/officeDocument/2006/relationships/image" Target="../media/image729.emf"/><Relationship Id="rId68" Type="http://schemas.openxmlformats.org/officeDocument/2006/relationships/customXml" Target="../ink/ink893.xml"/><Relationship Id="rId84" Type="http://schemas.openxmlformats.org/officeDocument/2006/relationships/customXml" Target="../ink/ink901.xml"/><Relationship Id="rId89" Type="http://schemas.openxmlformats.org/officeDocument/2006/relationships/image" Target="../media/image742.emf"/><Relationship Id="rId16" Type="http://schemas.openxmlformats.org/officeDocument/2006/relationships/customXml" Target="../ink/ink867.xml"/><Relationship Id="rId11" Type="http://schemas.openxmlformats.org/officeDocument/2006/relationships/image" Target="../media/image703.emf"/><Relationship Id="rId32" Type="http://schemas.openxmlformats.org/officeDocument/2006/relationships/customXml" Target="../ink/ink875.xml"/><Relationship Id="rId37" Type="http://schemas.openxmlformats.org/officeDocument/2006/relationships/image" Target="../media/image716.emf"/><Relationship Id="rId53" Type="http://schemas.openxmlformats.org/officeDocument/2006/relationships/image" Target="../media/image724.emf"/><Relationship Id="rId58" Type="http://schemas.openxmlformats.org/officeDocument/2006/relationships/customXml" Target="../ink/ink888.xml"/><Relationship Id="rId74" Type="http://schemas.openxmlformats.org/officeDocument/2006/relationships/customXml" Target="../ink/ink896.xml"/><Relationship Id="rId79" Type="http://schemas.openxmlformats.org/officeDocument/2006/relationships/image" Target="../media/image737.emf"/><Relationship Id="rId5" Type="http://schemas.openxmlformats.org/officeDocument/2006/relationships/image" Target="../media/image700.emf"/><Relationship Id="rId90" Type="http://schemas.openxmlformats.org/officeDocument/2006/relationships/customXml" Target="../ink/ink904.xml"/><Relationship Id="rId95" Type="http://schemas.openxmlformats.org/officeDocument/2006/relationships/image" Target="../media/image745.emf"/><Relationship Id="rId22" Type="http://schemas.openxmlformats.org/officeDocument/2006/relationships/customXml" Target="../ink/ink870.xml"/><Relationship Id="rId27" Type="http://schemas.openxmlformats.org/officeDocument/2006/relationships/image" Target="../media/image711.emf"/><Relationship Id="rId43" Type="http://schemas.openxmlformats.org/officeDocument/2006/relationships/image" Target="../media/image719.emf"/><Relationship Id="rId48" Type="http://schemas.openxmlformats.org/officeDocument/2006/relationships/customXml" Target="../ink/ink883.xml"/><Relationship Id="rId64" Type="http://schemas.openxmlformats.org/officeDocument/2006/relationships/customXml" Target="../ink/ink891.xml"/><Relationship Id="rId69" Type="http://schemas.openxmlformats.org/officeDocument/2006/relationships/image" Target="../media/image732.emf"/><Relationship Id="rId8" Type="http://schemas.openxmlformats.org/officeDocument/2006/relationships/customXml" Target="../ink/ink863.xml"/><Relationship Id="rId51" Type="http://schemas.openxmlformats.org/officeDocument/2006/relationships/image" Target="../media/image723.emf"/><Relationship Id="rId72" Type="http://schemas.openxmlformats.org/officeDocument/2006/relationships/customXml" Target="../ink/ink895.xml"/><Relationship Id="rId80" Type="http://schemas.openxmlformats.org/officeDocument/2006/relationships/customXml" Target="../ink/ink899.xml"/><Relationship Id="rId85" Type="http://schemas.openxmlformats.org/officeDocument/2006/relationships/image" Target="../media/image740.emf"/><Relationship Id="rId93" Type="http://schemas.openxmlformats.org/officeDocument/2006/relationships/image" Target="../media/image744.emf"/><Relationship Id="rId3" Type="http://schemas.openxmlformats.org/officeDocument/2006/relationships/image" Target="../media/image699.emf"/><Relationship Id="rId12" Type="http://schemas.openxmlformats.org/officeDocument/2006/relationships/customXml" Target="../ink/ink865.xml"/><Relationship Id="rId17" Type="http://schemas.openxmlformats.org/officeDocument/2006/relationships/image" Target="../media/image706.emf"/><Relationship Id="rId25" Type="http://schemas.openxmlformats.org/officeDocument/2006/relationships/image" Target="../media/image710.emf"/><Relationship Id="rId33" Type="http://schemas.openxmlformats.org/officeDocument/2006/relationships/image" Target="../media/image714.emf"/><Relationship Id="rId38" Type="http://schemas.openxmlformats.org/officeDocument/2006/relationships/customXml" Target="../ink/ink878.xml"/><Relationship Id="rId46" Type="http://schemas.openxmlformats.org/officeDocument/2006/relationships/customXml" Target="../ink/ink882.xml"/><Relationship Id="rId59" Type="http://schemas.openxmlformats.org/officeDocument/2006/relationships/image" Target="../media/image727.emf"/><Relationship Id="rId67" Type="http://schemas.openxmlformats.org/officeDocument/2006/relationships/image" Target="../media/image731.emf"/><Relationship Id="rId20" Type="http://schemas.openxmlformats.org/officeDocument/2006/relationships/customXml" Target="../ink/ink869.xml"/><Relationship Id="rId41" Type="http://schemas.openxmlformats.org/officeDocument/2006/relationships/image" Target="../media/image718.emf"/><Relationship Id="rId54" Type="http://schemas.openxmlformats.org/officeDocument/2006/relationships/customXml" Target="../ink/ink886.xml"/><Relationship Id="rId62" Type="http://schemas.openxmlformats.org/officeDocument/2006/relationships/customXml" Target="../ink/ink890.xml"/><Relationship Id="rId70" Type="http://schemas.openxmlformats.org/officeDocument/2006/relationships/customXml" Target="../ink/ink894.xml"/><Relationship Id="rId75" Type="http://schemas.openxmlformats.org/officeDocument/2006/relationships/image" Target="../media/image735.emf"/><Relationship Id="rId83" Type="http://schemas.openxmlformats.org/officeDocument/2006/relationships/image" Target="../media/image739.emf"/><Relationship Id="rId88" Type="http://schemas.openxmlformats.org/officeDocument/2006/relationships/customXml" Target="../ink/ink903.xml"/><Relationship Id="rId91" Type="http://schemas.openxmlformats.org/officeDocument/2006/relationships/image" Target="../media/image743.emf"/><Relationship Id="rId1" Type="http://schemas.openxmlformats.org/officeDocument/2006/relationships/slideLayout" Target="../slideLayouts/slideLayout26.xml"/><Relationship Id="rId6" Type="http://schemas.openxmlformats.org/officeDocument/2006/relationships/customXml" Target="../ink/ink862.xml"/><Relationship Id="rId15" Type="http://schemas.openxmlformats.org/officeDocument/2006/relationships/image" Target="../media/image705.emf"/><Relationship Id="rId23" Type="http://schemas.openxmlformats.org/officeDocument/2006/relationships/image" Target="../media/image709.emf"/><Relationship Id="rId28" Type="http://schemas.openxmlformats.org/officeDocument/2006/relationships/customXml" Target="../ink/ink873.xml"/><Relationship Id="rId36" Type="http://schemas.openxmlformats.org/officeDocument/2006/relationships/customXml" Target="../ink/ink877.xml"/><Relationship Id="rId49" Type="http://schemas.openxmlformats.org/officeDocument/2006/relationships/image" Target="../media/image722.emf"/><Relationship Id="rId57" Type="http://schemas.openxmlformats.org/officeDocument/2006/relationships/image" Target="../media/image726.emf"/><Relationship Id="rId10" Type="http://schemas.openxmlformats.org/officeDocument/2006/relationships/customXml" Target="../ink/ink864.xml"/><Relationship Id="rId31" Type="http://schemas.openxmlformats.org/officeDocument/2006/relationships/image" Target="../media/image713.emf"/><Relationship Id="rId44" Type="http://schemas.openxmlformats.org/officeDocument/2006/relationships/customXml" Target="../ink/ink881.xml"/><Relationship Id="rId52" Type="http://schemas.openxmlformats.org/officeDocument/2006/relationships/customXml" Target="../ink/ink885.xml"/><Relationship Id="rId60" Type="http://schemas.openxmlformats.org/officeDocument/2006/relationships/customXml" Target="../ink/ink889.xml"/><Relationship Id="rId65" Type="http://schemas.openxmlformats.org/officeDocument/2006/relationships/image" Target="../media/image730.emf"/><Relationship Id="rId73" Type="http://schemas.openxmlformats.org/officeDocument/2006/relationships/image" Target="../media/image734.emf"/><Relationship Id="rId78" Type="http://schemas.openxmlformats.org/officeDocument/2006/relationships/customXml" Target="../ink/ink898.xml"/><Relationship Id="rId81" Type="http://schemas.openxmlformats.org/officeDocument/2006/relationships/image" Target="../media/image738.emf"/><Relationship Id="rId86" Type="http://schemas.openxmlformats.org/officeDocument/2006/relationships/customXml" Target="../ink/ink902.xml"/><Relationship Id="rId94" Type="http://schemas.openxmlformats.org/officeDocument/2006/relationships/customXml" Target="../ink/ink906.xml"/><Relationship Id="rId4" Type="http://schemas.openxmlformats.org/officeDocument/2006/relationships/customXml" Target="../ink/ink861.xml"/><Relationship Id="rId9" Type="http://schemas.openxmlformats.org/officeDocument/2006/relationships/image" Target="../media/image702.emf"/><Relationship Id="rId13" Type="http://schemas.openxmlformats.org/officeDocument/2006/relationships/image" Target="../media/image704.emf"/><Relationship Id="rId18" Type="http://schemas.openxmlformats.org/officeDocument/2006/relationships/customXml" Target="../ink/ink868.xml"/><Relationship Id="rId39" Type="http://schemas.openxmlformats.org/officeDocument/2006/relationships/image" Target="../media/image717.emf"/><Relationship Id="rId34" Type="http://schemas.openxmlformats.org/officeDocument/2006/relationships/customXml" Target="../ink/ink876.xml"/><Relationship Id="rId50" Type="http://schemas.openxmlformats.org/officeDocument/2006/relationships/customXml" Target="../ink/ink884.xml"/><Relationship Id="rId55" Type="http://schemas.openxmlformats.org/officeDocument/2006/relationships/image" Target="../media/image725.emf"/><Relationship Id="rId76" Type="http://schemas.openxmlformats.org/officeDocument/2006/relationships/customXml" Target="../ink/ink897.xml"/><Relationship Id="rId7" Type="http://schemas.openxmlformats.org/officeDocument/2006/relationships/image" Target="../media/image701.emf"/><Relationship Id="rId71" Type="http://schemas.openxmlformats.org/officeDocument/2006/relationships/image" Target="../media/image733.emf"/><Relationship Id="rId92" Type="http://schemas.openxmlformats.org/officeDocument/2006/relationships/customXml" Target="../ink/ink905.xml"/><Relationship Id="rId2" Type="http://schemas.openxmlformats.org/officeDocument/2006/relationships/customXml" Target="../ink/ink860.xml"/><Relationship Id="rId29" Type="http://schemas.openxmlformats.org/officeDocument/2006/relationships/image" Target="../media/image712.emf"/><Relationship Id="rId24" Type="http://schemas.openxmlformats.org/officeDocument/2006/relationships/customXml" Target="../ink/ink871.xml"/><Relationship Id="rId40" Type="http://schemas.openxmlformats.org/officeDocument/2006/relationships/customXml" Target="../ink/ink879.xml"/><Relationship Id="rId45" Type="http://schemas.openxmlformats.org/officeDocument/2006/relationships/image" Target="../media/image720.emf"/><Relationship Id="rId66" Type="http://schemas.openxmlformats.org/officeDocument/2006/relationships/customXml" Target="../ink/ink892.xml"/><Relationship Id="rId87" Type="http://schemas.openxmlformats.org/officeDocument/2006/relationships/image" Target="../media/image741.emf"/><Relationship Id="rId61" Type="http://schemas.openxmlformats.org/officeDocument/2006/relationships/image" Target="../media/image728.emf"/><Relationship Id="rId82" Type="http://schemas.openxmlformats.org/officeDocument/2006/relationships/customXml" Target="../ink/ink900.xml"/><Relationship Id="rId19" Type="http://schemas.openxmlformats.org/officeDocument/2006/relationships/image" Target="../media/image707.emf"/><Relationship Id="rId14" Type="http://schemas.openxmlformats.org/officeDocument/2006/relationships/customXml" Target="../ink/ink866.xml"/><Relationship Id="rId30" Type="http://schemas.openxmlformats.org/officeDocument/2006/relationships/customXml" Target="../ink/ink874.xml"/><Relationship Id="rId35" Type="http://schemas.openxmlformats.org/officeDocument/2006/relationships/image" Target="../media/image715.emf"/><Relationship Id="rId56" Type="http://schemas.openxmlformats.org/officeDocument/2006/relationships/customXml" Target="../ink/ink887.xml"/><Relationship Id="rId77" Type="http://schemas.openxmlformats.org/officeDocument/2006/relationships/image" Target="../media/image736.emf"/></Relationships>
</file>

<file path=ppt/slides/_rels/slide59.xml.rels><?xml version="1.0" encoding="UTF-8" standalone="yes"?>
<Relationships xmlns="http://schemas.openxmlformats.org/package/2006/relationships"><Relationship Id="rId2" Type="http://schemas.openxmlformats.org/officeDocument/2006/relationships/image" Target="../media/image362.emf"/><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11.png"/><Relationship Id="rId1" Type="http://schemas.openxmlformats.org/officeDocument/2006/relationships/slideLayout" Target="../slideLayouts/slideLayout27.xml"/><Relationship Id="rId4" Type="http://schemas.openxmlformats.org/officeDocument/2006/relationships/image" Target="../media/image12.emf"/></Relationships>
</file>

<file path=ppt/slides/_rels/slide60.xml.rels><?xml version="1.0" encoding="UTF-8" standalone="yes"?>
<Relationships xmlns="http://schemas.openxmlformats.org/package/2006/relationships"><Relationship Id="rId2" Type="http://schemas.openxmlformats.org/officeDocument/2006/relationships/image" Target="../media/image382.jpg"/><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746.emf"/><Relationship Id="rId2" Type="http://schemas.openxmlformats.org/officeDocument/2006/relationships/customXml" Target="../ink/ink907.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8" Type="http://schemas.openxmlformats.org/officeDocument/2006/relationships/customXml" Target="../ink/ink911.xml"/><Relationship Id="rId13" Type="http://schemas.openxmlformats.org/officeDocument/2006/relationships/image" Target="../media/image6670.emf"/><Relationship Id="rId3" Type="http://schemas.openxmlformats.org/officeDocument/2006/relationships/image" Target="../media/image6620.emf"/><Relationship Id="rId7" Type="http://schemas.openxmlformats.org/officeDocument/2006/relationships/image" Target="../media/image6640.emf"/><Relationship Id="rId12" Type="http://schemas.openxmlformats.org/officeDocument/2006/relationships/customXml" Target="../ink/ink913.xml"/><Relationship Id="rId17" Type="http://schemas.openxmlformats.org/officeDocument/2006/relationships/image" Target="../media/image6690.emf"/><Relationship Id="rId2" Type="http://schemas.openxmlformats.org/officeDocument/2006/relationships/customXml" Target="../ink/ink908.xml"/><Relationship Id="rId16" Type="http://schemas.openxmlformats.org/officeDocument/2006/relationships/customXml" Target="../ink/ink915.xml"/><Relationship Id="rId1" Type="http://schemas.openxmlformats.org/officeDocument/2006/relationships/slideLayout" Target="../slideLayouts/slideLayout26.xml"/><Relationship Id="rId6" Type="http://schemas.openxmlformats.org/officeDocument/2006/relationships/customXml" Target="../ink/ink910.xml"/><Relationship Id="rId11" Type="http://schemas.openxmlformats.org/officeDocument/2006/relationships/image" Target="../media/image6660.emf"/><Relationship Id="rId5" Type="http://schemas.openxmlformats.org/officeDocument/2006/relationships/image" Target="../media/image6630.emf"/><Relationship Id="rId15" Type="http://schemas.openxmlformats.org/officeDocument/2006/relationships/image" Target="../media/image6680.emf"/><Relationship Id="rId10" Type="http://schemas.openxmlformats.org/officeDocument/2006/relationships/customXml" Target="../ink/ink912.xml"/><Relationship Id="rId4" Type="http://schemas.openxmlformats.org/officeDocument/2006/relationships/customXml" Target="../ink/ink909.xml"/><Relationship Id="rId9" Type="http://schemas.openxmlformats.org/officeDocument/2006/relationships/image" Target="../media/image6650.emf"/><Relationship Id="rId14" Type="http://schemas.openxmlformats.org/officeDocument/2006/relationships/customXml" Target="../ink/ink914.xml"/></Relationships>
</file>

<file path=ppt/slides/_rels/slide64.xml.rels><?xml version="1.0" encoding="UTF-8" standalone="yes"?>
<Relationships xmlns="http://schemas.openxmlformats.org/package/2006/relationships"><Relationship Id="rId26" Type="http://schemas.openxmlformats.org/officeDocument/2006/relationships/customXml" Target="../ink/ink928.xml"/><Relationship Id="rId21" Type="http://schemas.openxmlformats.org/officeDocument/2006/relationships/image" Target="../media/image6790.emf"/><Relationship Id="rId42" Type="http://schemas.openxmlformats.org/officeDocument/2006/relationships/customXml" Target="../ink/ink936.xml"/><Relationship Id="rId47" Type="http://schemas.openxmlformats.org/officeDocument/2006/relationships/image" Target="../media/image6920.emf"/><Relationship Id="rId63" Type="http://schemas.openxmlformats.org/officeDocument/2006/relationships/image" Target="../media/image7000.emf"/><Relationship Id="rId68" Type="http://schemas.openxmlformats.org/officeDocument/2006/relationships/customXml" Target="../ink/ink949.xml"/><Relationship Id="rId84" Type="http://schemas.openxmlformats.org/officeDocument/2006/relationships/customXml" Target="../ink/ink957.xml"/><Relationship Id="rId89" Type="http://schemas.openxmlformats.org/officeDocument/2006/relationships/image" Target="../media/image7130.emf"/><Relationship Id="rId112" Type="http://schemas.openxmlformats.org/officeDocument/2006/relationships/customXml" Target="../ink/ink971.xml"/><Relationship Id="rId16" Type="http://schemas.openxmlformats.org/officeDocument/2006/relationships/customXml" Target="../ink/ink923.xml"/><Relationship Id="rId107" Type="http://schemas.openxmlformats.org/officeDocument/2006/relationships/image" Target="../media/image7220.emf"/><Relationship Id="rId11" Type="http://schemas.openxmlformats.org/officeDocument/2006/relationships/image" Target="../media/image6740.emf"/><Relationship Id="rId32" Type="http://schemas.openxmlformats.org/officeDocument/2006/relationships/customXml" Target="../ink/ink931.xml"/><Relationship Id="rId37" Type="http://schemas.openxmlformats.org/officeDocument/2006/relationships/image" Target="../media/image6870.emf"/><Relationship Id="rId53" Type="http://schemas.openxmlformats.org/officeDocument/2006/relationships/image" Target="../media/image6950.emf"/><Relationship Id="rId58" Type="http://schemas.openxmlformats.org/officeDocument/2006/relationships/customXml" Target="../ink/ink944.xml"/><Relationship Id="rId74" Type="http://schemas.openxmlformats.org/officeDocument/2006/relationships/customXml" Target="../ink/ink952.xml"/><Relationship Id="rId79" Type="http://schemas.openxmlformats.org/officeDocument/2006/relationships/image" Target="../media/image7080.emf"/><Relationship Id="rId102" Type="http://schemas.openxmlformats.org/officeDocument/2006/relationships/customXml" Target="../ink/ink966.xml"/><Relationship Id="rId5" Type="http://schemas.openxmlformats.org/officeDocument/2006/relationships/image" Target="../media/image6710.emf"/><Relationship Id="rId90" Type="http://schemas.openxmlformats.org/officeDocument/2006/relationships/customXml" Target="../ink/ink960.xml"/><Relationship Id="rId95" Type="http://schemas.openxmlformats.org/officeDocument/2006/relationships/image" Target="../media/image7160.emf"/><Relationship Id="rId22" Type="http://schemas.openxmlformats.org/officeDocument/2006/relationships/customXml" Target="../ink/ink926.xml"/><Relationship Id="rId27" Type="http://schemas.openxmlformats.org/officeDocument/2006/relationships/image" Target="../media/image6820.emf"/><Relationship Id="rId43" Type="http://schemas.openxmlformats.org/officeDocument/2006/relationships/image" Target="../media/image6900.emf"/><Relationship Id="rId48" Type="http://schemas.openxmlformats.org/officeDocument/2006/relationships/customXml" Target="../ink/ink939.xml"/><Relationship Id="rId64" Type="http://schemas.openxmlformats.org/officeDocument/2006/relationships/customXml" Target="../ink/ink947.xml"/><Relationship Id="rId69" Type="http://schemas.openxmlformats.org/officeDocument/2006/relationships/image" Target="../media/image7030.emf"/><Relationship Id="rId113" Type="http://schemas.openxmlformats.org/officeDocument/2006/relationships/image" Target="../media/image7250.emf"/><Relationship Id="rId80" Type="http://schemas.openxmlformats.org/officeDocument/2006/relationships/customXml" Target="../ink/ink955.xml"/><Relationship Id="rId85" Type="http://schemas.openxmlformats.org/officeDocument/2006/relationships/image" Target="../media/image7110.emf"/><Relationship Id="rId12" Type="http://schemas.openxmlformats.org/officeDocument/2006/relationships/customXml" Target="../ink/ink921.xml"/><Relationship Id="rId17" Type="http://schemas.openxmlformats.org/officeDocument/2006/relationships/image" Target="../media/image6770.emf"/><Relationship Id="rId33" Type="http://schemas.openxmlformats.org/officeDocument/2006/relationships/image" Target="../media/image6850.emf"/><Relationship Id="rId38" Type="http://schemas.openxmlformats.org/officeDocument/2006/relationships/customXml" Target="../ink/ink934.xml"/><Relationship Id="rId59" Type="http://schemas.openxmlformats.org/officeDocument/2006/relationships/image" Target="../media/image6980.emf"/><Relationship Id="rId103" Type="http://schemas.openxmlformats.org/officeDocument/2006/relationships/image" Target="../media/image7200.emf"/><Relationship Id="rId108" Type="http://schemas.openxmlformats.org/officeDocument/2006/relationships/customXml" Target="../ink/ink969.xml"/><Relationship Id="rId54" Type="http://schemas.openxmlformats.org/officeDocument/2006/relationships/customXml" Target="../ink/ink942.xml"/><Relationship Id="rId70" Type="http://schemas.openxmlformats.org/officeDocument/2006/relationships/customXml" Target="../ink/ink950.xml"/><Relationship Id="rId75" Type="http://schemas.openxmlformats.org/officeDocument/2006/relationships/image" Target="../media/image7060.emf"/><Relationship Id="rId91" Type="http://schemas.openxmlformats.org/officeDocument/2006/relationships/image" Target="../media/image7140.emf"/><Relationship Id="rId96" Type="http://schemas.openxmlformats.org/officeDocument/2006/relationships/customXml" Target="../ink/ink963.xml"/><Relationship Id="rId1" Type="http://schemas.openxmlformats.org/officeDocument/2006/relationships/slideLayout" Target="../slideLayouts/slideLayout26.xml"/><Relationship Id="rId6" Type="http://schemas.openxmlformats.org/officeDocument/2006/relationships/customXml" Target="../ink/ink918.xml"/><Relationship Id="rId15" Type="http://schemas.openxmlformats.org/officeDocument/2006/relationships/image" Target="../media/image6760.emf"/><Relationship Id="rId23" Type="http://schemas.openxmlformats.org/officeDocument/2006/relationships/image" Target="../media/image6800.emf"/><Relationship Id="rId28" Type="http://schemas.openxmlformats.org/officeDocument/2006/relationships/customXml" Target="../ink/ink929.xml"/><Relationship Id="rId36" Type="http://schemas.openxmlformats.org/officeDocument/2006/relationships/customXml" Target="../ink/ink933.xml"/><Relationship Id="rId49" Type="http://schemas.openxmlformats.org/officeDocument/2006/relationships/image" Target="../media/image6930.emf"/><Relationship Id="rId57" Type="http://schemas.openxmlformats.org/officeDocument/2006/relationships/image" Target="../media/image6970.emf"/><Relationship Id="rId106" Type="http://schemas.openxmlformats.org/officeDocument/2006/relationships/customXml" Target="../ink/ink968.xml"/><Relationship Id="rId114" Type="http://schemas.openxmlformats.org/officeDocument/2006/relationships/customXml" Target="../ink/ink972.xml"/><Relationship Id="rId10" Type="http://schemas.openxmlformats.org/officeDocument/2006/relationships/customXml" Target="../ink/ink920.xml"/><Relationship Id="rId31" Type="http://schemas.openxmlformats.org/officeDocument/2006/relationships/image" Target="../media/image6840.emf"/><Relationship Id="rId44" Type="http://schemas.openxmlformats.org/officeDocument/2006/relationships/customXml" Target="../ink/ink937.xml"/><Relationship Id="rId52" Type="http://schemas.openxmlformats.org/officeDocument/2006/relationships/customXml" Target="../ink/ink941.xml"/><Relationship Id="rId60" Type="http://schemas.openxmlformats.org/officeDocument/2006/relationships/customXml" Target="../ink/ink945.xml"/><Relationship Id="rId65" Type="http://schemas.openxmlformats.org/officeDocument/2006/relationships/image" Target="../media/image7010.emf"/><Relationship Id="rId73" Type="http://schemas.openxmlformats.org/officeDocument/2006/relationships/image" Target="../media/image7050.emf"/><Relationship Id="rId78" Type="http://schemas.openxmlformats.org/officeDocument/2006/relationships/customXml" Target="../ink/ink954.xml"/><Relationship Id="rId81" Type="http://schemas.openxmlformats.org/officeDocument/2006/relationships/image" Target="../media/image7090.emf"/><Relationship Id="rId86" Type="http://schemas.openxmlformats.org/officeDocument/2006/relationships/customXml" Target="../ink/ink958.xml"/><Relationship Id="rId94" Type="http://schemas.openxmlformats.org/officeDocument/2006/relationships/customXml" Target="../ink/ink962.xml"/><Relationship Id="rId99" Type="http://schemas.openxmlformats.org/officeDocument/2006/relationships/image" Target="../media/image7180.emf"/><Relationship Id="rId101" Type="http://schemas.openxmlformats.org/officeDocument/2006/relationships/image" Target="../media/image7190.emf"/><Relationship Id="rId4" Type="http://schemas.openxmlformats.org/officeDocument/2006/relationships/customXml" Target="../ink/ink917.xml"/><Relationship Id="rId9" Type="http://schemas.openxmlformats.org/officeDocument/2006/relationships/image" Target="../media/image6730.emf"/><Relationship Id="rId13" Type="http://schemas.openxmlformats.org/officeDocument/2006/relationships/image" Target="../media/image6750.emf"/><Relationship Id="rId18" Type="http://schemas.openxmlformats.org/officeDocument/2006/relationships/customXml" Target="../ink/ink924.xml"/><Relationship Id="rId39" Type="http://schemas.openxmlformats.org/officeDocument/2006/relationships/image" Target="../media/image6880.emf"/><Relationship Id="rId109" Type="http://schemas.openxmlformats.org/officeDocument/2006/relationships/image" Target="../media/image7230.emf"/><Relationship Id="rId34" Type="http://schemas.openxmlformats.org/officeDocument/2006/relationships/customXml" Target="../ink/ink932.xml"/><Relationship Id="rId50" Type="http://schemas.openxmlformats.org/officeDocument/2006/relationships/customXml" Target="../ink/ink940.xml"/><Relationship Id="rId55" Type="http://schemas.openxmlformats.org/officeDocument/2006/relationships/image" Target="../media/image6960.emf"/><Relationship Id="rId76" Type="http://schemas.openxmlformats.org/officeDocument/2006/relationships/customXml" Target="../ink/ink953.xml"/><Relationship Id="rId97" Type="http://schemas.openxmlformats.org/officeDocument/2006/relationships/image" Target="../media/image7170.emf"/><Relationship Id="rId104" Type="http://schemas.openxmlformats.org/officeDocument/2006/relationships/customXml" Target="../ink/ink967.xml"/><Relationship Id="rId7" Type="http://schemas.openxmlformats.org/officeDocument/2006/relationships/image" Target="../media/image6720.emf"/><Relationship Id="rId71" Type="http://schemas.openxmlformats.org/officeDocument/2006/relationships/image" Target="../media/image7040.emf"/><Relationship Id="rId92" Type="http://schemas.openxmlformats.org/officeDocument/2006/relationships/customXml" Target="../ink/ink961.xml"/><Relationship Id="rId2" Type="http://schemas.openxmlformats.org/officeDocument/2006/relationships/customXml" Target="../ink/ink916.xml"/><Relationship Id="rId29" Type="http://schemas.openxmlformats.org/officeDocument/2006/relationships/image" Target="../media/image6830.emf"/><Relationship Id="rId24" Type="http://schemas.openxmlformats.org/officeDocument/2006/relationships/customXml" Target="../ink/ink927.xml"/><Relationship Id="rId40" Type="http://schemas.openxmlformats.org/officeDocument/2006/relationships/customXml" Target="../ink/ink935.xml"/><Relationship Id="rId45" Type="http://schemas.openxmlformats.org/officeDocument/2006/relationships/image" Target="../media/image6910.emf"/><Relationship Id="rId66" Type="http://schemas.openxmlformats.org/officeDocument/2006/relationships/customXml" Target="../ink/ink948.xml"/><Relationship Id="rId87" Type="http://schemas.openxmlformats.org/officeDocument/2006/relationships/image" Target="../media/image7120.emf"/><Relationship Id="rId110" Type="http://schemas.openxmlformats.org/officeDocument/2006/relationships/customXml" Target="../ink/ink970.xml"/><Relationship Id="rId115" Type="http://schemas.openxmlformats.org/officeDocument/2006/relationships/image" Target="../media/image7260.emf"/><Relationship Id="rId61" Type="http://schemas.openxmlformats.org/officeDocument/2006/relationships/image" Target="../media/image6990.emf"/><Relationship Id="rId82" Type="http://schemas.openxmlformats.org/officeDocument/2006/relationships/customXml" Target="../ink/ink956.xml"/><Relationship Id="rId19" Type="http://schemas.openxmlformats.org/officeDocument/2006/relationships/image" Target="../media/image6780.emf"/><Relationship Id="rId14" Type="http://schemas.openxmlformats.org/officeDocument/2006/relationships/customXml" Target="../ink/ink922.xml"/><Relationship Id="rId30" Type="http://schemas.openxmlformats.org/officeDocument/2006/relationships/customXml" Target="../ink/ink930.xml"/><Relationship Id="rId35" Type="http://schemas.openxmlformats.org/officeDocument/2006/relationships/image" Target="../media/image6860.emf"/><Relationship Id="rId56" Type="http://schemas.openxmlformats.org/officeDocument/2006/relationships/customXml" Target="../ink/ink943.xml"/><Relationship Id="rId77" Type="http://schemas.openxmlformats.org/officeDocument/2006/relationships/image" Target="../media/image7070.emf"/><Relationship Id="rId100" Type="http://schemas.openxmlformats.org/officeDocument/2006/relationships/customXml" Target="../ink/ink965.xml"/><Relationship Id="rId105" Type="http://schemas.openxmlformats.org/officeDocument/2006/relationships/image" Target="../media/image7210.emf"/><Relationship Id="rId8" Type="http://schemas.openxmlformats.org/officeDocument/2006/relationships/customXml" Target="../ink/ink919.xml"/><Relationship Id="rId51" Type="http://schemas.openxmlformats.org/officeDocument/2006/relationships/image" Target="../media/image6940.emf"/><Relationship Id="rId72" Type="http://schemas.openxmlformats.org/officeDocument/2006/relationships/customXml" Target="../ink/ink951.xml"/><Relationship Id="rId93" Type="http://schemas.openxmlformats.org/officeDocument/2006/relationships/image" Target="../media/image7150.emf"/><Relationship Id="rId98" Type="http://schemas.openxmlformats.org/officeDocument/2006/relationships/customXml" Target="../ink/ink964.xml"/><Relationship Id="rId3" Type="http://schemas.openxmlformats.org/officeDocument/2006/relationships/image" Target="../media/image6700.emf"/><Relationship Id="rId25" Type="http://schemas.openxmlformats.org/officeDocument/2006/relationships/image" Target="../media/image6810.emf"/><Relationship Id="rId46" Type="http://schemas.openxmlformats.org/officeDocument/2006/relationships/customXml" Target="../ink/ink938.xml"/><Relationship Id="rId67" Type="http://schemas.openxmlformats.org/officeDocument/2006/relationships/image" Target="../media/image7020.emf"/><Relationship Id="rId20" Type="http://schemas.openxmlformats.org/officeDocument/2006/relationships/customXml" Target="../ink/ink925.xml"/><Relationship Id="rId41" Type="http://schemas.openxmlformats.org/officeDocument/2006/relationships/image" Target="../media/image6890.emf"/><Relationship Id="rId62" Type="http://schemas.openxmlformats.org/officeDocument/2006/relationships/customXml" Target="../ink/ink946.xml"/><Relationship Id="rId83" Type="http://schemas.openxmlformats.org/officeDocument/2006/relationships/image" Target="../media/image7100.emf"/><Relationship Id="rId88" Type="http://schemas.openxmlformats.org/officeDocument/2006/relationships/customXml" Target="../ink/ink959.xml"/><Relationship Id="rId111" Type="http://schemas.openxmlformats.org/officeDocument/2006/relationships/image" Target="../media/image7240.emf"/></Relationships>
</file>

<file path=ppt/slides/_rels/slide65.xml.rels><?xml version="1.0" encoding="UTF-8" standalone="yes"?>
<Relationships xmlns="http://schemas.openxmlformats.org/package/2006/relationships"><Relationship Id="rId117" Type="http://schemas.openxmlformats.org/officeDocument/2006/relationships/image" Target="../media/image7320.emf"/><Relationship Id="rId21" Type="http://schemas.openxmlformats.org/officeDocument/2006/relationships/image" Target="../media/image6810.emf"/><Relationship Id="rId42" Type="http://schemas.openxmlformats.org/officeDocument/2006/relationships/customXml" Target="../ink/ink993.xml"/><Relationship Id="rId63" Type="http://schemas.openxmlformats.org/officeDocument/2006/relationships/image" Target="../media/image7030.emf"/><Relationship Id="rId84" Type="http://schemas.openxmlformats.org/officeDocument/2006/relationships/customXml" Target="../ink/ink1014.xml"/><Relationship Id="rId138" Type="http://schemas.openxmlformats.org/officeDocument/2006/relationships/customXml" Target="../ink/ink1040.xml"/><Relationship Id="rId107" Type="http://schemas.openxmlformats.org/officeDocument/2006/relationships/image" Target="../media/image7250.emf"/><Relationship Id="rId11" Type="http://schemas.openxmlformats.org/officeDocument/2006/relationships/image" Target="../media/image6750.emf"/><Relationship Id="rId32" Type="http://schemas.openxmlformats.org/officeDocument/2006/relationships/customXml" Target="../ink/ink988.xml"/><Relationship Id="rId53" Type="http://schemas.openxmlformats.org/officeDocument/2006/relationships/image" Target="../media/image6980.emf"/><Relationship Id="rId74" Type="http://schemas.openxmlformats.org/officeDocument/2006/relationships/customXml" Target="../ink/ink1009.xml"/><Relationship Id="rId128" Type="http://schemas.openxmlformats.org/officeDocument/2006/relationships/customXml" Target="../ink/ink1035.xml"/><Relationship Id="rId5" Type="http://schemas.openxmlformats.org/officeDocument/2006/relationships/image" Target="../media/image6710.emf"/><Relationship Id="rId90" Type="http://schemas.openxmlformats.org/officeDocument/2006/relationships/customXml" Target="../ink/ink1017.xml"/><Relationship Id="rId95" Type="http://schemas.openxmlformats.org/officeDocument/2006/relationships/image" Target="../media/image7190.emf"/><Relationship Id="rId22" Type="http://schemas.openxmlformats.org/officeDocument/2006/relationships/customXml" Target="../ink/ink983.xml"/><Relationship Id="rId27" Type="http://schemas.openxmlformats.org/officeDocument/2006/relationships/image" Target="../media/image6840.emf"/><Relationship Id="rId43" Type="http://schemas.openxmlformats.org/officeDocument/2006/relationships/image" Target="../media/image6930.emf"/><Relationship Id="rId48" Type="http://schemas.openxmlformats.org/officeDocument/2006/relationships/customXml" Target="../ink/ink996.xml"/><Relationship Id="rId64" Type="http://schemas.openxmlformats.org/officeDocument/2006/relationships/customXml" Target="../ink/ink1004.xml"/><Relationship Id="rId69" Type="http://schemas.openxmlformats.org/officeDocument/2006/relationships/image" Target="../media/image7060.emf"/><Relationship Id="rId113" Type="http://schemas.openxmlformats.org/officeDocument/2006/relationships/image" Target="../media/image7300.emf"/><Relationship Id="rId118" Type="http://schemas.openxmlformats.org/officeDocument/2006/relationships/customXml" Target="../ink/ink1030.xml"/><Relationship Id="rId134" Type="http://schemas.openxmlformats.org/officeDocument/2006/relationships/customXml" Target="../ink/ink1038.xml"/><Relationship Id="rId139" Type="http://schemas.openxmlformats.org/officeDocument/2006/relationships/image" Target="../media/image7430.emf"/><Relationship Id="rId80" Type="http://schemas.openxmlformats.org/officeDocument/2006/relationships/customXml" Target="../ink/ink1012.xml"/><Relationship Id="rId85" Type="http://schemas.openxmlformats.org/officeDocument/2006/relationships/image" Target="../media/image7140.emf"/><Relationship Id="rId12" Type="http://schemas.openxmlformats.org/officeDocument/2006/relationships/customXml" Target="../ink/ink978.xml"/><Relationship Id="rId17" Type="http://schemas.openxmlformats.org/officeDocument/2006/relationships/image" Target="../media/image7270.emf"/><Relationship Id="rId33" Type="http://schemas.openxmlformats.org/officeDocument/2006/relationships/image" Target="../media/image6870.emf"/><Relationship Id="rId38" Type="http://schemas.openxmlformats.org/officeDocument/2006/relationships/customXml" Target="../ink/ink991.xml"/><Relationship Id="rId59" Type="http://schemas.openxmlformats.org/officeDocument/2006/relationships/image" Target="../media/image7010.emf"/><Relationship Id="rId103" Type="http://schemas.openxmlformats.org/officeDocument/2006/relationships/image" Target="../media/image7230.emf"/><Relationship Id="rId108" Type="http://schemas.openxmlformats.org/officeDocument/2006/relationships/customXml" Target="../ink/ink1026.xml"/><Relationship Id="rId124" Type="http://schemas.openxmlformats.org/officeDocument/2006/relationships/customXml" Target="../ink/ink1033.xml"/><Relationship Id="rId129" Type="http://schemas.openxmlformats.org/officeDocument/2006/relationships/image" Target="../media/image7380.emf"/><Relationship Id="rId54" Type="http://schemas.openxmlformats.org/officeDocument/2006/relationships/customXml" Target="../ink/ink999.xml"/><Relationship Id="rId70" Type="http://schemas.openxmlformats.org/officeDocument/2006/relationships/customXml" Target="../ink/ink1007.xml"/><Relationship Id="rId75" Type="http://schemas.openxmlformats.org/officeDocument/2006/relationships/image" Target="../media/image7090.emf"/><Relationship Id="rId91" Type="http://schemas.openxmlformats.org/officeDocument/2006/relationships/image" Target="../media/image7170.emf"/><Relationship Id="rId96" Type="http://schemas.openxmlformats.org/officeDocument/2006/relationships/customXml" Target="../ink/ink1020.xml"/><Relationship Id="rId140" Type="http://schemas.openxmlformats.org/officeDocument/2006/relationships/customXml" Target="../ink/ink1041.xml"/><Relationship Id="rId145" Type="http://schemas.openxmlformats.org/officeDocument/2006/relationships/image" Target="../media/image7460.emf"/><Relationship Id="rId1" Type="http://schemas.openxmlformats.org/officeDocument/2006/relationships/slideLayout" Target="../slideLayouts/slideLayout26.xml"/><Relationship Id="rId6" Type="http://schemas.openxmlformats.org/officeDocument/2006/relationships/customXml" Target="../ink/ink975.xml"/><Relationship Id="rId23" Type="http://schemas.openxmlformats.org/officeDocument/2006/relationships/image" Target="../media/image6820.emf"/><Relationship Id="rId28" Type="http://schemas.openxmlformats.org/officeDocument/2006/relationships/customXml" Target="../ink/ink986.xml"/><Relationship Id="rId49" Type="http://schemas.openxmlformats.org/officeDocument/2006/relationships/image" Target="../media/image6960.emf"/><Relationship Id="rId114" Type="http://schemas.openxmlformats.org/officeDocument/2006/relationships/customXml" Target="../ink/ink1028.xml"/><Relationship Id="rId119" Type="http://schemas.openxmlformats.org/officeDocument/2006/relationships/image" Target="../media/image7330.emf"/><Relationship Id="rId44" Type="http://schemas.openxmlformats.org/officeDocument/2006/relationships/customXml" Target="../ink/ink994.xml"/><Relationship Id="rId60" Type="http://schemas.openxmlformats.org/officeDocument/2006/relationships/customXml" Target="../ink/ink1002.xml"/><Relationship Id="rId65" Type="http://schemas.openxmlformats.org/officeDocument/2006/relationships/image" Target="../media/image7040.emf"/><Relationship Id="rId81" Type="http://schemas.openxmlformats.org/officeDocument/2006/relationships/image" Target="../media/image7120.emf"/><Relationship Id="rId86" Type="http://schemas.openxmlformats.org/officeDocument/2006/relationships/customXml" Target="../ink/ink1015.xml"/><Relationship Id="rId130" Type="http://schemas.openxmlformats.org/officeDocument/2006/relationships/customXml" Target="../ink/ink1036.xml"/><Relationship Id="rId135" Type="http://schemas.openxmlformats.org/officeDocument/2006/relationships/image" Target="../media/image7410.emf"/><Relationship Id="rId13" Type="http://schemas.openxmlformats.org/officeDocument/2006/relationships/image" Target="../media/image6770.emf"/><Relationship Id="rId18" Type="http://schemas.openxmlformats.org/officeDocument/2006/relationships/customXml" Target="../ink/ink981.xml"/><Relationship Id="rId39" Type="http://schemas.openxmlformats.org/officeDocument/2006/relationships/image" Target="../media/image6910.emf"/><Relationship Id="rId109" Type="http://schemas.openxmlformats.org/officeDocument/2006/relationships/image" Target="../media/image7260.emf"/><Relationship Id="rId34" Type="http://schemas.openxmlformats.org/officeDocument/2006/relationships/customXml" Target="../ink/ink989.xml"/><Relationship Id="rId50" Type="http://schemas.openxmlformats.org/officeDocument/2006/relationships/customXml" Target="../ink/ink997.xml"/><Relationship Id="rId55" Type="http://schemas.openxmlformats.org/officeDocument/2006/relationships/image" Target="../media/image6990.emf"/><Relationship Id="rId76" Type="http://schemas.openxmlformats.org/officeDocument/2006/relationships/customXml" Target="../ink/ink1010.xml"/><Relationship Id="rId97" Type="http://schemas.openxmlformats.org/officeDocument/2006/relationships/image" Target="../media/image7200.emf"/><Relationship Id="rId104" Type="http://schemas.openxmlformats.org/officeDocument/2006/relationships/customXml" Target="../ink/ink1024.xml"/><Relationship Id="rId120" Type="http://schemas.openxmlformats.org/officeDocument/2006/relationships/customXml" Target="../ink/ink1031.xml"/><Relationship Id="rId125" Type="http://schemas.openxmlformats.org/officeDocument/2006/relationships/image" Target="../media/image7360.emf"/><Relationship Id="rId141" Type="http://schemas.openxmlformats.org/officeDocument/2006/relationships/image" Target="../media/image7440.emf"/><Relationship Id="rId146" Type="http://schemas.openxmlformats.org/officeDocument/2006/relationships/customXml" Target="../ink/ink1044.xml"/><Relationship Id="rId7" Type="http://schemas.openxmlformats.org/officeDocument/2006/relationships/image" Target="../media/image6720.emf"/><Relationship Id="rId71" Type="http://schemas.openxmlformats.org/officeDocument/2006/relationships/image" Target="../media/image7070.emf"/><Relationship Id="rId92" Type="http://schemas.openxmlformats.org/officeDocument/2006/relationships/customXml" Target="../ink/ink1018.xml"/><Relationship Id="rId2" Type="http://schemas.openxmlformats.org/officeDocument/2006/relationships/customXml" Target="../ink/ink973.xml"/><Relationship Id="rId29" Type="http://schemas.openxmlformats.org/officeDocument/2006/relationships/image" Target="../media/image6850.emf"/><Relationship Id="rId24" Type="http://schemas.openxmlformats.org/officeDocument/2006/relationships/customXml" Target="../ink/ink984.xml"/><Relationship Id="rId40" Type="http://schemas.openxmlformats.org/officeDocument/2006/relationships/customXml" Target="../ink/ink992.xml"/><Relationship Id="rId45" Type="http://schemas.openxmlformats.org/officeDocument/2006/relationships/image" Target="../media/image6940.emf"/><Relationship Id="rId66" Type="http://schemas.openxmlformats.org/officeDocument/2006/relationships/customXml" Target="../ink/ink1005.xml"/><Relationship Id="rId87" Type="http://schemas.openxmlformats.org/officeDocument/2006/relationships/image" Target="../media/image7150.emf"/><Relationship Id="rId110" Type="http://schemas.openxmlformats.org/officeDocument/2006/relationships/customXml" Target="../ink/ink1027.xml"/><Relationship Id="rId115" Type="http://schemas.openxmlformats.org/officeDocument/2006/relationships/image" Target="../media/image7310.emf"/><Relationship Id="rId131" Type="http://schemas.openxmlformats.org/officeDocument/2006/relationships/image" Target="../media/image7390.emf"/><Relationship Id="rId136" Type="http://schemas.openxmlformats.org/officeDocument/2006/relationships/customXml" Target="../ink/ink1039.xml"/><Relationship Id="rId61" Type="http://schemas.openxmlformats.org/officeDocument/2006/relationships/image" Target="../media/image7020.emf"/><Relationship Id="rId82" Type="http://schemas.openxmlformats.org/officeDocument/2006/relationships/customXml" Target="../ink/ink1013.xml"/><Relationship Id="rId19" Type="http://schemas.openxmlformats.org/officeDocument/2006/relationships/image" Target="../media/image6800.emf"/><Relationship Id="rId14" Type="http://schemas.openxmlformats.org/officeDocument/2006/relationships/customXml" Target="../ink/ink979.xml"/><Relationship Id="rId30" Type="http://schemas.openxmlformats.org/officeDocument/2006/relationships/customXml" Target="../ink/ink987.xml"/><Relationship Id="rId35" Type="http://schemas.openxmlformats.org/officeDocument/2006/relationships/image" Target="../media/image7280.emf"/><Relationship Id="rId56" Type="http://schemas.openxmlformats.org/officeDocument/2006/relationships/customXml" Target="../ink/ink1000.xml"/><Relationship Id="rId77" Type="http://schemas.openxmlformats.org/officeDocument/2006/relationships/image" Target="../media/image7100.emf"/><Relationship Id="rId100" Type="http://schemas.openxmlformats.org/officeDocument/2006/relationships/customXml" Target="../ink/ink1022.xml"/><Relationship Id="rId105" Type="http://schemas.openxmlformats.org/officeDocument/2006/relationships/image" Target="../media/image7240.emf"/><Relationship Id="rId126" Type="http://schemas.openxmlformats.org/officeDocument/2006/relationships/customXml" Target="../ink/ink1034.xml"/><Relationship Id="rId147" Type="http://schemas.openxmlformats.org/officeDocument/2006/relationships/image" Target="../media/image747.emf"/><Relationship Id="rId8" Type="http://schemas.openxmlformats.org/officeDocument/2006/relationships/customXml" Target="../ink/ink976.xml"/><Relationship Id="rId51" Type="http://schemas.openxmlformats.org/officeDocument/2006/relationships/image" Target="../media/image6970.emf"/><Relationship Id="rId72" Type="http://schemas.openxmlformats.org/officeDocument/2006/relationships/customXml" Target="../ink/ink1008.xml"/><Relationship Id="rId93" Type="http://schemas.openxmlformats.org/officeDocument/2006/relationships/image" Target="../media/image7180.emf"/><Relationship Id="rId98" Type="http://schemas.openxmlformats.org/officeDocument/2006/relationships/customXml" Target="../ink/ink1021.xml"/><Relationship Id="rId121" Type="http://schemas.openxmlformats.org/officeDocument/2006/relationships/image" Target="../media/image7340.emf"/><Relationship Id="rId142" Type="http://schemas.openxmlformats.org/officeDocument/2006/relationships/customXml" Target="../ink/ink1042.xml"/><Relationship Id="rId3" Type="http://schemas.openxmlformats.org/officeDocument/2006/relationships/image" Target="../media/image6700.emf"/><Relationship Id="rId25" Type="http://schemas.openxmlformats.org/officeDocument/2006/relationships/image" Target="../media/image6830.emf"/><Relationship Id="rId46" Type="http://schemas.openxmlformats.org/officeDocument/2006/relationships/customXml" Target="../ink/ink995.xml"/><Relationship Id="rId67" Type="http://schemas.openxmlformats.org/officeDocument/2006/relationships/image" Target="../media/image7050.emf"/><Relationship Id="rId116" Type="http://schemas.openxmlformats.org/officeDocument/2006/relationships/customXml" Target="../ink/ink1029.xml"/><Relationship Id="rId137" Type="http://schemas.openxmlformats.org/officeDocument/2006/relationships/image" Target="../media/image7420.emf"/><Relationship Id="rId20" Type="http://schemas.openxmlformats.org/officeDocument/2006/relationships/customXml" Target="../ink/ink982.xml"/><Relationship Id="rId41" Type="http://schemas.openxmlformats.org/officeDocument/2006/relationships/image" Target="../media/image6920.emf"/><Relationship Id="rId62" Type="http://schemas.openxmlformats.org/officeDocument/2006/relationships/customXml" Target="../ink/ink1003.xml"/><Relationship Id="rId83" Type="http://schemas.openxmlformats.org/officeDocument/2006/relationships/image" Target="../media/image7130.emf"/><Relationship Id="rId88" Type="http://schemas.openxmlformats.org/officeDocument/2006/relationships/customXml" Target="../ink/ink1016.xml"/><Relationship Id="rId132" Type="http://schemas.openxmlformats.org/officeDocument/2006/relationships/customXml" Target="../ink/ink1037.xml"/><Relationship Id="rId15" Type="http://schemas.openxmlformats.org/officeDocument/2006/relationships/image" Target="../media/image6780.emf"/><Relationship Id="rId36" Type="http://schemas.openxmlformats.org/officeDocument/2006/relationships/customXml" Target="../ink/ink990.xml"/><Relationship Id="rId57" Type="http://schemas.openxmlformats.org/officeDocument/2006/relationships/image" Target="../media/image7000.emf"/><Relationship Id="rId106" Type="http://schemas.openxmlformats.org/officeDocument/2006/relationships/customXml" Target="../ink/ink1025.xml"/><Relationship Id="rId127" Type="http://schemas.openxmlformats.org/officeDocument/2006/relationships/image" Target="../media/image7370.emf"/><Relationship Id="rId10" Type="http://schemas.openxmlformats.org/officeDocument/2006/relationships/customXml" Target="../ink/ink977.xml"/><Relationship Id="rId31" Type="http://schemas.openxmlformats.org/officeDocument/2006/relationships/image" Target="../media/image6860.emf"/><Relationship Id="rId52" Type="http://schemas.openxmlformats.org/officeDocument/2006/relationships/customXml" Target="../ink/ink998.xml"/><Relationship Id="rId73" Type="http://schemas.openxmlformats.org/officeDocument/2006/relationships/image" Target="../media/image7080.emf"/><Relationship Id="rId78" Type="http://schemas.openxmlformats.org/officeDocument/2006/relationships/customXml" Target="../ink/ink1011.xml"/><Relationship Id="rId94" Type="http://schemas.openxmlformats.org/officeDocument/2006/relationships/customXml" Target="../ink/ink1019.xml"/><Relationship Id="rId99" Type="http://schemas.openxmlformats.org/officeDocument/2006/relationships/image" Target="../media/image7210.emf"/><Relationship Id="rId101" Type="http://schemas.openxmlformats.org/officeDocument/2006/relationships/image" Target="../media/image7220.emf"/><Relationship Id="rId122" Type="http://schemas.openxmlformats.org/officeDocument/2006/relationships/customXml" Target="../ink/ink1032.xml"/><Relationship Id="rId143" Type="http://schemas.openxmlformats.org/officeDocument/2006/relationships/image" Target="../media/image7450.emf"/><Relationship Id="rId4" Type="http://schemas.openxmlformats.org/officeDocument/2006/relationships/customXml" Target="../ink/ink974.xml"/><Relationship Id="rId9" Type="http://schemas.openxmlformats.org/officeDocument/2006/relationships/image" Target="../media/image6740.emf"/><Relationship Id="rId26" Type="http://schemas.openxmlformats.org/officeDocument/2006/relationships/customXml" Target="../ink/ink985.xml"/><Relationship Id="rId47" Type="http://schemas.openxmlformats.org/officeDocument/2006/relationships/image" Target="../media/image6950.emf"/><Relationship Id="rId68" Type="http://schemas.openxmlformats.org/officeDocument/2006/relationships/customXml" Target="../ink/ink1006.xml"/><Relationship Id="rId89" Type="http://schemas.openxmlformats.org/officeDocument/2006/relationships/image" Target="../media/image7160.emf"/><Relationship Id="rId133" Type="http://schemas.openxmlformats.org/officeDocument/2006/relationships/image" Target="../media/image7400.emf"/><Relationship Id="rId16" Type="http://schemas.openxmlformats.org/officeDocument/2006/relationships/customXml" Target="../ink/ink980.xml"/><Relationship Id="rId37" Type="http://schemas.openxmlformats.org/officeDocument/2006/relationships/image" Target="../media/image6900.emf"/><Relationship Id="rId58" Type="http://schemas.openxmlformats.org/officeDocument/2006/relationships/customXml" Target="../ink/ink1001.xml"/><Relationship Id="rId79" Type="http://schemas.openxmlformats.org/officeDocument/2006/relationships/image" Target="../media/image7110.emf"/><Relationship Id="rId102" Type="http://schemas.openxmlformats.org/officeDocument/2006/relationships/customXml" Target="../ink/ink1023.xml"/><Relationship Id="rId123" Type="http://schemas.openxmlformats.org/officeDocument/2006/relationships/image" Target="../media/image7350.emf"/><Relationship Id="rId144" Type="http://schemas.openxmlformats.org/officeDocument/2006/relationships/customXml" Target="../ink/ink1043.xml"/></Relationships>
</file>

<file path=ppt/slides/_rels/slide66.xml.rels><?xml version="1.0" encoding="UTF-8" standalone="yes"?>
<Relationships xmlns="http://schemas.openxmlformats.org/package/2006/relationships"><Relationship Id="rId117" Type="http://schemas.openxmlformats.org/officeDocument/2006/relationships/image" Target="../media/image750.emf"/><Relationship Id="rId21" Type="http://schemas.openxmlformats.org/officeDocument/2006/relationships/image" Target="../media/image6810.emf"/><Relationship Id="rId42" Type="http://schemas.openxmlformats.org/officeDocument/2006/relationships/customXml" Target="../ink/ink1065.xml"/><Relationship Id="rId63" Type="http://schemas.openxmlformats.org/officeDocument/2006/relationships/image" Target="../media/image7030.emf"/><Relationship Id="rId84" Type="http://schemas.openxmlformats.org/officeDocument/2006/relationships/customXml" Target="../ink/ink1086.xml"/><Relationship Id="rId138" Type="http://schemas.openxmlformats.org/officeDocument/2006/relationships/customXml" Target="../ink/ink1112.xml"/><Relationship Id="rId107" Type="http://schemas.openxmlformats.org/officeDocument/2006/relationships/image" Target="../media/image7250.emf"/><Relationship Id="rId11" Type="http://schemas.openxmlformats.org/officeDocument/2006/relationships/image" Target="../media/image6750.emf"/><Relationship Id="rId32" Type="http://schemas.openxmlformats.org/officeDocument/2006/relationships/customXml" Target="../ink/ink1060.xml"/><Relationship Id="rId53" Type="http://schemas.openxmlformats.org/officeDocument/2006/relationships/image" Target="../media/image6980.emf"/><Relationship Id="rId74" Type="http://schemas.openxmlformats.org/officeDocument/2006/relationships/customXml" Target="../ink/ink1081.xml"/><Relationship Id="rId128" Type="http://schemas.openxmlformats.org/officeDocument/2006/relationships/customXml" Target="../ink/ink1107.xml"/><Relationship Id="rId149" Type="http://schemas.openxmlformats.org/officeDocument/2006/relationships/image" Target="../media/image766.emf"/><Relationship Id="rId5" Type="http://schemas.openxmlformats.org/officeDocument/2006/relationships/image" Target="../media/image6710.emf"/><Relationship Id="rId95" Type="http://schemas.openxmlformats.org/officeDocument/2006/relationships/image" Target="../media/image7190.emf"/><Relationship Id="rId22" Type="http://schemas.openxmlformats.org/officeDocument/2006/relationships/customXml" Target="../ink/ink1055.xml"/><Relationship Id="rId27" Type="http://schemas.openxmlformats.org/officeDocument/2006/relationships/image" Target="../media/image6840.emf"/><Relationship Id="rId43" Type="http://schemas.openxmlformats.org/officeDocument/2006/relationships/image" Target="../media/image6930.emf"/><Relationship Id="rId48" Type="http://schemas.openxmlformats.org/officeDocument/2006/relationships/customXml" Target="../ink/ink1068.xml"/><Relationship Id="rId64" Type="http://schemas.openxmlformats.org/officeDocument/2006/relationships/customXml" Target="../ink/ink1076.xml"/><Relationship Id="rId69" Type="http://schemas.openxmlformats.org/officeDocument/2006/relationships/image" Target="../media/image7060.emf"/><Relationship Id="rId113" Type="http://schemas.openxmlformats.org/officeDocument/2006/relationships/image" Target="../media/image748.emf"/><Relationship Id="rId118" Type="http://schemas.openxmlformats.org/officeDocument/2006/relationships/customXml" Target="../ink/ink1102.xml"/><Relationship Id="rId134" Type="http://schemas.openxmlformats.org/officeDocument/2006/relationships/customXml" Target="../ink/ink1110.xml"/><Relationship Id="rId139" Type="http://schemas.openxmlformats.org/officeDocument/2006/relationships/image" Target="../media/image761.emf"/><Relationship Id="rId80" Type="http://schemas.openxmlformats.org/officeDocument/2006/relationships/customXml" Target="../ink/ink1084.xml"/><Relationship Id="rId85" Type="http://schemas.openxmlformats.org/officeDocument/2006/relationships/image" Target="../media/image7140.emf"/><Relationship Id="rId150" Type="http://schemas.openxmlformats.org/officeDocument/2006/relationships/customXml" Target="../ink/ink1118.xml"/><Relationship Id="rId155" Type="http://schemas.openxmlformats.org/officeDocument/2006/relationships/image" Target="../media/image769.emf"/><Relationship Id="rId12" Type="http://schemas.openxmlformats.org/officeDocument/2006/relationships/customXml" Target="../ink/ink1050.xml"/><Relationship Id="rId17" Type="http://schemas.openxmlformats.org/officeDocument/2006/relationships/image" Target="../media/image7270.emf"/><Relationship Id="rId33" Type="http://schemas.openxmlformats.org/officeDocument/2006/relationships/image" Target="../media/image6870.emf"/><Relationship Id="rId38" Type="http://schemas.openxmlformats.org/officeDocument/2006/relationships/customXml" Target="../ink/ink1063.xml"/><Relationship Id="rId59" Type="http://schemas.openxmlformats.org/officeDocument/2006/relationships/image" Target="../media/image7010.emf"/><Relationship Id="rId103" Type="http://schemas.openxmlformats.org/officeDocument/2006/relationships/image" Target="../media/image7230.emf"/><Relationship Id="rId108" Type="http://schemas.openxmlformats.org/officeDocument/2006/relationships/customXml" Target="../ink/ink1098.xml"/><Relationship Id="rId124" Type="http://schemas.openxmlformats.org/officeDocument/2006/relationships/customXml" Target="../ink/ink1105.xml"/><Relationship Id="rId129" Type="http://schemas.openxmlformats.org/officeDocument/2006/relationships/image" Target="../media/image756.emf"/><Relationship Id="rId54" Type="http://schemas.openxmlformats.org/officeDocument/2006/relationships/customXml" Target="../ink/ink1071.xml"/><Relationship Id="rId70" Type="http://schemas.openxmlformats.org/officeDocument/2006/relationships/customXml" Target="../ink/ink1079.xml"/><Relationship Id="rId75" Type="http://schemas.openxmlformats.org/officeDocument/2006/relationships/image" Target="../media/image7090.emf"/><Relationship Id="rId91" Type="http://schemas.openxmlformats.org/officeDocument/2006/relationships/image" Target="../media/image7170.emf"/><Relationship Id="rId96" Type="http://schemas.openxmlformats.org/officeDocument/2006/relationships/customXml" Target="../ink/ink1092.xml"/><Relationship Id="rId140" Type="http://schemas.openxmlformats.org/officeDocument/2006/relationships/customXml" Target="../ink/ink1113.xml"/><Relationship Id="rId145" Type="http://schemas.openxmlformats.org/officeDocument/2006/relationships/image" Target="../media/image764.emf"/><Relationship Id="rId1" Type="http://schemas.openxmlformats.org/officeDocument/2006/relationships/slideLayout" Target="../slideLayouts/slideLayout26.xml"/><Relationship Id="rId6" Type="http://schemas.openxmlformats.org/officeDocument/2006/relationships/customXml" Target="../ink/ink1047.xml"/><Relationship Id="rId23" Type="http://schemas.openxmlformats.org/officeDocument/2006/relationships/image" Target="../media/image6820.emf"/><Relationship Id="rId28" Type="http://schemas.openxmlformats.org/officeDocument/2006/relationships/customXml" Target="../ink/ink1058.xml"/><Relationship Id="rId49" Type="http://schemas.openxmlformats.org/officeDocument/2006/relationships/image" Target="../media/image6960.emf"/><Relationship Id="rId114" Type="http://schemas.openxmlformats.org/officeDocument/2006/relationships/customXml" Target="../ink/ink1100.xml"/><Relationship Id="rId119" Type="http://schemas.openxmlformats.org/officeDocument/2006/relationships/image" Target="../media/image751.emf"/><Relationship Id="rId44" Type="http://schemas.openxmlformats.org/officeDocument/2006/relationships/customXml" Target="../ink/ink1066.xml"/><Relationship Id="rId60" Type="http://schemas.openxmlformats.org/officeDocument/2006/relationships/customXml" Target="../ink/ink1074.xml"/><Relationship Id="rId65" Type="http://schemas.openxmlformats.org/officeDocument/2006/relationships/image" Target="../media/image7040.emf"/><Relationship Id="rId81" Type="http://schemas.openxmlformats.org/officeDocument/2006/relationships/image" Target="../media/image7120.emf"/><Relationship Id="rId86" Type="http://schemas.openxmlformats.org/officeDocument/2006/relationships/customXml" Target="../ink/ink1087.xml"/><Relationship Id="rId130" Type="http://schemas.openxmlformats.org/officeDocument/2006/relationships/customXml" Target="../ink/ink1108.xml"/><Relationship Id="rId135" Type="http://schemas.openxmlformats.org/officeDocument/2006/relationships/image" Target="../media/image759.emf"/><Relationship Id="rId151" Type="http://schemas.openxmlformats.org/officeDocument/2006/relationships/image" Target="../media/image767.emf"/><Relationship Id="rId156" Type="http://schemas.openxmlformats.org/officeDocument/2006/relationships/customXml" Target="../ink/ink1121.xml"/><Relationship Id="rId13" Type="http://schemas.openxmlformats.org/officeDocument/2006/relationships/image" Target="../media/image6770.emf"/><Relationship Id="rId18" Type="http://schemas.openxmlformats.org/officeDocument/2006/relationships/customXml" Target="../ink/ink1053.xml"/><Relationship Id="rId39" Type="http://schemas.openxmlformats.org/officeDocument/2006/relationships/image" Target="../media/image6910.emf"/><Relationship Id="rId109" Type="http://schemas.openxmlformats.org/officeDocument/2006/relationships/image" Target="../media/image7260.emf"/><Relationship Id="rId34" Type="http://schemas.openxmlformats.org/officeDocument/2006/relationships/customXml" Target="../ink/ink1061.xml"/><Relationship Id="rId50" Type="http://schemas.openxmlformats.org/officeDocument/2006/relationships/customXml" Target="../ink/ink1069.xml"/><Relationship Id="rId55" Type="http://schemas.openxmlformats.org/officeDocument/2006/relationships/image" Target="../media/image6990.emf"/><Relationship Id="rId76" Type="http://schemas.openxmlformats.org/officeDocument/2006/relationships/customXml" Target="../ink/ink1082.xml"/><Relationship Id="rId97" Type="http://schemas.openxmlformats.org/officeDocument/2006/relationships/image" Target="../media/image7200.emf"/><Relationship Id="rId104" Type="http://schemas.openxmlformats.org/officeDocument/2006/relationships/customXml" Target="../ink/ink1096.xml"/><Relationship Id="rId120" Type="http://schemas.openxmlformats.org/officeDocument/2006/relationships/customXml" Target="../ink/ink1103.xml"/><Relationship Id="rId125" Type="http://schemas.openxmlformats.org/officeDocument/2006/relationships/image" Target="../media/image754.emf"/><Relationship Id="rId141" Type="http://schemas.openxmlformats.org/officeDocument/2006/relationships/image" Target="../media/image762.emf"/><Relationship Id="rId146" Type="http://schemas.openxmlformats.org/officeDocument/2006/relationships/customXml" Target="../ink/ink1116.xml"/><Relationship Id="rId7" Type="http://schemas.openxmlformats.org/officeDocument/2006/relationships/image" Target="../media/image6720.emf"/><Relationship Id="rId71" Type="http://schemas.openxmlformats.org/officeDocument/2006/relationships/image" Target="../media/image7070.emf"/><Relationship Id="rId92" Type="http://schemas.openxmlformats.org/officeDocument/2006/relationships/customXml" Target="../ink/ink1090.xml"/><Relationship Id="rId2" Type="http://schemas.openxmlformats.org/officeDocument/2006/relationships/customXml" Target="../ink/ink1045.xml"/><Relationship Id="rId29" Type="http://schemas.openxmlformats.org/officeDocument/2006/relationships/image" Target="../media/image6850.emf"/><Relationship Id="rId24" Type="http://schemas.openxmlformats.org/officeDocument/2006/relationships/customXml" Target="../ink/ink1056.xml"/><Relationship Id="rId40" Type="http://schemas.openxmlformats.org/officeDocument/2006/relationships/customXml" Target="../ink/ink1064.xml"/><Relationship Id="rId45" Type="http://schemas.openxmlformats.org/officeDocument/2006/relationships/image" Target="../media/image6940.emf"/><Relationship Id="rId66" Type="http://schemas.openxmlformats.org/officeDocument/2006/relationships/customXml" Target="../ink/ink1077.xml"/><Relationship Id="rId87" Type="http://schemas.openxmlformats.org/officeDocument/2006/relationships/image" Target="../media/image7150.emf"/><Relationship Id="rId110" Type="http://schemas.openxmlformats.org/officeDocument/2006/relationships/customXml" Target="../ink/ink1099.xml"/><Relationship Id="rId115" Type="http://schemas.openxmlformats.org/officeDocument/2006/relationships/image" Target="../media/image749.emf"/><Relationship Id="rId131" Type="http://schemas.openxmlformats.org/officeDocument/2006/relationships/image" Target="../media/image757.emf"/><Relationship Id="rId136" Type="http://schemas.openxmlformats.org/officeDocument/2006/relationships/customXml" Target="../ink/ink1111.xml"/><Relationship Id="rId157" Type="http://schemas.openxmlformats.org/officeDocument/2006/relationships/image" Target="../media/image770.emf"/><Relationship Id="rId61" Type="http://schemas.openxmlformats.org/officeDocument/2006/relationships/image" Target="../media/image7020.emf"/><Relationship Id="rId82" Type="http://schemas.openxmlformats.org/officeDocument/2006/relationships/customXml" Target="../ink/ink1085.xml"/><Relationship Id="rId152" Type="http://schemas.openxmlformats.org/officeDocument/2006/relationships/customXml" Target="../ink/ink1119.xml"/><Relationship Id="rId19" Type="http://schemas.openxmlformats.org/officeDocument/2006/relationships/image" Target="../media/image6800.emf"/><Relationship Id="rId14" Type="http://schemas.openxmlformats.org/officeDocument/2006/relationships/customXml" Target="../ink/ink1051.xml"/><Relationship Id="rId30" Type="http://schemas.openxmlformats.org/officeDocument/2006/relationships/customXml" Target="../ink/ink1059.xml"/><Relationship Id="rId35" Type="http://schemas.openxmlformats.org/officeDocument/2006/relationships/image" Target="../media/image7280.emf"/><Relationship Id="rId56" Type="http://schemas.openxmlformats.org/officeDocument/2006/relationships/customXml" Target="../ink/ink1072.xml"/><Relationship Id="rId77" Type="http://schemas.openxmlformats.org/officeDocument/2006/relationships/image" Target="../media/image7100.emf"/><Relationship Id="rId100" Type="http://schemas.openxmlformats.org/officeDocument/2006/relationships/customXml" Target="../ink/ink1094.xml"/><Relationship Id="rId105" Type="http://schemas.openxmlformats.org/officeDocument/2006/relationships/image" Target="../media/image7240.emf"/><Relationship Id="rId126" Type="http://schemas.openxmlformats.org/officeDocument/2006/relationships/customXml" Target="../ink/ink1106.xml"/><Relationship Id="rId147" Type="http://schemas.openxmlformats.org/officeDocument/2006/relationships/image" Target="../media/image765.emf"/><Relationship Id="rId8" Type="http://schemas.openxmlformats.org/officeDocument/2006/relationships/customXml" Target="../ink/ink1048.xml"/><Relationship Id="rId51" Type="http://schemas.openxmlformats.org/officeDocument/2006/relationships/image" Target="../media/image6970.emf"/><Relationship Id="rId72" Type="http://schemas.openxmlformats.org/officeDocument/2006/relationships/customXml" Target="../ink/ink1080.xml"/><Relationship Id="rId93" Type="http://schemas.openxmlformats.org/officeDocument/2006/relationships/image" Target="../media/image7180.emf"/><Relationship Id="rId98" Type="http://schemas.openxmlformats.org/officeDocument/2006/relationships/customXml" Target="../ink/ink1093.xml"/><Relationship Id="rId121" Type="http://schemas.openxmlformats.org/officeDocument/2006/relationships/image" Target="../media/image752.emf"/><Relationship Id="rId142" Type="http://schemas.openxmlformats.org/officeDocument/2006/relationships/customXml" Target="../ink/ink1114.xml"/><Relationship Id="rId3" Type="http://schemas.openxmlformats.org/officeDocument/2006/relationships/image" Target="../media/image6700.emf"/><Relationship Id="rId25" Type="http://schemas.openxmlformats.org/officeDocument/2006/relationships/image" Target="../media/image6830.emf"/><Relationship Id="rId46" Type="http://schemas.openxmlformats.org/officeDocument/2006/relationships/customXml" Target="../ink/ink1067.xml"/><Relationship Id="rId67" Type="http://schemas.openxmlformats.org/officeDocument/2006/relationships/image" Target="../media/image7050.emf"/><Relationship Id="rId116" Type="http://schemas.openxmlformats.org/officeDocument/2006/relationships/customXml" Target="../ink/ink1101.xml"/><Relationship Id="rId137" Type="http://schemas.openxmlformats.org/officeDocument/2006/relationships/image" Target="../media/image760.emf"/><Relationship Id="rId20" Type="http://schemas.openxmlformats.org/officeDocument/2006/relationships/customXml" Target="../ink/ink1054.xml"/><Relationship Id="rId41" Type="http://schemas.openxmlformats.org/officeDocument/2006/relationships/image" Target="../media/image6920.emf"/><Relationship Id="rId62" Type="http://schemas.openxmlformats.org/officeDocument/2006/relationships/customXml" Target="../ink/ink1075.xml"/><Relationship Id="rId83" Type="http://schemas.openxmlformats.org/officeDocument/2006/relationships/image" Target="../media/image7130.emf"/><Relationship Id="rId88" Type="http://schemas.openxmlformats.org/officeDocument/2006/relationships/customXml" Target="../ink/ink1088.xml"/><Relationship Id="rId132" Type="http://schemas.openxmlformats.org/officeDocument/2006/relationships/customXml" Target="../ink/ink1109.xml"/><Relationship Id="rId153" Type="http://schemas.openxmlformats.org/officeDocument/2006/relationships/image" Target="../media/image768.emf"/><Relationship Id="rId15" Type="http://schemas.openxmlformats.org/officeDocument/2006/relationships/image" Target="../media/image6780.emf"/><Relationship Id="rId36" Type="http://schemas.openxmlformats.org/officeDocument/2006/relationships/customXml" Target="../ink/ink1062.xml"/><Relationship Id="rId57" Type="http://schemas.openxmlformats.org/officeDocument/2006/relationships/image" Target="../media/image7000.emf"/><Relationship Id="rId106" Type="http://schemas.openxmlformats.org/officeDocument/2006/relationships/customXml" Target="../ink/ink1097.xml"/><Relationship Id="rId127" Type="http://schemas.openxmlformats.org/officeDocument/2006/relationships/image" Target="../media/image755.emf"/><Relationship Id="rId10" Type="http://schemas.openxmlformats.org/officeDocument/2006/relationships/customXml" Target="../ink/ink1049.xml"/><Relationship Id="rId31" Type="http://schemas.openxmlformats.org/officeDocument/2006/relationships/image" Target="../media/image6860.emf"/><Relationship Id="rId52" Type="http://schemas.openxmlformats.org/officeDocument/2006/relationships/customXml" Target="../ink/ink1070.xml"/><Relationship Id="rId73" Type="http://schemas.openxmlformats.org/officeDocument/2006/relationships/image" Target="../media/image7080.emf"/><Relationship Id="rId78" Type="http://schemas.openxmlformats.org/officeDocument/2006/relationships/customXml" Target="../ink/ink1083.xml"/><Relationship Id="rId94" Type="http://schemas.openxmlformats.org/officeDocument/2006/relationships/customXml" Target="../ink/ink1091.xml"/><Relationship Id="rId99" Type="http://schemas.openxmlformats.org/officeDocument/2006/relationships/image" Target="../media/image7210.emf"/><Relationship Id="rId101" Type="http://schemas.openxmlformats.org/officeDocument/2006/relationships/image" Target="../media/image7220.emf"/><Relationship Id="rId122" Type="http://schemas.openxmlformats.org/officeDocument/2006/relationships/customXml" Target="../ink/ink1104.xml"/><Relationship Id="rId143" Type="http://schemas.openxmlformats.org/officeDocument/2006/relationships/image" Target="../media/image763.emf"/><Relationship Id="rId148" Type="http://schemas.openxmlformats.org/officeDocument/2006/relationships/customXml" Target="../ink/ink1117.xml"/><Relationship Id="rId4" Type="http://schemas.openxmlformats.org/officeDocument/2006/relationships/customXml" Target="../ink/ink1046.xml"/><Relationship Id="rId9" Type="http://schemas.openxmlformats.org/officeDocument/2006/relationships/image" Target="../media/image6740.emf"/><Relationship Id="rId26" Type="http://schemas.openxmlformats.org/officeDocument/2006/relationships/customXml" Target="../ink/ink1057.xml"/><Relationship Id="rId47" Type="http://schemas.openxmlformats.org/officeDocument/2006/relationships/image" Target="../media/image6950.emf"/><Relationship Id="rId68" Type="http://schemas.openxmlformats.org/officeDocument/2006/relationships/customXml" Target="../ink/ink1078.xml"/><Relationship Id="rId89" Type="http://schemas.openxmlformats.org/officeDocument/2006/relationships/image" Target="../media/image7160.emf"/><Relationship Id="rId133" Type="http://schemas.openxmlformats.org/officeDocument/2006/relationships/image" Target="../media/image758.emf"/><Relationship Id="rId154" Type="http://schemas.openxmlformats.org/officeDocument/2006/relationships/customXml" Target="../ink/ink1120.xml"/><Relationship Id="rId16" Type="http://schemas.openxmlformats.org/officeDocument/2006/relationships/customXml" Target="../ink/ink1052.xml"/><Relationship Id="rId37" Type="http://schemas.openxmlformats.org/officeDocument/2006/relationships/image" Target="../media/image6900.emf"/><Relationship Id="rId58" Type="http://schemas.openxmlformats.org/officeDocument/2006/relationships/customXml" Target="../ink/ink1073.xml"/><Relationship Id="rId79" Type="http://schemas.openxmlformats.org/officeDocument/2006/relationships/image" Target="../media/image7110.emf"/><Relationship Id="rId102" Type="http://schemas.openxmlformats.org/officeDocument/2006/relationships/customXml" Target="../ink/ink1095.xml"/><Relationship Id="rId123" Type="http://schemas.openxmlformats.org/officeDocument/2006/relationships/image" Target="../media/image753.emf"/><Relationship Id="rId144" Type="http://schemas.openxmlformats.org/officeDocument/2006/relationships/customXml" Target="../ink/ink1115.xml"/><Relationship Id="rId90" Type="http://schemas.openxmlformats.org/officeDocument/2006/relationships/customXml" Target="../ink/ink1089.xml"/></Relationships>
</file>

<file path=ppt/slides/_rels/slide67.xml.rels><?xml version="1.0" encoding="UTF-8" standalone="yes"?>
<Relationships xmlns="http://schemas.openxmlformats.org/package/2006/relationships"><Relationship Id="rId26" Type="http://schemas.openxmlformats.org/officeDocument/2006/relationships/customXml" Target="../ink/ink1134.xml"/><Relationship Id="rId21" Type="http://schemas.openxmlformats.org/officeDocument/2006/relationships/image" Target="../media/image780.emf"/><Relationship Id="rId42" Type="http://schemas.openxmlformats.org/officeDocument/2006/relationships/customXml" Target="../ink/ink1142.xml"/><Relationship Id="rId47" Type="http://schemas.openxmlformats.org/officeDocument/2006/relationships/image" Target="../media/image793.emf"/><Relationship Id="rId63" Type="http://schemas.openxmlformats.org/officeDocument/2006/relationships/image" Target="../media/image801.emf"/><Relationship Id="rId68" Type="http://schemas.openxmlformats.org/officeDocument/2006/relationships/customXml" Target="../ink/ink1155.xml"/><Relationship Id="rId84" Type="http://schemas.openxmlformats.org/officeDocument/2006/relationships/customXml" Target="../ink/ink1163.xml"/><Relationship Id="rId89" Type="http://schemas.openxmlformats.org/officeDocument/2006/relationships/image" Target="../media/image814.emf"/><Relationship Id="rId16" Type="http://schemas.openxmlformats.org/officeDocument/2006/relationships/customXml" Target="../ink/ink1129.xml"/><Relationship Id="rId11" Type="http://schemas.openxmlformats.org/officeDocument/2006/relationships/image" Target="../media/image775.emf"/><Relationship Id="rId32" Type="http://schemas.openxmlformats.org/officeDocument/2006/relationships/customXml" Target="../ink/ink1137.xml"/><Relationship Id="rId37" Type="http://schemas.openxmlformats.org/officeDocument/2006/relationships/image" Target="../media/image788.emf"/><Relationship Id="rId53" Type="http://schemas.openxmlformats.org/officeDocument/2006/relationships/image" Target="../media/image796.emf"/><Relationship Id="rId58" Type="http://schemas.openxmlformats.org/officeDocument/2006/relationships/customXml" Target="../ink/ink1150.xml"/><Relationship Id="rId74" Type="http://schemas.openxmlformats.org/officeDocument/2006/relationships/customXml" Target="../ink/ink1158.xml"/><Relationship Id="rId79" Type="http://schemas.openxmlformats.org/officeDocument/2006/relationships/image" Target="../media/image809.emf"/><Relationship Id="rId5" Type="http://schemas.openxmlformats.org/officeDocument/2006/relationships/image" Target="../media/image772.emf"/><Relationship Id="rId90" Type="http://schemas.openxmlformats.org/officeDocument/2006/relationships/customXml" Target="../ink/ink1166.xml"/><Relationship Id="rId95" Type="http://schemas.openxmlformats.org/officeDocument/2006/relationships/image" Target="../media/image817.emf"/><Relationship Id="rId22" Type="http://schemas.openxmlformats.org/officeDocument/2006/relationships/customXml" Target="../ink/ink1132.xml"/><Relationship Id="rId27" Type="http://schemas.openxmlformats.org/officeDocument/2006/relationships/image" Target="../media/image783.emf"/><Relationship Id="rId43" Type="http://schemas.openxmlformats.org/officeDocument/2006/relationships/image" Target="../media/image791.emf"/><Relationship Id="rId48" Type="http://schemas.openxmlformats.org/officeDocument/2006/relationships/customXml" Target="../ink/ink1145.xml"/><Relationship Id="rId64" Type="http://schemas.openxmlformats.org/officeDocument/2006/relationships/customXml" Target="../ink/ink1153.xml"/><Relationship Id="rId69" Type="http://schemas.openxmlformats.org/officeDocument/2006/relationships/image" Target="../media/image804.emf"/><Relationship Id="rId80" Type="http://schemas.openxmlformats.org/officeDocument/2006/relationships/customXml" Target="../ink/ink1161.xml"/><Relationship Id="rId85" Type="http://schemas.openxmlformats.org/officeDocument/2006/relationships/image" Target="../media/image812.emf"/><Relationship Id="rId12" Type="http://schemas.openxmlformats.org/officeDocument/2006/relationships/customXml" Target="../ink/ink1127.xml"/><Relationship Id="rId17" Type="http://schemas.openxmlformats.org/officeDocument/2006/relationships/image" Target="../media/image778.emf"/><Relationship Id="rId25" Type="http://schemas.openxmlformats.org/officeDocument/2006/relationships/image" Target="../media/image782.emf"/><Relationship Id="rId33" Type="http://schemas.openxmlformats.org/officeDocument/2006/relationships/image" Target="../media/image786.emf"/><Relationship Id="rId38" Type="http://schemas.openxmlformats.org/officeDocument/2006/relationships/customXml" Target="../ink/ink1140.xml"/><Relationship Id="rId46" Type="http://schemas.openxmlformats.org/officeDocument/2006/relationships/customXml" Target="../ink/ink1144.xml"/><Relationship Id="rId59" Type="http://schemas.openxmlformats.org/officeDocument/2006/relationships/image" Target="../media/image799.emf"/><Relationship Id="rId67" Type="http://schemas.openxmlformats.org/officeDocument/2006/relationships/image" Target="../media/image803.emf"/><Relationship Id="rId20" Type="http://schemas.openxmlformats.org/officeDocument/2006/relationships/customXml" Target="../ink/ink1131.xml"/><Relationship Id="rId41" Type="http://schemas.openxmlformats.org/officeDocument/2006/relationships/image" Target="../media/image790.emf"/><Relationship Id="rId54" Type="http://schemas.openxmlformats.org/officeDocument/2006/relationships/customXml" Target="../ink/ink1148.xml"/><Relationship Id="rId62" Type="http://schemas.openxmlformats.org/officeDocument/2006/relationships/customXml" Target="../ink/ink1152.xml"/><Relationship Id="rId70" Type="http://schemas.openxmlformats.org/officeDocument/2006/relationships/customXml" Target="../ink/ink1156.xml"/><Relationship Id="rId75" Type="http://schemas.openxmlformats.org/officeDocument/2006/relationships/image" Target="../media/image807.emf"/><Relationship Id="rId83" Type="http://schemas.openxmlformats.org/officeDocument/2006/relationships/image" Target="../media/image811.emf"/><Relationship Id="rId88" Type="http://schemas.openxmlformats.org/officeDocument/2006/relationships/customXml" Target="../ink/ink1165.xml"/><Relationship Id="rId91" Type="http://schemas.openxmlformats.org/officeDocument/2006/relationships/image" Target="../media/image815.emf"/><Relationship Id="rId96" Type="http://schemas.openxmlformats.org/officeDocument/2006/relationships/customXml" Target="../ink/ink1169.xml"/><Relationship Id="rId1" Type="http://schemas.openxmlformats.org/officeDocument/2006/relationships/slideLayout" Target="../slideLayouts/slideLayout26.xml"/><Relationship Id="rId6" Type="http://schemas.openxmlformats.org/officeDocument/2006/relationships/customXml" Target="../ink/ink1124.xml"/><Relationship Id="rId15" Type="http://schemas.openxmlformats.org/officeDocument/2006/relationships/image" Target="../media/image777.emf"/><Relationship Id="rId23" Type="http://schemas.openxmlformats.org/officeDocument/2006/relationships/image" Target="../media/image781.emf"/><Relationship Id="rId28" Type="http://schemas.openxmlformats.org/officeDocument/2006/relationships/customXml" Target="../ink/ink1135.xml"/><Relationship Id="rId36" Type="http://schemas.openxmlformats.org/officeDocument/2006/relationships/customXml" Target="../ink/ink1139.xml"/><Relationship Id="rId49" Type="http://schemas.openxmlformats.org/officeDocument/2006/relationships/image" Target="../media/image794.emf"/><Relationship Id="rId57" Type="http://schemas.openxmlformats.org/officeDocument/2006/relationships/image" Target="../media/image798.emf"/><Relationship Id="rId10" Type="http://schemas.openxmlformats.org/officeDocument/2006/relationships/customXml" Target="../ink/ink1126.xml"/><Relationship Id="rId31" Type="http://schemas.openxmlformats.org/officeDocument/2006/relationships/image" Target="../media/image785.emf"/><Relationship Id="rId44" Type="http://schemas.openxmlformats.org/officeDocument/2006/relationships/customXml" Target="../ink/ink1143.xml"/><Relationship Id="rId52" Type="http://schemas.openxmlformats.org/officeDocument/2006/relationships/customXml" Target="../ink/ink1147.xml"/><Relationship Id="rId60" Type="http://schemas.openxmlformats.org/officeDocument/2006/relationships/customXml" Target="../ink/ink1151.xml"/><Relationship Id="rId65" Type="http://schemas.openxmlformats.org/officeDocument/2006/relationships/image" Target="../media/image802.emf"/><Relationship Id="rId73" Type="http://schemas.openxmlformats.org/officeDocument/2006/relationships/image" Target="../media/image806.emf"/><Relationship Id="rId78" Type="http://schemas.openxmlformats.org/officeDocument/2006/relationships/customXml" Target="../ink/ink1160.xml"/><Relationship Id="rId81" Type="http://schemas.openxmlformats.org/officeDocument/2006/relationships/image" Target="../media/image810.emf"/><Relationship Id="rId86" Type="http://schemas.openxmlformats.org/officeDocument/2006/relationships/customXml" Target="../ink/ink1164.xml"/><Relationship Id="rId94" Type="http://schemas.openxmlformats.org/officeDocument/2006/relationships/customXml" Target="../ink/ink1168.xml"/><Relationship Id="rId99" Type="http://schemas.openxmlformats.org/officeDocument/2006/relationships/image" Target="../media/image819.emf"/><Relationship Id="rId101" Type="http://schemas.openxmlformats.org/officeDocument/2006/relationships/image" Target="../media/image820.emf"/><Relationship Id="rId4" Type="http://schemas.openxmlformats.org/officeDocument/2006/relationships/customXml" Target="../ink/ink1123.xml"/><Relationship Id="rId9" Type="http://schemas.openxmlformats.org/officeDocument/2006/relationships/image" Target="../media/image774.emf"/><Relationship Id="rId13" Type="http://schemas.openxmlformats.org/officeDocument/2006/relationships/image" Target="../media/image776.emf"/><Relationship Id="rId18" Type="http://schemas.openxmlformats.org/officeDocument/2006/relationships/customXml" Target="../ink/ink1130.xml"/><Relationship Id="rId39" Type="http://schemas.openxmlformats.org/officeDocument/2006/relationships/image" Target="../media/image789.emf"/><Relationship Id="rId34" Type="http://schemas.openxmlformats.org/officeDocument/2006/relationships/customXml" Target="../ink/ink1138.xml"/><Relationship Id="rId50" Type="http://schemas.openxmlformats.org/officeDocument/2006/relationships/customXml" Target="../ink/ink1146.xml"/><Relationship Id="rId55" Type="http://schemas.openxmlformats.org/officeDocument/2006/relationships/image" Target="../media/image797.emf"/><Relationship Id="rId76" Type="http://schemas.openxmlformats.org/officeDocument/2006/relationships/customXml" Target="../ink/ink1159.xml"/><Relationship Id="rId97" Type="http://schemas.openxmlformats.org/officeDocument/2006/relationships/image" Target="../media/image818.emf"/><Relationship Id="rId7" Type="http://schemas.openxmlformats.org/officeDocument/2006/relationships/image" Target="../media/image773.emf"/><Relationship Id="rId71" Type="http://schemas.openxmlformats.org/officeDocument/2006/relationships/image" Target="../media/image805.emf"/><Relationship Id="rId92" Type="http://schemas.openxmlformats.org/officeDocument/2006/relationships/customXml" Target="../ink/ink1167.xml"/><Relationship Id="rId2" Type="http://schemas.openxmlformats.org/officeDocument/2006/relationships/customXml" Target="../ink/ink1122.xml"/><Relationship Id="rId29" Type="http://schemas.openxmlformats.org/officeDocument/2006/relationships/image" Target="../media/image784.emf"/><Relationship Id="rId24" Type="http://schemas.openxmlformats.org/officeDocument/2006/relationships/customXml" Target="../ink/ink1133.xml"/><Relationship Id="rId40" Type="http://schemas.openxmlformats.org/officeDocument/2006/relationships/customXml" Target="../ink/ink1141.xml"/><Relationship Id="rId45" Type="http://schemas.openxmlformats.org/officeDocument/2006/relationships/image" Target="../media/image792.emf"/><Relationship Id="rId66" Type="http://schemas.openxmlformats.org/officeDocument/2006/relationships/customXml" Target="../ink/ink1154.xml"/><Relationship Id="rId87" Type="http://schemas.openxmlformats.org/officeDocument/2006/relationships/image" Target="../media/image813.emf"/><Relationship Id="rId61" Type="http://schemas.openxmlformats.org/officeDocument/2006/relationships/image" Target="../media/image800.emf"/><Relationship Id="rId82" Type="http://schemas.openxmlformats.org/officeDocument/2006/relationships/customXml" Target="../ink/ink1162.xml"/><Relationship Id="rId19" Type="http://schemas.openxmlformats.org/officeDocument/2006/relationships/image" Target="../media/image779.emf"/><Relationship Id="rId14" Type="http://schemas.openxmlformats.org/officeDocument/2006/relationships/customXml" Target="../ink/ink1128.xml"/><Relationship Id="rId30" Type="http://schemas.openxmlformats.org/officeDocument/2006/relationships/customXml" Target="../ink/ink1136.xml"/><Relationship Id="rId35" Type="http://schemas.openxmlformats.org/officeDocument/2006/relationships/image" Target="../media/image787.emf"/><Relationship Id="rId56" Type="http://schemas.openxmlformats.org/officeDocument/2006/relationships/customXml" Target="../ink/ink1149.xml"/><Relationship Id="rId77" Type="http://schemas.openxmlformats.org/officeDocument/2006/relationships/image" Target="../media/image808.emf"/><Relationship Id="rId100" Type="http://schemas.openxmlformats.org/officeDocument/2006/relationships/customXml" Target="../ink/ink1171.xml"/><Relationship Id="rId8" Type="http://schemas.openxmlformats.org/officeDocument/2006/relationships/customXml" Target="../ink/ink1125.xml"/><Relationship Id="rId51" Type="http://schemas.openxmlformats.org/officeDocument/2006/relationships/image" Target="../media/image795.emf"/><Relationship Id="rId72" Type="http://schemas.openxmlformats.org/officeDocument/2006/relationships/customXml" Target="../ink/ink1157.xml"/><Relationship Id="rId93" Type="http://schemas.openxmlformats.org/officeDocument/2006/relationships/image" Target="../media/image816.emf"/><Relationship Id="rId98" Type="http://schemas.openxmlformats.org/officeDocument/2006/relationships/customXml" Target="../ink/ink1170.xml"/><Relationship Id="rId3" Type="http://schemas.openxmlformats.org/officeDocument/2006/relationships/image" Target="../media/image771.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29.xml"/><Relationship Id="rId1" Type="http://schemas.openxmlformats.org/officeDocument/2006/relationships/slideLayout" Target="../slideLayouts/slideLayout27.xml"/><Relationship Id="rId5" Type="http://schemas.openxmlformats.org/officeDocument/2006/relationships/image" Target="../media/image14.emf"/><Relationship Id="rId4" Type="http://schemas.openxmlformats.org/officeDocument/2006/relationships/customXml" Target="../ink/ink30.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7.xml"/><Relationship Id="rId5" Type="http://schemas.openxmlformats.org/officeDocument/2006/relationships/image" Target="../media/image17.emf"/><Relationship Id="rId4" Type="http://schemas.openxmlformats.org/officeDocument/2006/relationships/customXml" Target="../ink/ink31.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32.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4"/>
          <p:cNvSpPr>
            <a:spLocks noGrp="1"/>
          </p:cNvSpPr>
          <p:nvPr>
            <p:ph type="title"/>
          </p:nvPr>
        </p:nvSpPr>
        <p:spPr>
          <a:xfrm>
            <a:off x="3657600" y="3429000"/>
            <a:ext cx="6324600" cy="1828800"/>
          </a:xfrm>
        </p:spPr>
        <p:txBody>
          <a:bodyPr/>
          <a:lstStyle/>
          <a:p>
            <a:pPr algn="ctr"/>
            <a:r>
              <a:rPr lang="en-IN" b="1" dirty="0">
                <a:latin typeface="Arial" panose="020B0604020202020204" pitchFamily="34" charset="0"/>
                <a:cs typeface="Arial" panose="020B0604020202020204" pitchFamily="34" charset="0"/>
              </a:rPr>
              <a:t>Introduction to Statistical Methods</a:t>
            </a:r>
            <a:endParaRPr lang="en-US" altLang="en-US" b="1" dirty="0">
              <a:latin typeface="Arial" panose="020B0604020202020204" pitchFamily="34" charset="0"/>
              <a:cs typeface="Arial" panose="020B0604020202020204" pitchFamily="34" charset="0"/>
            </a:endParaRPr>
          </a:p>
        </p:txBody>
      </p:sp>
      <p:sp>
        <p:nvSpPr>
          <p:cNvPr id="11267" name="Content Placeholder 5"/>
          <p:cNvSpPr>
            <a:spLocks noGrp="1"/>
          </p:cNvSpPr>
          <p:nvPr>
            <p:ph sz="quarter" idx="13"/>
          </p:nvPr>
        </p:nvSpPr>
        <p:spPr>
          <a:xfrm>
            <a:off x="3581400" y="4800600"/>
            <a:ext cx="6629400" cy="990600"/>
          </a:xfrm>
        </p:spPr>
        <p:txBody>
          <a:bodyPr/>
          <a:lstStyle/>
          <a:p>
            <a:pPr eaLnBrk="1" hangingPunct="1">
              <a:spcBef>
                <a:spcPct val="0"/>
              </a:spcBef>
            </a:pPr>
            <a:r>
              <a:rPr lang="en-US" altLang="en-US" sz="2400" b="1" dirty="0">
                <a:latin typeface="Arial" panose="020B0604020202020204" pitchFamily="34" charset="0"/>
                <a:cs typeface="Arial" panose="020B0604020202020204" pitchFamily="34" charset="0"/>
              </a:rPr>
              <a:t>Dr Y V K Ravi Kumar, BITS-  </a:t>
            </a:r>
            <a:r>
              <a:rPr lang="en-US" altLang="en-US" sz="2400" b="1" dirty="0" err="1">
                <a:latin typeface="Arial" panose="020B0604020202020204" pitchFamily="34" charset="0"/>
                <a:cs typeface="Arial" panose="020B0604020202020204" pitchFamily="34" charset="0"/>
              </a:rPr>
              <a:t>Pilani</a:t>
            </a:r>
            <a:r>
              <a:rPr lang="en-US" altLang="en-US" sz="2400" b="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314545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pPr algn="just">
              <a:buFont typeface="Arial" panose="020B0604020202020204" pitchFamily="34" charset="0"/>
              <a:buChar char="•"/>
            </a:pPr>
            <a:r>
              <a:rPr lang="en-US" dirty="0">
                <a:latin typeface="Calibri" panose="020F0502020204030204" pitchFamily="34" charset="0"/>
                <a:cs typeface="Calibri" panose="020F0502020204030204" pitchFamily="34" charset="0"/>
              </a:rPr>
              <a:t>The probability of .4319 for a z value of 1.49, which is the area between the sample proportion, .15, and the population proportion, .10. The answer </a:t>
            </a:r>
            <a:r>
              <a:rPr lang="en-IN" dirty="0">
                <a:latin typeface="Calibri" panose="020F0502020204030204" pitchFamily="34" charset="0"/>
                <a:cs typeface="Calibri" panose="020F0502020204030204" pitchFamily="34" charset="0"/>
              </a:rPr>
              <a:t>to the question is</a:t>
            </a:r>
          </a:p>
        </p:txBody>
      </p:sp>
      <p:sp>
        <p:nvSpPr>
          <p:cNvPr id="3" name="Content Placeholder 2"/>
          <p:cNvSpPr>
            <a:spLocks noGrp="1"/>
          </p:cNvSpPr>
          <p:nvPr>
            <p:ph sz="quarter" idx="10"/>
          </p:nvPr>
        </p:nvSpPr>
        <p:spPr/>
        <p:txBody>
          <a:bodyPr/>
          <a:lstStyle/>
          <a:p>
            <a:r>
              <a:rPr lang="en-IN" dirty="0"/>
              <a:t>Solution</a:t>
            </a:r>
          </a:p>
        </p:txBody>
      </p:sp>
      <p:pic>
        <p:nvPicPr>
          <p:cNvPr id="5" name="Picture 4"/>
          <p:cNvPicPr>
            <a:picLocks noChangeAspect="1"/>
          </p:cNvPicPr>
          <p:nvPr/>
        </p:nvPicPr>
        <p:blipFill>
          <a:blip r:embed="rId2"/>
          <a:stretch>
            <a:fillRect/>
          </a:stretch>
        </p:blipFill>
        <p:spPr>
          <a:xfrm>
            <a:off x="406400" y="1493837"/>
            <a:ext cx="5535234" cy="2070997"/>
          </a:xfrm>
          <a:prstGeom prst="rect">
            <a:avLst/>
          </a:prstGeom>
        </p:spPr>
      </p:pic>
      <p:pic>
        <p:nvPicPr>
          <p:cNvPr id="6" name="Picture 5"/>
          <p:cNvPicPr>
            <a:picLocks noChangeAspect="1"/>
          </p:cNvPicPr>
          <p:nvPr/>
        </p:nvPicPr>
        <p:blipFill>
          <a:blip r:embed="rId3"/>
          <a:stretch>
            <a:fillRect/>
          </a:stretch>
        </p:blipFill>
        <p:spPr>
          <a:xfrm>
            <a:off x="3780431" y="5232993"/>
            <a:ext cx="3422673" cy="671726"/>
          </a:xfrm>
          <a:prstGeom prst="rect">
            <a:avLst/>
          </a:prstGeom>
        </p:spPr>
      </p:pic>
      <p:pic>
        <p:nvPicPr>
          <p:cNvPr id="7" name="Picture 6"/>
          <p:cNvPicPr>
            <a:picLocks noChangeAspect="1"/>
          </p:cNvPicPr>
          <p:nvPr/>
        </p:nvPicPr>
        <p:blipFill>
          <a:blip r:embed="rId4"/>
          <a:stretch>
            <a:fillRect/>
          </a:stretch>
        </p:blipFill>
        <p:spPr>
          <a:xfrm>
            <a:off x="7203104" y="1542150"/>
            <a:ext cx="4176096" cy="2456644"/>
          </a:xfrm>
          <a:prstGeom prst="rect">
            <a:avLst/>
          </a:prstGeom>
        </p:spPr>
      </p:pic>
    </p:spTree>
    <p:extLst>
      <p:ext uri="{BB962C8B-B14F-4D97-AF65-F5344CB8AC3E}">
        <p14:creationId xmlns:p14="http://schemas.microsoft.com/office/powerpoint/2010/main" val="1321723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Confidence Interval to Estimate µ</a:t>
            </a:r>
          </a:p>
        </p:txBody>
      </p:sp>
      <p:pic>
        <p:nvPicPr>
          <p:cNvPr id="6" name="Picture 5"/>
          <p:cNvPicPr>
            <a:picLocks noChangeAspect="1"/>
          </p:cNvPicPr>
          <p:nvPr/>
        </p:nvPicPr>
        <p:blipFill>
          <a:blip r:embed="rId3"/>
          <a:stretch>
            <a:fillRect/>
          </a:stretch>
        </p:blipFill>
        <p:spPr>
          <a:xfrm>
            <a:off x="1577008" y="1666113"/>
            <a:ext cx="9409044" cy="3952806"/>
          </a:xfrm>
          <a:prstGeom prst="rect">
            <a:avLst/>
          </a:prstGeom>
        </p:spPr>
      </p:pic>
    </p:spTree>
    <p:extLst>
      <p:ext uri="{BB962C8B-B14F-4D97-AF65-F5344CB8AC3E}">
        <p14:creationId xmlns:p14="http://schemas.microsoft.com/office/powerpoint/2010/main" val="1751394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016000" y="178904"/>
            <a:ext cx="8432800" cy="1143000"/>
          </a:xfrm>
        </p:spPr>
        <p:txBody>
          <a:bodyPr/>
          <a:lstStyle/>
          <a:p>
            <a:r>
              <a:rPr lang="en-IN" dirty="0">
                <a:latin typeface="Calibri" panose="020F0502020204030204" pitchFamily="34" charset="0"/>
                <a:cs typeface="Calibri" panose="020F0502020204030204" pitchFamily="34" charset="0"/>
              </a:rPr>
              <a:t>Confidence </a:t>
            </a:r>
            <a:r>
              <a:rPr lang="en-US" dirty="0">
                <a:latin typeface="Calibri" panose="020F0502020204030204" pitchFamily="34" charset="0"/>
                <a:cs typeface="Calibri" panose="020F0502020204030204" pitchFamily="34" charset="0"/>
              </a:rPr>
              <a:t>Intervals </a:t>
            </a:r>
            <a:endParaRPr lang="en-IN"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1749287" y="2358888"/>
            <a:ext cx="8017566" cy="3458816"/>
          </a:xfrm>
          <a:prstGeom prst="rect">
            <a:avLst/>
          </a:prstGeom>
        </p:spPr>
      </p:pic>
    </p:spTree>
    <p:extLst>
      <p:ext uri="{BB962C8B-B14F-4D97-AF65-F5344CB8AC3E}">
        <p14:creationId xmlns:p14="http://schemas.microsoft.com/office/powerpoint/2010/main" val="2904836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55374" y="1493838"/>
            <a:ext cx="10623826" cy="4525963"/>
          </a:xfrm>
        </p:spPr>
        <p:txBody>
          <a:bodyPr>
            <a:normAutofit/>
          </a:bodyPr>
          <a:lstStyle/>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A survey was taken of U.S. companies that do business with firms in India. One of</a:t>
            </a:r>
          </a:p>
          <a:p>
            <a:pPr algn="just"/>
            <a:r>
              <a:rPr lang="en-US" dirty="0">
                <a:latin typeface="Calibri" panose="020F0502020204030204" pitchFamily="34" charset="0"/>
                <a:cs typeface="Calibri" panose="020F0502020204030204" pitchFamily="34" charset="0"/>
              </a:rPr>
              <a:t>the questions on the survey was: Approximately how many years has your company</a:t>
            </a:r>
          </a:p>
          <a:p>
            <a:pPr algn="just"/>
            <a:r>
              <a:rPr lang="en-US" dirty="0">
                <a:latin typeface="Calibri" panose="020F0502020204030204" pitchFamily="34" charset="0"/>
                <a:cs typeface="Calibri" panose="020F0502020204030204" pitchFamily="34" charset="0"/>
              </a:rPr>
              <a:t>been trading with firms in India? </a:t>
            </a: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A random sample of 44 responses to this question yielded a mean of 10.455 years. Suppose the population standard deviation for this question is 7.7 years. </a:t>
            </a:r>
          </a:p>
          <a:p>
            <a:pPr algn="just"/>
            <a:endParaRPr lang="en-US"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Using this information, construct a 90% confidence interval for the mean number of years that a company has been trading in India for the population of U.S. companies trading with firms in India.</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pPr algn="ctr"/>
            <a:r>
              <a:rPr lang="en-IN" dirty="0"/>
              <a:t>Exercise</a:t>
            </a:r>
          </a:p>
        </p:txBody>
      </p:sp>
    </p:spTree>
    <p:extLst>
      <p:ext uri="{BB962C8B-B14F-4D97-AF65-F5344CB8AC3E}">
        <p14:creationId xmlns:p14="http://schemas.microsoft.com/office/powerpoint/2010/main" val="407093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lgn="ctr"/>
            <a:r>
              <a:rPr lang="en-IN" dirty="0"/>
              <a:t>Solution</a:t>
            </a:r>
          </a:p>
        </p:txBody>
      </p:sp>
      <p:pic>
        <p:nvPicPr>
          <p:cNvPr id="4" name="Picture 3"/>
          <p:cNvPicPr>
            <a:picLocks noChangeAspect="1"/>
          </p:cNvPicPr>
          <p:nvPr/>
        </p:nvPicPr>
        <p:blipFill>
          <a:blip r:embed="rId2"/>
          <a:stretch>
            <a:fillRect/>
          </a:stretch>
        </p:blipFill>
        <p:spPr>
          <a:xfrm>
            <a:off x="2062922" y="2444853"/>
            <a:ext cx="8432800" cy="2962033"/>
          </a:xfrm>
          <a:prstGeom prst="rect">
            <a:avLst/>
          </a:prstGeom>
        </p:spPr>
      </p:pic>
    </p:spTree>
    <p:extLst>
      <p:ext uri="{BB962C8B-B14F-4D97-AF65-F5344CB8AC3E}">
        <p14:creationId xmlns:p14="http://schemas.microsoft.com/office/powerpoint/2010/main" val="1570181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582767" y="4186745"/>
            <a:ext cx="9833442" cy="1826774"/>
          </a:xfrm>
          <a:prstGeom prst="rect">
            <a:avLst/>
          </a:prstGeom>
        </p:spPr>
      </p:pic>
      <p:sp>
        <p:nvSpPr>
          <p:cNvPr id="3" name="Content Placeholder 2"/>
          <p:cNvSpPr>
            <a:spLocks noGrp="1"/>
          </p:cNvSpPr>
          <p:nvPr>
            <p:ph sz="quarter" idx="10"/>
          </p:nvPr>
        </p:nvSpPr>
        <p:spPr>
          <a:xfrm>
            <a:off x="777461" y="153306"/>
            <a:ext cx="8432800" cy="1143000"/>
          </a:xfrm>
        </p:spPr>
        <p:txBody>
          <a:bodyPr/>
          <a:lstStyle/>
          <a:p>
            <a:pPr algn="ctr"/>
            <a:r>
              <a:rPr lang="en-IN" dirty="0">
                <a:latin typeface="Calibri" panose="020F0502020204030204" pitchFamily="34" charset="0"/>
                <a:cs typeface="Calibri" panose="020F0502020204030204" pitchFamily="34" charset="0"/>
              </a:rPr>
              <a:t>Finite correction factor</a:t>
            </a:r>
          </a:p>
        </p:txBody>
      </p:sp>
      <p:pic>
        <p:nvPicPr>
          <p:cNvPr id="4" name="Picture 3"/>
          <p:cNvPicPr>
            <a:picLocks noChangeAspect="1"/>
          </p:cNvPicPr>
          <p:nvPr/>
        </p:nvPicPr>
        <p:blipFill>
          <a:blip r:embed="rId4"/>
          <a:stretch>
            <a:fillRect/>
          </a:stretch>
        </p:blipFill>
        <p:spPr>
          <a:xfrm>
            <a:off x="406400" y="1493838"/>
            <a:ext cx="3997088" cy="1747340"/>
          </a:xfrm>
          <a:prstGeom prst="rect">
            <a:avLst/>
          </a:prstGeom>
        </p:spPr>
      </p:pic>
      <p:sp>
        <p:nvSpPr>
          <p:cNvPr id="6" name="Rectangle 5"/>
          <p:cNvSpPr/>
          <p:nvPr/>
        </p:nvSpPr>
        <p:spPr>
          <a:xfrm>
            <a:off x="4863152" y="2044342"/>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Univers"/>
              </a:rPr>
              <a:t>Values of z for Common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Univers"/>
              </a:rPr>
              <a:t>Levels of Confidence</a:t>
            </a:r>
            <a:endParaRPr kumimoji="0" lang="en-IN" sz="1800" b="0" i="0" u="none" strike="noStrike" kern="120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3175293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Methods similar to those used earlier can be used to estimate the population proportion. </a:t>
            </a:r>
          </a:p>
          <a:p>
            <a:pPr>
              <a:buFont typeface="Arial" panose="020B0604020202020204" pitchFamily="34" charset="0"/>
              <a:buChar char="•"/>
            </a:pPr>
            <a:r>
              <a:rPr lang="en-US" dirty="0"/>
              <a:t>The central limit theorem for sample proportions led to the following </a:t>
            </a:r>
            <a:r>
              <a:rPr lang="en-IN" dirty="0"/>
              <a:t>formula</a:t>
            </a:r>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r>
              <a:rPr lang="en-US" dirty="0"/>
              <a:t>where q = 1 - p. Recall that this formula can be applied only when n*p and n*q are greater than 5.</a:t>
            </a:r>
          </a:p>
          <a:p>
            <a:pPr>
              <a:buFont typeface="Arial" panose="020B0604020202020204" pitchFamily="34" charset="0"/>
              <a:buChar char="•"/>
            </a:pPr>
            <a:endParaRPr lang="en-US" dirty="0"/>
          </a:p>
          <a:p>
            <a:pPr>
              <a:buFont typeface="Arial" panose="020B0604020202020204" pitchFamily="34" charset="0"/>
              <a:buChar char="•"/>
            </a:pPr>
            <a:r>
              <a:rPr lang="en-US" dirty="0"/>
              <a:t>for confidence interval purposes only and for large sample sizes— is substituted for p in the denominator, yielding</a:t>
            </a:r>
            <a:endParaRPr lang="en-IN" dirty="0"/>
          </a:p>
        </p:txBody>
      </p:sp>
      <p:sp>
        <p:nvSpPr>
          <p:cNvPr id="3" name="Content Placeholder 2"/>
          <p:cNvSpPr>
            <a:spLocks noGrp="1"/>
          </p:cNvSpPr>
          <p:nvPr>
            <p:ph sz="quarter" idx="10"/>
          </p:nvPr>
        </p:nvSpPr>
        <p:spPr/>
        <p:txBody>
          <a:bodyPr/>
          <a:lstStyle/>
          <a:p>
            <a:r>
              <a:rPr lang="en-IN" dirty="0"/>
              <a:t>Estimating The Population Proportion</a:t>
            </a:r>
          </a:p>
        </p:txBody>
      </p:sp>
      <p:pic>
        <p:nvPicPr>
          <p:cNvPr id="4" name="Picture 3"/>
          <p:cNvPicPr>
            <a:picLocks noChangeAspect="1"/>
          </p:cNvPicPr>
          <p:nvPr/>
        </p:nvPicPr>
        <p:blipFill>
          <a:blip r:embed="rId3"/>
          <a:stretch>
            <a:fillRect/>
          </a:stretch>
        </p:blipFill>
        <p:spPr>
          <a:xfrm>
            <a:off x="4781431" y="2797637"/>
            <a:ext cx="2222737" cy="959182"/>
          </a:xfrm>
          <a:prstGeom prst="rect">
            <a:avLst/>
          </a:prstGeom>
        </p:spPr>
      </p:pic>
      <p:pic>
        <p:nvPicPr>
          <p:cNvPr id="5" name="Picture 4"/>
          <p:cNvPicPr>
            <a:picLocks noChangeAspect="1"/>
          </p:cNvPicPr>
          <p:nvPr/>
        </p:nvPicPr>
        <p:blipFill>
          <a:blip r:embed="rId4"/>
          <a:stretch>
            <a:fillRect/>
          </a:stretch>
        </p:blipFill>
        <p:spPr>
          <a:xfrm>
            <a:off x="7893382" y="5438776"/>
            <a:ext cx="1660051" cy="779463"/>
          </a:xfrm>
          <a:prstGeom prst="rect">
            <a:avLst/>
          </a:prstGeom>
        </p:spPr>
      </p:pic>
    </p:spTree>
    <p:extLst>
      <p:ext uri="{BB962C8B-B14F-4D97-AF65-F5344CB8AC3E}">
        <p14:creationId xmlns:p14="http://schemas.microsoft.com/office/powerpoint/2010/main" val="510340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1192697" y="4969565"/>
            <a:ext cx="8746434" cy="1186718"/>
          </a:xfrm>
          <a:prstGeom prst="rect">
            <a:avLst/>
          </a:prstGeom>
        </p:spPr>
      </p:pic>
      <p:sp>
        <p:nvSpPr>
          <p:cNvPr id="3" name="Content Placeholder 2"/>
          <p:cNvSpPr>
            <a:spLocks noGrp="1"/>
          </p:cNvSpPr>
          <p:nvPr>
            <p:ph sz="quarter" idx="10"/>
          </p:nvPr>
        </p:nvSpPr>
        <p:spPr/>
        <p:txBody>
          <a:bodyPr/>
          <a:lstStyle/>
          <a:p>
            <a:r>
              <a:rPr lang="en-US" dirty="0"/>
              <a:t>Confidence Interval To Estimate P</a:t>
            </a:r>
            <a:endParaRPr lang="en-IN" dirty="0"/>
          </a:p>
        </p:txBody>
      </p:sp>
      <p:pic>
        <p:nvPicPr>
          <p:cNvPr id="4" name="Picture 3"/>
          <p:cNvPicPr>
            <a:picLocks noChangeAspect="1"/>
          </p:cNvPicPr>
          <p:nvPr/>
        </p:nvPicPr>
        <p:blipFill>
          <a:blip r:embed="rId4"/>
          <a:stretch>
            <a:fillRect/>
          </a:stretch>
        </p:blipFill>
        <p:spPr>
          <a:xfrm>
            <a:off x="1298713" y="1493837"/>
            <a:ext cx="9143999" cy="3329953"/>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6F08E103-B4BF-46C1-B6AD-E9F3E98A2022}"/>
                  </a:ext>
                </a:extLst>
              </p14:cNvPr>
              <p14:cNvContentPartPr/>
              <p14:nvPr/>
            </p14:nvContentPartPr>
            <p14:xfrm>
              <a:off x="4250520" y="1303560"/>
              <a:ext cx="5947560" cy="1581120"/>
            </p14:xfrm>
          </p:contentPart>
        </mc:Choice>
        <mc:Fallback>
          <p:pic>
            <p:nvPicPr>
              <p:cNvPr id="2" name="Ink 1">
                <a:extLst>
                  <a:ext uri="{FF2B5EF4-FFF2-40B4-BE49-F238E27FC236}">
                    <a16:creationId xmlns:a16="http://schemas.microsoft.com/office/drawing/2014/main" id="{6F08E103-B4BF-46C1-B6AD-E9F3E98A2022}"/>
                  </a:ext>
                </a:extLst>
              </p:cNvPr>
              <p:cNvPicPr/>
              <p:nvPr/>
            </p:nvPicPr>
            <p:blipFill>
              <a:blip r:embed="rId6"/>
              <a:stretch>
                <a:fillRect/>
              </a:stretch>
            </p:blipFill>
            <p:spPr>
              <a:xfrm>
                <a:off x="4241160" y="1294200"/>
                <a:ext cx="5966280" cy="1599840"/>
              </a:xfrm>
              <a:prstGeom prst="rect">
                <a:avLst/>
              </a:prstGeom>
            </p:spPr>
          </p:pic>
        </mc:Fallback>
      </mc:AlternateContent>
    </p:spTree>
    <p:extLst>
      <p:ext uri="{BB962C8B-B14F-4D97-AF65-F5344CB8AC3E}">
        <p14:creationId xmlns:p14="http://schemas.microsoft.com/office/powerpoint/2010/main" val="4058745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lnSpc>
                <a:spcPct val="150000"/>
              </a:lnSpc>
              <a:spcBef>
                <a:spcPts val="0"/>
              </a:spcBef>
              <a:buFont typeface="Wingdings" panose="05000000000000000000" pitchFamily="2" charset="2"/>
              <a:buChar char="Ø"/>
            </a:pPr>
            <a:r>
              <a:rPr lang="en-US" dirty="0">
                <a:latin typeface="Calibri" panose="020F0502020204030204" pitchFamily="34" charset="0"/>
                <a:cs typeface="Calibri" panose="020F0502020204030204" pitchFamily="34" charset="0"/>
              </a:rPr>
              <a:t>A study of 87 randomly selected companies with a telemarketing operation revealed that 39% of the sampled companies used telemarketing to assist them in order processing.</a:t>
            </a:r>
          </a:p>
          <a:p>
            <a:pPr algn="just">
              <a:lnSpc>
                <a:spcPct val="150000"/>
              </a:lnSpc>
              <a:spcBef>
                <a:spcPts val="0"/>
              </a:spcBef>
              <a:buFont typeface="Wingdings" panose="05000000000000000000" pitchFamily="2" charset="2"/>
              <a:buChar char="Ø"/>
            </a:pPr>
            <a:r>
              <a:rPr lang="en-US" dirty="0">
                <a:latin typeface="Calibri" panose="020F0502020204030204" pitchFamily="34" charset="0"/>
                <a:cs typeface="Calibri" panose="020F0502020204030204" pitchFamily="34" charset="0"/>
              </a:rPr>
              <a:t> Using this information, how could a researcher estimate the </a:t>
            </a:r>
            <a:r>
              <a:rPr lang="en-US" i="1" dirty="0">
                <a:latin typeface="Calibri" panose="020F0502020204030204" pitchFamily="34" charset="0"/>
                <a:cs typeface="Calibri" panose="020F0502020204030204" pitchFamily="34" charset="0"/>
              </a:rPr>
              <a:t>population </a:t>
            </a:r>
            <a:r>
              <a:rPr lang="en-US" dirty="0">
                <a:latin typeface="Calibri" panose="020F0502020204030204" pitchFamily="34" charset="0"/>
                <a:cs typeface="Calibri" panose="020F0502020204030204" pitchFamily="34" charset="0"/>
              </a:rPr>
              <a:t>proportion of telemarketing companies that use their telemarketing operation to assist </a:t>
            </a:r>
            <a:r>
              <a:rPr lang="en-IN" dirty="0">
                <a:latin typeface="Calibri" panose="020F0502020204030204" pitchFamily="34" charset="0"/>
                <a:cs typeface="Calibri" panose="020F0502020204030204" pitchFamily="34" charset="0"/>
              </a:rPr>
              <a:t>them in order processing?</a:t>
            </a:r>
          </a:p>
        </p:txBody>
      </p:sp>
      <p:sp>
        <p:nvSpPr>
          <p:cNvPr id="3" name="Content Placeholder 2"/>
          <p:cNvSpPr>
            <a:spLocks noGrp="1"/>
          </p:cNvSpPr>
          <p:nvPr>
            <p:ph sz="quarter" idx="10"/>
          </p:nvPr>
        </p:nvSpPr>
        <p:spPr/>
        <p:txBody>
          <a:bodyPr/>
          <a:lstStyle/>
          <a:p>
            <a:r>
              <a:rPr lang="en-IN" dirty="0"/>
              <a:t>Example</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D0AB9CF-CEB5-4770-A18C-D6C9CBEF7EC9}"/>
                  </a:ext>
                </a:extLst>
              </p14:cNvPr>
              <p14:cNvContentPartPr/>
              <p14:nvPr/>
            </p14:nvContentPartPr>
            <p14:xfrm>
              <a:off x="2268000" y="1250280"/>
              <a:ext cx="8537400" cy="2625480"/>
            </p14:xfrm>
          </p:contentPart>
        </mc:Choice>
        <mc:Fallback>
          <p:pic>
            <p:nvPicPr>
              <p:cNvPr id="4" name="Ink 3">
                <a:extLst>
                  <a:ext uri="{FF2B5EF4-FFF2-40B4-BE49-F238E27FC236}">
                    <a16:creationId xmlns:a16="http://schemas.microsoft.com/office/drawing/2014/main" id="{BD0AB9CF-CEB5-4770-A18C-D6C9CBEF7EC9}"/>
                  </a:ext>
                </a:extLst>
              </p:cNvPr>
              <p:cNvPicPr/>
              <p:nvPr/>
            </p:nvPicPr>
            <p:blipFill>
              <a:blip r:embed="rId3"/>
              <a:stretch>
                <a:fillRect/>
              </a:stretch>
            </p:blipFill>
            <p:spPr>
              <a:xfrm>
                <a:off x="2258640" y="1240920"/>
                <a:ext cx="8556120" cy="2644200"/>
              </a:xfrm>
              <a:prstGeom prst="rect">
                <a:avLst/>
              </a:prstGeom>
            </p:spPr>
          </p:pic>
        </mc:Fallback>
      </mc:AlternateContent>
    </p:spTree>
    <p:extLst>
      <p:ext uri="{BB962C8B-B14F-4D97-AF65-F5344CB8AC3E}">
        <p14:creationId xmlns:p14="http://schemas.microsoft.com/office/powerpoint/2010/main" val="2971996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Solution</a:t>
            </a:r>
          </a:p>
        </p:txBody>
      </p:sp>
      <p:pic>
        <p:nvPicPr>
          <p:cNvPr id="4" name="Picture 3"/>
          <p:cNvPicPr>
            <a:picLocks noChangeAspect="1"/>
          </p:cNvPicPr>
          <p:nvPr/>
        </p:nvPicPr>
        <p:blipFill>
          <a:blip r:embed="rId2"/>
          <a:stretch>
            <a:fillRect/>
          </a:stretch>
        </p:blipFill>
        <p:spPr>
          <a:xfrm>
            <a:off x="641531" y="2100171"/>
            <a:ext cx="11046290" cy="3412353"/>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91A6659-EADC-4434-9625-27924EE4D044}"/>
                  </a:ext>
                </a:extLst>
              </p14:cNvPr>
              <p14:cNvContentPartPr/>
              <p14:nvPr/>
            </p14:nvContentPartPr>
            <p14:xfrm>
              <a:off x="115920" y="2384280"/>
              <a:ext cx="7751520" cy="3741840"/>
            </p14:xfrm>
          </p:contentPart>
        </mc:Choice>
        <mc:Fallback>
          <p:pic>
            <p:nvPicPr>
              <p:cNvPr id="2" name="Ink 1">
                <a:extLst>
                  <a:ext uri="{FF2B5EF4-FFF2-40B4-BE49-F238E27FC236}">
                    <a16:creationId xmlns:a16="http://schemas.microsoft.com/office/drawing/2014/main" id="{F91A6659-EADC-4434-9625-27924EE4D044}"/>
                  </a:ext>
                </a:extLst>
              </p:cNvPr>
              <p:cNvPicPr/>
              <p:nvPr/>
            </p:nvPicPr>
            <p:blipFill>
              <a:blip r:embed="rId4"/>
              <a:stretch>
                <a:fillRect/>
              </a:stretch>
            </p:blipFill>
            <p:spPr>
              <a:xfrm>
                <a:off x="106560" y="2374920"/>
                <a:ext cx="7770240" cy="3760560"/>
              </a:xfrm>
              <a:prstGeom prst="rect">
                <a:avLst/>
              </a:prstGeom>
            </p:spPr>
          </p:pic>
        </mc:Fallback>
      </mc:AlternateContent>
    </p:spTree>
    <p:extLst>
      <p:ext uri="{BB962C8B-B14F-4D97-AF65-F5344CB8AC3E}">
        <p14:creationId xmlns:p14="http://schemas.microsoft.com/office/powerpoint/2010/main" val="334060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905000" y="4800600"/>
            <a:ext cx="8458200" cy="1219200"/>
          </a:xfrm>
        </p:spPr>
        <p:txBody>
          <a:bodyPr/>
          <a:lstStyle/>
          <a:p>
            <a:pPr algn="ctr">
              <a:defRPr/>
            </a:pPr>
            <a:r>
              <a:rPr lang="en-US" sz="3600" dirty="0"/>
              <a:t>  </a:t>
            </a:r>
            <a:r>
              <a:rPr lang="en-US" sz="3200" dirty="0"/>
              <a:t>Session 8 :  Testing of Hypothesis</a:t>
            </a:r>
          </a:p>
          <a:p>
            <a:pPr algn="ctr">
              <a:defRPr/>
            </a:pPr>
            <a:r>
              <a:rPr lang="en-US" sz="3200" dirty="0"/>
              <a:t>II Semester 2019 -20(Aug 2020)</a:t>
            </a:r>
          </a:p>
        </p:txBody>
      </p:sp>
    </p:spTree>
    <p:extLst>
      <p:ext uri="{BB962C8B-B14F-4D97-AF65-F5344CB8AC3E}">
        <p14:creationId xmlns:p14="http://schemas.microsoft.com/office/powerpoint/2010/main" val="2545005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buFont typeface="Wingdings" panose="05000000000000000000" pitchFamily="2" charset="2"/>
              <a:buChar char="Ø"/>
            </a:pPr>
            <a:r>
              <a:rPr lang="en-IN" dirty="0">
                <a:latin typeface="Calibri" panose="020F0502020204030204" pitchFamily="34" charset="0"/>
                <a:cs typeface="Calibri" panose="020F0502020204030204" pitchFamily="34" charset="0"/>
              </a:rPr>
              <a:t>S</a:t>
            </a:r>
            <a:r>
              <a:rPr lang="en-US" dirty="0">
                <a:latin typeface="Calibri" panose="020F0502020204030204" pitchFamily="34" charset="0"/>
                <a:cs typeface="Calibri" panose="020F0502020204030204" pitchFamily="34" charset="0"/>
              </a:rPr>
              <a:t>ample variance is computed by using the formula</a:t>
            </a:r>
          </a:p>
          <a:p>
            <a:pPr algn="just">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Mathematical adjustment is made in the denominator by using n - 1 to make the sample variance an unbiased estimator of the population variance.</a:t>
            </a:r>
          </a:p>
          <a:p>
            <a:pPr algn="just">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Suppose a researcher wants to estimate the population variance from the sample variance in a manner that is similar to the estimation of the population mean from a sample mean.</a:t>
            </a:r>
          </a:p>
          <a:p>
            <a:pPr algn="just">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The relationship of the sample variance to the population variance is captured by the </a:t>
            </a:r>
            <a:r>
              <a:rPr lang="en-US" b="1" dirty="0">
                <a:latin typeface="Calibri" panose="020F0502020204030204" pitchFamily="34" charset="0"/>
                <a:cs typeface="Calibri" panose="020F0502020204030204" pitchFamily="34" charset="0"/>
              </a:rPr>
              <a:t>chi-square distribution</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r>
              <a:rPr lang="en-IN" dirty="0"/>
              <a:t>Estimating The Population Variance</a:t>
            </a:r>
          </a:p>
        </p:txBody>
      </p:sp>
      <p:pic>
        <p:nvPicPr>
          <p:cNvPr id="4" name="Picture 3"/>
          <p:cNvPicPr>
            <a:picLocks noChangeAspect="1"/>
          </p:cNvPicPr>
          <p:nvPr/>
        </p:nvPicPr>
        <p:blipFill>
          <a:blip r:embed="rId3"/>
          <a:stretch>
            <a:fillRect/>
          </a:stretch>
        </p:blipFill>
        <p:spPr>
          <a:xfrm>
            <a:off x="7893525" y="1493838"/>
            <a:ext cx="2233115" cy="868694"/>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7D057169-9F0B-4B97-9543-F03ADD66234D}"/>
                  </a:ext>
                </a:extLst>
              </p14:cNvPr>
              <p14:cNvContentPartPr/>
              <p14:nvPr/>
            </p14:nvContentPartPr>
            <p14:xfrm>
              <a:off x="3696840" y="1401840"/>
              <a:ext cx="6715440" cy="1670400"/>
            </p14:xfrm>
          </p:contentPart>
        </mc:Choice>
        <mc:Fallback>
          <p:pic>
            <p:nvPicPr>
              <p:cNvPr id="5" name="Ink 4">
                <a:extLst>
                  <a:ext uri="{FF2B5EF4-FFF2-40B4-BE49-F238E27FC236}">
                    <a16:creationId xmlns:a16="http://schemas.microsoft.com/office/drawing/2014/main" id="{7D057169-9F0B-4B97-9543-F03ADD66234D}"/>
                  </a:ext>
                </a:extLst>
              </p:cNvPr>
              <p:cNvPicPr/>
              <p:nvPr/>
            </p:nvPicPr>
            <p:blipFill>
              <a:blip r:embed="rId5"/>
              <a:stretch>
                <a:fillRect/>
              </a:stretch>
            </p:blipFill>
            <p:spPr>
              <a:xfrm>
                <a:off x="3687480" y="1392480"/>
                <a:ext cx="6734160" cy="1689120"/>
              </a:xfrm>
              <a:prstGeom prst="rect">
                <a:avLst/>
              </a:prstGeom>
            </p:spPr>
          </p:pic>
        </mc:Fallback>
      </mc:AlternateContent>
    </p:spTree>
    <p:extLst>
      <p:ext uri="{BB962C8B-B14F-4D97-AF65-F5344CB8AC3E}">
        <p14:creationId xmlns:p14="http://schemas.microsoft.com/office/powerpoint/2010/main" val="2315701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buFont typeface="Arial" panose="020B0604020202020204" pitchFamily="34" charset="0"/>
              <a:buChar char="•"/>
            </a:pPr>
            <a:r>
              <a:rPr lang="en-US" dirty="0">
                <a:latin typeface="Calibri" panose="020F0502020204030204" pitchFamily="34" charset="0"/>
                <a:cs typeface="Calibri" panose="020F0502020204030204" pitchFamily="34" charset="0"/>
              </a:rPr>
              <a:t>Although the technique is still rather widely presented as a mechanism for constructing confidence intervals to estimate a population variance, you should proceed with extreme caution and </a:t>
            </a:r>
            <a:r>
              <a:rPr lang="en-US" b="1" dirty="0">
                <a:latin typeface="Calibri" panose="020F0502020204030204" pitchFamily="34" charset="0"/>
                <a:cs typeface="Calibri" panose="020F0502020204030204" pitchFamily="34" charset="0"/>
              </a:rPr>
              <a:t>apply</a:t>
            </a:r>
            <a:r>
              <a:rPr lang="en-US" dirty="0">
                <a:latin typeface="Calibri" panose="020F0502020204030204" pitchFamily="34" charset="0"/>
                <a:cs typeface="Calibri" panose="020F0502020204030204" pitchFamily="34" charset="0"/>
              </a:rPr>
              <a:t> the technique </a:t>
            </a:r>
            <a:r>
              <a:rPr lang="en-US" b="1" dirty="0">
                <a:latin typeface="Calibri" panose="020F0502020204030204" pitchFamily="34" charset="0"/>
                <a:cs typeface="Calibri" panose="020F0502020204030204" pitchFamily="34" charset="0"/>
              </a:rPr>
              <a:t>only</a:t>
            </a:r>
            <a:r>
              <a:rPr lang="en-US" dirty="0">
                <a:latin typeface="Calibri" panose="020F0502020204030204" pitchFamily="34" charset="0"/>
                <a:cs typeface="Calibri" panose="020F0502020204030204" pitchFamily="34" charset="0"/>
              </a:rPr>
              <a:t> in cases </a:t>
            </a:r>
            <a:r>
              <a:rPr lang="en-US" b="1" dirty="0">
                <a:latin typeface="Calibri" panose="020F0502020204030204" pitchFamily="34" charset="0"/>
                <a:cs typeface="Calibri" panose="020F0502020204030204" pitchFamily="34" charset="0"/>
              </a:rPr>
              <a:t>where</a:t>
            </a:r>
            <a:r>
              <a:rPr lang="en-US" dirty="0">
                <a:latin typeface="Calibri" panose="020F0502020204030204" pitchFamily="34" charset="0"/>
                <a:cs typeface="Calibri" panose="020F0502020204030204" pitchFamily="34" charset="0"/>
              </a:rPr>
              <a:t> the </a:t>
            </a:r>
            <a:r>
              <a:rPr lang="en-US" b="1" dirty="0">
                <a:latin typeface="Calibri" panose="020F0502020204030204" pitchFamily="34" charset="0"/>
                <a:cs typeface="Calibri" panose="020F0502020204030204" pitchFamily="34" charset="0"/>
              </a:rPr>
              <a:t>population</a:t>
            </a:r>
            <a:r>
              <a:rPr lang="en-US" dirty="0">
                <a:latin typeface="Calibri" panose="020F0502020204030204" pitchFamily="34" charset="0"/>
                <a:cs typeface="Calibri" panose="020F0502020204030204" pitchFamily="34" charset="0"/>
              </a:rPr>
              <a:t> is known to be </a:t>
            </a:r>
            <a:r>
              <a:rPr lang="en-US" b="1" dirty="0">
                <a:latin typeface="Calibri" panose="020F0502020204030204" pitchFamily="34" charset="0"/>
                <a:cs typeface="Calibri" panose="020F0502020204030204" pitchFamily="34" charset="0"/>
              </a:rPr>
              <a:t>normally</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distributed</a:t>
            </a:r>
            <a:r>
              <a:rPr lang="en-US" dirty="0">
                <a:latin typeface="Calibri" panose="020F0502020204030204" pitchFamily="34" charset="0"/>
                <a:cs typeface="Calibri" panose="020F0502020204030204" pitchFamily="34" charset="0"/>
              </a:rPr>
              <a:t>. </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r>
              <a:rPr lang="en-IN" dirty="0"/>
              <a:t>Chi-square Statistic</a:t>
            </a:r>
          </a:p>
        </p:txBody>
      </p:sp>
      <p:pic>
        <p:nvPicPr>
          <p:cNvPr id="4" name="Picture 3"/>
          <p:cNvPicPr>
            <a:picLocks noChangeAspect="1"/>
          </p:cNvPicPr>
          <p:nvPr/>
        </p:nvPicPr>
        <p:blipFill>
          <a:blip r:embed="rId3"/>
          <a:stretch>
            <a:fillRect/>
          </a:stretch>
        </p:blipFill>
        <p:spPr>
          <a:xfrm>
            <a:off x="745947" y="3484443"/>
            <a:ext cx="8610088" cy="1155795"/>
          </a:xfrm>
          <a:prstGeom prst="rect">
            <a:avLst/>
          </a:prstGeom>
        </p:spPr>
      </p:pic>
      <p:pic>
        <p:nvPicPr>
          <p:cNvPr id="5" name="Picture 4"/>
          <p:cNvPicPr>
            <a:picLocks noChangeAspect="1"/>
          </p:cNvPicPr>
          <p:nvPr/>
        </p:nvPicPr>
        <p:blipFill>
          <a:blip r:embed="rId4"/>
          <a:stretch>
            <a:fillRect/>
          </a:stretch>
        </p:blipFill>
        <p:spPr>
          <a:xfrm>
            <a:off x="745946" y="4776716"/>
            <a:ext cx="3826053" cy="1616763"/>
          </a:xfrm>
          <a:prstGeom prst="rect">
            <a:avLst/>
          </a:prstGeom>
        </p:spPr>
      </p:pic>
      <p:sp>
        <p:nvSpPr>
          <p:cNvPr id="6" name="Rectangle 5"/>
          <p:cNvSpPr/>
          <p:nvPr/>
        </p:nvSpPr>
        <p:spPr>
          <a:xfrm>
            <a:off x="4911545" y="5400431"/>
            <a:ext cx="359585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Univers"/>
              </a:rPr>
              <a:t>Three Chi-Square Distributions</a:t>
            </a:r>
            <a:endParaRPr kumimoji="0" lang="en-IN" sz="1800" b="1" i="0" u="none" strike="noStrike" kern="1200" cap="none" spc="0" normalizeH="0" baseline="0" noProof="0" dirty="0">
              <a:ln>
                <a:noFill/>
              </a:ln>
              <a:solidFill>
                <a:prstClr val="black"/>
              </a:solidFill>
              <a:effectLst/>
              <a:uLnTx/>
              <a:uFillTx/>
              <a:latin typeface="Arial"/>
            </a:endParaRPr>
          </a:p>
        </p:txBody>
      </p:sp>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3C25C60E-3C43-418A-A1FE-7F2939868210}"/>
                  </a:ext>
                </a:extLst>
              </p14:cNvPr>
              <p14:cNvContentPartPr/>
              <p14:nvPr/>
            </p14:nvContentPartPr>
            <p14:xfrm>
              <a:off x="4714920" y="2991600"/>
              <a:ext cx="3875760" cy="2946960"/>
            </p14:xfrm>
          </p:contentPart>
        </mc:Choice>
        <mc:Fallback>
          <p:pic>
            <p:nvPicPr>
              <p:cNvPr id="7" name="Ink 6">
                <a:extLst>
                  <a:ext uri="{FF2B5EF4-FFF2-40B4-BE49-F238E27FC236}">
                    <a16:creationId xmlns:a16="http://schemas.microsoft.com/office/drawing/2014/main" id="{3C25C60E-3C43-418A-A1FE-7F2939868210}"/>
                  </a:ext>
                </a:extLst>
              </p:cNvPr>
              <p:cNvPicPr/>
              <p:nvPr/>
            </p:nvPicPr>
            <p:blipFill>
              <a:blip r:embed="rId6"/>
              <a:stretch>
                <a:fillRect/>
              </a:stretch>
            </p:blipFill>
            <p:spPr>
              <a:xfrm>
                <a:off x="4705560" y="2982240"/>
                <a:ext cx="3894480" cy="2965680"/>
              </a:xfrm>
              <a:prstGeom prst="rect">
                <a:avLst/>
              </a:prstGeom>
            </p:spPr>
          </p:pic>
        </mc:Fallback>
      </mc:AlternateContent>
    </p:spTree>
    <p:extLst>
      <p:ext uri="{BB962C8B-B14F-4D97-AF65-F5344CB8AC3E}">
        <p14:creationId xmlns:p14="http://schemas.microsoft.com/office/powerpoint/2010/main" val="228052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AE24A-0A9F-4D07-8CDC-65810E89E81E}"/>
              </a:ext>
            </a:extLst>
          </p:cNvPr>
          <p:cNvSpPr>
            <a:spLocks noGrp="1"/>
          </p:cNvSpPr>
          <p:nvPr>
            <p:ph type="title"/>
          </p:nvPr>
        </p:nvSpPr>
        <p:spPr>
          <a:xfrm>
            <a:off x="1563757" y="4197328"/>
            <a:ext cx="9191583" cy="849960"/>
          </a:xfrm>
        </p:spPr>
        <p:txBody>
          <a:bodyPr/>
          <a:lstStyle/>
          <a:p>
            <a:pPr algn="ctr"/>
            <a:r>
              <a:rPr lang="en-US" dirty="0"/>
              <a:t>   </a:t>
            </a:r>
            <a:r>
              <a:rPr lang="en-US" sz="5400" b="1" dirty="0">
                <a:latin typeface="Calibri" panose="020F0502020204030204" pitchFamily="34" charset="0"/>
                <a:cs typeface="Calibri" panose="020F0502020204030204" pitchFamily="34" charset="0"/>
              </a:rPr>
              <a:t>Testing of Hypothesis</a:t>
            </a:r>
            <a:endParaRPr lang="en-VI" sz="5400" b="1" dirty="0">
              <a:latin typeface="Calibri" panose="020F0502020204030204" pitchFamily="34" charset="0"/>
              <a:cs typeface="Calibri" panose="020F0502020204030204" pitchFamily="34" charset="0"/>
            </a:endParaRP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3B0A09BE-BF87-475B-80A2-88A0EE731E37}"/>
                  </a:ext>
                </a:extLst>
              </p14:cNvPr>
              <p14:cNvContentPartPr/>
              <p14:nvPr/>
            </p14:nvContentPartPr>
            <p14:xfrm>
              <a:off x="1321560" y="214200"/>
              <a:ext cx="8679960" cy="5045760"/>
            </p14:xfrm>
          </p:contentPart>
        </mc:Choice>
        <mc:Fallback>
          <p:pic>
            <p:nvPicPr>
              <p:cNvPr id="3" name="Ink 2">
                <a:extLst>
                  <a:ext uri="{FF2B5EF4-FFF2-40B4-BE49-F238E27FC236}">
                    <a16:creationId xmlns:a16="http://schemas.microsoft.com/office/drawing/2014/main" id="{3B0A09BE-BF87-475B-80A2-88A0EE731E37}"/>
                  </a:ext>
                </a:extLst>
              </p:cNvPr>
              <p:cNvPicPr/>
              <p:nvPr/>
            </p:nvPicPr>
            <p:blipFill>
              <a:blip r:embed="rId3"/>
              <a:stretch>
                <a:fillRect/>
              </a:stretch>
            </p:blipFill>
            <p:spPr>
              <a:xfrm>
                <a:off x="1312200" y="204840"/>
                <a:ext cx="8698680" cy="5064480"/>
              </a:xfrm>
              <a:prstGeom prst="rect">
                <a:avLst/>
              </a:prstGeom>
            </p:spPr>
          </p:pic>
        </mc:Fallback>
      </mc:AlternateContent>
    </p:spTree>
    <p:extLst>
      <p:ext uri="{BB962C8B-B14F-4D97-AF65-F5344CB8AC3E}">
        <p14:creationId xmlns:p14="http://schemas.microsoft.com/office/powerpoint/2010/main" val="3186864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lgn="just"/>
            <a:r>
              <a:rPr lang="en-IN" sz="2800" dirty="0"/>
              <a:t>A telecom service provider claims that individual customers pay on an average Rs.400 per month with a standard deviation of Rs.25,</a:t>
            </a:r>
          </a:p>
          <a:p>
            <a:pPr algn="just"/>
            <a:endParaRPr lang="en-IN" sz="2800" dirty="0"/>
          </a:p>
          <a:p>
            <a:pPr algn="just"/>
            <a:r>
              <a:rPr lang="en-IN" sz="2800" dirty="0"/>
              <a:t>A random sample of 50 customers bills during a given month is with a mean of Rs.250 with a SD of Rs.15.</a:t>
            </a:r>
          </a:p>
          <a:p>
            <a:pPr algn="just"/>
            <a:endParaRPr lang="en-IN" sz="2800" dirty="0"/>
          </a:p>
          <a:p>
            <a:pPr algn="just"/>
            <a:r>
              <a:rPr lang="en-IN" sz="2800" dirty="0"/>
              <a:t>What to say w.r.t the claim made by the service provider?</a:t>
            </a:r>
          </a:p>
        </p:txBody>
      </p:sp>
      <p:sp>
        <p:nvSpPr>
          <p:cNvPr id="3" name="Title 2"/>
          <p:cNvSpPr>
            <a:spLocks noGrp="1"/>
          </p:cNvSpPr>
          <p:nvPr>
            <p:ph type="title" idx="4294967295"/>
          </p:nvPr>
        </p:nvSpPr>
        <p:spPr>
          <a:xfrm>
            <a:off x="1590240" y="26442"/>
            <a:ext cx="6791761" cy="1192758"/>
          </a:xfrm>
        </p:spPr>
        <p:txBody>
          <a:bodyPr/>
          <a:lstStyle/>
          <a:p>
            <a:r>
              <a:rPr lang="en-IN" dirty="0"/>
              <a:t>     </a:t>
            </a:r>
            <a:r>
              <a:rPr lang="en-IN" b="1" dirty="0"/>
              <a:t>Example</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7E00087-4F1C-44FA-9F37-EB73B7103210}"/>
                  </a:ext>
                </a:extLst>
              </p14:cNvPr>
              <p14:cNvContentPartPr/>
              <p14:nvPr/>
            </p14:nvContentPartPr>
            <p14:xfrm>
              <a:off x="589320" y="1000080"/>
              <a:ext cx="10135440" cy="3929400"/>
            </p14:xfrm>
          </p:contentPart>
        </mc:Choice>
        <mc:Fallback>
          <p:pic>
            <p:nvPicPr>
              <p:cNvPr id="4" name="Ink 3">
                <a:extLst>
                  <a:ext uri="{FF2B5EF4-FFF2-40B4-BE49-F238E27FC236}">
                    <a16:creationId xmlns:a16="http://schemas.microsoft.com/office/drawing/2014/main" id="{97E00087-4F1C-44FA-9F37-EB73B7103210}"/>
                  </a:ext>
                </a:extLst>
              </p:cNvPr>
              <p:cNvPicPr/>
              <p:nvPr/>
            </p:nvPicPr>
            <p:blipFill>
              <a:blip r:embed="rId3"/>
              <a:stretch>
                <a:fillRect/>
              </a:stretch>
            </p:blipFill>
            <p:spPr>
              <a:xfrm>
                <a:off x="579960" y="990720"/>
                <a:ext cx="10154160" cy="3948120"/>
              </a:xfrm>
              <a:prstGeom prst="rect">
                <a:avLst/>
              </a:prstGeom>
            </p:spPr>
          </p:pic>
        </mc:Fallback>
      </mc:AlternateContent>
    </p:spTree>
    <p:extLst>
      <p:ext uri="{BB962C8B-B14F-4D97-AF65-F5344CB8AC3E}">
        <p14:creationId xmlns:p14="http://schemas.microsoft.com/office/powerpoint/2010/main" val="1589581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lgn="just"/>
            <a:r>
              <a:rPr lang="en-IN" sz="2800" dirty="0"/>
              <a:t>A telecom service provider claims that individual customers pay on an average at least Rs.400 per month with a standard deviation of Rs.25,</a:t>
            </a:r>
          </a:p>
          <a:p>
            <a:pPr algn="just"/>
            <a:endParaRPr lang="en-IN" sz="2800" dirty="0"/>
          </a:p>
          <a:p>
            <a:pPr algn="just"/>
            <a:r>
              <a:rPr lang="en-IN" sz="2800" dirty="0"/>
              <a:t>A random sample of 50 customers bills during a given month is with a mean of Rs.250 with a SD of Rs.15.</a:t>
            </a:r>
          </a:p>
          <a:p>
            <a:pPr algn="just"/>
            <a:endParaRPr lang="en-IN" sz="2800" dirty="0"/>
          </a:p>
          <a:p>
            <a:pPr algn="just"/>
            <a:r>
              <a:rPr lang="en-IN" sz="2800" dirty="0"/>
              <a:t>What to say w.r.t the claim made by the service provider?</a:t>
            </a:r>
          </a:p>
        </p:txBody>
      </p:sp>
      <p:sp>
        <p:nvSpPr>
          <p:cNvPr id="3" name="Title 2"/>
          <p:cNvSpPr>
            <a:spLocks noGrp="1"/>
          </p:cNvSpPr>
          <p:nvPr>
            <p:ph type="title" idx="4294967295"/>
          </p:nvPr>
        </p:nvSpPr>
        <p:spPr>
          <a:xfrm>
            <a:off x="1590240" y="26442"/>
            <a:ext cx="6791761" cy="1192758"/>
          </a:xfrm>
        </p:spPr>
        <p:txBody>
          <a:bodyPr/>
          <a:lstStyle/>
          <a:p>
            <a:r>
              <a:rPr lang="en-IN" dirty="0"/>
              <a:t>     </a:t>
            </a:r>
            <a:r>
              <a:rPr lang="en-IN" b="1" dirty="0"/>
              <a:t>Example</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68255709-B9E7-473E-B13F-32D69FEA4C47}"/>
                  </a:ext>
                </a:extLst>
              </p14:cNvPr>
              <p14:cNvContentPartPr/>
              <p14:nvPr/>
            </p14:nvContentPartPr>
            <p14:xfrm>
              <a:off x="357120" y="1571760"/>
              <a:ext cx="4268880" cy="2688120"/>
            </p14:xfrm>
          </p:contentPart>
        </mc:Choice>
        <mc:Fallback>
          <p:pic>
            <p:nvPicPr>
              <p:cNvPr id="4" name="Ink 3">
                <a:extLst>
                  <a:ext uri="{FF2B5EF4-FFF2-40B4-BE49-F238E27FC236}">
                    <a16:creationId xmlns:a16="http://schemas.microsoft.com/office/drawing/2014/main" id="{68255709-B9E7-473E-B13F-32D69FEA4C47}"/>
                  </a:ext>
                </a:extLst>
              </p:cNvPr>
              <p:cNvPicPr/>
              <p:nvPr/>
            </p:nvPicPr>
            <p:blipFill>
              <a:blip r:embed="rId3"/>
              <a:stretch>
                <a:fillRect/>
              </a:stretch>
            </p:blipFill>
            <p:spPr>
              <a:xfrm>
                <a:off x="347760" y="1562400"/>
                <a:ext cx="4287600" cy="2706840"/>
              </a:xfrm>
              <a:prstGeom prst="rect">
                <a:avLst/>
              </a:prstGeom>
            </p:spPr>
          </p:pic>
        </mc:Fallback>
      </mc:AlternateContent>
    </p:spTree>
    <p:extLst>
      <p:ext uri="{BB962C8B-B14F-4D97-AF65-F5344CB8AC3E}">
        <p14:creationId xmlns:p14="http://schemas.microsoft.com/office/powerpoint/2010/main" val="572928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55373" y="1417320"/>
            <a:ext cx="10893287" cy="4907281"/>
          </a:xfrm>
        </p:spPr>
        <p:txBody>
          <a:bodyPr>
            <a:normAutofit/>
          </a:bodyPr>
          <a:lstStyle/>
          <a:p>
            <a:pPr algn="just"/>
            <a:endParaRPr lang="en-US" sz="2400" dirty="0"/>
          </a:p>
          <a:p>
            <a:pPr algn="just"/>
            <a:endParaRPr lang="en-US" sz="2400" dirty="0"/>
          </a:p>
          <a:p>
            <a:pPr algn="just"/>
            <a:r>
              <a:rPr lang="en-US" sz="2400" dirty="0"/>
              <a:t>From the Data available, it is observed that 400 out of 850 customers purchased groceries online.</a:t>
            </a:r>
          </a:p>
          <a:p>
            <a:pPr algn="just"/>
            <a:endParaRPr lang="en-US" sz="2400" dirty="0"/>
          </a:p>
          <a:p>
            <a:pPr algn="just"/>
            <a:r>
              <a:rPr lang="en-US" sz="2400" dirty="0"/>
              <a:t>Can we say that most of the customers are moving towards online shopping even for groceries?</a:t>
            </a:r>
            <a:endParaRPr lang="en-IN" sz="2400" dirty="0"/>
          </a:p>
        </p:txBody>
      </p:sp>
      <p:sp>
        <p:nvSpPr>
          <p:cNvPr id="3" name="Title 2"/>
          <p:cNvSpPr>
            <a:spLocks noGrp="1"/>
          </p:cNvSpPr>
          <p:nvPr>
            <p:ph type="title" idx="4294967295"/>
          </p:nvPr>
        </p:nvSpPr>
        <p:spPr/>
        <p:txBody>
          <a:bodyPr/>
          <a:lstStyle/>
          <a:p>
            <a:r>
              <a:rPr lang="en-US" b="1" dirty="0"/>
              <a:t>Example</a:t>
            </a:r>
            <a:endParaRPr lang="en-IN" b="1"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4C8EFCA-7A87-4862-9F2D-467894C9041E}"/>
                  </a:ext>
                </a:extLst>
              </p14:cNvPr>
              <p14:cNvContentPartPr/>
              <p14:nvPr/>
            </p14:nvContentPartPr>
            <p14:xfrm>
              <a:off x="875160" y="1223280"/>
              <a:ext cx="9287280" cy="4929480"/>
            </p14:xfrm>
          </p:contentPart>
        </mc:Choice>
        <mc:Fallback>
          <p:pic>
            <p:nvPicPr>
              <p:cNvPr id="4" name="Ink 3">
                <a:extLst>
                  <a:ext uri="{FF2B5EF4-FFF2-40B4-BE49-F238E27FC236}">
                    <a16:creationId xmlns:a16="http://schemas.microsoft.com/office/drawing/2014/main" id="{74C8EFCA-7A87-4862-9F2D-467894C9041E}"/>
                  </a:ext>
                </a:extLst>
              </p:cNvPr>
              <p:cNvPicPr/>
              <p:nvPr/>
            </p:nvPicPr>
            <p:blipFill>
              <a:blip r:embed="rId3"/>
              <a:stretch>
                <a:fillRect/>
              </a:stretch>
            </p:blipFill>
            <p:spPr>
              <a:xfrm>
                <a:off x="865800" y="1213920"/>
                <a:ext cx="9306000" cy="4948200"/>
              </a:xfrm>
              <a:prstGeom prst="rect">
                <a:avLst/>
              </a:prstGeom>
            </p:spPr>
          </p:pic>
        </mc:Fallback>
      </mc:AlternateContent>
    </p:spTree>
    <p:extLst>
      <p:ext uri="{BB962C8B-B14F-4D97-AF65-F5344CB8AC3E}">
        <p14:creationId xmlns:p14="http://schemas.microsoft.com/office/powerpoint/2010/main" val="3272957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4" name="Ink 23">
                <a:extLst>
                  <a:ext uri="{FF2B5EF4-FFF2-40B4-BE49-F238E27FC236}">
                    <a16:creationId xmlns:a16="http://schemas.microsoft.com/office/drawing/2014/main" id="{1008397C-A6E1-B746-B224-38BF2CC79077}"/>
                  </a:ext>
                </a:extLst>
              </p14:cNvPr>
              <p14:cNvContentPartPr/>
              <p14:nvPr/>
            </p14:nvContentPartPr>
            <p14:xfrm>
              <a:off x="2626835" y="901983"/>
              <a:ext cx="1546920" cy="31680"/>
            </p14:xfrm>
          </p:contentPart>
        </mc:Choice>
        <mc:Fallback>
          <p:pic>
            <p:nvPicPr>
              <p:cNvPr id="24" name="Ink 23">
                <a:extLst>
                  <a:ext uri="{FF2B5EF4-FFF2-40B4-BE49-F238E27FC236}">
                    <a16:creationId xmlns:a16="http://schemas.microsoft.com/office/drawing/2014/main" id="{1008397C-A6E1-B746-B224-38BF2CC79077}"/>
                  </a:ext>
                </a:extLst>
              </p:cNvPr>
              <p:cNvPicPr/>
              <p:nvPr/>
            </p:nvPicPr>
            <p:blipFill>
              <a:blip r:embed="rId3"/>
              <a:stretch>
                <a:fillRect/>
              </a:stretch>
            </p:blipFill>
            <p:spPr>
              <a:xfrm>
                <a:off x="2611359" y="886677"/>
                <a:ext cx="1577513" cy="61936"/>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5" name="Ink 25">
                <a:extLst>
                  <a:ext uri="{FF2B5EF4-FFF2-40B4-BE49-F238E27FC236}">
                    <a16:creationId xmlns:a16="http://schemas.microsoft.com/office/drawing/2014/main" id="{50AF7CA8-DC55-4B41-9164-69E116CAEA9F}"/>
                  </a:ext>
                </a:extLst>
              </p14:cNvPr>
              <p14:cNvContentPartPr/>
              <p14:nvPr/>
            </p14:nvContentPartPr>
            <p14:xfrm>
              <a:off x="2589035" y="468183"/>
              <a:ext cx="1855080" cy="371160"/>
            </p14:xfrm>
          </p:contentPart>
        </mc:Choice>
        <mc:Fallback>
          <p:pic>
            <p:nvPicPr>
              <p:cNvPr id="25" name="Ink 25">
                <a:extLst>
                  <a:ext uri="{FF2B5EF4-FFF2-40B4-BE49-F238E27FC236}">
                    <a16:creationId xmlns:a16="http://schemas.microsoft.com/office/drawing/2014/main" id="{50AF7CA8-DC55-4B41-9164-69E116CAEA9F}"/>
                  </a:ext>
                </a:extLst>
              </p:cNvPr>
              <p:cNvPicPr/>
              <p:nvPr/>
            </p:nvPicPr>
            <p:blipFill>
              <a:blip r:embed="rId5"/>
              <a:stretch>
                <a:fillRect/>
              </a:stretch>
            </p:blipFill>
            <p:spPr>
              <a:xfrm>
                <a:off x="2573555" y="452718"/>
                <a:ext cx="1885680" cy="40173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3" name="Ink 92">
                <a:extLst>
                  <a:ext uri="{FF2B5EF4-FFF2-40B4-BE49-F238E27FC236}">
                    <a16:creationId xmlns:a16="http://schemas.microsoft.com/office/drawing/2014/main" id="{354446AD-F851-F949-B54B-E167C3BE4C55}"/>
                  </a:ext>
                </a:extLst>
              </p14:cNvPr>
              <p14:cNvContentPartPr/>
              <p14:nvPr/>
            </p14:nvContentPartPr>
            <p14:xfrm>
              <a:off x="2796755" y="1637463"/>
              <a:ext cx="170280" cy="75960"/>
            </p14:xfrm>
          </p:contentPart>
        </mc:Choice>
        <mc:Fallback>
          <p:pic>
            <p:nvPicPr>
              <p:cNvPr id="93" name="Ink 92">
                <a:extLst>
                  <a:ext uri="{FF2B5EF4-FFF2-40B4-BE49-F238E27FC236}">
                    <a16:creationId xmlns:a16="http://schemas.microsoft.com/office/drawing/2014/main" id="{354446AD-F851-F949-B54B-E167C3BE4C55}"/>
                  </a:ext>
                </a:extLst>
              </p:cNvPr>
              <p:cNvPicPr/>
              <p:nvPr/>
            </p:nvPicPr>
            <p:blipFill>
              <a:blip r:embed="rId7"/>
              <a:stretch>
                <a:fillRect/>
              </a:stretch>
            </p:blipFill>
            <p:spPr>
              <a:xfrm>
                <a:off x="2781275" y="1621909"/>
                <a:ext cx="200880" cy="106706"/>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4" name="Ink 93">
                <a:extLst>
                  <a:ext uri="{FF2B5EF4-FFF2-40B4-BE49-F238E27FC236}">
                    <a16:creationId xmlns:a16="http://schemas.microsoft.com/office/drawing/2014/main" id="{D6905C9D-A9E2-444E-804D-359153B454AC}"/>
                  </a:ext>
                </a:extLst>
              </p14:cNvPr>
              <p14:cNvContentPartPr/>
              <p14:nvPr/>
            </p14:nvContentPartPr>
            <p14:xfrm>
              <a:off x="2796755" y="1580943"/>
              <a:ext cx="44280" cy="19080"/>
            </p14:xfrm>
          </p:contentPart>
        </mc:Choice>
        <mc:Fallback>
          <p:pic>
            <p:nvPicPr>
              <p:cNvPr id="94" name="Ink 93">
                <a:extLst>
                  <a:ext uri="{FF2B5EF4-FFF2-40B4-BE49-F238E27FC236}">
                    <a16:creationId xmlns:a16="http://schemas.microsoft.com/office/drawing/2014/main" id="{D6905C9D-A9E2-444E-804D-359153B454AC}"/>
                  </a:ext>
                </a:extLst>
              </p:cNvPr>
              <p:cNvPicPr/>
              <p:nvPr/>
            </p:nvPicPr>
            <p:blipFill>
              <a:blip r:embed="rId9"/>
              <a:stretch>
                <a:fillRect/>
              </a:stretch>
            </p:blipFill>
            <p:spPr>
              <a:xfrm>
                <a:off x="2781275" y="1565750"/>
                <a:ext cx="74880" cy="49113"/>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5" name="Ink 95">
                <a:extLst>
                  <a:ext uri="{FF2B5EF4-FFF2-40B4-BE49-F238E27FC236}">
                    <a16:creationId xmlns:a16="http://schemas.microsoft.com/office/drawing/2014/main" id="{4B7FB616-2398-C34E-AAA9-DF375DCD7FC1}"/>
                  </a:ext>
                </a:extLst>
              </p14:cNvPr>
              <p14:cNvContentPartPr/>
              <p14:nvPr/>
            </p14:nvContentPartPr>
            <p14:xfrm>
              <a:off x="2155235" y="1562223"/>
              <a:ext cx="352440" cy="188640"/>
            </p14:xfrm>
          </p:contentPart>
        </mc:Choice>
        <mc:Fallback>
          <p:pic>
            <p:nvPicPr>
              <p:cNvPr id="95" name="Ink 95">
                <a:extLst>
                  <a:ext uri="{FF2B5EF4-FFF2-40B4-BE49-F238E27FC236}">
                    <a16:creationId xmlns:a16="http://schemas.microsoft.com/office/drawing/2014/main" id="{4B7FB616-2398-C34E-AAA9-DF375DCD7FC1}"/>
                  </a:ext>
                </a:extLst>
              </p:cNvPr>
              <p:cNvPicPr/>
              <p:nvPr/>
            </p:nvPicPr>
            <p:blipFill>
              <a:blip r:embed="rId11"/>
              <a:stretch>
                <a:fillRect/>
              </a:stretch>
            </p:blipFill>
            <p:spPr>
              <a:xfrm>
                <a:off x="2139755" y="1546772"/>
                <a:ext cx="383040" cy="219182"/>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7" name="Ink 96">
                <a:extLst>
                  <a:ext uri="{FF2B5EF4-FFF2-40B4-BE49-F238E27FC236}">
                    <a16:creationId xmlns:a16="http://schemas.microsoft.com/office/drawing/2014/main" id="{4D578E52-4555-9741-ACCF-E8FC442F18CC}"/>
                  </a:ext>
                </a:extLst>
              </p14:cNvPr>
              <p14:cNvContentPartPr/>
              <p14:nvPr/>
            </p14:nvContentPartPr>
            <p14:xfrm>
              <a:off x="3456635" y="1517943"/>
              <a:ext cx="63360" cy="232920"/>
            </p14:xfrm>
          </p:contentPart>
        </mc:Choice>
        <mc:Fallback>
          <p:pic>
            <p:nvPicPr>
              <p:cNvPr id="97" name="Ink 96">
                <a:extLst>
                  <a:ext uri="{FF2B5EF4-FFF2-40B4-BE49-F238E27FC236}">
                    <a16:creationId xmlns:a16="http://schemas.microsoft.com/office/drawing/2014/main" id="{4D578E52-4555-9741-ACCF-E8FC442F18CC}"/>
                  </a:ext>
                </a:extLst>
              </p:cNvPr>
              <p:cNvPicPr/>
              <p:nvPr/>
            </p:nvPicPr>
            <p:blipFill>
              <a:blip r:embed="rId13"/>
              <a:stretch>
                <a:fillRect/>
              </a:stretch>
            </p:blipFill>
            <p:spPr>
              <a:xfrm>
                <a:off x="3441067" y="1502463"/>
                <a:ext cx="94135"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8" name="Ink 97">
                <a:extLst>
                  <a:ext uri="{FF2B5EF4-FFF2-40B4-BE49-F238E27FC236}">
                    <a16:creationId xmlns:a16="http://schemas.microsoft.com/office/drawing/2014/main" id="{187E09DD-3440-9C46-B31C-E3150AE457F3}"/>
                  </a:ext>
                </a:extLst>
              </p14:cNvPr>
              <p14:cNvContentPartPr/>
              <p14:nvPr/>
            </p14:nvContentPartPr>
            <p14:xfrm>
              <a:off x="3356195" y="1650063"/>
              <a:ext cx="232920" cy="19080"/>
            </p14:xfrm>
          </p:contentPart>
        </mc:Choice>
        <mc:Fallback>
          <p:pic>
            <p:nvPicPr>
              <p:cNvPr id="98" name="Ink 97">
                <a:extLst>
                  <a:ext uri="{FF2B5EF4-FFF2-40B4-BE49-F238E27FC236}">
                    <a16:creationId xmlns:a16="http://schemas.microsoft.com/office/drawing/2014/main" id="{187E09DD-3440-9C46-B31C-E3150AE457F3}"/>
                  </a:ext>
                </a:extLst>
              </p:cNvPr>
              <p:cNvPicPr/>
              <p:nvPr/>
            </p:nvPicPr>
            <p:blipFill>
              <a:blip r:embed="rId15"/>
              <a:stretch>
                <a:fillRect/>
              </a:stretch>
            </p:blipFill>
            <p:spPr>
              <a:xfrm>
                <a:off x="3340739" y="1634583"/>
                <a:ext cx="263473"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9" name="Ink 98">
                <a:extLst>
                  <a:ext uri="{FF2B5EF4-FFF2-40B4-BE49-F238E27FC236}">
                    <a16:creationId xmlns:a16="http://schemas.microsoft.com/office/drawing/2014/main" id="{77DDB679-B3A0-7D47-926E-B572827C9FA0}"/>
                  </a:ext>
                </a:extLst>
              </p14:cNvPr>
              <p14:cNvContentPartPr/>
              <p14:nvPr/>
            </p14:nvContentPartPr>
            <p14:xfrm>
              <a:off x="3645275" y="1618743"/>
              <a:ext cx="132480" cy="82080"/>
            </p14:xfrm>
          </p:contentPart>
        </mc:Choice>
        <mc:Fallback>
          <p:pic>
            <p:nvPicPr>
              <p:cNvPr id="99" name="Ink 98">
                <a:extLst>
                  <a:ext uri="{FF2B5EF4-FFF2-40B4-BE49-F238E27FC236}">
                    <a16:creationId xmlns:a16="http://schemas.microsoft.com/office/drawing/2014/main" id="{77DDB679-B3A0-7D47-926E-B572827C9FA0}"/>
                  </a:ext>
                </a:extLst>
              </p:cNvPr>
              <p:cNvPicPr/>
              <p:nvPr/>
            </p:nvPicPr>
            <p:blipFill>
              <a:blip r:embed="rId17"/>
              <a:stretch>
                <a:fillRect/>
              </a:stretch>
            </p:blipFill>
            <p:spPr>
              <a:xfrm>
                <a:off x="3629753" y="1603263"/>
                <a:ext cx="163163"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0" name="Ink 99">
                <a:extLst>
                  <a:ext uri="{FF2B5EF4-FFF2-40B4-BE49-F238E27FC236}">
                    <a16:creationId xmlns:a16="http://schemas.microsoft.com/office/drawing/2014/main" id="{B62B4FBE-1655-754F-A8A9-C6D61FFDC8B8}"/>
                  </a:ext>
                </a:extLst>
              </p14:cNvPr>
              <p14:cNvContentPartPr/>
              <p14:nvPr/>
            </p14:nvContentPartPr>
            <p14:xfrm>
              <a:off x="3852995" y="1637463"/>
              <a:ext cx="151200" cy="56880"/>
            </p14:xfrm>
          </p:contentPart>
        </mc:Choice>
        <mc:Fallback>
          <p:pic>
            <p:nvPicPr>
              <p:cNvPr id="100" name="Ink 99">
                <a:extLst>
                  <a:ext uri="{FF2B5EF4-FFF2-40B4-BE49-F238E27FC236}">
                    <a16:creationId xmlns:a16="http://schemas.microsoft.com/office/drawing/2014/main" id="{B62B4FBE-1655-754F-A8A9-C6D61FFDC8B8}"/>
                  </a:ext>
                </a:extLst>
              </p:cNvPr>
              <p:cNvPicPr/>
              <p:nvPr/>
            </p:nvPicPr>
            <p:blipFill>
              <a:blip r:embed="rId19"/>
              <a:stretch>
                <a:fillRect/>
              </a:stretch>
            </p:blipFill>
            <p:spPr>
              <a:xfrm>
                <a:off x="3837515" y="1621983"/>
                <a:ext cx="18180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1" name="Ink 100">
                <a:extLst>
                  <a:ext uri="{FF2B5EF4-FFF2-40B4-BE49-F238E27FC236}">
                    <a16:creationId xmlns:a16="http://schemas.microsoft.com/office/drawing/2014/main" id="{44A62420-9426-5443-872A-71171858990A}"/>
                  </a:ext>
                </a:extLst>
              </p14:cNvPr>
              <p14:cNvContentPartPr/>
              <p14:nvPr/>
            </p14:nvContentPartPr>
            <p14:xfrm>
              <a:off x="4079075" y="1643943"/>
              <a:ext cx="189000" cy="82080"/>
            </p14:xfrm>
          </p:contentPart>
        </mc:Choice>
        <mc:Fallback>
          <p:pic>
            <p:nvPicPr>
              <p:cNvPr id="101" name="Ink 100">
                <a:extLst>
                  <a:ext uri="{FF2B5EF4-FFF2-40B4-BE49-F238E27FC236}">
                    <a16:creationId xmlns:a16="http://schemas.microsoft.com/office/drawing/2014/main" id="{44A62420-9426-5443-872A-71171858990A}"/>
                  </a:ext>
                </a:extLst>
              </p:cNvPr>
              <p:cNvPicPr/>
              <p:nvPr/>
            </p:nvPicPr>
            <p:blipFill>
              <a:blip r:embed="rId21"/>
              <a:stretch>
                <a:fillRect/>
              </a:stretch>
            </p:blipFill>
            <p:spPr>
              <a:xfrm>
                <a:off x="4063595" y="1628463"/>
                <a:ext cx="2196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2" name="Ink 101">
                <a:extLst>
                  <a:ext uri="{FF2B5EF4-FFF2-40B4-BE49-F238E27FC236}">
                    <a16:creationId xmlns:a16="http://schemas.microsoft.com/office/drawing/2014/main" id="{6005869D-8C1B-434C-96EB-4650DD9D5FCF}"/>
                  </a:ext>
                </a:extLst>
              </p14:cNvPr>
              <p14:cNvContentPartPr/>
              <p14:nvPr/>
            </p14:nvContentPartPr>
            <p14:xfrm>
              <a:off x="4330715" y="1492743"/>
              <a:ext cx="157680" cy="239400"/>
            </p14:xfrm>
          </p:contentPart>
        </mc:Choice>
        <mc:Fallback>
          <p:pic>
            <p:nvPicPr>
              <p:cNvPr id="102" name="Ink 101">
                <a:extLst>
                  <a:ext uri="{FF2B5EF4-FFF2-40B4-BE49-F238E27FC236}">
                    <a16:creationId xmlns:a16="http://schemas.microsoft.com/office/drawing/2014/main" id="{6005869D-8C1B-434C-96EB-4650DD9D5FCF}"/>
                  </a:ext>
                </a:extLst>
              </p:cNvPr>
              <p:cNvPicPr/>
              <p:nvPr/>
            </p:nvPicPr>
            <p:blipFill>
              <a:blip r:embed="rId23"/>
              <a:stretch>
                <a:fillRect/>
              </a:stretch>
            </p:blipFill>
            <p:spPr>
              <a:xfrm>
                <a:off x="4315235" y="1477263"/>
                <a:ext cx="18828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03" name="Ink 102">
                <a:extLst>
                  <a:ext uri="{FF2B5EF4-FFF2-40B4-BE49-F238E27FC236}">
                    <a16:creationId xmlns:a16="http://schemas.microsoft.com/office/drawing/2014/main" id="{731ED68F-F9AC-1D48-8B52-06533E534057}"/>
                  </a:ext>
                </a:extLst>
              </p14:cNvPr>
              <p14:cNvContentPartPr/>
              <p14:nvPr/>
            </p14:nvContentPartPr>
            <p14:xfrm>
              <a:off x="4956035" y="1580943"/>
              <a:ext cx="186120" cy="100800"/>
            </p14:xfrm>
          </p:contentPart>
        </mc:Choice>
        <mc:Fallback>
          <p:pic>
            <p:nvPicPr>
              <p:cNvPr id="103" name="Ink 102">
                <a:extLst>
                  <a:ext uri="{FF2B5EF4-FFF2-40B4-BE49-F238E27FC236}">
                    <a16:creationId xmlns:a16="http://schemas.microsoft.com/office/drawing/2014/main" id="{731ED68F-F9AC-1D48-8B52-06533E534057}"/>
                  </a:ext>
                </a:extLst>
              </p:cNvPr>
              <p:cNvPicPr/>
              <p:nvPr/>
            </p:nvPicPr>
            <p:blipFill>
              <a:blip r:embed="rId25"/>
              <a:stretch>
                <a:fillRect/>
              </a:stretch>
            </p:blipFill>
            <p:spPr>
              <a:xfrm>
                <a:off x="4940555" y="1565518"/>
                <a:ext cx="216720" cy="131291"/>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4" name="Ink 103">
                <a:extLst>
                  <a:ext uri="{FF2B5EF4-FFF2-40B4-BE49-F238E27FC236}">
                    <a16:creationId xmlns:a16="http://schemas.microsoft.com/office/drawing/2014/main" id="{EA6EFEB6-027F-134D-9A36-71DD8B5B0F61}"/>
                  </a:ext>
                </a:extLst>
              </p14:cNvPr>
              <p14:cNvContentPartPr/>
              <p14:nvPr/>
            </p14:nvContentPartPr>
            <p14:xfrm>
              <a:off x="5210915" y="1562223"/>
              <a:ext cx="132480" cy="126000"/>
            </p14:xfrm>
          </p:contentPart>
        </mc:Choice>
        <mc:Fallback>
          <p:pic>
            <p:nvPicPr>
              <p:cNvPr id="104" name="Ink 103">
                <a:extLst>
                  <a:ext uri="{FF2B5EF4-FFF2-40B4-BE49-F238E27FC236}">
                    <a16:creationId xmlns:a16="http://schemas.microsoft.com/office/drawing/2014/main" id="{EA6EFEB6-027F-134D-9A36-71DD8B5B0F61}"/>
                  </a:ext>
                </a:extLst>
              </p:cNvPr>
              <p:cNvPicPr/>
              <p:nvPr/>
            </p:nvPicPr>
            <p:blipFill>
              <a:blip r:embed="rId27"/>
              <a:stretch>
                <a:fillRect/>
              </a:stretch>
            </p:blipFill>
            <p:spPr>
              <a:xfrm>
                <a:off x="5195435" y="1546743"/>
                <a:ext cx="1630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5" name="Ink 104">
                <a:extLst>
                  <a:ext uri="{FF2B5EF4-FFF2-40B4-BE49-F238E27FC236}">
                    <a16:creationId xmlns:a16="http://schemas.microsoft.com/office/drawing/2014/main" id="{341E8301-E985-884B-8B94-D3C3CCBE4394}"/>
                  </a:ext>
                </a:extLst>
              </p14:cNvPr>
              <p14:cNvContentPartPr/>
              <p14:nvPr/>
            </p14:nvContentPartPr>
            <p14:xfrm>
              <a:off x="5210915" y="1537023"/>
              <a:ext cx="113400" cy="31680"/>
            </p14:xfrm>
          </p:contentPart>
        </mc:Choice>
        <mc:Fallback>
          <p:pic>
            <p:nvPicPr>
              <p:cNvPr id="105" name="Ink 104">
                <a:extLst>
                  <a:ext uri="{FF2B5EF4-FFF2-40B4-BE49-F238E27FC236}">
                    <a16:creationId xmlns:a16="http://schemas.microsoft.com/office/drawing/2014/main" id="{341E8301-E985-884B-8B94-D3C3CCBE4394}"/>
                  </a:ext>
                </a:extLst>
              </p:cNvPr>
              <p:cNvPicPr/>
              <p:nvPr/>
            </p:nvPicPr>
            <p:blipFill>
              <a:blip r:embed="rId29"/>
              <a:stretch>
                <a:fillRect/>
              </a:stretch>
            </p:blipFill>
            <p:spPr>
              <a:xfrm>
                <a:off x="5195484" y="1521543"/>
                <a:ext cx="143903"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6" name="Ink 105">
                <a:extLst>
                  <a:ext uri="{FF2B5EF4-FFF2-40B4-BE49-F238E27FC236}">
                    <a16:creationId xmlns:a16="http://schemas.microsoft.com/office/drawing/2014/main" id="{5D960EBC-1976-BC4F-8286-EEB20280DF72}"/>
                  </a:ext>
                </a:extLst>
              </p14:cNvPr>
              <p14:cNvContentPartPr/>
              <p14:nvPr/>
            </p14:nvContentPartPr>
            <p14:xfrm>
              <a:off x="5374355" y="1555743"/>
              <a:ext cx="138600" cy="107280"/>
            </p14:xfrm>
          </p:contentPart>
        </mc:Choice>
        <mc:Fallback>
          <p:pic>
            <p:nvPicPr>
              <p:cNvPr id="106" name="Ink 105">
                <a:extLst>
                  <a:ext uri="{FF2B5EF4-FFF2-40B4-BE49-F238E27FC236}">
                    <a16:creationId xmlns:a16="http://schemas.microsoft.com/office/drawing/2014/main" id="{5D960EBC-1976-BC4F-8286-EEB20280DF72}"/>
                  </a:ext>
                </a:extLst>
              </p:cNvPr>
              <p:cNvPicPr/>
              <p:nvPr/>
            </p:nvPicPr>
            <p:blipFill>
              <a:blip r:embed="rId31"/>
              <a:stretch>
                <a:fillRect/>
              </a:stretch>
            </p:blipFill>
            <p:spPr>
              <a:xfrm>
                <a:off x="5358915" y="1540211"/>
                <a:ext cx="169121" cy="137983"/>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24" name="Ink 124">
                <a:extLst>
                  <a:ext uri="{FF2B5EF4-FFF2-40B4-BE49-F238E27FC236}">
                    <a16:creationId xmlns:a16="http://schemas.microsoft.com/office/drawing/2014/main" id="{33498DD3-1837-4840-AA35-D4E524D8347C}"/>
                  </a:ext>
                </a:extLst>
              </p14:cNvPr>
              <p14:cNvContentPartPr/>
              <p14:nvPr/>
            </p14:nvContentPartPr>
            <p14:xfrm>
              <a:off x="5776835" y="1530543"/>
              <a:ext cx="1118520" cy="195120"/>
            </p14:xfrm>
          </p:contentPart>
        </mc:Choice>
        <mc:Fallback>
          <p:pic>
            <p:nvPicPr>
              <p:cNvPr id="124" name="Ink 124">
                <a:extLst>
                  <a:ext uri="{FF2B5EF4-FFF2-40B4-BE49-F238E27FC236}">
                    <a16:creationId xmlns:a16="http://schemas.microsoft.com/office/drawing/2014/main" id="{33498DD3-1837-4840-AA35-D4E524D8347C}"/>
                  </a:ext>
                </a:extLst>
              </p:cNvPr>
              <p:cNvPicPr/>
              <p:nvPr/>
            </p:nvPicPr>
            <p:blipFill>
              <a:blip r:embed="rId33"/>
              <a:stretch>
                <a:fillRect/>
              </a:stretch>
            </p:blipFill>
            <p:spPr>
              <a:xfrm>
                <a:off x="5761360" y="1515063"/>
                <a:ext cx="114911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26" name="Ink 125">
                <a:extLst>
                  <a:ext uri="{FF2B5EF4-FFF2-40B4-BE49-F238E27FC236}">
                    <a16:creationId xmlns:a16="http://schemas.microsoft.com/office/drawing/2014/main" id="{A9057B0C-0737-D648-80EC-B00FE20500CF}"/>
                  </a:ext>
                </a:extLst>
              </p14:cNvPr>
              <p14:cNvContentPartPr/>
              <p14:nvPr/>
            </p14:nvContentPartPr>
            <p14:xfrm>
              <a:off x="7203875" y="1543143"/>
              <a:ext cx="276840" cy="81360"/>
            </p14:xfrm>
          </p:contentPart>
        </mc:Choice>
        <mc:Fallback>
          <p:pic>
            <p:nvPicPr>
              <p:cNvPr id="126" name="Ink 125">
                <a:extLst>
                  <a:ext uri="{FF2B5EF4-FFF2-40B4-BE49-F238E27FC236}">
                    <a16:creationId xmlns:a16="http://schemas.microsoft.com/office/drawing/2014/main" id="{A9057B0C-0737-D648-80EC-B00FE20500CF}"/>
                  </a:ext>
                </a:extLst>
              </p:cNvPr>
              <p:cNvPicPr/>
              <p:nvPr/>
            </p:nvPicPr>
            <p:blipFill>
              <a:blip r:embed="rId35"/>
              <a:stretch>
                <a:fillRect/>
              </a:stretch>
            </p:blipFill>
            <p:spPr>
              <a:xfrm>
                <a:off x="7188415" y="1527663"/>
                <a:ext cx="30740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27" name="Ink 126">
                <a:extLst>
                  <a:ext uri="{FF2B5EF4-FFF2-40B4-BE49-F238E27FC236}">
                    <a16:creationId xmlns:a16="http://schemas.microsoft.com/office/drawing/2014/main" id="{2EC478C6-3D0E-AB48-9F1D-F4CACAB1AB9A}"/>
                  </a:ext>
                </a:extLst>
              </p14:cNvPr>
              <p14:cNvContentPartPr/>
              <p14:nvPr/>
            </p14:nvContentPartPr>
            <p14:xfrm>
              <a:off x="7272995" y="1474023"/>
              <a:ext cx="50760" cy="19080"/>
            </p14:xfrm>
          </p:contentPart>
        </mc:Choice>
        <mc:Fallback>
          <p:pic>
            <p:nvPicPr>
              <p:cNvPr id="127" name="Ink 126">
                <a:extLst>
                  <a:ext uri="{FF2B5EF4-FFF2-40B4-BE49-F238E27FC236}">
                    <a16:creationId xmlns:a16="http://schemas.microsoft.com/office/drawing/2014/main" id="{2EC478C6-3D0E-AB48-9F1D-F4CACAB1AB9A}"/>
                  </a:ext>
                </a:extLst>
              </p:cNvPr>
              <p:cNvPicPr/>
              <p:nvPr/>
            </p:nvPicPr>
            <p:blipFill>
              <a:blip r:embed="rId37"/>
              <a:stretch>
                <a:fillRect/>
              </a:stretch>
            </p:blipFill>
            <p:spPr>
              <a:xfrm>
                <a:off x="7257404" y="1458543"/>
                <a:ext cx="81579"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38" name="Ink 139">
                <a:extLst>
                  <a:ext uri="{FF2B5EF4-FFF2-40B4-BE49-F238E27FC236}">
                    <a16:creationId xmlns:a16="http://schemas.microsoft.com/office/drawing/2014/main" id="{35C8373B-81A3-5544-8C85-B5294CEC5C7D}"/>
                  </a:ext>
                </a:extLst>
              </p14:cNvPr>
              <p14:cNvContentPartPr/>
              <p14:nvPr/>
            </p14:nvContentPartPr>
            <p14:xfrm>
              <a:off x="8492675" y="1314183"/>
              <a:ext cx="1918080" cy="556560"/>
            </p14:xfrm>
          </p:contentPart>
        </mc:Choice>
        <mc:Fallback>
          <p:pic>
            <p:nvPicPr>
              <p:cNvPr id="138" name="Ink 139">
                <a:extLst>
                  <a:ext uri="{FF2B5EF4-FFF2-40B4-BE49-F238E27FC236}">
                    <a16:creationId xmlns:a16="http://schemas.microsoft.com/office/drawing/2014/main" id="{35C8373B-81A3-5544-8C85-B5294CEC5C7D}"/>
                  </a:ext>
                </a:extLst>
              </p:cNvPr>
              <p:cNvPicPr/>
              <p:nvPr/>
            </p:nvPicPr>
            <p:blipFill>
              <a:blip r:embed="rId39"/>
              <a:stretch>
                <a:fillRect/>
              </a:stretch>
            </p:blipFill>
            <p:spPr>
              <a:xfrm>
                <a:off x="8477192" y="1298703"/>
                <a:ext cx="1948686" cy="5871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39" name="Ink 140">
                <a:extLst>
                  <a:ext uri="{FF2B5EF4-FFF2-40B4-BE49-F238E27FC236}">
                    <a16:creationId xmlns:a16="http://schemas.microsoft.com/office/drawing/2014/main" id="{32110873-F0B0-E545-8C3C-1F876C621AF7}"/>
                  </a:ext>
                </a:extLst>
              </p14:cNvPr>
              <p14:cNvContentPartPr/>
              <p14:nvPr/>
            </p14:nvContentPartPr>
            <p14:xfrm>
              <a:off x="7738115" y="1461423"/>
              <a:ext cx="471960" cy="157680"/>
            </p14:xfrm>
          </p:contentPart>
        </mc:Choice>
        <mc:Fallback>
          <p:pic>
            <p:nvPicPr>
              <p:cNvPr id="139" name="Ink 140">
                <a:extLst>
                  <a:ext uri="{FF2B5EF4-FFF2-40B4-BE49-F238E27FC236}">
                    <a16:creationId xmlns:a16="http://schemas.microsoft.com/office/drawing/2014/main" id="{32110873-F0B0-E545-8C3C-1F876C621AF7}"/>
                  </a:ext>
                </a:extLst>
              </p:cNvPr>
              <p:cNvPicPr/>
              <p:nvPr/>
            </p:nvPicPr>
            <p:blipFill>
              <a:blip r:embed="rId41"/>
              <a:stretch>
                <a:fillRect/>
              </a:stretch>
            </p:blipFill>
            <p:spPr>
              <a:xfrm>
                <a:off x="7722635" y="1445908"/>
                <a:ext cx="502560" cy="18835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46" name="Ink 145">
                <a:extLst>
                  <a:ext uri="{FF2B5EF4-FFF2-40B4-BE49-F238E27FC236}">
                    <a16:creationId xmlns:a16="http://schemas.microsoft.com/office/drawing/2014/main" id="{D46B86F1-7917-E048-9255-187365DFCF3B}"/>
                  </a:ext>
                </a:extLst>
              </p14:cNvPr>
              <p14:cNvContentPartPr/>
              <p14:nvPr/>
            </p14:nvContentPartPr>
            <p14:xfrm>
              <a:off x="2784155" y="2184303"/>
              <a:ext cx="94680" cy="94680"/>
            </p14:xfrm>
          </p:contentPart>
        </mc:Choice>
        <mc:Fallback>
          <p:pic>
            <p:nvPicPr>
              <p:cNvPr id="146" name="Ink 145">
                <a:extLst>
                  <a:ext uri="{FF2B5EF4-FFF2-40B4-BE49-F238E27FC236}">
                    <a16:creationId xmlns:a16="http://schemas.microsoft.com/office/drawing/2014/main" id="{D46B86F1-7917-E048-9255-187365DFCF3B}"/>
                  </a:ext>
                </a:extLst>
              </p:cNvPr>
              <p:cNvPicPr/>
              <p:nvPr/>
            </p:nvPicPr>
            <p:blipFill>
              <a:blip r:embed="rId43"/>
              <a:stretch>
                <a:fillRect/>
              </a:stretch>
            </p:blipFill>
            <p:spPr>
              <a:xfrm>
                <a:off x="2768675" y="2168823"/>
                <a:ext cx="1252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50" name="Ink 149">
                <a:extLst>
                  <a:ext uri="{FF2B5EF4-FFF2-40B4-BE49-F238E27FC236}">
                    <a16:creationId xmlns:a16="http://schemas.microsoft.com/office/drawing/2014/main" id="{80985EEE-D26C-6742-A001-DDA95BEFECDA}"/>
                  </a:ext>
                </a:extLst>
              </p14:cNvPr>
              <p14:cNvContentPartPr/>
              <p14:nvPr/>
            </p14:nvContentPartPr>
            <p14:xfrm>
              <a:off x="3550955" y="2027343"/>
              <a:ext cx="180000" cy="270720"/>
            </p14:xfrm>
          </p:contentPart>
        </mc:Choice>
        <mc:Fallback>
          <p:pic>
            <p:nvPicPr>
              <p:cNvPr id="150" name="Ink 149">
                <a:extLst>
                  <a:ext uri="{FF2B5EF4-FFF2-40B4-BE49-F238E27FC236}">
                    <a16:creationId xmlns:a16="http://schemas.microsoft.com/office/drawing/2014/main" id="{80985EEE-D26C-6742-A001-DDA95BEFECDA}"/>
                  </a:ext>
                </a:extLst>
              </p:cNvPr>
              <p:cNvPicPr/>
              <p:nvPr/>
            </p:nvPicPr>
            <p:blipFill>
              <a:blip r:embed="rId45"/>
              <a:stretch>
                <a:fillRect/>
              </a:stretch>
            </p:blipFill>
            <p:spPr>
              <a:xfrm>
                <a:off x="3535444" y="2011863"/>
                <a:ext cx="210661"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51" name="Ink 153">
                <a:extLst>
                  <a:ext uri="{FF2B5EF4-FFF2-40B4-BE49-F238E27FC236}">
                    <a16:creationId xmlns:a16="http://schemas.microsoft.com/office/drawing/2014/main" id="{F764EDEF-4818-2A4F-A998-8AEAE44B4D8D}"/>
                  </a:ext>
                </a:extLst>
              </p14:cNvPr>
              <p14:cNvContentPartPr/>
              <p14:nvPr/>
            </p14:nvContentPartPr>
            <p14:xfrm>
              <a:off x="2997635" y="2090343"/>
              <a:ext cx="434520" cy="207720"/>
            </p14:xfrm>
          </p:contentPart>
        </mc:Choice>
        <mc:Fallback>
          <p:pic>
            <p:nvPicPr>
              <p:cNvPr id="151" name="Ink 153">
                <a:extLst>
                  <a:ext uri="{FF2B5EF4-FFF2-40B4-BE49-F238E27FC236}">
                    <a16:creationId xmlns:a16="http://schemas.microsoft.com/office/drawing/2014/main" id="{F764EDEF-4818-2A4F-A998-8AEAE44B4D8D}"/>
                  </a:ext>
                </a:extLst>
              </p:cNvPr>
              <p:cNvPicPr/>
              <p:nvPr/>
            </p:nvPicPr>
            <p:blipFill>
              <a:blip r:embed="rId47"/>
              <a:stretch>
                <a:fillRect/>
              </a:stretch>
            </p:blipFill>
            <p:spPr>
              <a:xfrm>
                <a:off x="2982142" y="2074863"/>
                <a:ext cx="465145"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52" name="Ink 154">
                <a:extLst>
                  <a:ext uri="{FF2B5EF4-FFF2-40B4-BE49-F238E27FC236}">
                    <a16:creationId xmlns:a16="http://schemas.microsoft.com/office/drawing/2014/main" id="{B565B5C4-0F1C-034A-8D50-C73FFA1D4A6B}"/>
                  </a:ext>
                </a:extLst>
              </p14:cNvPr>
              <p14:cNvContentPartPr/>
              <p14:nvPr/>
            </p14:nvContentPartPr>
            <p14:xfrm>
              <a:off x="2475995" y="2058663"/>
              <a:ext cx="195480" cy="232920"/>
            </p14:xfrm>
          </p:contentPart>
        </mc:Choice>
        <mc:Fallback>
          <p:pic>
            <p:nvPicPr>
              <p:cNvPr id="152" name="Ink 154">
                <a:extLst>
                  <a:ext uri="{FF2B5EF4-FFF2-40B4-BE49-F238E27FC236}">
                    <a16:creationId xmlns:a16="http://schemas.microsoft.com/office/drawing/2014/main" id="{B565B5C4-0F1C-034A-8D50-C73FFA1D4A6B}"/>
                  </a:ext>
                </a:extLst>
              </p:cNvPr>
              <p:cNvPicPr/>
              <p:nvPr/>
            </p:nvPicPr>
            <p:blipFill>
              <a:blip r:embed="rId49"/>
              <a:stretch>
                <a:fillRect/>
              </a:stretch>
            </p:blipFill>
            <p:spPr>
              <a:xfrm>
                <a:off x="2460515" y="2043183"/>
                <a:ext cx="2260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53" name="Ink 155">
                <a:extLst>
                  <a:ext uri="{FF2B5EF4-FFF2-40B4-BE49-F238E27FC236}">
                    <a16:creationId xmlns:a16="http://schemas.microsoft.com/office/drawing/2014/main" id="{F2E008EE-3F07-4E41-8F0E-4E0CE6ECF37A}"/>
                  </a:ext>
                </a:extLst>
              </p14:cNvPr>
              <p14:cNvContentPartPr/>
              <p14:nvPr/>
            </p14:nvContentPartPr>
            <p14:xfrm>
              <a:off x="2161715" y="2152983"/>
              <a:ext cx="200520" cy="176400"/>
            </p14:xfrm>
          </p:contentPart>
        </mc:Choice>
        <mc:Fallback>
          <p:pic>
            <p:nvPicPr>
              <p:cNvPr id="153" name="Ink 155">
                <a:extLst>
                  <a:ext uri="{FF2B5EF4-FFF2-40B4-BE49-F238E27FC236}">
                    <a16:creationId xmlns:a16="http://schemas.microsoft.com/office/drawing/2014/main" id="{F2E008EE-3F07-4E41-8F0E-4E0CE6ECF37A}"/>
                  </a:ext>
                </a:extLst>
              </p:cNvPr>
              <p:cNvPicPr/>
              <p:nvPr/>
            </p:nvPicPr>
            <p:blipFill>
              <a:blip r:embed="rId51"/>
              <a:stretch>
                <a:fillRect/>
              </a:stretch>
            </p:blipFill>
            <p:spPr>
              <a:xfrm>
                <a:off x="2146263" y="2137503"/>
                <a:ext cx="231065"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76" name="Ink 179">
                <a:extLst>
                  <a:ext uri="{FF2B5EF4-FFF2-40B4-BE49-F238E27FC236}">
                    <a16:creationId xmlns:a16="http://schemas.microsoft.com/office/drawing/2014/main" id="{A6BB8862-028D-1E45-B596-ABFB99651D41}"/>
                  </a:ext>
                </a:extLst>
              </p14:cNvPr>
              <p14:cNvContentPartPr/>
              <p14:nvPr/>
            </p14:nvContentPartPr>
            <p14:xfrm>
              <a:off x="6047195" y="1996023"/>
              <a:ext cx="282960" cy="264240"/>
            </p14:xfrm>
          </p:contentPart>
        </mc:Choice>
        <mc:Fallback>
          <p:pic>
            <p:nvPicPr>
              <p:cNvPr id="176" name="Ink 179">
                <a:extLst>
                  <a:ext uri="{FF2B5EF4-FFF2-40B4-BE49-F238E27FC236}">
                    <a16:creationId xmlns:a16="http://schemas.microsoft.com/office/drawing/2014/main" id="{A6BB8862-028D-1E45-B596-ABFB99651D41}"/>
                  </a:ext>
                </a:extLst>
              </p:cNvPr>
              <p:cNvPicPr/>
              <p:nvPr/>
            </p:nvPicPr>
            <p:blipFill>
              <a:blip r:embed="rId53"/>
              <a:stretch>
                <a:fillRect/>
              </a:stretch>
            </p:blipFill>
            <p:spPr>
              <a:xfrm>
                <a:off x="6031735" y="1980564"/>
                <a:ext cx="313521" cy="294798"/>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77" name="Ink 180">
                <a:extLst>
                  <a:ext uri="{FF2B5EF4-FFF2-40B4-BE49-F238E27FC236}">
                    <a16:creationId xmlns:a16="http://schemas.microsoft.com/office/drawing/2014/main" id="{2D8ADA18-CFC4-F346-8B60-1C83C850606C}"/>
                  </a:ext>
                </a:extLst>
              </p14:cNvPr>
              <p14:cNvContentPartPr/>
              <p14:nvPr/>
            </p14:nvContentPartPr>
            <p14:xfrm>
              <a:off x="4915355" y="1970823"/>
              <a:ext cx="861480" cy="245520"/>
            </p14:xfrm>
          </p:contentPart>
        </mc:Choice>
        <mc:Fallback>
          <p:pic>
            <p:nvPicPr>
              <p:cNvPr id="177" name="Ink 180">
                <a:extLst>
                  <a:ext uri="{FF2B5EF4-FFF2-40B4-BE49-F238E27FC236}">
                    <a16:creationId xmlns:a16="http://schemas.microsoft.com/office/drawing/2014/main" id="{2D8ADA18-CFC4-F346-8B60-1C83C850606C}"/>
                  </a:ext>
                </a:extLst>
              </p:cNvPr>
              <p:cNvPicPr/>
              <p:nvPr/>
            </p:nvPicPr>
            <p:blipFill>
              <a:blip r:embed="rId55"/>
              <a:stretch>
                <a:fillRect/>
              </a:stretch>
            </p:blipFill>
            <p:spPr>
              <a:xfrm>
                <a:off x="4899881" y="1955343"/>
                <a:ext cx="892067"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78" name="Ink 181">
                <a:extLst>
                  <a:ext uri="{FF2B5EF4-FFF2-40B4-BE49-F238E27FC236}">
                    <a16:creationId xmlns:a16="http://schemas.microsoft.com/office/drawing/2014/main" id="{97C09583-6AE6-CE4A-A6C7-A57836749B8E}"/>
                  </a:ext>
                </a:extLst>
              </p14:cNvPr>
              <p14:cNvContentPartPr/>
              <p14:nvPr/>
            </p14:nvContentPartPr>
            <p14:xfrm>
              <a:off x="4029035" y="2115183"/>
              <a:ext cx="641520" cy="119880"/>
            </p14:xfrm>
          </p:contentPart>
        </mc:Choice>
        <mc:Fallback>
          <p:pic>
            <p:nvPicPr>
              <p:cNvPr id="178" name="Ink 181">
                <a:extLst>
                  <a:ext uri="{FF2B5EF4-FFF2-40B4-BE49-F238E27FC236}">
                    <a16:creationId xmlns:a16="http://schemas.microsoft.com/office/drawing/2014/main" id="{97C09583-6AE6-CE4A-A6C7-A57836749B8E}"/>
                  </a:ext>
                </a:extLst>
              </p:cNvPr>
              <p:cNvPicPr/>
              <p:nvPr/>
            </p:nvPicPr>
            <p:blipFill>
              <a:blip r:embed="rId57"/>
              <a:stretch>
                <a:fillRect/>
              </a:stretch>
            </p:blipFill>
            <p:spPr>
              <a:xfrm>
                <a:off x="4013555" y="2099703"/>
                <a:ext cx="67212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83" name="Ink 183">
                <a:extLst>
                  <a:ext uri="{FF2B5EF4-FFF2-40B4-BE49-F238E27FC236}">
                    <a16:creationId xmlns:a16="http://schemas.microsoft.com/office/drawing/2014/main" id="{C7091115-CB80-944B-9BB7-B64CA30027FA}"/>
                  </a:ext>
                </a:extLst>
              </p14:cNvPr>
              <p14:cNvContentPartPr/>
              <p14:nvPr/>
            </p14:nvContentPartPr>
            <p14:xfrm>
              <a:off x="6594035" y="1926543"/>
              <a:ext cx="767520" cy="239760"/>
            </p14:xfrm>
          </p:contentPart>
        </mc:Choice>
        <mc:Fallback>
          <p:pic>
            <p:nvPicPr>
              <p:cNvPr id="183" name="Ink 183">
                <a:extLst>
                  <a:ext uri="{FF2B5EF4-FFF2-40B4-BE49-F238E27FC236}">
                    <a16:creationId xmlns:a16="http://schemas.microsoft.com/office/drawing/2014/main" id="{C7091115-CB80-944B-9BB7-B64CA30027FA}"/>
                  </a:ext>
                </a:extLst>
              </p:cNvPr>
              <p:cNvPicPr/>
              <p:nvPr/>
            </p:nvPicPr>
            <p:blipFill>
              <a:blip r:embed="rId59"/>
              <a:stretch>
                <a:fillRect/>
              </a:stretch>
            </p:blipFill>
            <p:spPr>
              <a:xfrm>
                <a:off x="6578555" y="1911040"/>
                <a:ext cx="798120" cy="270406"/>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94" name="Ink 194">
                <a:extLst>
                  <a:ext uri="{FF2B5EF4-FFF2-40B4-BE49-F238E27FC236}">
                    <a16:creationId xmlns:a16="http://schemas.microsoft.com/office/drawing/2014/main" id="{14228A21-6B7B-D34F-A74C-1F9F4A1FDB87}"/>
                  </a:ext>
                </a:extLst>
              </p14:cNvPr>
              <p14:cNvContentPartPr/>
              <p14:nvPr/>
            </p14:nvContentPartPr>
            <p14:xfrm>
              <a:off x="7650275" y="1926543"/>
              <a:ext cx="930240" cy="239400"/>
            </p14:xfrm>
          </p:contentPart>
        </mc:Choice>
        <mc:Fallback>
          <p:pic>
            <p:nvPicPr>
              <p:cNvPr id="194" name="Ink 194">
                <a:extLst>
                  <a:ext uri="{FF2B5EF4-FFF2-40B4-BE49-F238E27FC236}">
                    <a16:creationId xmlns:a16="http://schemas.microsoft.com/office/drawing/2014/main" id="{14228A21-6B7B-D34F-A74C-1F9F4A1FDB87}"/>
                  </a:ext>
                </a:extLst>
              </p:cNvPr>
              <p:cNvPicPr/>
              <p:nvPr/>
            </p:nvPicPr>
            <p:blipFill>
              <a:blip r:embed="rId61"/>
              <a:stretch>
                <a:fillRect/>
              </a:stretch>
            </p:blipFill>
            <p:spPr>
              <a:xfrm>
                <a:off x="7634795" y="1911063"/>
                <a:ext cx="96084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04" name="Ink 204">
                <a:extLst>
                  <a:ext uri="{FF2B5EF4-FFF2-40B4-BE49-F238E27FC236}">
                    <a16:creationId xmlns:a16="http://schemas.microsoft.com/office/drawing/2014/main" id="{26DBEC2C-BC91-714B-B937-17B5190082F0}"/>
                  </a:ext>
                </a:extLst>
              </p14:cNvPr>
              <p14:cNvContentPartPr/>
              <p14:nvPr/>
            </p14:nvContentPartPr>
            <p14:xfrm>
              <a:off x="8775635" y="1920423"/>
              <a:ext cx="1156680" cy="195120"/>
            </p14:xfrm>
          </p:contentPart>
        </mc:Choice>
        <mc:Fallback>
          <p:pic>
            <p:nvPicPr>
              <p:cNvPr id="204" name="Ink 204">
                <a:extLst>
                  <a:ext uri="{FF2B5EF4-FFF2-40B4-BE49-F238E27FC236}">
                    <a16:creationId xmlns:a16="http://schemas.microsoft.com/office/drawing/2014/main" id="{26DBEC2C-BC91-714B-B937-17B5190082F0}"/>
                  </a:ext>
                </a:extLst>
              </p:cNvPr>
              <p:cNvPicPr/>
              <p:nvPr/>
            </p:nvPicPr>
            <p:blipFill>
              <a:blip r:embed="rId63"/>
              <a:stretch>
                <a:fillRect/>
              </a:stretch>
            </p:blipFill>
            <p:spPr>
              <a:xfrm>
                <a:off x="8760150" y="1904972"/>
                <a:ext cx="1187290" cy="225664"/>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07" name="Ink 207">
                <a:extLst>
                  <a:ext uri="{FF2B5EF4-FFF2-40B4-BE49-F238E27FC236}">
                    <a16:creationId xmlns:a16="http://schemas.microsoft.com/office/drawing/2014/main" id="{25D49D43-C300-FA4D-8956-19B79C0DCD1E}"/>
                  </a:ext>
                </a:extLst>
              </p14:cNvPr>
              <p14:cNvContentPartPr/>
              <p14:nvPr/>
            </p14:nvContentPartPr>
            <p14:xfrm>
              <a:off x="10051835" y="2027343"/>
              <a:ext cx="50760" cy="113400"/>
            </p14:xfrm>
          </p:contentPart>
        </mc:Choice>
        <mc:Fallback>
          <p:pic>
            <p:nvPicPr>
              <p:cNvPr id="207" name="Ink 207">
                <a:extLst>
                  <a:ext uri="{FF2B5EF4-FFF2-40B4-BE49-F238E27FC236}">
                    <a16:creationId xmlns:a16="http://schemas.microsoft.com/office/drawing/2014/main" id="{25D49D43-C300-FA4D-8956-19B79C0DCD1E}"/>
                  </a:ext>
                </a:extLst>
              </p:cNvPr>
              <p:cNvPicPr/>
              <p:nvPr/>
            </p:nvPicPr>
            <p:blipFill>
              <a:blip r:embed="rId65"/>
              <a:stretch>
                <a:fillRect/>
              </a:stretch>
            </p:blipFill>
            <p:spPr>
              <a:xfrm>
                <a:off x="10036244" y="2011912"/>
                <a:ext cx="81579" cy="143903"/>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12" name="Ink 212">
                <a:extLst>
                  <a:ext uri="{FF2B5EF4-FFF2-40B4-BE49-F238E27FC236}">
                    <a16:creationId xmlns:a16="http://schemas.microsoft.com/office/drawing/2014/main" id="{42F349ED-9EE3-9147-B1C1-CE81249CA524}"/>
                  </a:ext>
                </a:extLst>
              </p14:cNvPr>
              <p14:cNvContentPartPr/>
              <p14:nvPr/>
            </p14:nvContentPartPr>
            <p14:xfrm>
              <a:off x="2350355" y="2599383"/>
              <a:ext cx="572400" cy="226800"/>
            </p14:xfrm>
          </p:contentPart>
        </mc:Choice>
        <mc:Fallback>
          <p:pic>
            <p:nvPicPr>
              <p:cNvPr id="212" name="Ink 212">
                <a:extLst>
                  <a:ext uri="{FF2B5EF4-FFF2-40B4-BE49-F238E27FC236}">
                    <a16:creationId xmlns:a16="http://schemas.microsoft.com/office/drawing/2014/main" id="{42F349ED-9EE3-9147-B1C1-CE81249CA524}"/>
                  </a:ext>
                </a:extLst>
              </p:cNvPr>
              <p:cNvPicPr/>
              <p:nvPr/>
            </p:nvPicPr>
            <p:blipFill>
              <a:blip r:embed="rId67"/>
              <a:stretch>
                <a:fillRect/>
              </a:stretch>
            </p:blipFill>
            <p:spPr>
              <a:xfrm>
                <a:off x="2334875" y="2583878"/>
                <a:ext cx="603000" cy="257449"/>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60" name="Ink 260">
                <a:extLst>
                  <a:ext uri="{FF2B5EF4-FFF2-40B4-BE49-F238E27FC236}">
                    <a16:creationId xmlns:a16="http://schemas.microsoft.com/office/drawing/2014/main" id="{8E2CC389-2C87-0D48-817F-1A6230D86402}"/>
                  </a:ext>
                </a:extLst>
              </p14:cNvPr>
              <p14:cNvContentPartPr/>
              <p14:nvPr/>
            </p14:nvContentPartPr>
            <p14:xfrm>
              <a:off x="2331275" y="3133983"/>
              <a:ext cx="937080" cy="239400"/>
            </p14:xfrm>
          </p:contentPart>
        </mc:Choice>
        <mc:Fallback>
          <p:pic>
            <p:nvPicPr>
              <p:cNvPr id="260" name="Ink 260">
                <a:extLst>
                  <a:ext uri="{FF2B5EF4-FFF2-40B4-BE49-F238E27FC236}">
                    <a16:creationId xmlns:a16="http://schemas.microsoft.com/office/drawing/2014/main" id="{8E2CC389-2C87-0D48-817F-1A6230D86402}"/>
                  </a:ext>
                </a:extLst>
              </p:cNvPr>
              <p:cNvPicPr/>
              <p:nvPr/>
            </p:nvPicPr>
            <p:blipFill>
              <a:blip r:embed="rId69"/>
              <a:stretch>
                <a:fillRect/>
              </a:stretch>
            </p:blipFill>
            <p:spPr>
              <a:xfrm>
                <a:off x="2315795" y="3118503"/>
                <a:ext cx="96768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69" name="Ink 268">
                <a:extLst>
                  <a:ext uri="{FF2B5EF4-FFF2-40B4-BE49-F238E27FC236}">
                    <a16:creationId xmlns:a16="http://schemas.microsoft.com/office/drawing/2014/main" id="{1ABC1B50-B5E7-224C-9286-152A396F5C27}"/>
                  </a:ext>
                </a:extLst>
              </p14:cNvPr>
              <p14:cNvContentPartPr/>
              <p14:nvPr/>
            </p14:nvContentPartPr>
            <p14:xfrm>
              <a:off x="5254835" y="3278343"/>
              <a:ext cx="12960" cy="19080"/>
            </p14:xfrm>
          </p:contentPart>
        </mc:Choice>
        <mc:Fallback>
          <p:pic>
            <p:nvPicPr>
              <p:cNvPr id="269" name="Ink 268">
                <a:extLst>
                  <a:ext uri="{FF2B5EF4-FFF2-40B4-BE49-F238E27FC236}">
                    <a16:creationId xmlns:a16="http://schemas.microsoft.com/office/drawing/2014/main" id="{1ABC1B50-B5E7-224C-9286-152A396F5C27}"/>
                  </a:ext>
                </a:extLst>
              </p:cNvPr>
              <p:cNvPicPr/>
              <p:nvPr/>
            </p:nvPicPr>
            <p:blipFill>
              <a:blip r:embed="rId71"/>
              <a:stretch>
                <a:fillRect/>
              </a:stretch>
            </p:blipFill>
            <p:spPr>
              <a:xfrm>
                <a:off x="5238913" y="3262863"/>
                <a:ext cx="44434"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70" name="Ink 271">
                <a:extLst>
                  <a:ext uri="{FF2B5EF4-FFF2-40B4-BE49-F238E27FC236}">
                    <a16:creationId xmlns:a16="http://schemas.microsoft.com/office/drawing/2014/main" id="{DA61E4AE-A871-5E4C-AC71-39615A29B6E3}"/>
                  </a:ext>
                </a:extLst>
              </p14:cNvPr>
              <p14:cNvContentPartPr/>
              <p14:nvPr/>
            </p14:nvContentPartPr>
            <p14:xfrm>
              <a:off x="4921475" y="3158823"/>
              <a:ext cx="201600" cy="157680"/>
            </p14:xfrm>
          </p:contentPart>
        </mc:Choice>
        <mc:Fallback>
          <p:pic>
            <p:nvPicPr>
              <p:cNvPr id="270" name="Ink 271">
                <a:extLst>
                  <a:ext uri="{FF2B5EF4-FFF2-40B4-BE49-F238E27FC236}">
                    <a16:creationId xmlns:a16="http://schemas.microsoft.com/office/drawing/2014/main" id="{DA61E4AE-A871-5E4C-AC71-39615A29B6E3}"/>
                  </a:ext>
                </a:extLst>
              </p:cNvPr>
              <p:cNvPicPr/>
              <p:nvPr/>
            </p:nvPicPr>
            <p:blipFill>
              <a:blip r:embed="rId73"/>
              <a:stretch>
                <a:fillRect/>
              </a:stretch>
            </p:blipFill>
            <p:spPr>
              <a:xfrm>
                <a:off x="4905995" y="3143343"/>
                <a:ext cx="2322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71" name="Ink 272">
                <a:extLst>
                  <a:ext uri="{FF2B5EF4-FFF2-40B4-BE49-F238E27FC236}">
                    <a16:creationId xmlns:a16="http://schemas.microsoft.com/office/drawing/2014/main" id="{A2AE3F5D-A391-554F-A2CE-F7CA73E8092E}"/>
                  </a:ext>
                </a:extLst>
              </p14:cNvPr>
              <p14:cNvContentPartPr/>
              <p14:nvPr/>
            </p14:nvContentPartPr>
            <p14:xfrm>
              <a:off x="3670475" y="3234423"/>
              <a:ext cx="968760" cy="126000"/>
            </p14:xfrm>
          </p:contentPart>
        </mc:Choice>
        <mc:Fallback>
          <p:pic>
            <p:nvPicPr>
              <p:cNvPr id="271" name="Ink 272">
                <a:extLst>
                  <a:ext uri="{FF2B5EF4-FFF2-40B4-BE49-F238E27FC236}">
                    <a16:creationId xmlns:a16="http://schemas.microsoft.com/office/drawing/2014/main" id="{A2AE3F5D-A391-554F-A2CE-F7CA73E8092E}"/>
                  </a:ext>
                </a:extLst>
              </p:cNvPr>
              <p:cNvPicPr/>
              <p:nvPr/>
            </p:nvPicPr>
            <p:blipFill>
              <a:blip r:embed="rId75"/>
              <a:stretch>
                <a:fillRect/>
              </a:stretch>
            </p:blipFill>
            <p:spPr>
              <a:xfrm>
                <a:off x="3654989" y="3218987"/>
                <a:ext cx="999371" cy="156513"/>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74" name="Ink 273">
                <a:extLst>
                  <a:ext uri="{FF2B5EF4-FFF2-40B4-BE49-F238E27FC236}">
                    <a16:creationId xmlns:a16="http://schemas.microsoft.com/office/drawing/2014/main" id="{D86EB2F0-ACA2-F440-9FD1-B0843FF91FDC}"/>
                  </a:ext>
                </a:extLst>
              </p14:cNvPr>
              <p14:cNvContentPartPr/>
              <p14:nvPr/>
            </p14:nvContentPartPr>
            <p14:xfrm>
              <a:off x="3205355" y="3768663"/>
              <a:ext cx="195120" cy="145080"/>
            </p14:xfrm>
          </p:contentPart>
        </mc:Choice>
        <mc:Fallback>
          <p:pic>
            <p:nvPicPr>
              <p:cNvPr id="274" name="Ink 273">
                <a:extLst>
                  <a:ext uri="{FF2B5EF4-FFF2-40B4-BE49-F238E27FC236}">
                    <a16:creationId xmlns:a16="http://schemas.microsoft.com/office/drawing/2014/main" id="{D86EB2F0-ACA2-F440-9FD1-B0843FF91FDC}"/>
                  </a:ext>
                </a:extLst>
              </p:cNvPr>
              <p:cNvPicPr/>
              <p:nvPr/>
            </p:nvPicPr>
            <p:blipFill>
              <a:blip r:embed="rId77"/>
              <a:stretch>
                <a:fillRect/>
              </a:stretch>
            </p:blipFill>
            <p:spPr>
              <a:xfrm>
                <a:off x="3189904" y="3753183"/>
                <a:ext cx="225664"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75" name="Ink 274">
                <a:extLst>
                  <a:ext uri="{FF2B5EF4-FFF2-40B4-BE49-F238E27FC236}">
                    <a16:creationId xmlns:a16="http://schemas.microsoft.com/office/drawing/2014/main" id="{FF3EE372-2F80-984F-B357-9BD559F81E88}"/>
                  </a:ext>
                </a:extLst>
              </p14:cNvPr>
              <p14:cNvContentPartPr/>
              <p14:nvPr/>
            </p14:nvContentPartPr>
            <p14:xfrm>
              <a:off x="3463115" y="3850383"/>
              <a:ext cx="126000" cy="75960"/>
            </p14:xfrm>
          </p:contentPart>
        </mc:Choice>
        <mc:Fallback>
          <p:pic>
            <p:nvPicPr>
              <p:cNvPr id="275" name="Ink 274">
                <a:extLst>
                  <a:ext uri="{FF2B5EF4-FFF2-40B4-BE49-F238E27FC236}">
                    <a16:creationId xmlns:a16="http://schemas.microsoft.com/office/drawing/2014/main" id="{FF3EE372-2F80-984F-B357-9BD559F81E88}"/>
                  </a:ext>
                </a:extLst>
              </p:cNvPr>
              <p:cNvPicPr/>
              <p:nvPr/>
            </p:nvPicPr>
            <p:blipFill>
              <a:blip r:embed="rId79"/>
              <a:stretch>
                <a:fillRect/>
              </a:stretch>
            </p:blipFill>
            <p:spPr>
              <a:xfrm>
                <a:off x="3447679" y="3834903"/>
                <a:ext cx="156513"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76" name="Ink 275">
                <a:extLst>
                  <a:ext uri="{FF2B5EF4-FFF2-40B4-BE49-F238E27FC236}">
                    <a16:creationId xmlns:a16="http://schemas.microsoft.com/office/drawing/2014/main" id="{29BE2393-36DB-D243-AA33-BC032EC2BA18}"/>
                  </a:ext>
                </a:extLst>
              </p14:cNvPr>
              <p14:cNvContentPartPr/>
              <p14:nvPr/>
            </p14:nvContentPartPr>
            <p14:xfrm>
              <a:off x="3632675" y="3856863"/>
              <a:ext cx="239400" cy="94680"/>
            </p14:xfrm>
          </p:contentPart>
        </mc:Choice>
        <mc:Fallback>
          <p:pic>
            <p:nvPicPr>
              <p:cNvPr id="276" name="Ink 275">
                <a:extLst>
                  <a:ext uri="{FF2B5EF4-FFF2-40B4-BE49-F238E27FC236}">
                    <a16:creationId xmlns:a16="http://schemas.microsoft.com/office/drawing/2014/main" id="{29BE2393-36DB-D243-AA33-BC032EC2BA18}"/>
                  </a:ext>
                </a:extLst>
              </p:cNvPr>
              <p:cNvPicPr/>
              <p:nvPr/>
            </p:nvPicPr>
            <p:blipFill>
              <a:blip r:embed="rId81"/>
              <a:stretch>
                <a:fillRect/>
              </a:stretch>
            </p:blipFill>
            <p:spPr>
              <a:xfrm>
                <a:off x="3617172" y="3841383"/>
                <a:ext cx="270046"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77" name="Ink 276">
                <a:extLst>
                  <a:ext uri="{FF2B5EF4-FFF2-40B4-BE49-F238E27FC236}">
                    <a16:creationId xmlns:a16="http://schemas.microsoft.com/office/drawing/2014/main" id="{0F2D2CD3-2227-6541-BA7A-BA1D1BC32A07}"/>
                  </a:ext>
                </a:extLst>
              </p14:cNvPr>
              <p14:cNvContentPartPr/>
              <p14:nvPr/>
            </p14:nvContentPartPr>
            <p14:xfrm>
              <a:off x="4229915" y="3831663"/>
              <a:ext cx="176400" cy="94680"/>
            </p14:xfrm>
          </p:contentPart>
        </mc:Choice>
        <mc:Fallback>
          <p:pic>
            <p:nvPicPr>
              <p:cNvPr id="277" name="Ink 276">
                <a:extLst>
                  <a:ext uri="{FF2B5EF4-FFF2-40B4-BE49-F238E27FC236}">
                    <a16:creationId xmlns:a16="http://schemas.microsoft.com/office/drawing/2014/main" id="{0F2D2CD3-2227-6541-BA7A-BA1D1BC32A07}"/>
                  </a:ext>
                </a:extLst>
              </p:cNvPr>
              <p:cNvPicPr/>
              <p:nvPr/>
            </p:nvPicPr>
            <p:blipFill>
              <a:blip r:embed="rId83"/>
              <a:stretch>
                <a:fillRect/>
              </a:stretch>
            </p:blipFill>
            <p:spPr>
              <a:xfrm>
                <a:off x="4214435" y="3816183"/>
                <a:ext cx="20700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78" name="Ink 277">
                <a:extLst>
                  <a:ext uri="{FF2B5EF4-FFF2-40B4-BE49-F238E27FC236}">
                    <a16:creationId xmlns:a16="http://schemas.microsoft.com/office/drawing/2014/main" id="{5C7D1B00-E7B6-4143-BED8-A90627F79B62}"/>
                  </a:ext>
                </a:extLst>
              </p14:cNvPr>
              <p14:cNvContentPartPr/>
              <p14:nvPr/>
            </p14:nvContentPartPr>
            <p14:xfrm>
              <a:off x="4481555" y="3825543"/>
              <a:ext cx="129600" cy="88560"/>
            </p14:xfrm>
          </p:contentPart>
        </mc:Choice>
        <mc:Fallback>
          <p:pic>
            <p:nvPicPr>
              <p:cNvPr id="278" name="Ink 277">
                <a:extLst>
                  <a:ext uri="{FF2B5EF4-FFF2-40B4-BE49-F238E27FC236}">
                    <a16:creationId xmlns:a16="http://schemas.microsoft.com/office/drawing/2014/main" id="{5C7D1B00-E7B6-4143-BED8-A90627F79B62}"/>
                  </a:ext>
                </a:extLst>
              </p:cNvPr>
              <p:cNvPicPr/>
              <p:nvPr/>
            </p:nvPicPr>
            <p:blipFill>
              <a:blip r:embed="rId85"/>
              <a:stretch>
                <a:fillRect/>
              </a:stretch>
            </p:blipFill>
            <p:spPr>
              <a:xfrm>
                <a:off x="4466075" y="3810063"/>
                <a:ext cx="16020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79" name="Ink 278">
                <a:extLst>
                  <a:ext uri="{FF2B5EF4-FFF2-40B4-BE49-F238E27FC236}">
                    <a16:creationId xmlns:a16="http://schemas.microsoft.com/office/drawing/2014/main" id="{C7DD7228-F641-864D-8C5D-C32CC855DF60}"/>
                  </a:ext>
                </a:extLst>
              </p14:cNvPr>
              <p14:cNvContentPartPr/>
              <p14:nvPr/>
            </p14:nvContentPartPr>
            <p14:xfrm>
              <a:off x="4992035" y="3806463"/>
              <a:ext cx="206280" cy="82080"/>
            </p14:xfrm>
          </p:contentPart>
        </mc:Choice>
        <mc:Fallback>
          <p:pic>
            <p:nvPicPr>
              <p:cNvPr id="279" name="Ink 278">
                <a:extLst>
                  <a:ext uri="{FF2B5EF4-FFF2-40B4-BE49-F238E27FC236}">
                    <a16:creationId xmlns:a16="http://schemas.microsoft.com/office/drawing/2014/main" id="{C7DD7228-F641-864D-8C5D-C32CC855DF60}"/>
                  </a:ext>
                </a:extLst>
              </p:cNvPr>
              <p:cNvPicPr/>
              <p:nvPr/>
            </p:nvPicPr>
            <p:blipFill>
              <a:blip r:embed="rId87"/>
              <a:stretch>
                <a:fillRect/>
              </a:stretch>
            </p:blipFill>
            <p:spPr>
              <a:xfrm>
                <a:off x="4976555" y="3790983"/>
                <a:ext cx="2368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87" name="Ink 286">
                <a:extLst>
                  <a:ext uri="{FF2B5EF4-FFF2-40B4-BE49-F238E27FC236}">
                    <a16:creationId xmlns:a16="http://schemas.microsoft.com/office/drawing/2014/main" id="{6528510D-F3B5-F245-AB4B-F5D1A91B9962}"/>
                  </a:ext>
                </a:extLst>
              </p14:cNvPr>
              <p14:cNvContentPartPr/>
              <p14:nvPr/>
            </p14:nvContentPartPr>
            <p14:xfrm>
              <a:off x="5292635" y="3762543"/>
              <a:ext cx="157680" cy="119880"/>
            </p14:xfrm>
          </p:contentPart>
        </mc:Choice>
        <mc:Fallback>
          <p:pic>
            <p:nvPicPr>
              <p:cNvPr id="287" name="Ink 286">
                <a:extLst>
                  <a:ext uri="{FF2B5EF4-FFF2-40B4-BE49-F238E27FC236}">
                    <a16:creationId xmlns:a16="http://schemas.microsoft.com/office/drawing/2014/main" id="{6528510D-F3B5-F245-AB4B-F5D1A91B9962}"/>
                  </a:ext>
                </a:extLst>
              </p:cNvPr>
              <p:cNvPicPr/>
              <p:nvPr/>
            </p:nvPicPr>
            <p:blipFill>
              <a:blip r:embed="rId89"/>
              <a:stretch>
                <a:fillRect/>
              </a:stretch>
            </p:blipFill>
            <p:spPr>
              <a:xfrm>
                <a:off x="5277155" y="3747063"/>
                <a:ext cx="18828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88" name="Ink 287">
                <a:extLst>
                  <a:ext uri="{FF2B5EF4-FFF2-40B4-BE49-F238E27FC236}">
                    <a16:creationId xmlns:a16="http://schemas.microsoft.com/office/drawing/2014/main" id="{89B217C0-5604-6C41-9BED-7BDF426BD26B}"/>
                  </a:ext>
                </a:extLst>
              </p14:cNvPr>
              <p14:cNvContentPartPr/>
              <p14:nvPr/>
            </p14:nvContentPartPr>
            <p14:xfrm>
              <a:off x="5506475" y="3756423"/>
              <a:ext cx="137160" cy="126000"/>
            </p14:xfrm>
          </p:contentPart>
        </mc:Choice>
        <mc:Fallback>
          <p:pic>
            <p:nvPicPr>
              <p:cNvPr id="288" name="Ink 287">
                <a:extLst>
                  <a:ext uri="{FF2B5EF4-FFF2-40B4-BE49-F238E27FC236}">
                    <a16:creationId xmlns:a16="http://schemas.microsoft.com/office/drawing/2014/main" id="{89B217C0-5604-6C41-9BED-7BDF426BD26B}"/>
                  </a:ext>
                </a:extLst>
              </p:cNvPr>
              <p:cNvPicPr/>
              <p:nvPr/>
            </p:nvPicPr>
            <p:blipFill>
              <a:blip r:embed="rId91"/>
              <a:stretch>
                <a:fillRect/>
              </a:stretch>
            </p:blipFill>
            <p:spPr>
              <a:xfrm>
                <a:off x="5490995" y="3740943"/>
                <a:ext cx="1677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89" name="Ink 288">
                <a:extLst>
                  <a:ext uri="{FF2B5EF4-FFF2-40B4-BE49-F238E27FC236}">
                    <a16:creationId xmlns:a16="http://schemas.microsoft.com/office/drawing/2014/main" id="{9F7C101E-A98E-BD49-8EF2-8E37FE7F74FD}"/>
                  </a:ext>
                </a:extLst>
              </p14:cNvPr>
              <p14:cNvContentPartPr/>
              <p14:nvPr/>
            </p14:nvContentPartPr>
            <p14:xfrm>
              <a:off x="5732555" y="3772263"/>
              <a:ext cx="151200" cy="65880"/>
            </p14:xfrm>
          </p:contentPart>
        </mc:Choice>
        <mc:Fallback>
          <p:pic>
            <p:nvPicPr>
              <p:cNvPr id="289" name="Ink 288">
                <a:extLst>
                  <a:ext uri="{FF2B5EF4-FFF2-40B4-BE49-F238E27FC236}">
                    <a16:creationId xmlns:a16="http://schemas.microsoft.com/office/drawing/2014/main" id="{9F7C101E-A98E-BD49-8EF2-8E37FE7F74FD}"/>
                  </a:ext>
                </a:extLst>
              </p:cNvPr>
              <p:cNvPicPr/>
              <p:nvPr/>
            </p:nvPicPr>
            <p:blipFill>
              <a:blip r:embed="rId93"/>
              <a:stretch>
                <a:fillRect/>
              </a:stretch>
            </p:blipFill>
            <p:spPr>
              <a:xfrm>
                <a:off x="5717075" y="3756783"/>
                <a:ext cx="18180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90" name="Ink 289">
                <a:extLst>
                  <a:ext uri="{FF2B5EF4-FFF2-40B4-BE49-F238E27FC236}">
                    <a16:creationId xmlns:a16="http://schemas.microsoft.com/office/drawing/2014/main" id="{9AA62771-3155-914B-B899-BDFC59FEA713}"/>
                  </a:ext>
                </a:extLst>
              </p14:cNvPr>
              <p14:cNvContentPartPr/>
              <p14:nvPr/>
            </p14:nvContentPartPr>
            <p14:xfrm>
              <a:off x="5965475" y="3737343"/>
              <a:ext cx="295920" cy="75960"/>
            </p14:xfrm>
          </p:contentPart>
        </mc:Choice>
        <mc:Fallback>
          <p:pic>
            <p:nvPicPr>
              <p:cNvPr id="290" name="Ink 289">
                <a:extLst>
                  <a:ext uri="{FF2B5EF4-FFF2-40B4-BE49-F238E27FC236}">
                    <a16:creationId xmlns:a16="http://schemas.microsoft.com/office/drawing/2014/main" id="{9AA62771-3155-914B-B899-BDFC59FEA713}"/>
                  </a:ext>
                </a:extLst>
              </p:cNvPr>
              <p:cNvPicPr/>
              <p:nvPr/>
            </p:nvPicPr>
            <p:blipFill>
              <a:blip r:embed="rId95"/>
              <a:stretch>
                <a:fillRect/>
              </a:stretch>
            </p:blipFill>
            <p:spPr>
              <a:xfrm>
                <a:off x="5949995" y="3721789"/>
                <a:ext cx="326520" cy="106706"/>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91" name="Ink 290">
                <a:extLst>
                  <a:ext uri="{FF2B5EF4-FFF2-40B4-BE49-F238E27FC236}">
                    <a16:creationId xmlns:a16="http://schemas.microsoft.com/office/drawing/2014/main" id="{52602AD8-3BA4-5B4B-8CC2-D0FFA764217C}"/>
                  </a:ext>
                </a:extLst>
              </p14:cNvPr>
              <p14:cNvContentPartPr/>
              <p14:nvPr/>
            </p14:nvContentPartPr>
            <p14:xfrm>
              <a:off x="6317555" y="3737343"/>
              <a:ext cx="132480" cy="94680"/>
            </p14:xfrm>
          </p:contentPart>
        </mc:Choice>
        <mc:Fallback>
          <p:pic>
            <p:nvPicPr>
              <p:cNvPr id="291" name="Ink 290">
                <a:extLst>
                  <a:ext uri="{FF2B5EF4-FFF2-40B4-BE49-F238E27FC236}">
                    <a16:creationId xmlns:a16="http://schemas.microsoft.com/office/drawing/2014/main" id="{52602AD8-3BA4-5B4B-8CC2-D0FFA764217C}"/>
                  </a:ext>
                </a:extLst>
              </p:cNvPr>
              <p:cNvPicPr/>
              <p:nvPr/>
            </p:nvPicPr>
            <p:blipFill>
              <a:blip r:embed="rId97"/>
              <a:stretch>
                <a:fillRect/>
              </a:stretch>
            </p:blipFill>
            <p:spPr>
              <a:xfrm>
                <a:off x="6302075" y="3721863"/>
                <a:ext cx="1630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00" name="Ink 300">
                <a:extLst>
                  <a:ext uri="{FF2B5EF4-FFF2-40B4-BE49-F238E27FC236}">
                    <a16:creationId xmlns:a16="http://schemas.microsoft.com/office/drawing/2014/main" id="{1DDD5CE3-9AD6-B74A-AF83-927BE72016C1}"/>
                  </a:ext>
                </a:extLst>
              </p14:cNvPr>
              <p14:cNvContentPartPr/>
              <p14:nvPr/>
            </p14:nvContentPartPr>
            <p14:xfrm>
              <a:off x="6851795" y="3639423"/>
              <a:ext cx="817920" cy="230400"/>
            </p14:xfrm>
          </p:contentPart>
        </mc:Choice>
        <mc:Fallback>
          <p:pic>
            <p:nvPicPr>
              <p:cNvPr id="300" name="Ink 300">
                <a:extLst>
                  <a:ext uri="{FF2B5EF4-FFF2-40B4-BE49-F238E27FC236}">
                    <a16:creationId xmlns:a16="http://schemas.microsoft.com/office/drawing/2014/main" id="{1DDD5CE3-9AD6-B74A-AF83-927BE72016C1}"/>
                  </a:ext>
                </a:extLst>
              </p:cNvPr>
              <p:cNvPicPr/>
              <p:nvPr/>
            </p:nvPicPr>
            <p:blipFill>
              <a:blip r:embed="rId99"/>
              <a:stretch>
                <a:fillRect/>
              </a:stretch>
            </p:blipFill>
            <p:spPr>
              <a:xfrm>
                <a:off x="6836315" y="3623919"/>
                <a:ext cx="848520" cy="261048"/>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08" name="Ink 309">
                <a:extLst>
                  <a:ext uri="{FF2B5EF4-FFF2-40B4-BE49-F238E27FC236}">
                    <a16:creationId xmlns:a16="http://schemas.microsoft.com/office/drawing/2014/main" id="{63C35FEC-3919-794A-BAFA-C97DEE617C78}"/>
                  </a:ext>
                </a:extLst>
              </p14:cNvPr>
              <p14:cNvContentPartPr/>
              <p14:nvPr/>
            </p14:nvContentPartPr>
            <p14:xfrm>
              <a:off x="9259835" y="3573903"/>
              <a:ext cx="226800" cy="182520"/>
            </p14:xfrm>
          </p:contentPart>
        </mc:Choice>
        <mc:Fallback>
          <p:pic>
            <p:nvPicPr>
              <p:cNvPr id="308" name="Ink 309">
                <a:extLst>
                  <a:ext uri="{FF2B5EF4-FFF2-40B4-BE49-F238E27FC236}">
                    <a16:creationId xmlns:a16="http://schemas.microsoft.com/office/drawing/2014/main" id="{63C35FEC-3919-794A-BAFA-C97DEE617C78}"/>
                  </a:ext>
                </a:extLst>
              </p:cNvPr>
              <p:cNvPicPr/>
              <p:nvPr/>
            </p:nvPicPr>
            <p:blipFill>
              <a:blip r:embed="rId101"/>
              <a:stretch>
                <a:fillRect/>
              </a:stretch>
            </p:blipFill>
            <p:spPr>
              <a:xfrm>
                <a:off x="9244355" y="3558423"/>
                <a:ext cx="25740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09" name="Ink 310">
                <a:extLst>
                  <a:ext uri="{FF2B5EF4-FFF2-40B4-BE49-F238E27FC236}">
                    <a16:creationId xmlns:a16="http://schemas.microsoft.com/office/drawing/2014/main" id="{9088D6B7-8423-4344-B372-CA1112B2D51F}"/>
                  </a:ext>
                </a:extLst>
              </p14:cNvPr>
              <p14:cNvContentPartPr/>
              <p14:nvPr/>
            </p14:nvContentPartPr>
            <p14:xfrm>
              <a:off x="8052755" y="3605223"/>
              <a:ext cx="924480" cy="176400"/>
            </p14:xfrm>
          </p:contentPart>
        </mc:Choice>
        <mc:Fallback>
          <p:pic>
            <p:nvPicPr>
              <p:cNvPr id="309" name="Ink 310">
                <a:extLst>
                  <a:ext uri="{FF2B5EF4-FFF2-40B4-BE49-F238E27FC236}">
                    <a16:creationId xmlns:a16="http://schemas.microsoft.com/office/drawing/2014/main" id="{9088D6B7-8423-4344-B372-CA1112B2D51F}"/>
                  </a:ext>
                </a:extLst>
              </p:cNvPr>
              <p:cNvPicPr/>
              <p:nvPr/>
            </p:nvPicPr>
            <p:blipFill>
              <a:blip r:embed="rId103"/>
              <a:stretch>
                <a:fillRect/>
              </a:stretch>
            </p:blipFill>
            <p:spPr>
              <a:xfrm>
                <a:off x="8037275" y="3589743"/>
                <a:ext cx="95508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32" name="Ink 332">
                <a:extLst>
                  <a:ext uri="{FF2B5EF4-FFF2-40B4-BE49-F238E27FC236}">
                    <a16:creationId xmlns:a16="http://schemas.microsoft.com/office/drawing/2014/main" id="{8C17CF16-8B84-DA48-AEAA-A2D6F543E66D}"/>
                  </a:ext>
                </a:extLst>
              </p14:cNvPr>
              <p14:cNvContentPartPr/>
              <p14:nvPr/>
            </p14:nvContentPartPr>
            <p14:xfrm>
              <a:off x="9592835" y="3466983"/>
              <a:ext cx="252000" cy="270720"/>
            </p14:xfrm>
          </p:contentPart>
        </mc:Choice>
        <mc:Fallback>
          <p:pic>
            <p:nvPicPr>
              <p:cNvPr id="332" name="Ink 332">
                <a:extLst>
                  <a:ext uri="{FF2B5EF4-FFF2-40B4-BE49-F238E27FC236}">
                    <a16:creationId xmlns:a16="http://schemas.microsoft.com/office/drawing/2014/main" id="{8C17CF16-8B84-DA48-AEAA-A2D6F543E66D}"/>
                  </a:ext>
                </a:extLst>
              </p:cNvPr>
              <p:cNvPicPr/>
              <p:nvPr/>
            </p:nvPicPr>
            <p:blipFill>
              <a:blip r:embed="rId105"/>
              <a:stretch>
                <a:fillRect/>
              </a:stretch>
            </p:blipFill>
            <p:spPr>
              <a:xfrm>
                <a:off x="9577333" y="3451503"/>
                <a:ext cx="282644"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41" name="Ink 341">
                <a:extLst>
                  <a:ext uri="{FF2B5EF4-FFF2-40B4-BE49-F238E27FC236}">
                    <a16:creationId xmlns:a16="http://schemas.microsoft.com/office/drawing/2014/main" id="{701F0697-B1E2-BD4C-BB98-DA9FD403F506}"/>
                  </a:ext>
                </a:extLst>
              </p14:cNvPr>
              <p14:cNvContentPartPr/>
              <p14:nvPr/>
            </p14:nvContentPartPr>
            <p14:xfrm>
              <a:off x="2595515" y="4278063"/>
              <a:ext cx="1182240" cy="289440"/>
            </p14:xfrm>
          </p:contentPart>
        </mc:Choice>
        <mc:Fallback>
          <p:pic>
            <p:nvPicPr>
              <p:cNvPr id="341" name="Ink 341">
                <a:extLst>
                  <a:ext uri="{FF2B5EF4-FFF2-40B4-BE49-F238E27FC236}">
                    <a16:creationId xmlns:a16="http://schemas.microsoft.com/office/drawing/2014/main" id="{701F0697-B1E2-BD4C-BB98-DA9FD403F506}"/>
                  </a:ext>
                </a:extLst>
              </p:cNvPr>
              <p:cNvPicPr/>
              <p:nvPr/>
            </p:nvPicPr>
            <p:blipFill>
              <a:blip r:embed="rId107"/>
              <a:stretch>
                <a:fillRect/>
              </a:stretch>
            </p:blipFill>
            <p:spPr>
              <a:xfrm>
                <a:off x="2580035" y="4262583"/>
                <a:ext cx="121284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47" name="Ink 346">
                <a:extLst>
                  <a:ext uri="{FF2B5EF4-FFF2-40B4-BE49-F238E27FC236}">
                    <a16:creationId xmlns:a16="http://schemas.microsoft.com/office/drawing/2014/main" id="{5930BBE8-7E27-A849-9EB6-5E7F37B7935F}"/>
                  </a:ext>
                </a:extLst>
              </p14:cNvPr>
              <p14:cNvContentPartPr/>
              <p14:nvPr/>
            </p14:nvContentPartPr>
            <p14:xfrm>
              <a:off x="5594315" y="4334583"/>
              <a:ext cx="214200" cy="82080"/>
            </p14:xfrm>
          </p:contentPart>
        </mc:Choice>
        <mc:Fallback>
          <p:pic>
            <p:nvPicPr>
              <p:cNvPr id="347" name="Ink 346">
                <a:extLst>
                  <a:ext uri="{FF2B5EF4-FFF2-40B4-BE49-F238E27FC236}">
                    <a16:creationId xmlns:a16="http://schemas.microsoft.com/office/drawing/2014/main" id="{5930BBE8-7E27-A849-9EB6-5E7F37B7935F}"/>
                  </a:ext>
                </a:extLst>
              </p:cNvPr>
              <p:cNvPicPr/>
              <p:nvPr/>
            </p:nvPicPr>
            <p:blipFill>
              <a:blip r:embed="rId109"/>
              <a:stretch>
                <a:fillRect/>
              </a:stretch>
            </p:blipFill>
            <p:spPr>
              <a:xfrm>
                <a:off x="5578809" y="4319103"/>
                <a:ext cx="244852"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48" name="Ink 347">
                <a:extLst>
                  <a:ext uri="{FF2B5EF4-FFF2-40B4-BE49-F238E27FC236}">
                    <a16:creationId xmlns:a16="http://schemas.microsoft.com/office/drawing/2014/main" id="{78D3C97D-01AE-A245-A002-6B5F248FFFF2}"/>
                  </a:ext>
                </a:extLst>
              </p14:cNvPr>
              <p14:cNvContentPartPr/>
              <p14:nvPr/>
            </p14:nvContentPartPr>
            <p14:xfrm>
              <a:off x="5638955" y="4246743"/>
              <a:ext cx="24840" cy="25560"/>
            </p14:xfrm>
          </p:contentPart>
        </mc:Choice>
        <mc:Fallback>
          <p:pic>
            <p:nvPicPr>
              <p:cNvPr id="348" name="Ink 347">
                <a:extLst>
                  <a:ext uri="{FF2B5EF4-FFF2-40B4-BE49-F238E27FC236}">
                    <a16:creationId xmlns:a16="http://schemas.microsoft.com/office/drawing/2014/main" id="{78D3C97D-01AE-A245-A002-6B5F248FFFF2}"/>
                  </a:ext>
                </a:extLst>
              </p:cNvPr>
              <p:cNvPicPr/>
              <p:nvPr/>
            </p:nvPicPr>
            <p:blipFill>
              <a:blip r:embed="rId111"/>
              <a:stretch>
                <a:fillRect/>
              </a:stretch>
            </p:blipFill>
            <p:spPr>
              <a:xfrm>
                <a:off x="5623475" y="4231263"/>
                <a:ext cx="5544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49" name="Ink 349">
                <a:extLst>
                  <a:ext uri="{FF2B5EF4-FFF2-40B4-BE49-F238E27FC236}">
                    <a16:creationId xmlns:a16="http://schemas.microsoft.com/office/drawing/2014/main" id="{CFF22B35-412E-8044-9A44-0DD1D5B18168}"/>
                  </a:ext>
                </a:extLst>
              </p14:cNvPr>
              <p14:cNvContentPartPr/>
              <p14:nvPr/>
            </p14:nvContentPartPr>
            <p14:xfrm>
              <a:off x="3884315" y="4315863"/>
              <a:ext cx="1154160" cy="131760"/>
            </p14:xfrm>
          </p:contentPart>
        </mc:Choice>
        <mc:Fallback>
          <p:pic>
            <p:nvPicPr>
              <p:cNvPr id="349" name="Ink 349">
                <a:extLst>
                  <a:ext uri="{FF2B5EF4-FFF2-40B4-BE49-F238E27FC236}">
                    <a16:creationId xmlns:a16="http://schemas.microsoft.com/office/drawing/2014/main" id="{CFF22B35-412E-8044-9A44-0DD1D5B18168}"/>
                  </a:ext>
                </a:extLst>
              </p:cNvPr>
              <p:cNvPicPr/>
              <p:nvPr/>
            </p:nvPicPr>
            <p:blipFill>
              <a:blip r:embed="rId113"/>
              <a:stretch>
                <a:fillRect/>
              </a:stretch>
            </p:blipFill>
            <p:spPr>
              <a:xfrm>
                <a:off x="3868840" y="4300383"/>
                <a:ext cx="118475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51" name="Ink 350">
                <a:extLst>
                  <a:ext uri="{FF2B5EF4-FFF2-40B4-BE49-F238E27FC236}">
                    <a16:creationId xmlns:a16="http://schemas.microsoft.com/office/drawing/2014/main" id="{A5CF83B2-05BE-634E-93A7-1A223CF1EDF0}"/>
                  </a:ext>
                </a:extLst>
              </p14:cNvPr>
              <p14:cNvContentPartPr/>
              <p14:nvPr/>
            </p14:nvContentPartPr>
            <p14:xfrm>
              <a:off x="6424115" y="4252863"/>
              <a:ext cx="107280" cy="126000"/>
            </p14:xfrm>
          </p:contentPart>
        </mc:Choice>
        <mc:Fallback>
          <p:pic>
            <p:nvPicPr>
              <p:cNvPr id="351" name="Ink 350">
                <a:extLst>
                  <a:ext uri="{FF2B5EF4-FFF2-40B4-BE49-F238E27FC236}">
                    <a16:creationId xmlns:a16="http://schemas.microsoft.com/office/drawing/2014/main" id="{A5CF83B2-05BE-634E-93A7-1A223CF1EDF0}"/>
                  </a:ext>
                </a:extLst>
              </p:cNvPr>
              <p:cNvPicPr/>
              <p:nvPr/>
            </p:nvPicPr>
            <p:blipFill>
              <a:blip r:embed="rId115"/>
              <a:stretch>
                <a:fillRect/>
              </a:stretch>
            </p:blipFill>
            <p:spPr>
              <a:xfrm>
                <a:off x="6408635" y="4237383"/>
                <a:ext cx="1378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352" name="Ink 351">
                <a:extLst>
                  <a:ext uri="{FF2B5EF4-FFF2-40B4-BE49-F238E27FC236}">
                    <a16:creationId xmlns:a16="http://schemas.microsoft.com/office/drawing/2014/main" id="{8DFD3723-0DD0-0249-AFB0-E0C924D9A3C4}"/>
                  </a:ext>
                </a:extLst>
              </p14:cNvPr>
              <p14:cNvContentPartPr/>
              <p14:nvPr/>
            </p14:nvContentPartPr>
            <p14:xfrm>
              <a:off x="6399635" y="4296783"/>
              <a:ext cx="118440" cy="69480"/>
            </p14:xfrm>
          </p:contentPart>
        </mc:Choice>
        <mc:Fallback>
          <p:pic>
            <p:nvPicPr>
              <p:cNvPr id="352" name="Ink 351">
                <a:extLst>
                  <a:ext uri="{FF2B5EF4-FFF2-40B4-BE49-F238E27FC236}">
                    <a16:creationId xmlns:a16="http://schemas.microsoft.com/office/drawing/2014/main" id="{8DFD3723-0DD0-0249-AFB0-E0C924D9A3C4}"/>
                  </a:ext>
                </a:extLst>
              </p:cNvPr>
              <p:cNvPicPr/>
              <p:nvPr/>
            </p:nvPicPr>
            <p:blipFill>
              <a:blip r:embed="rId117"/>
              <a:stretch>
                <a:fillRect/>
              </a:stretch>
            </p:blipFill>
            <p:spPr>
              <a:xfrm>
                <a:off x="6384155" y="4281303"/>
                <a:ext cx="14904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353" name="Ink 352">
                <a:extLst>
                  <a:ext uri="{FF2B5EF4-FFF2-40B4-BE49-F238E27FC236}">
                    <a16:creationId xmlns:a16="http://schemas.microsoft.com/office/drawing/2014/main" id="{99D51AC9-8FE1-E540-A1E8-CA7101A98BB7}"/>
                  </a:ext>
                </a:extLst>
              </p14:cNvPr>
              <p14:cNvContentPartPr/>
              <p14:nvPr/>
            </p14:nvContentPartPr>
            <p14:xfrm>
              <a:off x="6637955" y="4253583"/>
              <a:ext cx="295920" cy="182160"/>
            </p14:xfrm>
          </p:contentPart>
        </mc:Choice>
        <mc:Fallback>
          <p:pic>
            <p:nvPicPr>
              <p:cNvPr id="353" name="Ink 352">
                <a:extLst>
                  <a:ext uri="{FF2B5EF4-FFF2-40B4-BE49-F238E27FC236}">
                    <a16:creationId xmlns:a16="http://schemas.microsoft.com/office/drawing/2014/main" id="{99D51AC9-8FE1-E540-A1E8-CA7101A98BB7}"/>
                  </a:ext>
                </a:extLst>
              </p:cNvPr>
              <p:cNvPicPr/>
              <p:nvPr/>
            </p:nvPicPr>
            <p:blipFill>
              <a:blip r:embed="rId119"/>
              <a:stretch>
                <a:fillRect/>
              </a:stretch>
            </p:blipFill>
            <p:spPr>
              <a:xfrm>
                <a:off x="6622475" y="4238072"/>
                <a:ext cx="326520" cy="212821"/>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354" name="Ink 353">
                <a:extLst>
                  <a:ext uri="{FF2B5EF4-FFF2-40B4-BE49-F238E27FC236}">
                    <a16:creationId xmlns:a16="http://schemas.microsoft.com/office/drawing/2014/main" id="{286545EA-746B-E44D-B4BC-238325D7B46D}"/>
                  </a:ext>
                </a:extLst>
              </p14:cNvPr>
              <p14:cNvContentPartPr/>
              <p14:nvPr/>
            </p14:nvContentPartPr>
            <p14:xfrm>
              <a:off x="6895715" y="4246743"/>
              <a:ext cx="126000" cy="75960"/>
            </p14:xfrm>
          </p:contentPart>
        </mc:Choice>
        <mc:Fallback>
          <p:pic>
            <p:nvPicPr>
              <p:cNvPr id="354" name="Ink 353">
                <a:extLst>
                  <a:ext uri="{FF2B5EF4-FFF2-40B4-BE49-F238E27FC236}">
                    <a16:creationId xmlns:a16="http://schemas.microsoft.com/office/drawing/2014/main" id="{286545EA-746B-E44D-B4BC-238325D7B46D}"/>
                  </a:ext>
                </a:extLst>
              </p:cNvPr>
              <p:cNvPicPr/>
              <p:nvPr/>
            </p:nvPicPr>
            <p:blipFill>
              <a:blip r:embed="rId121"/>
              <a:stretch>
                <a:fillRect/>
              </a:stretch>
            </p:blipFill>
            <p:spPr>
              <a:xfrm>
                <a:off x="6880235" y="4231263"/>
                <a:ext cx="1566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355" name="Ink 354">
                <a:extLst>
                  <a:ext uri="{FF2B5EF4-FFF2-40B4-BE49-F238E27FC236}">
                    <a16:creationId xmlns:a16="http://schemas.microsoft.com/office/drawing/2014/main" id="{B15C287D-470B-FC48-A5DE-BF266610F7AC}"/>
                  </a:ext>
                </a:extLst>
              </p14:cNvPr>
              <p14:cNvContentPartPr/>
              <p14:nvPr/>
            </p14:nvContentPartPr>
            <p14:xfrm>
              <a:off x="7115675" y="4227663"/>
              <a:ext cx="490680" cy="100800"/>
            </p14:xfrm>
          </p:contentPart>
        </mc:Choice>
        <mc:Fallback>
          <p:pic>
            <p:nvPicPr>
              <p:cNvPr id="355" name="Ink 354">
                <a:extLst>
                  <a:ext uri="{FF2B5EF4-FFF2-40B4-BE49-F238E27FC236}">
                    <a16:creationId xmlns:a16="http://schemas.microsoft.com/office/drawing/2014/main" id="{B15C287D-470B-FC48-A5DE-BF266610F7AC}"/>
                  </a:ext>
                </a:extLst>
              </p:cNvPr>
              <p:cNvPicPr/>
              <p:nvPr/>
            </p:nvPicPr>
            <p:blipFill>
              <a:blip r:embed="rId123"/>
              <a:stretch>
                <a:fillRect/>
              </a:stretch>
            </p:blipFill>
            <p:spPr>
              <a:xfrm>
                <a:off x="7100195" y="4212183"/>
                <a:ext cx="52128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356" name="Ink 355">
                <a:extLst>
                  <a:ext uri="{FF2B5EF4-FFF2-40B4-BE49-F238E27FC236}">
                    <a16:creationId xmlns:a16="http://schemas.microsoft.com/office/drawing/2014/main" id="{9BA091DD-F6B4-6747-982E-D33B2BF3CFEA}"/>
                  </a:ext>
                </a:extLst>
              </p14:cNvPr>
              <p14:cNvContentPartPr/>
              <p14:nvPr/>
            </p14:nvContentPartPr>
            <p14:xfrm>
              <a:off x="7555955" y="4192743"/>
              <a:ext cx="12960" cy="22680"/>
            </p14:xfrm>
          </p:contentPart>
        </mc:Choice>
        <mc:Fallback>
          <p:pic>
            <p:nvPicPr>
              <p:cNvPr id="356" name="Ink 355">
                <a:extLst>
                  <a:ext uri="{FF2B5EF4-FFF2-40B4-BE49-F238E27FC236}">
                    <a16:creationId xmlns:a16="http://schemas.microsoft.com/office/drawing/2014/main" id="{9BA091DD-F6B4-6747-982E-D33B2BF3CFEA}"/>
                  </a:ext>
                </a:extLst>
              </p:cNvPr>
              <p:cNvPicPr/>
              <p:nvPr/>
            </p:nvPicPr>
            <p:blipFill>
              <a:blip r:embed="rId125"/>
              <a:stretch>
                <a:fillRect/>
              </a:stretch>
            </p:blipFill>
            <p:spPr>
              <a:xfrm>
                <a:off x="7540475" y="4177263"/>
                <a:ext cx="4356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357" name="Ink 356">
                <a:extLst>
                  <a:ext uri="{FF2B5EF4-FFF2-40B4-BE49-F238E27FC236}">
                    <a16:creationId xmlns:a16="http://schemas.microsoft.com/office/drawing/2014/main" id="{3210CAB5-E650-B146-849D-CC5821D622D3}"/>
                  </a:ext>
                </a:extLst>
              </p14:cNvPr>
              <p14:cNvContentPartPr/>
              <p14:nvPr/>
            </p14:nvContentPartPr>
            <p14:xfrm>
              <a:off x="7706795" y="4165023"/>
              <a:ext cx="308520" cy="151200"/>
            </p14:xfrm>
          </p:contentPart>
        </mc:Choice>
        <mc:Fallback>
          <p:pic>
            <p:nvPicPr>
              <p:cNvPr id="357" name="Ink 356">
                <a:extLst>
                  <a:ext uri="{FF2B5EF4-FFF2-40B4-BE49-F238E27FC236}">
                    <a16:creationId xmlns:a16="http://schemas.microsoft.com/office/drawing/2014/main" id="{3210CAB5-E650-B146-849D-CC5821D622D3}"/>
                  </a:ext>
                </a:extLst>
              </p:cNvPr>
              <p:cNvPicPr/>
              <p:nvPr/>
            </p:nvPicPr>
            <p:blipFill>
              <a:blip r:embed="rId127"/>
              <a:stretch>
                <a:fillRect/>
              </a:stretch>
            </p:blipFill>
            <p:spPr>
              <a:xfrm>
                <a:off x="7691297" y="4149543"/>
                <a:ext cx="339156"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358" name="Ink 357">
                <a:extLst>
                  <a:ext uri="{FF2B5EF4-FFF2-40B4-BE49-F238E27FC236}">
                    <a16:creationId xmlns:a16="http://schemas.microsoft.com/office/drawing/2014/main" id="{391CC4DC-9AFF-8549-A88F-78E1CBDCF589}"/>
                  </a:ext>
                </a:extLst>
              </p14:cNvPr>
              <p14:cNvContentPartPr/>
              <p14:nvPr/>
            </p14:nvContentPartPr>
            <p14:xfrm>
              <a:off x="8392235" y="4120743"/>
              <a:ext cx="31680" cy="157680"/>
            </p14:xfrm>
          </p:contentPart>
        </mc:Choice>
        <mc:Fallback>
          <p:pic>
            <p:nvPicPr>
              <p:cNvPr id="358" name="Ink 357">
                <a:extLst>
                  <a:ext uri="{FF2B5EF4-FFF2-40B4-BE49-F238E27FC236}">
                    <a16:creationId xmlns:a16="http://schemas.microsoft.com/office/drawing/2014/main" id="{391CC4DC-9AFF-8549-A88F-78E1CBDCF589}"/>
                  </a:ext>
                </a:extLst>
              </p:cNvPr>
              <p:cNvPicPr/>
              <p:nvPr/>
            </p:nvPicPr>
            <p:blipFill>
              <a:blip r:embed="rId129"/>
              <a:stretch>
                <a:fillRect/>
              </a:stretch>
            </p:blipFill>
            <p:spPr>
              <a:xfrm>
                <a:off x="8376929" y="4105263"/>
                <a:ext cx="61936"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359" name="Ink 358">
                <a:extLst>
                  <a:ext uri="{FF2B5EF4-FFF2-40B4-BE49-F238E27FC236}">
                    <a16:creationId xmlns:a16="http://schemas.microsoft.com/office/drawing/2014/main" id="{BCE66338-74EC-B045-A580-B94F71545C14}"/>
                  </a:ext>
                </a:extLst>
              </p14:cNvPr>
              <p14:cNvContentPartPr/>
              <p14:nvPr/>
            </p14:nvContentPartPr>
            <p14:xfrm>
              <a:off x="8278835" y="4171143"/>
              <a:ext cx="358560" cy="88200"/>
            </p14:xfrm>
          </p:contentPart>
        </mc:Choice>
        <mc:Fallback>
          <p:pic>
            <p:nvPicPr>
              <p:cNvPr id="359" name="Ink 358">
                <a:extLst>
                  <a:ext uri="{FF2B5EF4-FFF2-40B4-BE49-F238E27FC236}">
                    <a16:creationId xmlns:a16="http://schemas.microsoft.com/office/drawing/2014/main" id="{BCE66338-74EC-B045-A580-B94F71545C14}"/>
                  </a:ext>
                </a:extLst>
              </p:cNvPr>
              <p:cNvPicPr/>
              <p:nvPr/>
            </p:nvPicPr>
            <p:blipFill>
              <a:blip r:embed="rId131"/>
              <a:stretch>
                <a:fillRect/>
              </a:stretch>
            </p:blipFill>
            <p:spPr>
              <a:xfrm>
                <a:off x="8263355" y="4155663"/>
                <a:ext cx="3891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360" name="Ink 359">
                <a:extLst>
                  <a:ext uri="{FF2B5EF4-FFF2-40B4-BE49-F238E27FC236}">
                    <a16:creationId xmlns:a16="http://schemas.microsoft.com/office/drawing/2014/main" id="{45E5C438-FDD7-F94E-8E86-753CAB1C418C}"/>
                  </a:ext>
                </a:extLst>
              </p14:cNvPr>
              <p14:cNvContentPartPr/>
              <p14:nvPr/>
            </p14:nvContentPartPr>
            <p14:xfrm>
              <a:off x="9027275" y="4108503"/>
              <a:ext cx="25560" cy="107280"/>
            </p14:xfrm>
          </p:contentPart>
        </mc:Choice>
        <mc:Fallback>
          <p:pic>
            <p:nvPicPr>
              <p:cNvPr id="360" name="Ink 359">
                <a:extLst>
                  <a:ext uri="{FF2B5EF4-FFF2-40B4-BE49-F238E27FC236}">
                    <a16:creationId xmlns:a16="http://schemas.microsoft.com/office/drawing/2014/main" id="{45E5C438-FDD7-F94E-8E86-753CAB1C418C}"/>
                  </a:ext>
                </a:extLst>
              </p:cNvPr>
              <p:cNvPicPr/>
              <p:nvPr/>
            </p:nvPicPr>
            <p:blipFill>
              <a:blip r:embed="rId133"/>
              <a:stretch>
                <a:fillRect/>
              </a:stretch>
            </p:blipFill>
            <p:spPr>
              <a:xfrm>
                <a:off x="9011795" y="4093023"/>
                <a:ext cx="561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361" name="Ink 360">
                <a:extLst>
                  <a:ext uri="{FF2B5EF4-FFF2-40B4-BE49-F238E27FC236}">
                    <a16:creationId xmlns:a16="http://schemas.microsoft.com/office/drawing/2014/main" id="{FE001087-932D-DB47-865C-F8280110D728}"/>
                  </a:ext>
                </a:extLst>
              </p14:cNvPr>
              <p14:cNvContentPartPr/>
              <p14:nvPr/>
            </p14:nvContentPartPr>
            <p14:xfrm>
              <a:off x="8920355" y="4127223"/>
              <a:ext cx="421560" cy="113400"/>
            </p14:xfrm>
          </p:contentPart>
        </mc:Choice>
        <mc:Fallback>
          <p:pic>
            <p:nvPicPr>
              <p:cNvPr id="361" name="Ink 360">
                <a:extLst>
                  <a:ext uri="{FF2B5EF4-FFF2-40B4-BE49-F238E27FC236}">
                    <a16:creationId xmlns:a16="http://schemas.microsoft.com/office/drawing/2014/main" id="{FE001087-932D-DB47-865C-F8280110D728}"/>
                  </a:ext>
                </a:extLst>
              </p:cNvPr>
              <p:cNvPicPr/>
              <p:nvPr/>
            </p:nvPicPr>
            <p:blipFill>
              <a:blip r:embed="rId135"/>
              <a:stretch>
                <a:fillRect/>
              </a:stretch>
            </p:blipFill>
            <p:spPr>
              <a:xfrm>
                <a:off x="8904875" y="4111792"/>
                <a:ext cx="452160" cy="143903"/>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362" name="Ink 361">
                <a:extLst>
                  <a:ext uri="{FF2B5EF4-FFF2-40B4-BE49-F238E27FC236}">
                    <a16:creationId xmlns:a16="http://schemas.microsoft.com/office/drawing/2014/main" id="{FE4963A4-303C-8A4F-A9B8-7D71E9D19EEA}"/>
                  </a:ext>
                </a:extLst>
              </p14:cNvPr>
              <p14:cNvContentPartPr/>
              <p14:nvPr/>
            </p14:nvContentPartPr>
            <p14:xfrm>
              <a:off x="9423275" y="4064223"/>
              <a:ext cx="295920" cy="170280"/>
            </p14:xfrm>
          </p:contentPart>
        </mc:Choice>
        <mc:Fallback>
          <p:pic>
            <p:nvPicPr>
              <p:cNvPr id="362" name="Ink 361">
                <a:extLst>
                  <a:ext uri="{FF2B5EF4-FFF2-40B4-BE49-F238E27FC236}">
                    <a16:creationId xmlns:a16="http://schemas.microsoft.com/office/drawing/2014/main" id="{FE4963A4-303C-8A4F-A9B8-7D71E9D19EEA}"/>
                  </a:ext>
                </a:extLst>
              </p:cNvPr>
              <p:cNvPicPr/>
              <p:nvPr/>
            </p:nvPicPr>
            <p:blipFill>
              <a:blip r:embed="rId137"/>
              <a:stretch>
                <a:fillRect/>
              </a:stretch>
            </p:blipFill>
            <p:spPr>
              <a:xfrm>
                <a:off x="9407795" y="4048710"/>
                <a:ext cx="326520" cy="200945"/>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363" name="Ink 362">
                <a:extLst>
                  <a:ext uri="{FF2B5EF4-FFF2-40B4-BE49-F238E27FC236}">
                    <a16:creationId xmlns:a16="http://schemas.microsoft.com/office/drawing/2014/main" id="{CADAE718-93DA-D04A-B111-24E23F57225A}"/>
                  </a:ext>
                </a:extLst>
              </p14:cNvPr>
              <p14:cNvContentPartPr/>
              <p14:nvPr/>
            </p14:nvContentPartPr>
            <p14:xfrm>
              <a:off x="9643235" y="4114623"/>
              <a:ext cx="207720" cy="12960"/>
            </p14:xfrm>
          </p:contentPart>
        </mc:Choice>
        <mc:Fallback>
          <p:pic>
            <p:nvPicPr>
              <p:cNvPr id="363" name="Ink 362">
                <a:extLst>
                  <a:ext uri="{FF2B5EF4-FFF2-40B4-BE49-F238E27FC236}">
                    <a16:creationId xmlns:a16="http://schemas.microsoft.com/office/drawing/2014/main" id="{CADAE718-93DA-D04A-B111-24E23F57225A}"/>
                  </a:ext>
                </a:extLst>
              </p:cNvPr>
              <p:cNvPicPr/>
              <p:nvPr/>
            </p:nvPicPr>
            <p:blipFill>
              <a:blip r:embed="rId139"/>
              <a:stretch>
                <a:fillRect/>
              </a:stretch>
            </p:blipFill>
            <p:spPr>
              <a:xfrm>
                <a:off x="9627755" y="4099143"/>
                <a:ext cx="2383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64" name="Ink 363">
                <a:extLst>
                  <a:ext uri="{FF2B5EF4-FFF2-40B4-BE49-F238E27FC236}">
                    <a16:creationId xmlns:a16="http://schemas.microsoft.com/office/drawing/2014/main" id="{34CD40CD-5113-6C48-82CB-3232637899C4}"/>
                  </a:ext>
                </a:extLst>
              </p14:cNvPr>
              <p14:cNvContentPartPr/>
              <p14:nvPr/>
            </p14:nvContentPartPr>
            <p14:xfrm>
              <a:off x="2784155" y="4925703"/>
              <a:ext cx="44280" cy="360"/>
            </p14:xfrm>
          </p:contentPart>
        </mc:Choice>
        <mc:Fallback>
          <p:pic>
            <p:nvPicPr>
              <p:cNvPr id="364" name="Ink 363">
                <a:extLst>
                  <a:ext uri="{FF2B5EF4-FFF2-40B4-BE49-F238E27FC236}">
                    <a16:creationId xmlns:a16="http://schemas.microsoft.com/office/drawing/2014/main" id="{34CD40CD-5113-6C48-82CB-3232637899C4}"/>
                  </a:ext>
                </a:extLst>
              </p:cNvPr>
              <p:cNvPicPr/>
              <p:nvPr/>
            </p:nvPicPr>
            <p:blipFill>
              <a:blip r:embed="rId141"/>
              <a:stretch>
                <a:fillRect/>
              </a:stretch>
            </p:blipFill>
            <p:spPr>
              <a:xfrm>
                <a:off x="2768675" y="4910223"/>
                <a:ext cx="748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65" name="Ink 364">
                <a:extLst>
                  <a:ext uri="{FF2B5EF4-FFF2-40B4-BE49-F238E27FC236}">
                    <a16:creationId xmlns:a16="http://schemas.microsoft.com/office/drawing/2014/main" id="{1D255964-0867-D543-88CD-E47E5C39E03B}"/>
                  </a:ext>
                </a:extLst>
              </p14:cNvPr>
              <p14:cNvContentPartPr/>
              <p14:nvPr/>
            </p14:nvContentPartPr>
            <p14:xfrm>
              <a:off x="2683355" y="4913103"/>
              <a:ext cx="333720" cy="308520"/>
            </p14:xfrm>
          </p:contentPart>
        </mc:Choice>
        <mc:Fallback>
          <p:pic>
            <p:nvPicPr>
              <p:cNvPr id="365" name="Ink 364">
                <a:extLst>
                  <a:ext uri="{FF2B5EF4-FFF2-40B4-BE49-F238E27FC236}">
                    <a16:creationId xmlns:a16="http://schemas.microsoft.com/office/drawing/2014/main" id="{1D255964-0867-D543-88CD-E47E5C39E03B}"/>
                  </a:ext>
                </a:extLst>
              </p:cNvPr>
              <p:cNvPicPr/>
              <p:nvPr/>
            </p:nvPicPr>
            <p:blipFill>
              <a:blip r:embed="rId143"/>
              <a:stretch>
                <a:fillRect/>
              </a:stretch>
            </p:blipFill>
            <p:spPr>
              <a:xfrm>
                <a:off x="2667858" y="4897623"/>
                <a:ext cx="364353"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366" name="Ink 365">
                <a:extLst>
                  <a:ext uri="{FF2B5EF4-FFF2-40B4-BE49-F238E27FC236}">
                    <a16:creationId xmlns:a16="http://schemas.microsoft.com/office/drawing/2014/main" id="{201B07A3-148A-A543-A0E8-FC1BA2A2B686}"/>
                  </a:ext>
                </a:extLst>
              </p14:cNvPr>
              <p14:cNvContentPartPr/>
              <p14:nvPr/>
            </p14:nvContentPartPr>
            <p14:xfrm>
              <a:off x="3488315" y="4881783"/>
              <a:ext cx="38160" cy="138600"/>
            </p14:xfrm>
          </p:contentPart>
        </mc:Choice>
        <mc:Fallback>
          <p:pic>
            <p:nvPicPr>
              <p:cNvPr id="366" name="Ink 365">
                <a:extLst>
                  <a:ext uri="{FF2B5EF4-FFF2-40B4-BE49-F238E27FC236}">
                    <a16:creationId xmlns:a16="http://schemas.microsoft.com/office/drawing/2014/main" id="{201B07A3-148A-A543-A0E8-FC1BA2A2B686}"/>
                  </a:ext>
                </a:extLst>
              </p:cNvPr>
              <p:cNvPicPr/>
              <p:nvPr/>
            </p:nvPicPr>
            <p:blipFill>
              <a:blip r:embed="rId145"/>
              <a:stretch>
                <a:fillRect/>
              </a:stretch>
            </p:blipFill>
            <p:spPr>
              <a:xfrm>
                <a:off x="3472835" y="4866303"/>
                <a:ext cx="687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367" name="Ink 366">
                <a:extLst>
                  <a:ext uri="{FF2B5EF4-FFF2-40B4-BE49-F238E27FC236}">
                    <a16:creationId xmlns:a16="http://schemas.microsoft.com/office/drawing/2014/main" id="{1AE33B4B-696A-8F4B-9369-D10E7CD03167}"/>
                  </a:ext>
                </a:extLst>
              </p14:cNvPr>
              <p14:cNvContentPartPr/>
              <p14:nvPr/>
            </p14:nvContentPartPr>
            <p14:xfrm>
              <a:off x="3324875" y="4887903"/>
              <a:ext cx="440280" cy="100800"/>
            </p14:xfrm>
          </p:contentPart>
        </mc:Choice>
        <mc:Fallback>
          <p:pic>
            <p:nvPicPr>
              <p:cNvPr id="367" name="Ink 366">
                <a:extLst>
                  <a:ext uri="{FF2B5EF4-FFF2-40B4-BE49-F238E27FC236}">
                    <a16:creationId xmlns:a16="http://schemas.microsoft.com/office/drawing/2014/main" id="{1AE33B4B-696A-8F4B-9369-D10E7CD03167}"/>
                  </a:ext>
                </a:extLst>
              </p:cNvPr>
              <p:cNvPicPr/>
              <p:nvPr/>
            </p:nvPicPr>
            <p:blipFill>
              <a:blip r:embed="rId147"/>
              <a:stretch>
                <a:fillRect/>
              </a:stretch>
            </p:blipFill>
            <p:spPr>
              <a:xfrm>
                <a:off x="3309408" y="4872423"/>
                <a:ext cx="470855"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368" name="Ink 367">
                <a:extLst>
                  <a:ext uri="{FF2B5EF4-FFF2-40B4-BE49-F238E27FC236}">
                    <a16:creationId xmlns:a16="http://schemas.microsoft.com/office/drawing/2014/main" id="{B3F99A94-7FED-2245-B46F-F18D14130A6D}"/>
                  </a:ext>
                </a:extLst>
              </p14:cNvPr>
              <p14:cNvContentPartPr/>
              <p14:nvPr/>
            </p14:nvContentPartPr>
            <p14:xfrm>
              <a:off x="3840395" y="4906623"/>
              <a:ext cx="157680" cy="82080"/>
            </p14:xfrm>
          </p:contentPart>
        </mc:Choice>
        <mc:Fallback>
          <p:pic>
            <p:nvPicPr>
              <p:cNvPr id="368" name="Ink 367">
                <a:extLst>
                  <a:ext uri="{FF2B5EF4-FFF2-40B4-BE49-F238E27FC236}">
                    <a16:creationId xmlns:a16="http://schemas.microsoft.com/office/drawing/2014/main" id="{B3F99A94-7FED-2245-B46F-F18D14130A6D}"/>
                  </a:ext>
                </a:extLst>
              </p:cNvPr>
              <p:cNvPicPr/>
              <p:nvPr/>
            </p:nvPicPr>
            <p:blipFill>
              <a:blip r:embed="rId149"/>
              <a:stretch>
                <a:fillRect/>
              </a:stretch>
            </p:blipFill>
            <p:spPr>
              <a:xfrm>
                <a:off x="3824915" y="4891143"/>
                <a:ext cx="1882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369" name="Ink 368">
                <a:extLst>
                  <a:ext uri="{FF2B5EF4-FFF2-40B4-BE49-F238E27FC236}">
                    <a16:creationId xmlns:a16="http://schemas.microsoft.com/office/drawing/2014/main" id="{5B61EDE1-9CA8-A945-A71A-80958A5A90D3}"/>
                  </a:ext>
                </a:extLst>
              </p14:cNvPr>
              <p14:cNvContentPartPr/>
              <p14:nvPr/>
            </p14:nvContentPartPr>
            <p14:xfrm>
              <a:off x="4053875" y="4919223"/>
              <a:ext cx="333720" cy="119880"/>
            </p14:xfrm>
          </p:contentPart>
        </mc:Choice>
        <mc:Fallback>
          <p:pic>
            <p:nvPicPr>
              <p:cNvPr id="369" name="Ink 368">
                <a:extLst>
                  <a:ext uri="{FF2B5EF4-FFF2-40B4-BE49-F238E27FC236}">
                    <a16:creationId xmlns:a16="http://schemas.microsoft.com/office/drawing/2014/main" id="{5B61EDE1-9CA8-A945-A71A-80958A5A90D3}"/>
                  </a:ext>
                </a:extLst>
              </p:cNvPr>
              <p:cNvPicPr/>
              <p:nvPr/>
            </p:nvPicPr>
            <p:blipFill>
              <a:blip r:embed="rId151"/>
              <a:stretch>
                <a:fillRect/>
              </a:stretch>
            </p:blipFill>
            <p:spPr>
              <a:xfrm>
                <a:off x="4038378" y="4903743"/>
                <a:ext cx="364353"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370" name="Ink 369">
                <a:extLst>
                  <a:ext uri="{FF2B5EF4-FFF2-40B4-BE49-F238E27FC236}">
                    <a16:creationId xmlns:a16="http://schemas.microsoft.com/office/drawing/2014/main" id="{F2FB21C1-6C3C-5B4B-B4D4-93BD7CC44F7A}"/>
                  </a:ext>
                </a:extLst>
              </p14:cNvPr>
              <p14:cNvContentPartPr/>
              <p14:nvPr/>
            </p14:nvContentPartPr>
            <p14:xfrm>
              <a:off x="4663715" y="4876023"/>
              <a:ext cx="63360" cy="156960"/>
            </p14:xfrm>
          </p:contentPart>
        </mc:Choice>
        <mc:Fallback>
          <p:pic>
            <p:nvPicPr>
              <p:cNvPr id="370" name="Ink 369">
                <a:extLst>
                  <a:ext uri="{FF2B5EF4-FFF2-40B4-BE49-F238E27FC236}">
                    <a16:creationId xmlns:a16="http://schemas.microsoft.com/office/drawing/2014/main" id="{F2FB21C1-6C3C-5B4B-B4D4-93BD7CC44F7A}"/>
                  </a:ext>
                </a:extLst>
              </p:cNvPr>
              <p:cNvPicPr/>
              <p:nvPr/>
            </p:nvPicPr>
            <p:blipFill>
              <a:blip r:embed="rId153"/>
              <a:stretch>
                <a:fillRect/>
              </a:stretch>
            </p:blipFill>
            <p:spPr>
              <a:xfrm>
                <a:off x="4648235" y="4860507"/>
                <a:ext cx="93960" cy="18763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371" name="Ink 370">
                <a:extLst>
                  <a:ext uri="{FF2B5EF4-FFF2-40B4-BE49-F238E27FC236}">
                    <a16:creationId xmlns:a16="http://schemas.microsoft.com/office/drawing/2014/main" id="{34BBC3D9-1D90-9D49-8DF8-F4E4A4E0ACE1}"/>
                  </a:ext>
                </a:extLst>
              </p14:cNvPr>
              <p14:cNvContentPartPr/>
              <p14:nvPr/>
            </p14:nvContentPartPr>
            <p14:xfrm>
              <a:off x="4720595" y="4856583"/>
              <a:ext cx="163800" cy="170280"/>
            </p14:xfrm>
          </p:contentPart>
        </mc:Choice>
        <mc:Fallback>
          <p:pic>
            <p:nvPicPr>
              <p:cNvPr id="371" name="Ink 370">
                <a:extLst>
                  <a:ext uri="{FF2B5EF4-FFF2-40B4-BE49-F238E27FC236}">
                    <a16:creationId xmlns:a16="http://schemas.microsoft.com/office/drawing/2014/main" id="{34BBC3D9-1D90-9D49-8DF8-F4E4A4E0ACE1}"/>
                  </a:ext>
                </a:extLst>
              </p:cNvPr>
              <p:cNvPicPr/>
              <p:nvPr/>
            </p:nvPicPr>
            <p:blipFill>
              <a:blip r:embed="rId155"/>
              <a:stretch>
                <a:fillRect/>
              </a:stretch>
            </p:blipFill>
            <p:spPr>
              <a:xfrm>
                <a:off x="4705115" y="4841103"/>
                <a:ext cx="1944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372" name="Ink 371">
                <a:extLst>
                  <a:ext uri="{FF2B5EF4-FFF2-40B4-BE49-F238E27FC236}">
                    <a16:creationId xmlns:a16="http://schemas.microsoft.com/office/drawing/2014/main" id="{1118051C-21A3-D746-8999-CF1B169194C1}"/>
                  </a:ext>
                </a:extLst>
              </p14:cNvPr>
              <p14:cNvContentPartPr/>
              <p14:nvPr/>
            </p14:nvContentPartPr>
            <p14:xfrm>
              <a:off x="4695395" y="4963503"/>
              <a:ext cx="151200" cy="6480"/>
            </p14:xfrm>
          </p:contentPart>
        </mc:Choice>
        <mc:Fallback>
          <p:pic>
            <p:nvPicPr>
              <p:cNvPr id="372" name="Ink 371">
                <a:extLst>
                  <a:ext uri="{FF2B5EF4-FFF2-40B4-BE49-F238E27FC236}">
                    <a16:creationId xmlns:a16="http://schemas.microsoft.com/office/drawing/2014/main" id="{1118051C-21A3-D746-8999-CF1B169194C1}"/>
                  </a:ext>
                </a:extLst>
              </p:cNvPr>
              <p:cNvPicPr/>
              <p:nvPr/>
            </p:nvPicPr>
            <p:blipFill>
              <a:blip r:embed="rId157"/>
              <a:stretch>
                <a:fillRect/>
              </a:stretch>
            </p:blipFill>
            <p:spPr>
              <a:xfrm>
                <a:off x="4679915" y="4948838"/>
                <a:ext cx="181800" cy="35469"/>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373" name="Ink 372">
                <a:extLst>
                  <a:ext uri="{FF2B5EF4-FFF2-40B4-BE49-F238E27FC236}">
                    <a16:creationId xmlns:a16="http://schemas.microsoft.com/office/drawing/2014/main" id="{66508844-28E4-C04F-A342-CE3514EEAACC}"/>
                  </a:ext>
                </a:extLst>
              </p14:cNvPr>
              <p14:cNvContentPartPr/>
              <p14:nvPr/>
            </p14:nvContentPartPr>
            <p14:xfrm>
              <a:off x="5085275" y="4950903"/>
              <a:ext cx="19080" cy="6480"/>
            </p14:xfrm>
          </p:contentPart>
        </mc:Choice>
        <mc:Fallback>
          <p:pic>
            <p:nvPicPr>
              <p:cNvPr id="373" name="Ink 372">
                <a:extLst>
                  <a:ext uri="{FF2B5EF4-FFF2-40B4-BE49-F238E27FC236}">
                    <a16:creationId xmlns:a16="http://schemas.microsoft.com/office/drawing/2014/main" id="{66508844-28E4-C04F-A342-CE3514EEAACC}"/>
                  </a:ext>
                </a:extLst>
              </p:cNvPr>
              <p:cNvPicPr/>
              <p:nvPr/>
            </p:nvPicPr>
            <p:blipFill>
              <a:blip r:embed="rId159"/>
              <a:stretch>
                <a:fillRect/>
              </a:stretch>
            </p:blipFill>
            <p:spPr>
              <a:xfrm>
                <a:off x="5069795" y="4936238"/>
                <a:ext cx="49680" cy="35469"/>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374" name="Ink 373">
                <a:extLst>
                  <a:ext uri="{FF2B5EF4-FFF2-40B4-BE49-F238E27FC236}">
                    <a16:creationId xmlns:a16="http://schemas.microsoft.com/office/drawing/2014/main" id="{D46EA226-BE90-6B48-9781-E4E2B279AC84}"/>
                  </a:ext>
                </a:extLst>
              </p14:cNvPr>
              <p14:cNvContentPartPr/>
              <p14:nvPr/>
            </p14:nvContentPartPr>
            <p14:xfrm>
              <a:off x="5072675" y="5007423"/>
              <a:ext cx="25560" cy="360"/>
            </p14:xfrm>
          </p:contentPart>
        </mc:Choice>
        <mc:Fallback>
          <p:pic>
            <p:nvPicPr>
              <p:cNvPr id="374" name="Ink 373">
                <a:extLst>
                  <a:ext uri="{FF2B5EF4-FFF2-40B4-BE49-F238E27FC236}">
                    <a16:creationId xmlns:a16="http://schemas.microsoft.com/office/drawing/2014/main" id="{D46EA226-BE90-6B48-9781-E4E2B279AC84}"/>
                  </a:ext>
                </a:extLst>
              </p:cNvPr>
              <p:cNvPicPr/>
              <p:nvPr/>
            </p:nvPicPr>
            <p:blipFill>
              <a:blip r:embed="rId161"/>
              <a:stretch>
                <a:fillRect/>
              </a:stretch>
            </p:blipFill>
            <p:spPr>
              <a:xfrm>
                <a:off x="5057195" y="4991943"/>
                <a:ext cx="561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375" name="Ink 374">
                <a:extLst>
                  <a:ext uri="{FF2B5EF4-FFF2-40B4-BE49-F238E27FC236}">
                    <a16:creationId xmlns:a16="http://schemas.microsoft.com/office/drawing/2014/main" id="{27819A3C-80B4-5B44-B110-6DABC2F2895C}"/>
                  </a:ext>
                </a:extLst>
              </p14:cNvPr>
              <p14:cNvContentPartPr/>
              <p14:nvPr/>
            </p14:nvContentPartPr>
            <p14:xfrm>
              <a:off x="5355275" y="4800063"/>
              <a:ext cx="88200" cy="163800"/>
            </p14:xfrm>
          </p:contentPart>
        </mc:Choice>
        <mc:Fallback>
          <p:pic>
            <p:nvPicPr>
              <p:cNvPr id="375" name="Ink 374">
                <a:extLst>
                  <a:ext uri="{FF2B5EF4-FFF2-40B4-BE49-F238E27FC236}">
                    <a16:creationId xmlns:a16="http://schemas.microsoft.com/office/drawing/2014/main" id="{27819A3C-80B4-5B44-B110-6DABC2F2895C}"/>
                  </a:ext>
                </a:extLst>
              </p:cNvPr>
              <p:cNvPicPr/>
              <p:nvPr/>
            </p:nvPicPr>
            <p:blipFill>
              <a:blip r:embed="rId163"/>
              <a:stretch>
                <a:fillRect/>
              </a:stretch>
            </p:blipFill>
            <p:spPr>
              <a:xfrm>
                <a:off x="5339795" y="4784583"/>
                <a:ext cx="11880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376" name="Ink 375">
                <a:extLst>
                  <a:ext uri="{FF2B5EF4-FFF2-40B4-BE49-F238E27FC236}">
                    <a16:creationId xmlns:a16="http://schemas.microsoft.com/office/drawing/2014/main" id="{E8C23421-F4A4-FB41-B7E9-EB974B846E48}"/>
                  </a:ext>
                </a:extLst>
              </p14:cNvPr>
              <p14:cNvContentPartPr/>
              <p14:nvPr/>
            </p14:nvContentPartPr>
            <p14:xfrm>
              <a:off x="5386955" y="5082663"/>
              <a:ext cx="12960" cy="6480"/>
            </p14:xfrm>
          </p:contentPart>
        </mc:Choice>
        <mc:Fallback>
          <p:pic>
            <p:nvPicPr>
              <p:cNvPr id="376" name="Ink 375">
                <a:extLst>
                  <a:ext uri="{FF2B5EF4-FFF2-40B4-BE49-F238E27FC236}">
                    <a16:creationId xmlns:a16="http://schemas.microsoft.com/office/drawing/2014/main" id="{E8C23421-F4A4-FB41-B7E9-EB974B846E48}"/>
                  </a:ext>
                </a:extLst>
              </p:cNvPr>
              <p:cNvPicPr/>
              <p:nvPr/>
            </p:nvPicPr>
            <p:blipFill>
              <a:blip r:embed="rId165"/>
              <a:stretch>
                <a:fillRect/>
              </a:stretch>
            </p:blipFill>
            <p:spPr>
              <a:xfrm>
                <a:off x="5371475" y="5067183"/>
                <a:ext cx="435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392" name="Ink 391">
                <a:extLst>
                  <a:ext uri="{FF2B5EF4-FFF2-40B4-BE49-F238E27FC236}">
                    <a16:creationId xmlns:a16="http://schemas.microsoft.com/office/drawing/2014/main" id="{6EBCA060-49AE-E44B-B7D2-A6690EA6FCBE}"/>
                  </a:ext>
                </a:extLst>
              </p14:cNvPr>
              <p14:cNvContentPartPr/>
              <p14:nvPr/>
            </p14:nvContentPartPr>
            <p14:xfrm>
              <a:off x="4890155" y="1807383"/>
              <a:ext cx="1924200" cy="82080"/>
            </p14:xfrm>
          </p:contentPart>
        </mc:Choice>
        <mc:Fallback>
          <p:pic>
            <p:nvPicPr>
              <p:cNvPr id="392" name="Ink 391">
                <a:extLst>
                  <a:ext uri="{FF2B5EF4-FFF2-40B4-BE49-F238E27FC236}">
                    <a16:creationId xmlns:a16="http://schemas.microsoft.com/office/drawing/2014/main" id="{6EBCA060-49AE-E44B-B7D2-A6690EA6FCBE}"/>
                  </a:ext>
                </a:extLst>
              </p:cNvPr>
              <p:cNvPicPr/>
              <p:nvPr/>
            </p:nvPicPr>
            <p:blipFill>
              <a:blip r:embed="rId167"/>
              <a:stretch>
                <a:fillRect/>
              </a:stretch>
            </p:blipFill>
            <p:spPr>
              <a:xfrm>
                <a:off x="4874675" y="1791903"/>
                <a:ext cx="19548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394" name="Ink 394">
                <a:extLst>
                  <a:ext uri="{FF2B5EF4-FFF2-40B4-BE49-F238E27FC236}">
                    <a16:creationId xmlns:a16="http://schemas.microsoft.com/office/drawing/2014/main" id="{96DADF3E-D678-0247-A751-5730560E3E9C}"/>
                  </a:ext>
                </a:extLst>
              </p14:cNvPr>
              <p14:cNvContentPartPr/>
              <p14:nvPr/>
            </p14:nvContentPartPr>
            <p14:xfrm>
              <a:off x="3255395" y="2335503"/>
              <a:ext cx="6670440" cy="478080"/>
            </p14:xfrm>
          </p:contentPart>
        </mc:Choice>
        <mc:Fallback>
          <p:pic>
            <p:nvPicPr>
              <p:cNvPr id="394" name="Ink 394">
                <a:extLst>
                  <a:ext uri="{FF2B5EF4-FFF2-40B4-BE49-F238E27FC236}">
                    <a16:creationId xmlns:a16="http://schemas.microsoft.com/office/drawing/2014/main" id="{96DADF3E-D678-0247-A751-5730560E3E9C}"/>
                  </a:ext>
                </a:extLst>
              </p:cNvPr>
              <p:cNvPicPr/>
              <p:nvPr/>
            </p:nvPicPr>
            <p:blipFill>
              <a:blip r:embed="rId169"/>
              <a:stretch>
                <a:fillRect/>
              </a:stretch>
            </p:blipFill>
            <p:spPr>
              <a:xfrm>
                <a:off x="3239915" y="2320023"/>
                <a:ext cx="6701040" cy="5086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396" name="Ink 395">
                <a:extLst>
                  <a:ext uri="{FF2B5EF4-FFF2-40B4-BE49-F238E27FC236}">
                    <a16:creationId xmlns:a16="http://schemas.microsoft.com/office/drawing/2014/main" id="{6542E596-0B5E-B943-AA53-EFBFD3290FDF}"/>
                  </a:ext>
                </a:extLst>
              </p14:cNvPr>
              <p14:cNvContentPartPr/>
              <p14:nvPr/>
            </p14:nvContentPartPr>
            <p14:xfrm>
              <a:off x="3557435" y="2863263"/>
              <a:ext cx="5394600" cy="201600"/>
            </p14:xfrm>
          </p:contentPart>
        </mc:Choice>
        <mc:Fallback>
          <p:pic>
            <p:nvPicPr>
              <p:cNvPr id="396" name="Ink 395">
                <a:extLst>
                  <a:ext uri="{FF2B5EF4-FFF2-40B4-BE49-F238E27FC236}">
                    <a16:creationId xmlns:a16="http://schemas.microsoft.com/office/drawing/2014/main" id="{6542E596-0B5E-B943-AA53-EFBFD3290FDF}"/>
                  </a:ext>
                </a:extLst>
              </p:cNvPr>
              <p:cNvPicPr/>
              <p:nvPr/>
            </p:nvPicPr>
            <p:blipFill>
              <a:blip r:embed="rId171"/>
              <a:stretch>
                <a:fillRect/>
              </a:stretch>
            </p:blipFill>
            <p:spPr>
              <a:xfrm>
                <a:off x="3541956" y="2847783"/>
                <a:ext cx="5425198"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397" name="Ink 396">
                <a:extLst>
                  <a:ext uri="{FF2B5EF4-FFF2-40B4-BE49-F238E27FC236}">
                    <a16:creationId xmlns:a16="http://schemas.microsoft.com/office/drawing/2014/main" id="{B754E74F-D702-8C4F-84BA-15F373558BBE}"/>
                  </a:ext>
                </a:extLst>
              </p14:cNvPr>
              <p14:cNvContentPartPr/>
              <p14:nvPr/>
            </p14:nvContentPartPr>
            <p14:xfrm>
              <a:off x="3431435" y="3397863"/>
              <a:ext cx="1798560" cy="119880"/>
            </p14:xfrm>
          </p:contentPart>
        </mc:Choice>
        <mc:Fallback>
          <p:pic>
            <p:nvPicPr>
              <p:cNvPr id="397" name="Ink 396">
                <a:extLst>
                  <a:ext uri="{FF2B5EF4-FFF2-40B4-BE49-F238E27FC236}">
                    <a16:creationId xmlns:a16="http://schemas.microsoft.com/office/drawing/2014/main" id="{B754E74F-D702-8C4F-84BA-15F373558BBE}"/>
                  </a:ext>
                </a:extLst>
              </p:cNvPr>
              <p:cNvPicPr/>
              <p:nvPr/>
            </p:nvPicPr>
            <p:blipFill>
              <a:blip r:embed="rId173"/>
              <a:stretch>
                <a:fillRect/>
              </a:stretch>
            </p:blipFill>
            <p:spPr>
              <a:xfrm>
                <a:off x="3415955" y="3382336"/>
                <a:ext cx="1829160" cy="150572"/>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2" name="Ink 1">
                <a:extLst>
                  <a:ext uri="{FF2B5EF4-FFF2-40B4-BE49-F238E27FC236}">
                    <a16:creationId xmlns:a16="http://schemas.microsoft.com/office/drawing/2014/main" id="{060E8302-9EE9-4FA2-988A-E11994142FB0}"/>
                  </a:ext>
                </a:extLst>
              </p14:cNvPr>
              <p14:cNvContentPartPr/>
              <p14:nvPr/>
            </p14:nvContentPartPr>
            <p14:xfrm>
              <a:off x="124920" y="1134000"/>
              <a:ext cx="10483920" cy="5206320"/>
            </p14:xfrm>
          </p:contentPart>
        </mc:Choice>
        <mc:Fallback>
          <p:pic>
            <p:nvPicPr>
              <p:cNvPr id="2" name="Ink 1">
                <a:extLst>
                  <a:ext uri="{FF2B5EF4-FFF2-40B4-BE49-F238E27FC236}">
                    <a16:creationId xmlns:a16="http://schemas.microsoft.com/office/drawing/2014/main" id="{060E8302-9EE9-4FA2-988A-E11994142FB0}"/>
                  </a:ext>
                </a:extLst>
              </p:cNvPr>
              <p:cNvPicPr/>
              <p:nvPr/>
            </p:nvPicPr>
            <p:blipFill>
              <a:blip r:embed="rId175"/>
              <a:stretch>
                <a:fillRect/>
              </a:stretch>
            </p:blipFill>
            <p:spPr>
              <a:xfrm>
                <a:off x="115560" y="1124640"/>
                <a:ext cx="10502640" cy="5225040"/>
              </a:xfrm>
              <a:prstGeom prst="rect">
                <a:avLst/>
              </a:prstGeom>
            </p:spPr>
          </p:pic>
        </mc:Fallback>
      </mc:AlternateContent>
    </p:spTree>
    <p:extLst>
      <p:ext uri="{BB962C8B-B14F-4D97-AF65-F5344CB8AC3E}">
        <p14:creationId xmlns:p14="http://schemas.microsoft.com/office/powerpoint/2010/main" val="2032840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Following is the record of number of accident took place during the various days of the week</a:t>
            </a:r>
          </a:p>
          <a:p>
            <a:endParaRPr lang="en-US" dirty="0"/>
          </a:p>
          <a:p>
            <a:endParaRPr lang="en-US" dirty="0"/>
          </a:p>
          <a:p>
            <a:endParaRPr lang="en-US" dirty="0"/>
          </a:p>
          <a:p>
            <a:endParaRPr lang="en-US" dirty="0"/>
          </a:p>
          <a:p>
            <a:endParaRPr lang="en-US" dirty="0"/>
          </a:p>
          <a:p>
            <a:r>
              <a:rPr lang="en-US" dirty="0"/>
              <a:t>Can we conclude that accident is independent of the day in a week?</a:t>
            </a:r>
            <a:endParaRPr lang="en-IN" dirty="0"/>
          </a:p>
        </p:txBody>
      </p:sp>
      <p:sp>
        <p:nvSpPr>
          <p:cNvPr id="3" name="Title 2"/>
          <p:cNvSpPr>
            <a:spLocks noGrp="1"/>
          </p:cNvSpPr>
          <p:nvPr>
            <p:ph type="title" idx="4294967295"/>
          </p:nvPr>
        </p:nvSpPr>
        <p:spPr/>
        <p:txBody>
          <a:bodyPr/>
          <a:lstStyle/>
          <a:p>
            <a:pPr algn="ctr"/>
            <a:r>
              <a:rPr lang="en-US" dirty="0"/>
              <a:t>   </a:t>
            </a:r>
            <a:r>
              <a:rPr lang="en-US" b="1" dirty="0"/>
              <a:t>Example</a:t>
            </a:r>
            <a:endParaRPr lang="en-IN" b="1" dirty="0"/>
          </a:p>
        </p:txBody>
      </p:sp>
      <p:graphicFrame>
        <p:nvGraphicFramePr>
          <p:cNvPr id="4" name="Table 3"/>
          <p:cNvGraphicFramePr>
            <a:graphicFrameLocks noGrp="1"/>
          </p:cNvGraphicFramePr>
          <p:nvPr/>
        </p:nvGraphicFramePr>
        <p:xfrm>
          <a:off x="1752597" y="2590800"/>
          <a:ext cx="8610602" cy="1447800"/>
        </p:xfrm>
        <a:graphic>
          <a:graphicData uri="http://schemas.openxmlformats.org/drawingml/2006/table">
            <a:tbl>
              <a:tblPr firstRow="1" bandRow="1">
                <a:tableStyleId>{5C22544A-7EE6-4342-B048-85BDC9FD1C3A}</a:tableStyleId>
              </a:tblPr>
              <a:tblGrid>
                <a:gridCol w="1230086">
                  <a:extLst>
                    <a:ext uri="{9D8B030D-6E8A-4147-A177-3AD203B41FA5}">
                      <a16:colId xmlns:a16="http://schemas.microsoft.com/office/drawing/2014/main" val="20000"/>
                    </a:ext>
                  </a:extLst>
                </a:gridCol>
                <a:gridCol w="1230086">
                  <a:extLst>
                    <a:ext uri="{9D8B030D-6E8A-4147-A177-3AD203B41FA5}">
                      <a16:colId xmlns:a16="http://schemas.microsoft.com/office/drawing/2014/main" val="20001"/>
                    </a:ext>
                  </a:extLst>
                </a:gridCol>
                <a:gridCol w="1426031">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045027">
                  <a:extLst>
                    <a:ext uri="{9D8B030D-6E8A-4147-A177-3AD203B41FA5}">
                      <a16:colId xmlns:a16="http://schemas.microsoft.com/office/drawing/2014/main" val="20004"/>
                    </a:ext>
                  </a:extLst>
                </a:gridCol>
                <a:gridCol w="1230086">
                  <a:extLst>
                    <a:ext uri="{9D8B030D-6E8A-4147-A177-3AD203B41FA5}">
                      <a16:colId xmlns:a16="http://schemas.microsoft.com/office/drawing/2014/main" val="20005"/>
                    </a:ext>
                  </a:extLst>
                </a:gridCol>
                <a:gridCol w="1230086">
                  <a:extLst>
                    <a:ext uri="{9D8B030D-6E8A-4147-A177-3AD203B41FA5}">
                      <a16:colId xmlns:a16="http://schemas.microsoft.com/office/drawing/2014/main" val="20006"/>
                    </a:ext>
                  </a:extLst>
                </a:gridCol>
              </a:tblGrid>
              <a:tr h="723900">
                <a:tc>
                  <a:txBody>
                    <a:bodyPr/>
                    <a:lstStyle/>
                    <a:p>
                      <a:pPr algn="ctr"/>
                      <a:r>
                        <a:rPr lang="en-US" dirty="0"/>
                        <a:t>MONDAY</a:t>
                      </a:r>
                      <a:endParaRPr lang="en-IN" dirty="0"/>
                    </a:p>
                  </a:txBody>
                  <a:tcPr/>
                </a:tc>
                <a:tc>
                  <a:txBody>
                    <a:bodyPr/>
                    <a:lstStyle/>
                    <a:p>
                      <a:pPr algn="ctr"/>
                      <a:r>
                        <a:rPr lang="en-US" dirty="0"/>
                        <a:t>Tuesday</a:t>
                      </a:r>
                      <a:endParaRPr lang="en-IN" dirty="0"/>
                    </a:p>
                  </a:txBody>
                  <a:tcPr/>
                </a:tc>
                <a:tc>
                  <a:txBody>
                    <a:bodyPr/>
                    <a:lstStyle/>
                    <a:p>
                      <a:pPr algn="ctr"/>
                      <a:r>
                        <a:rPr lang="en-US" dirty="0"/>
                        <a:t>Wednesday</a:t>
                      </a:r>
                      <a:r>
                        <a:rPr lang="en-US" baseline="0" dirty="0"/>
                        <a:t> </a:t>
                      </a:r>
                      <a:endParaRPr lang="en-IN" dirty="0"/>
                    </a:p>
                  </a:txBody>
                  <a:tcPr/>
                </a:tc>
                <a:tc>
                  <a:txBody>
                    <a:bodyPr/>
                    <a:lstStyle/>
                    <a:p>
                      <a:pPr algn="ctr"/>
                      <a:r>
                        <a:rPr lang="en-US" dirty="0"/>
                        <a:t>Thursday</a:t>
                      </a:r>
                      <a:endParaRPr lang="en-IN" dirty="0"/>
                    </a:p>
                  </a:txBody>
                  <a:tcPr/>
                </a:tc>
                <a:tc>
                  <a:txBody>
                    <a:bodyPr/>
                    <a:lstStyle/>
                    <a:p>
                      <a:pPr algn="ctr"/>
                      <a:r>
                        <a:rPr lang="en-US" dirty="0"/>
                        <a:t>Friday</a:t>
                      </a:r>
                      <a:endParaRPr lang="en-IN" dirty="0"/>
                    </a:p>
                  </a:txBody>
                  <a:tcPr/>
                </a:tc>
                <a:tc>
                  <a:txBody>
                    <a:bodyPr/>
                    <a:lstStyle/>
                    <a:p>
                      <a:pPr algn="ctr"/>
                      <a:r>
                        <a:rPr lang="en-US" dirty="0"/>
                        <a:t>Saturday</a:t>
                      </a:r>
                      <a:endParaRPr lang="en-IN" dirty="0"/>
                    </a:p>
                  </a:txBody>
                  <a:tcPr/>
                </a:tc>
                <a:tc>
                  <a:txBody>
                    <a:bodyPr/>
                    <a:lstStyle/>
                    <a:p>
                      <a:pPr algn="ctr"/>
                      <a:r>
                        <a:rPr lang="en-US" dirty="0"/>
                        <a:t>Sunday</a:t>
                      </a:r>
                      <a:endParaRPr lang="en-IN" dirty="0"/>
                    </a:p>
                  </a:txBody>
                  <a:tcPr/>
                </a:tc>
                <a:extLst>
                  <a:ext uri="{0D108BD9-81ED-4DB2-BD59-A6C34878D82A}">
                    <a16:rowId xmlns:a16="http://schemas.microsoft.com/office/drawing/2014/main" val="10000"/>
                  </a:ext>
                </a:extLst>
              </a:tr>
              <a:tr h="723900">
                <a:tc>
                  <a:txBody>
                    <a:bodyPr/>
                    <a:lstStyle/>
                    <a:p>
                      <a:r>
                        <a:rPr lang="en-US" dirty="0"/>
                        <a:t>184</a:t>
                      </a:r>
                      <a:endParaRPr lang="en-IN" dirty="0"/>
                    </a:p>
                  </a:txBody>
                  <a:tcPr/>
                </a:tc>
                <a:tc>
                  <a:txBody>
                    <a:bodyPr/>
                    <a:lstStyle/>
                    <a:p>
                      <a:r>
                        <a:rPr lang="en-US" dirty="0"/>
                        <a:t>148</a:t>
                      </a:r>
                      <a:endParaRPr lang="en-IN" dirty="0"/>
                    </a:p>
                  </a:txBody>
                  <a:tcPr/>
                </a:tc>
                <a:tc>
                  <a:txBody>
                    <a:bodyPr/>
                    <a:lstStyle/>
                    <a:p>
                      <a:r>
                        <a:rPr lang="en-US" dirty="0"/>
                        <a:t>145</a:t>
                      </a:r>
                      <a:endParaRPr lang="en-IN" dirty="0"/>
                    </a:p>
                  </a:txBody>
                  <a:tcPr/>
                </a:tc>
                <a:tc>
                  <a:txBody>
                    <a:bodyPr/>
                    <a:lstStyle/>
                    <a:p>
                      <a:r>
                        <a:rPr lang="en-US" dirty="0"/>
                        <a:t>153</a:t>
                      </a:r>
                      <a:endParaRPr lang="en-IN" dirty="0"/>
                    </a:p>
                  </a:txBody>
                  <a:tcPr/>
                </a:tc>
                <a:tc>
                  <a:txBody>
                    <a:bodyPr/>
                    <a:lstStyle/>
                    <a:p>
                      <a:r>
                        <a:rPr lang="en-US" dirty="0"/>
                        <a:t>150</a:t>
                      </a:r>
                      <a:endParaRPr lang="en-IN" dirty="0"/>
                    </a:p>
                  </a:txBody>
                  <a:tcPr/>
                </a:tc>
                <a:tc>
                  <a:txBody>
                    <a:bodyPr/>
                    <a:lstStyle/>
                    <a:p>
                      <a:r>
                        <a:rPr lang="en-US" dirty="0"/>
                        <a:t>154</a:t>
                      </a:r>
                      <a:endParaRPr lang="en-IN" dirty="0"/>
                    </a:p>
                  </a:txBody>
                  <a:tcPr/>
                </a:tc>
                <a:tc>
                  <a:txBody>
                    <a:bodyPr/>
                    <a:lstStyle/>
                    <a:p>
                      <a:r>
                        <a:rPr lang="en-US" dirty="0"/>
                        <a:t>116</a:t>
                      </a:r>
                      <a:endParaRPr lang="en-IN" dirty="0"/>
                    </a:p>
                  </a:txBody>
                  <a:tcPr/>
                </a:tc>
                <a:extLst>
                  <a:ext uri="{0D108BD9-81ED-4DB2-BD59-A6C34878D82A}">
                    <a16:rowId xmlns:a16="http://schemas.microsoft.com/office/drawing/2014/main" val="10001"/>
                  </a:ext>
                </a:extLst>
              </a:tr>
            </a:tbl>
          </a:graphicData>
        </a:graphic>
      </p:graphicFrame>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E8961AAD-1A96-47C3-AB41-45E621E650C8}"/>
                  </a:ext>
                </a:extLst>
              </p14:cNvPr>
              <p14:cNvContentPartPr/>
              <p14:nvPr/>
            </p14:nvContentPartPr>
            <p14:xfrm>
              <a:off x="642960" y="4232520"/>
              <a:ext cx="10037160" cy="1902600"/>
            </p14:xfrm>
          </p:contentPart>
        </mc:Choice>
        <mc:Fallback>
          <p:pic>
            <p:nvPicPr>
              <p:cNvPr id="5" name="Ink 4">
                <a:extLst>
                  <a:ext uri="{FF2B5EF4-FFF2-40B4-BE49-F238E27FC236}">
                    <a16:creationId xmlns:a16="http://schemas.microsoft.com/office/drawing/2014/main" id="{E8961AAD-1A96-47C3-AB41-45E621E650C8}"/>
                  </a:ext>
                </a:extLst>
              </p:cNvPr>
              <p:cNvPicPr/>
              <p:nvPr/>
            </p:nvPicPr>
            <p:blipFill>
              <a:blip r:embed="rId3"/>
              <a:stretch>
                <a:fillRect/>
              </a:stretch>
            </p:blipFill>
            <p:spPr>
              <a:xfrm>
                <a:off x="633600" y="4223160"/>
                <a:ext cx="10055880" cy="1921320"/>
              </a:xfrm>
              <a:prstGeom prst="rect">
                <a:avLst/>
              </a:prstGeom>
            </p:spPr>
          </p:pic>
        </mc:Fallback>
      </mc:AlternateContent>
    </p:spTree>
    <p:extLst>
      <p:ext uri="{BB962C8B-B14F-4D97-AF65-F5344CB8AC3E}">
        <p14:creationId xmlns:p14="http://schemas.microsoft.com/office/powerpoint/2010/main" val="2003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  </a:t>
            </a:r>
            <a:r>
              <a:rPr lang="en-US" b="1" dirty="0"/>
              <a:t>Example	</a:t>
            </a:r>
            <a:endParaRPr lang="en-IN" b="1" dirty="0"/>
          </a:p>
        </p:txBody>
      </p:sp>
      <p:sp>
        <p:nvSpPr>
          <p:cNvPr id="2" name="Text Placeholder 1"/>
          <p:cNvSpPr>
            <a:spLocks noGrp="1"/>
          </p:cNvSpPr>
          <p:nvPr>
            <p:ph type="body" sz="half" idx="1"/>
          </p:nvPr>
        </p:nvSpPr>
        <p:spPr>
          <a:xfrm>
            <a:off x="1981200" y="1690690"/>
            <a:ext cx="3352800" cy="1662111"/>
          </a:xfrm>
        </p:spPr>
        <p:txBody>
          <a:bodyPr/>
          <a:lstStyle/>
          <a:p>
            <a:pPr marL="0" indent="0" algn="just">
              <a:buNone/>
            </a:pPr>
            <a:r>
              <a:rPr lang="en-IN" dirty="0"/>
              <a:t>Can we conclude that smoking causes cancer?</a:t>
            </a:r>
          </a:p>
        </p:txBody>
      </p:sp>
      <p:graphicFrame>
        <p:nvGraphicFramePr>
          <p:cNvPr id="4" name="Content Placeholder 3"/>
          <p:cNvGraphicFramePr>
            <a:graphicFrameLocks noGrp="1"/>
          </p:cNvGraphicFramePr>
          <p:nvPr>
            <p:ph type="clipArt" sz="half" idx="2"/>
          </p:nvPr>
        </p:nvGraphicFramePr>
        <p:xfrm>
          <a:off x="6172200" y="1690688"/>
          <a:ext cx="4038896" cy="2015882"/>
        </p:xfrm>
        <a:graphic>
          <a:graphicData uri="http://schemas.openxmlformats.org/drawingml/2006/table">
            <a:tbl>
              <a:tblPr firstRow="1" bandRow="1">
                <a:tableStyleId>{5C22544A-7EE6-4342-B048-85BDC9FD1C3A}</a:tableStyleId>
              </a:tblPr>
              <a:tblGrid>
                <a:gridCol w="1009724">
                  <a:extLst>
                    <a:ext uri="{9D8B030D-6E8A-4147-A177-3AD203B41FA5}">
                      <a16:colId xmlns:a16="http://schemas.microsoft.com/office/drawing/2014/main" val="20000"/>
                    </a:ext>
                  </a:extLst>
                </a:gridCol>
                <a:gridCol w="1009724">
                  <a:extLst>
                    <a:ext uri="{9D8B030D-6E8A-4147-A177-3AD203B41FA5}">
                      <a16:colId xmlns:a16="http://schemas.microsoft.com/office/drawing/2014/main" val="20001"/>
                    </a:ext>
                  </a:extLst>
                </a:gridCol>
                <a:gridCol w="1009724">
                  <a:extLst>
                    <a:ext uri="{9D8B030D-6E8A-4147-A177-3AD203B41FA5}">
                      <a16:colId xmlns:a16="http://schemas.microsoft.com/office/drawing/2014/main" val="20002"/>
                    </a:ext>
                  </a:extLst>
                </a:gridCol>
                <a:gridCol w="1009724">
                  <a:extLst>
                    <a:ext uri="{9D8B030D-6E8A-4147-A177-3AD203B41FA5}">
                      <a16:colId xmlns:a16="http://schemas.microsoft.com/office/drawing/2014/main" val="20003"/>
                    </a:ext>
                  </a:extLst>
                </a:gridCol>
              </a:tblGrid>
              <a:tr h="344217">
                <a:tc>
                  <a:txBody>
                    <a:bodyPr/>
                    <a:lstStyle/>
                    <a:p>
                      <a:pPr algn="l"/>
                      <a:endParaRPr lang="en-IN" dirty="0"/>
                    </a:p>
                  </a:txBody>
                  <a:tcPr marL="53376" marR="53376"/>
                </a:tc>
                <a:tc>
                  <a:txBody>
                    <a:bodyPr/>
                    <a:lstStyle/>
                    <a:p>
                      <a:pPr algn="l"/>
                      <a:r>
                        <a:rPr lang="en-US" dirty="0"/>
                        <a:t>With Cancer</a:t>
                      </a:r>
                      <a:endParaRPr lang="en-IN" dirty="0"/>
                    </a:p>
                  </a:txBody>
                  <a:tcPr marL="53376" marR="53376"/>
                </a:tc>
                <a:tc>
                  <a:txBody>
                    <a:bodyPr/>
                    <a:lstStyle/>
                    <a:p>
                      <a:pPr algn="l"/>
                      <a:r>
                        <a:rPr lang="en-US" dirty="0"/>
                        <a:t>Without Cancer</a:t>
                      </a:r>
                      <a:endParaRPr lang="en-IN" dirty="0"/>
                    </a:p>
                  </a:txBody>
                  <a:tcPr marL="53376" marR="53376"/>
                </a:tc>
                <a:tc>
                  <a:txBody>
                    <a:bodyPr/>
                    <a:lstStyle/>
                    <a:p>
                      <a:pPr algn="l"/>
                      <a:r>
                        <a:rPr lang="en-US" dirty="0"/>
                        <a:t>Total</a:t>
                      </a:r>
                      <a:endParaRPr lang="en-IN" dirty="0"/>
                    </a:p>
                  </a:txBody>
                  <a:tcPr marL="53376" marR="53376"/>
                </a:tc>
                <a:extLst>
                  <a:ext uri="{0D108BD9-81ED-4DB2-BD59-A6C34878D82A}">
                    <a16:rowId xmlns:a16="http://schemas.microsoft.com/office/drawing/2014/main" val="10000"/>
                  </a:ext>
                </a:extLst>
              </a:tr>
              <a:tr h="367861">
                <a:tc>
                  <a:txBody>
                    <a:bodyPr/>
                    <a:lstStyle/>
                    <a:p>
                      <a:pPr algn="l"/>
                      <a:r>
                        <a:rPr lang="en-US"/>
                        <a:t>Smokers</a:t>
                      </a:r>
                      <a:endParaRPr lang="en-IN"/>
                    </a:p>
                  </a:txBody>
                  <a:tcPr marL="53376" marR="53376"/>
                </a:tc>
                <a:tc>
                  <a:txBody>
                    <a:bodyPr/>
                    <a:lstStyle/>
                    <a:p>
                      <a:pPr algn="l"/>
                      <a:r>
                        <a:rPr lang="en-IN" dirty="0"/>
                        <a:t>400</a:t>
                      </a:r>
                    </a:p>
                  </a:txBody>
                  <a:tcPr marL="53376" marR="53376"/>
                </a:tc>
                <a:tc>
                  <a:txBody>
                    <a:bodyPr/>
                    <a:lstStyle/>
                    <a:p>
                      <a:pPr algn="l"/>
                      <a:r>
                        <a:rPr lang="en-IN" dirty="0"/>
                        <a:t>300</a:t>
                      </a:r>
                    </a:p>
                  </a:txBody>
                  <a:tcPr marL="53376" marR="53376"/>
                </a:tc>
                <a:tc>
                  <a:txBody>
                    <a:bodyPr/>
                    <a:lstStyle/>
                    <a:p>
                      <a:pPr algn="l"/>
                      <a:r>
                        <a:rPr lang="en-IN" b="1" dirty="0"/>
                        <a:t>700</a:t>
                      </a:r>
                    </a:p>
                  </a:txBody>
                  <a:tcPr marL="53376" marR="53376"/>
                </a:tc>
                <a:extLst>
                  <a:ext uri="{0D108BD9-81ED-4DB2-BD59-A6C34878D82A}">
                    <a16:rowId xmlns:a16="http://schemas.microsoft.com/office/drawing/2014/main" val="10001"/>
                  </a:ext>
                </a:extLst>
              </a:tr>
              <a:tr h="367861">
                <a:tc>
                  <a:txBody>
                    <a:bodyPr/>
                    <a:lstStyle/>
                    <a:p>
                      <a:pPr algn="l"/>
                      <a:r>
                        <a:rPr lang="en-IN" dirty="0"/>
                        <a:t>Non Smokers</a:t>
                      </a:r>
                    </a:p>
                  </a:txBody>
                  <a:tcPr marL="53376" marR="53376"/>
                </a:tc>
                <a:tc>
                  <a:txBody>
                    <a:bodyPr/>
                    <a:lstStyle/>
                    <a:p>
                      <a:pPr algn="l"/>
                      <a:r>
                        <a:rPr lang="en-IN" dirty="0"/>
                        <a:t>300</a:t>
                      </a:r>
                    </a:p>
                  </a:txBody>
                  <a:tcPr marL="53376" marR="53376"/>
                </a:tc>
                <a:tc>
                  <a:txBody>
                    <a:bodyPr/>
                    <a:lstStyle/>
                    <a:p>
                      <a:pPr algn="l"/>
                      <a:r>
                        <a:rPr lang="en-IN" dirty="0"/>
                        <a:t>500</a:t>
                      </a:r>
                    </a:p>
                  </a:txBody>
                  <a:tcPr marL="53376" marR="53376"/>
                </a:tc>
                <a:tc>
                  <a:txBody>
                    <a:bodyPr/>
                    <a:lstStyle/>
                    <a:p>
                      <a:pPr algn="l"/>
                      <a:r>
                        <a:rPr lang="en-IN" b="1" dirty="0"/>
                        <a:t>800</a:t>
                      </a:r>
                    </a:p>
                  </a:txBody>
                  <a:tcPr marL="53376" marR="53376"/>
                </a:tc>
                <a:extLst>
                  <a:ext uri="{0D108BD9-81ED-4DB2-BD59-A6C34878D82A}">
                    <a16:rowId xmlns:a16="http://schemas.microsoft.com/office/drawing/2014/main" val="10002"/>
                  </a:ext>
                </a:extLst>
              </a:tr>
              <a:tr h="367861">
                <a:tc>
                  <a:txBody>
                    <a:bodyPr/>
                    <a:lstStyle/>
                    <a:p>
                      <a:pPr algn="l"/>
                      <a:r>
                        <a:rPr lang="en-IN" b="1" dirty="0"/>
                        <a:t>TOTAL</a:t>
                      </a:r>
                    </a:p>
                  </a:txBody>
                  <a:tcPr marL="53376" marR="53376"/>
                </a:tc>
                <a:tc>
                  <a:txBody>
                    <a:bodyPr/>
                    <a:lstStyle/>
                    <a:p>
                      <a:pPr algn="l"/>
                      <a:r>
                        <a:rPr lang="en-IN" b="1" dirty="0"/>
                        <a:t>700</a:t>
                      </a:r>
                    </a:p>
                  </a:txBody>
                  <a:tcPr marL="53376" marR="53376"/>
                </a:tc>
                <a:tc>
                  <a:txBody>
                    <a:bodyPr/>
                    <a:lstStyle/>
                    <a:p>
                      <a:pPr algn="l"/>
                      <a:r>
                        <a:rPr lang="en-IN" b="1" dirty="0"/>
                        <a:t>800</a:t>
                      </a:r>
                    </a:p>
                  </a:txBody>
                  <a:tcPr marL="53376" marR="53376"/>
                </a:tc>
                <a:tc>
                  <a:txBody>
                    <a:bodyPr/>
                    <a:lstStyle/>
                    <a:p>
                      <a:pPr algn="l"/>
                      <a:r>
                        <a:rPr lang="en-IN" b="1" dirty="0"/>
                        <a:t>1500</a:t>
                      </a:r>
                    </a:p>
                  </a:txBody>
                  <a:tcPr marL="53376" marR="53376"/>
                </a:tc>
                <a:extLst>
                  <a:ext uri="{0D108BD9-81ED-4DB2-BD59-A6C34878D82A}">
                    <a16:rowId xmlns:a16="http://schemas.microsoft.com/office/drawing/2014/main" val="10003"/>
                  </a:ext>
                </a:extLst>
              </a:tr>
            </a:tbl>
          </a:graphicData>
        </a:graphic>
      </p:graphicFrame>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6558791E-7AE3-47E6-8AAE-76DACA38631F}"/>
                  </a:ext>
                </a:extLst>
              </p14:cNvPr>
              <p14:cNvContentPartPr/>
              <p14:nvPr/>
            </p14:nvContentPartPr>
            <p14:xfrm>
              <a:off x="1812600" y="2071800"/>
              <a:ext cx="8510400" cy="2071800"/>
            </p14:xfrm>
          </p:contentPart>
        </mc:Choice>
        <mc:Fallback>
          <p:pic>
            <p:nvPicPr>
              <p:cNvPr id="5" name="Ink 4">
                <a:extLst>
                  <a:ext uri="{FF2B5EF4-FFF2-40B4-BE49-F238E27FC236}">
                    <a16:creationId xmlns:a16="http://schemas.microsoft.com/office/drawing/2014/main" id="{6558791E-7AE3-47E6-8AAE-76DACA38631F}"/>
                  </a:ext>
                </a:extLst>
              </p:cNvPr>
              <p:cNvPicPr/>
              <p:nvPr/>
            </p:nvPicPr>
            <p:blipFill>
              <a:blip r:embed="rId3"/>
              <a:stretch>
                <a:fillRect/>
              </a:stretch>
            </p:blipFill>
            <p:spPr>
              <a:xfrm>
                <a:off x="1803240" y="2062440"/>
                <a:ext cx="8529120" cy="2090520"/>
              </a:xfrm>
              <a:prstGeom prst="rect">
                <a:avLst/>
              </a:prstGeom>
            </p:spPr>
          </p:pic>
        </mc:Fallback>
      </mc:AlternateContent>
    </p:spTree>
    <p:extLst>
      <p:ext uri="{BB962C8B-B14F-4D97-AF65-F5344CB8AC3E}">
        <p14:creationId xmlns:p14="http://schemas.microsoft.com/office/powerpoint/2010/main" val="2160221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87" name="Ink 86">
                <a:extLst>
                  <a:ext uri="{FF2B5EF4-FFF2-40B4-BE49-F238E27FC236}">
                    <a16:creationId xmlns:a16="http://schemas.microsoft.com/office/drawing/2014/main" id="{7DD825FC-BD11-734F-86A9-9B45C6912345}"/>
                  </a:ext>
                </a:extLst>
              </p14:cNvPr>
              <p14:cNvContentPartPr/>
              <p14:nvPr/>
            </p14:nvContentPartPr>
            <p14:xfrm>
              <a:off x="4217315" y="480783"/>
              <a:ext cx="182520" cy="113400"/>
            </p14:xfrm>
          </p:contentPart>
        </mc:Choice>
        <mc:Fallback>
          <p:pic>
            <p:nvPicPr>
              <p:cNvPr id="87" name="Ink 86">
                <a:extLst>
                  <a:ext uri="{FF2B5EF4-FFF2-40B4-BE49-F238E27FC236}">
                    <a16:creationId xmlns:a16="http://schemas.microsoft.com/office/drawing/2014/main" id="{7DD825FC-BD11-734F-86A9-9B45C6912345}"/>
                  </a:ext>
                </a:extLst>
              </p:cNvPr>
              <p:cNvPicPr/>
              <p:nvPr/>
            </p:nvPicPr>
            <p:blipFill>
              <a:blip r:embed="rId3"/>
              <a:stretch>
                <a:fillRect/>
              </a:stretch>
            </p:blipFill>
            <p:spPr>
              <a:xfrm>
                <a:off x="4201835" y="465352"/>
                <a:ext cx="213120" cy="143903"/>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91" name="Ink 90">
                <a:extLst>
                  <a:ext uri="{FF2B5EF4-FFF2-40B4-BE49-F238E27FC236}">
                    <a16:creationId xmlns:a16="http://schemas.microsoft.com/office/drawing/2014/main" id="{BA1ACD99-4054-F64B-ACA1-F74E793C5E66}"/>
                  </a:ext>
                </a:extLst>
              </p14:cNvPr>
              <p14:cNvContentPartPr/>
              <p14:nvPr/>
            </p14:nvContentPartPr>
            <p14:xfrm>
              <a:off x="3997355" y="795063"/>
              <a:ext cx="1188720" cy="88200"/>
            </p14:xfrm>
          </p:contentPart>
        </mc:Choice>
        <mc:Fallback>
          <p:pic>
            <p:nvPicPr>
              <p:cNvPr id="91" name="Ink 90">
                <a:extLst>
                  <a:ext uri="{FF2B5EF4-FFF2-40B4-BE49-F238E27FC236}">
                    <a16:creationId xmlns:a16="http://schemas.microsoft.com/office/drawing/2014/main" id="{BA1ACD99-4054-F64B-ACA1-F74E793C5E66}"/>
                  </a:ext>
                </a:extLst>
              </p:cNvPr>
              <p:cNvPicPr/>
              <p:nvPr/>
            </p:nvPicPr>
            <p:blipFill>
              <a:blip r:embed="rId5"/>
              <a:stretch>
                <a:fillRect/>
              </a:stretch>
            </p:blipFill>
            <p:spPr>
              <a:xfrm>
                <a:off x="3981870" y="779646"/>
                <a:ext cx="1219329" cy="118676"/>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2" name="Ink 93">
                <a:extLst>
                  <a:ext uri="{FF2B5EF4-FFF2-40B4-BE49-F238E27FC236}">
                    <a16:creationId xmlns:a16="http://schemas.microsoft.com/office/drawing/2014/main" id="{D28313AC-5E1B-DD45-883A-CA25A4B77E3E}"/>
                  </a:ext>
                </a:extLst>
              </p14:cNvPr>
              <p14:cNvContentPartPr/>
              <p14:nvPr/>
            </p14:nvContentPartPr>
            <p14:xfrm>
              <a:off x="4506755" y="399063"/>
              <a:ext cx="609840" cy="314640"/>
            </p14:xfrm>
          </p:contentPart>
        </mc:Choice>
        <mc:Fallback>
          <p:pic>
            <p:nvPicPr>
              <p:cNvPr id="92" name="Ink 93">
                <a:extLst>
                  <a:ext uri="{FF2B5EF4-FFF2-40B4-BE49-F238E27FC236}">
                    <a16:creationId xmlns:a16="http://schemas.microsoft.com/office/drawing/2014/main" id="{D28313AC-5E1B-DD45-883A-CA25A4B77E3E}"/>
                  </a:ext>
                </a:extLst>
              </p:cNvPr>
              <p:cNvPicPr/>
              <p:nvPr/>
            </p:nvPicPr>
            <p:blipFill>
              <a:blip r:embed="rId7"/>
              <a:stretch>
                <a:fillRect/>
              </a:stretch>
            </p:blipFill>
            <p:spPr>
              <a:xfrm>
                <a:off x="4491284" y="383583"/>
                <a:ext cx="640422"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3" name="Ink 94">
                <a:extLst>
                  <a:ext uri="{FF2B5EF4-FFF2-40B4-BE49-F238E27FC236}">
                    <a16:creationId xmlns:a16="http://schemas.microsoft.com/office/drawing/2014/main" id="{AB3015E3-228F-064B-9132-EA4381A58B60}"/>
                  </a:ext>
                </a:extLst>
              </p14:cNvPr>
              <p14:cNvContentPartPr/>
              <p14:nvPr/>
            </p14:nvContentPartPr>
            <p14:xfrm>
              <a:off x="3651755" y="367383"/>
              <a:ext cx="484200" cy="245520"/>
            </p14:xfrm>
          </p:contentPart>
        </mc:Choice>
        <mc:Fallback>
          <p:pic>
            <p:nvPicPr>
              <p:cNvPr id="93" name="Ink 94">
                <a:extLst>
                  <a:ext uri="{FF2B5EF4-FFF2-40B4-BE49-F238E27FC236}">
                    <a16:creationId xmlns:a16="http://schemas.microsoft.com/office/drawing/2014/main" id="{AB3015E3-228F-064B-9132-EA4381A58B60}"/>
                  </a:ext>
                </a:extLst>
              </p:cNvPr>
              <p:cNvPicPr/>
              <p:nvPr/>
            </p:nvPicPr>
            <p:blipFill>
              <a:blip r:embed="rId9"/>
              <a:stretch>
                <a:fillRect/>
              </a:stretch>
            </p:blipFill>
            <p:spPr>
              <a:xfrm>
                <a:off x="3636287" y="351903"/>
                <a:ext cx="514777"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2" name="Ink 181">
                <a:extLst>
                  <a:ext uri="{FF2B5EF4-FFF2-40B4-BE49-F238E27FC236}">
                    <a16:creationId xmlns:a16="http://schemas.microsoft.com/office/drawing/2014/main" id="{9E9FAE36-8971-4B48-99E6-FB4F738B13AB}"/>
                  </a:ext>
                </a:extLst>
              </p14:cNvPr>
              <p14:cNvContentPartPr/>
              <p14:nvPr/>
            </p14:nvContentPartPr>
            <p14:xfrm>
              <a:off x="6449315" y="4436103"/>
              <a:ext cx="358560" cy="163080"/>
            </p14:xfrm>
          </p:contentPart>
        </mc:Choice>
        <mc:Fallback>
          <p:pic>
            <p:nvPicPr>
              <p:cNvPr id="182" name="Ink 181">
                <a:extLst>
                  <a:ext uri="{FF2B5EF4-FFF2-40B4-BE49-F238E27FC236}">
                    <a16:creationId xmlns:a16="http://schemas.microsoft.com/office/drawing/2014/main" id="{9E9FAE36-8971-4B48-99E6-FB4F738B13AB}"/>
                  </a:ext>
                </a:extLst>
              </p:cNvPr>
              <p:cNvPicPr/>
              <p:nvPr/>
            </p:nvPicPr>
            <p:blipFill>
              <a:blip r:embed="rId11"/>
              <a:stretch>
                <a:fillRect/>
              </a:stretch>
            </p:blipFill>
            <p:spPr>
              <a:xfrm>
                <a:off x="6433835" y="4420623"/>
                <a:ext cx="38916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9" name="Ink 190">
                <a:extLst>
                  <a:ext uri="{FF2B5EF4-FFF2-40B4-BE49-F238E27FC236}">
                    <a16:creationId xmlns:a16="http://schemas.microsoft.com/office/drawing/2014/main" id="{1601CEF9-5814-C948-A905-3D499B0853CC}"/>
                  </a:ext>
                </a:extLst>
              </p14:cNvPr>
              <p14:cNvContentPartPr/>
              <p14:nvPr/>
            </p14:nvContentPartPr>
            <p14:xfrm>
              <a:off x="10070915" y="2366823"/>
              <a:ext cx="189000" cy="497160"/>
            </p14:xfrm>
          </p:contentPart>
        </mc:Choice>
        <mc:Fallback>
          <p:pic>
            <p:nvPicPr>
              <p:cNvPr id="189" name="Ink 190">
                <a:extLst>
                  <a:ext uri="{FF2B5EF4-FFF2-40B4-BE49-F238E27FC236}">
                    <a16:creationId xmlns:a16="http://schemas.microsoft.com/office/drawing/2014/main" id="{1601CEF9-5814-C948-A905-3D499B0853CC}"/>
                  </a:ext>
                </a:extLst>
              </p:cNvPr>
              <p:cNvPicPr/>
              <p:nvPr/>
            </p:nvPicPr>
            <p:blipFill>
              <a:blip r:embed="rId13"/>
              <a:stretch>
                <a:fillRect/>
              </a:stretch>
            </p:blipFill>
            <p:spPr>
              <a:xfrm>
                <a:off x="10055435" y="2351343"/>
                <a:ext cx="219600" cy="527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0" name="Ink 191">
                <a:extLst>
                  <a:ext uri="{FF2B5EF4-FFF2-40B4-BE49-F238E27FC236}">
                    <a16:creationId xmlns:a16="http://schemas.microsoft.com/office/drawing/2014/main" id="{B2FC7C1C-6E65-514F-B5A3-F1AC2C064FD5}"/>
                  </a:ext>
                </a:extLst>
              </p14:cNvPr>
              <p14:cNvContentPartPr/>
              <p14:nvPr/>
            </p14:nvContentPartPr>
            <p14:xfrm>
              <a:off x="2482115" y="1448823"/>
              <a:ext cx="7457040" cy="2948760"/>
            </p14:xfrm>
          </p:contentPart>
        </mc:Choice>
        <mc:Fallback>
          <p:pic>
            <p:nvPicPr>
              <p:cNvPr id="190" name="Ink 191">
                <a:extLst>
                  <a:ext uri="{FF2B5EF4-FFF2-40B4-BE49-F238E27FC236}">
                    <a16:creationId xmlns:a16="http://schemas.microsoft.com/office/drawing/2014/main" id="{B2FC7C1C-6E65-514F-B5A3-F1AC2C064FD5}"/>
                  </a:ext>
                </a:extLst>
              </p:cNvPr>
              <p:cNvPicPr/>
              <p:nvPr/>
            </p:nvPicPr>
            <p:blipFill>
              <a:blip r:embed="rId15"/>
              <a:stretch>
                <a:fillRect/>
              </a:stretch>
            </p:blipFill>
            <p:spPr>
              <a:xfrm>
                <a:off x="2466634" y="1433343"/>
                <a:ext cx="7487641" cy="2979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 name="Ink 1">
                <a:extLst>
                  <a:ext uri="{FF2B5EF4-FFF2-40B4-BE49-F238E27FC236}">
                    <a16:creationId xmlns:a16="http://schemas.microsoft.com/office/drawing/2014/main" id="{90DCAC15-A3D2-429F-8919-B0646366BB6E}"/>
                  </a:ext>
                </a:extLst>
              </p14:cNvPr>
              <p14:cNvContentPartPr/>
              <p14:nvPr/>
            </p14:nvContentPartPr>
            <p14:xfrm>
              <a:off x="1169640" y="544680"/>
              <a:ext cx="9546480" cy="5760000"/>
            </p14:xfrm>
          </p:contentPart>
        </mc:Choice>
        <mc:Fallback>
          <p:pic>
            <p:nvPicPr>
              <p:cNvPr id="2" name="Ink 1">
                <a:extLst>
                  <a:ext uri="{FF2B5EF4-FFF2-40B4-BE49-F238E27FC236}">
                    <a16:creationId xmlns:a16="http://schemas.microsoft.com/office/drawing/2014/main" id="{90DCAC15-A3D2-429F-8919-B0646366BB6E}"/>
                  </a:ext>
                </a:extLst>
              </p:cNvPr>
              <p:cNvPicPr/>
              <p:nvPr/>
            </p:nvPicPr>
            <p:blipFill>
              <a:blip r:embed="rId17"/>
              <a:stretch>
                <a:fillRect/>
              </a:stretch>
            </p:blipFill>
            <p:spPr>
              <a:xfrm>
                <a:off x="1160280" y="535320"/>
                <a:ext cx="9565200" cy="5778720"/>
              </a:xfrm>
              <a:prstGeom prst="rect">
                <a:avLst/>
              </a:prstGeom>
            </p:spPr>
          </p:pic>
        </mc:Fallback>
      </mc:AlternateContent>
    </p:spTree>
    <p:extLst>
      <p:ext uri="{BB962C8B-B14F-4D97-AF65-F5344CB8AC3E}">
        <p14:creationId xmlns:p14="http://schemas.microsoft.com/office/powerpoint/2010/main" val="82363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06399" y="1454082"/>
                <a:ext cx="11348279" cy="4867205"/>
              </a:xfrm>
            </p:spPr>
            <p:txBody>
              <a:bodyPr/>
              <a:lstStyle/>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If samples of size </a:t>
                </a:r>
                <a:r>
                  <a:rPr lang="en-US" i="1" dirty="0">
                    <a:latin typeface="Calibri" panose="020F0502020204030204" pitchFamily="34" charset="0"/>
                    <a:cs typeface="Calibri" panose="020F0502020204030204" pitchFamily="34" charset="0"/>
                  </a:rPr>
                  <a:t>n </a:t>
                </a:r>
                <a:r>
                  <a:rPr lang="en-US" dirty="0">
                    <a:latin typeface="Calibri" panose="020F0502020204030204" pitchFamily="34" charset="0"/>
                    <a:cs typeface="Calibri" panose="020F0502020204030204" pitchFamily="34" charset="0"/>
                  </a:rPr>
                  <a:t>are drawn randomly from a population that has a mean of µ and a standard deviation of </a:t>
                </a:r>
                <a:r>
                  <a:rPr lang="el-GR" dirty="0">
                    <a:latin typeface="Calibri" panose="020F0502020204030204" pitchFamily="34" charset="0"/>
                    <a:cs typeface="Calibri" panose="020F0502020204030204" pitchFamily="34" charset="0"/>
                  </a:rPr>
                  <a:t>σ</a:t>
                </a:r>
                <a:r>
                  <a:rPr lang="en-US" dirty="0">
                    <a:latin typeface="Calibri" panose="020F0502020204030204" pitchFamily="34" charset="0"/>
                    <a:cs typeface="Calibri" panose="020F0502020204030204" pitchFamily="34" charset="0"/>
                  </a:rPr>
                  <a:t>, the sample means, </a:t>
                </a:r>
                <a14:m>
                  <m:oMath xmlns:m="http://schemas.openxmlformats.org/officeDocument/2006/math">
                    <m:acc>
                      <m:accPr>
                        <m:chr m:val="̅"/>
                        <m:ctrlPr>
                          <a:rPr lang="en-US" i="1" smtClean="0">
                            <a:latin typeface="Cambria Math" panose="02040503050406030204" pitchFamily="18" charset="0"/>
                          </a:rPr>
                        </m:ctrlPr>
                      </m:accPr>
                      <m:e>
                        <m:r>
                          <a:rPr lang="en-IN" b="0" i="1" smtClean="0">
                            <a:latin typeface="Cambria Math" panose="02040503050406030204" pitchFamily="18" charset="0"/>
                          </a:rPr>
                          <m:t>𝑥</m:t>
                        </m:r>
                      </m:e>
                    </m:acc>
                  </m:oMath>
                </a14:m>
                <a:r>
                  <a:rPr lang="en-US" dirty="0">
                    <a:latin typeface="Calibri" panose="020F0502020204030204" pitchFamily="34" charset="0"/>
                    <a:cs typeface="Calibri" panose="020F0502020204030204" pitchFamily="34" charset="0"/>
                  </a:rPr>
                  <a:t> , are approximately normally distributed for sufficiently large sample sizes (</a:t>
                </a:r>
                <a:r>
                  <a:rPr lang="en-US" i="1" dirty="0">
                    <a:latin typeface="Calibri" panose="020F0502020204030204" pitchFamily="34" charset="0"/>
                    <a:cs typeface="Calibri" panose="020F0502020204030204" pitchFamily="34" charset="0"/>
                  </a:rPr>
                  <a:t>n &gt;= </a:t>
                </a:r>
                <a:r>
                  <a:rPr lang="en-US" dirty="0">
                    <a:latin typeface="Calibri" panose="020F0502020204030204" pitchFamily="34" charset="0"/>
                    <a:cs typeface="Calibri" panose="020F0502020204030204" pitchFamily="34" charset="0"/>
                  </a:rPr>
                  <a:t>30) regardless of the shape of the population distribution. </a:t>
                </a:r>
              </a:p>
              <a:p>
                <a:pP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US" dirty="0">
                    <a:latin typeface="Calibri" panose="020F0502020204030204" pitchFamily="34" charset="0"/>
                    <a:cs typeface="Calibri" panose="020F0502020204030204" pitchFamily="34" charset="0"/>
                  </a:rPr>
                  <a:t>If the population is normally distributed, the sample means are normally distributed for any size sample.</a:t>
                </a:r>
              </a:p>
              <a:p>
                <a:pP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IN" dirty="0">
                    <a:latin typeface="Calibri" panose="020F0502020204030204" pitchFamily="34" charset="0"/>
                    <a:cs typeface="Calibri" panose="020F0502020204030204" pitchFamily="34" charset="0"/>
                  </a:rPr>
                  <a:t>From mathematical expectation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06399" y="1454082"/>
                <a:ext cx="11348279" cy="4867205"/>
              </a:xfrm>
              <a:blipFill>
                <a:blip r:embed="rId3"/>
                <a:stretch>
                  <a:fillRect l="-752" t="-1003" r="-1397"/>
                </a:stretch>
              </a:blipFill>
            </p:spPr>
            <p:txBody>
              <a:bodyPr/>
              <a:lstStyle/>
              <a:p>
                <a:r>
                  <a:rPr lang="en-VI">
                    <a:noFill/>
                  </a:rPr>
                  <a:t> </a:t>
                </a:r>
              </a:p>
            </p:txBody>
          </p:sp>
        </mc:Fallback>
      </mc:AlternateContent>
      <p:sp>
        <p:nvSpPr>
          <p:cNvPr id="3" name="Content Placeholder 2"/>
          <p:cNvSpPr>
            <a:spLocks noGrp="1"/>
          </p:cNvSpPr>
          <p:nvPr>
            <p:ph sz="quarter" idx="10"/>
          </p:nvPr>
        </p:nvSpPr>
        <p:spPr/>
        <p:txBody>
          <a:bodyPr/>
          <a:lstStyle/>
          <a:p>
            <a:pPr algn="ctr"/>
            <a:r>
              <a:rPr lang="en-IN" dirty="0">
                <a:latin typeface="Calibri" panose="020F0502020204030204" pitchFamily="34" charset="0"/>
                <a:cs typeface="Calibri" panose="020F0502020204030204" pitchFamily="34" charset="0"/>
              </a:rPr>
              <a:t>Central Limit Theorem</a:t>
            </a:r>
          </a:p>
        </p:txBody>
      </p:sp>
      <p:pic>
        <p:nvPicPr>
          <p:cNvPr id="5" name="Picture 4"/>
          <p:cNvPicPr>
            <a:picLocks noChangeAspect="1"/>
          </p:cNvPicPr>
          <p:nvPr/>
        </p:nvPicPr>
        <p:blipFill>
          <a:blip r:embed="rId4"/>
          <a:stretch>
            <a:fillRect/>
          </a:stretch>
        </p:blipFill>
        <p:spPr>
          <a:xfrm>
            <a:off x="2299576" y="5383786"/>
            <a:ext cx="1590036" cy="842805"/>
          </a:xfrm>
          <a:prstGeom prst="rect">
            <a:avLst/>
          </a:prstGeom>
        </p:spPr>
      </p:pic>
      <p:pic>
        <p:nvPicPr>
          <p:cNvPr id="6" name="Picture 5"/>
          <p:cNvPicPr>
            <a:picLocks noChangeAspect="1"/>
          </p:cNvPicPr>
          <p:nvPr/>
        </p:nvPicPr>
        <p:blipFill>
          <a:blip r:embed="rId5"/>
          <a:stretch>
            <a:fillRect/>
          </a:stretch>
        </p:blipFill>
        <p:spPr>
          <a:xfrm>
            <a:off x="5782788" y="5412221"/>
            <a:ext cx="1704690" cy="842805"/>
          </a:xfrm>
          <a:prstGeom prst="rect">
            <a:avLst/>
          </a:prstGeom>
        </p:spPr>
      </p:pic>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D6CEFAB9-9D70-400D-A93C-074DB6010DA8}"/>
                  </a:ext>
                </a:extLst>
              </p14:cNvPr>
              <p14:cNvContentPartPr/>
              <p14:nvPr/>
            </p14:nvContentPartPr>
            <p14:xfrm>
              <a:off x="446400" y="160560"/>
              <a:ext cx="8510400" cy="5796000"/>
            </p14:xfrm>
          </p:contentPart>
        </mc:Choice>
        <mc:Fallback>
          <p:pic>
            <p:nvPicPr>
              <p:cNvPr id="4" name="Ink 3">
                <a:extLst>
                  <a:ext uri="{FF2B5EF4-FFF2-40B4-BE49-F238E27FC236}">
                    <a16:creationId xmlns:a16="http://schemas.microsoft.com/office/drawing/2014/main" id="{D6CEFAB9-9D70-400D-A93C-074DB6010DA8}"/>
                  </a:ext>
                </a:extLst>
              </p:cNvPr>
              <p:cNvPicPr/>
              <p:nvPr/>
            </p:nvPicPr>
            <p:blipFill>
              <a:blip r:embed="rId7"/>
              <a:stretch>
                <a:fillRect/>
              </a:stretch>
            </p:blipFill>
            <p:spPr>
              <a:xfrm>
                <a:off x="437040" y="151200"/>
                <a:ext cx="8529120" cy="5814720"/>
              </a:xfrm>
              <a:prstGeom prst="rect">
                <a:avLst/>
              </a:prstGeom>
            </p:spPr>
          </p:pic>
        </mc:Fallback>
      </mc:AlternateContent>
    </p:spTree>
    <p:extLst>
      <p:ext uri="{BB962C8B-B14F-4D97-AF65-F5344CB8AC3E}">
        <p14:creationId xmlns:p14="http://schemas.microsoft.com/office/powerpoint/2010/main" val="3438615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1" name="Ink 35">
                <a:extLst>
                  <a:ext uri="{FF2B5EF4-FFF2-40B4-BE49-F238E27FC236}">
                    <a16:creationId xmlns:a16="http://schemas.microsoft.com/office/drawing/2014/main" id="{0615F47A-4D16-CF4D-9668-3F4F29DE7CDE}"/>
                  </a:ext>
                </a:extLst>
              </p14:cNvPr>
              <p14:cNvContentPartPr/>
              <p14:nvPr/>
            </p14:nvContentPartPr>
            <p14:xfrm>
              <a:off x="6248075" y="222303"/>
              <a:ext cx="1125720" cy="201960"/>
            </p14:xfrm>
          </p:contentPart>
        </mc:Choice>
        <mc:Fallback>
          <p:pic>
            <p:nvPicPr>
              <p:cNvPr id="31" name="Ink 35">
                <a:extLst>
                  <a:ext uri="{FF2B5EF4-FFF2-40B4-BE49-F238E27FC236}">
                    <a16:creationId xmlns:a16="http://schemas.microsoft.com/office/drawing/2014/main" id="{0615F47A-4D16-CF4D-9668-3F4F29DE7CDE}"/>
                  </a:ext>
                </a:extLst>
              </p:cNvPr>
              <p:cNvPicPr/>
              <p:nvPr/>
            </p:nvPicPr>
            <p:blipFill>
              <a:blip r:embed="rId3"/>
              <a:stretch>
                <a:fillRect/>
              </a:stretch>
            </p:blipFill>
            <p:spPr>
              <a:xfrm>
                <a:off x="6232595" y="206851"/>
                <a:ext cx="1156320" cy="232506"/>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2" name="Ink 36">
                <a:extLst>
                  <a:ext uri="{FF2B5EF4-FFF2-40B4-BE49-F238E27FC236}">
                    <a16:creationId xmlns:a16="http://schemas.microsoft.com/office/drawing/2014/main" id="{F5681D04-5A54-1046-A7A5-B3763C4E64F0}"/>
                  </a:ext>
                </a:extLst>
              </p14:cNvPr>
              <p14:cNvContentPartPr/>
              <p14:nvPr/>
            </p14:nvContentPartPr>
            <p14:xfrm>
              <a:off x="6002915" y="354783"/>
              <a:ext cx="132480" cy="205200"/>
            </p14:xfrm>
          </p:contentPart>
        </mc:Choice>
        <mc:Fallback>
          <p:pic>
            <p:nvPicPr>
              <p:cNvPr id="32" name="Ink 36">
                <a:extLst>
                  <a:ext uri="{FF2B5EF4-FFF2-40B4-BE49-F238E27FC236}">
                    <a16:creationId xmlns:a16="http://schemas.microsoft.com/office/drawing/2014/main" id="{F5681D04-5A54-1046-A7A5-B3763C4E64F0}"/>
                  </a:ext>
                </a:extLst>
              </p:cNvPr>
              <p:cNvPicPr/>
              <p:nvPr/>
            </p:nvPicPr>
            <p:blipFill>
              <a:blip r:embed="rId5"/>
              <a:stretch>
                <a:fillRect/>
              </a:stretch>
            </p:blipFill>
            <p:spPr>
              <a:xfrm>
                <a:off x="5987435" y="339276"/>
                <a:ext cx="163080" cy="235854"/>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3" name="Ink 37">
                <a:extLst>
                  <a:ext uri="{FF2B5EF4-FFF2-40B4-BE49-F238E27FC236}">
                    <a16:creationId xmlns:a16="http://schemas.microsoft.com/office/drawing/2014/main" id="{6ABB4131-6851-FF45-99A4-05BEBA194593}"/>
                  </a:ext>
                </a:extLst>
              </p14:cNvPr>
              <p14:cNvContentPartPr/>
              <p14:nvPr/>
            </p14:nvContentPartPr>
            <p14:xfrm>
              <a:off x="5349155" y="223023"/>
              <a:ext cx="553680" cy="402480"/>
            </p14:xfrm>
          </p:contentPart>
        </mc:Choice>
        <mc:Fallback>
          <p:pic>
            <p:nvPicPr>
              <p:cNvPr id="33" name="Ink 37">
                <a:extLst>
                  <a:ext uri="{FF2B5EF4-FFF2-40B4-BE49-F238E27FC236}">
                    <a16:creationId xmlns:a16="http://schemas.microsoft.com/office/drawing/2014/main" id="{6ABB4131-6851-FF45-99A4-05BEBA194593}"/>
                  </a:ext>
                </a:extLst>
              </p:cNvPr>
              <p:cNvPicPr/>
              <p:nvPr/>
            </p:nvPicPr>
            <p:blipFill>
              <a:blip r:embed="rId7"/>
              <a:stretch>
                <a:fillRect/>
              </a:stretch>
            </p:blipFill>
            <p:spPr>
              <a:xfrm>
                <a:off x="5333665" y="207557"/>
                <a:ext cx="584300" cy="433053"/>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4" name="Ink 38">
                <a:extLst>
                  <a:ext uri="{FF2B5EF4-FFF2-40B4-BE49-F238E27FC236}">
                    <a16:creationId xmlns:a16="http://schemas.microsoft.com/office/drawing/2014/main" id="{31705E0D-5C08-FC44-9554-413C01380262}"/>
                  </a:ext>
                </a:extLst>
              </p14:cNvPr>
              <p14:cNvContentPartPr/>
              <p14:nvPr/>
            </p14:nvContentPartPr>
            <p14:xfrm>
              <a:off x="4512875" y="223023"/>
              <a:ext cx="321120" cy="415440"/>
            </p14:xfrm>
          </p:contentPart>
        </mc:Choice>
        <mc:Fallback>
          <p:pic>
            <p:nvPicPr>
              <p:cNvPr id="34" name="Ink 38">
                <a:extLst>
                  <a:ext uri="{FF2B5EF4-FFF2-40B4-BE49-F238E27FC236}">
                    <a16:creationId xmlns:a16="http://schemas.microsoft.com/office/drawing/2014/main" id="{31705E0D-5C08-FC44-9554-413C01380262}"/>
                  </a:ext>
                </a:extLst>
              </p:cNvPr>
              <p:cNvPicPr/>
              <p:nvPr/>
            </p:nvPicPr>
            <p:blipFill>
              <a:blip r:embed="rId9"/>
              <a:stretch>
                <a:fillRect/>
              </a:stretch>
            </p:blipFill>
            <p:spPr>
              <a:xfrm>
                <a:off x="4497378" y="207543"/>
                <a:ext cx="351754" cy="446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3" name="Ink 52">
                <a:extLst>
                  <a:ext uri="{FF2B5EF4-FFF2-40B4-BE49-F238E27FC236}">
                    <a16:creationId xmlns:a16="http://schemas.microsoft.com/office/drawing/2014/main" id="{DA5F9BAC-DB9A-AE48-B7B0-7C8468A15C8C}"/>
                  </a:ext>
                </a:extLst>
              </p14:cNvPr>
              <p14:cNvContentPartPr/>
              <p14:nvPr/>
            </p14:nvContentPartPr>
            <p14:xfrm>
              <a:off x="5575595" y="952023"/>
              <a:ext cx="19080" cy="157680"/>
            </p14:xfrm>
          </p:contentPart>
        </mc:Choice>
        <mc:Fallback>
          <p:pic>
            <p:nvPicPr>
              <p:cNvPr id="53" name="Ink 52">
                <a:extLst>
                  <a:ext uri="{FF2B5EF4-FFF2-40B4-BE49-F238E27FC236}">
                    <a16:creationId xmlns:a16="http://schemas.microsoft.com/office/drawing/2014/main" id="{DA5F9BAC-DB9A-AE48-B7B0-7C8468A15C8C}"/>
                  </a:ext>
                </a:extLst>
              </p:cNvPr>
              <p:cNvPicPr/>
              <p:nvPr/>
            </p:nvPicPr>
            <p:blipFill>
              <a:blip r:embed="rId11"/>
              <a:stretch>
                <a:fillRect/>
              </a:stretch>
            </p:blipFill>
            <p:spPr>
              <a:xfrm>
                <a:off x="5560402" y="936543"/>
                <a:ext cx="49113"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5" name="Ink 54">
                <a:extLst>
                  <a:ext uri="{FF2B5EF4-FFF2-40B4-BE49-F238E27FC236}">
                    <a16:creationId xmlns:a16="http://schemas.microsoft.com/office/drawing/2014/main" id="{DADA1FE1-0C5D-8E42-A73B-F31FC165EF8F}"/>
                  </a:ext>
                </a:extLst>
              </p14:cNvPr>
              <p14:cNvContentPartPr/>
              <p14:nvPr/>
            </p14:nvContentPartPr>
            <p14:xfrm>
              <a:off x="5682515" y="782463"/>
              <a:ext cx="358560" cy="132480"/>
            </p14:xfrm>
          </p:contentPart>
        </mc:Choice>
        <mc:Fallback>
          <p:pic>
            <p:nvPicPr>
              <p:cNvPr id="55" name="Ink 54">
                <a:extLst>
                  <a:ext uri="{FF2B5EF4-FFF2-40B4-BE49-F238E27FC236}">
                    <a16:creationId xmlns:a16="http://schemas.microsoft.com/office/drawing/2014/main" id="{DADA1FE1-0C5D-8E42-A73B-F31FC165EF8F}"/>
                  </a:ext>
                </a:extLst>
              </p:cNvPr>
              <p:cNvPicPr/>
              <p:nvPr/>
            </p:nvPicPr>
            <p:blipFill>
              <a:blip r:embed="rId13"/>
              <a:stretch>
                <a:fillRect/>
              </a:stretch>
            </p:blipFill>
            <p:spPr>
              <a:xfrm>
                <a:off x="5667051" y="766983"/>
                <a:ext cx="389129"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7" name="Ink 56">
                <a:extLst>
                  <a:ext uri="{FF2B5EF4-FFF2-40B4-BE49-F238E27FC236}">
                    <a16:creationId xmlns:a16="http://schemas.microsoft.com/office/drawing/2014/main" id="{F79CB5B2-0145-DE46-9FB4-E80B950755F4}"/>
                  </a:ext>
                </a:extLst>
              </p14:cNvPr>
              <p14:cNvContentPartPr/>
              <p14:nvPr/>
            </p14:nvContentPartPr>
            <p14:xfrm>
              <a:off x="2840675" y="1517943"/>
              <a:ext cx="88200" cy="6480"/>
            </p14:xfrm>
          </p:contentPart>
        </mc:Choice>
        <mc:Fallback>
          <p:pic>
            <p:nvPicPr>
              <p:cNvPr id="57" name="Ink 56">
                <a:extLst>
                  <a:ext uri="{FF2B5EF4-FFF2-40B4-BE49-F238E27FC236}">
                    <a16:creationId xmlns:a16="http://schemas.microsoft.com/office/drawing/2014/main" id="{F79CB5B2-0145-DE46-9FB4-E80B950755F4}"/>
                  </a:ext>
                </a:extLst>
              </p:cNvPr>
              <p:cNvPicPr/>
              <p:nvPr/>
            </p:nvPicPr>
            <p:blipFill>
              <a:blip r:embed="rId15"/>
              <a:stretch>
                <a:fillRect/>
              </a:stretch>
            </p:blipFill>
            <p:spPr>
              <a:xfrm>
                <a:off x="2825258" y="1502463"/>
                <a:ext cx="118676"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8" name="Ink 57">
                <a:extLst>
                  <a:ext uri="{FF2B5EF4-FFF2-40B4-BE49-F238E27FC236}">
                    <a16:creationId xmlns:a16="http://schemas.microsoft.com/office/drawing/2014/main" id="{5B698A78-EB36-4A4B-8FDD-27CFDBB67211}"/>
                  </a:ext>
                </a:extLst>
              </p14:cNvPr>
              <p14:cNvContentPartPr/>
              <p14:nvPr/>
            </p14:nvContentPartPr>
            <p14:xfrm>
              <a:off x="2890715" y="1574463"/>
              <a:ext cx="69480" cy="12960"/>
            </p14:xfrm>
          </p:contentPart>
        </mc:Choice>
        <mc:Fallback>
          <p:pic>
            <p:nvPicPr>
              <p:cNvPr id="58" name="Ink 57">
                <a:extLst>
                  <a:ext uri="{FF2B5EF4-FFF2-40B4-BE49-F238E27FC236}">
                    <a16:creationId xmlns:a16="http://schemas.microsoft.com/office/drawing/2014/main" id="{5B698A78-EB36-4A4B-8FDD-27CFDBB67211}"/>
                  </a:ext>
                </a:extLst>
              </p:cNvPr>
              <p:cNvPicPr/>
              <p:nvPr/>
            </p:nvPicPr>
            <p:blipFill>
              <a:blip r:embed="rId17"/>
              <a:stretch>
                <a:fillRect/>
              </a:stretch>
            </p:blipFill>
            <p:spPr>
              <a:xfrm>
                <a:off x="2875235" y="1558983"/>
                <a:ext cx="1000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9" name="Ink 58">
                <a:extLst>
                  <a:ext uri="{FF2B5EF4-FFF2-40B4-BE49-F238E27FC236}">
                    <a16:creationId xmlns:a16="http://schemas.microsoft.com/office/drawing/2014/main" id="{EB4434F8-7A2B-494D-9B62-A86C9CBBC61B}"/>
                  </a:ext>
                </a:extLst>
              </p14:cNvPr>
              <p14:cNvContentPartPr/>
              <p14:nvPr/>
            </p14:nvContentPartPr>
            <p14:xfrm>
              <a:off x="3325235" y="1392303"/>
              <a:ext cx="131760" cy="207720"/>
            </p14:xfrm>
          </p:contentPart>
        </mc:Choice>
        <mc:Fallback>
          <p:pic>
            <p:nvPicPr>
              <p:cNvPr id="59" name="Ink 58">
                <a:extLst>
                  <a:ext uri="{FF2B5EF4-FFF2-40B4-BE49-F238E27FC236}">
                    <a16:creationId xmlns:a16="http://schemas.microsoft.com/office/drawing/2014/main" id="{EB4434F8-7A2B-494D-9B62-A86C9CBBC61B}"/>
                  </a:ext>
                </a:extLst>
              </p:cNvPr>
              <p:cNvPicPr/>
              <p:nvPr/>
            </p:nvPicPr>
            <p:blipFill>
              <a:blip r:embed="rId19"/>
              <a:stretch>
                <a:fillRect/>
              </a:stretch>
            </p:blipFill>
            <p:spPr>
              <a:xfrm>
                <a:off x="3309755" y="1376850"/>
                <a:ext cx="162360" cy="238267"/>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0" name="Ink 59">
                <a:extLst>
                  <a:ext uri="{FF2B5EF4-FFF2-40B4-BE49-F238E27FC236}">
                    <a16:creationId xmlns:a16="http://schemas.microsoft.com/office/drawing/2014/main" id="{5CBC051A-E25B-3B4A-983A-29EB76CC592C}"/>
                  </a:ext>
                </a:extLst>
              </p14:cNvPr>
              <p14:cNvContentPartPr/>
              <p14:nvPr/>
            </p14:nvContentPartPr>
            <p14:xfrm>
              <a:off x="3412715" y="1693983"/>
              <a:ext cx="12960" cy="12960"/>
            </p14:xfrm>
          </p:contentPart>
        </mc:Choice>
        <mc:Fallback>
          <p:pic>
            <p:nvPicPr>
              <p:cNvPr id="60" name="Ink 59">
                <a:extLst>
                  <a:ext uri="{FF2B5EF4-FFF2-40B4-BE49-F238E27FC236}">
                    <a16:creationId xmlns:a16="http://schemas.microsoft.com/office/drawing/2014/main" id="{5CBC051A-E25B-3B4A-983A-29EB76CC592C}"/>
                  </a:ext>
                </a:extLst>
              </p:cNvPr>
              <p:cNvPicPr/>
              <p:nvPr/>
            </p:nvPicPr>
            <p:blipFill>
              <a:blip r:embed="rId21"/>
              <a:stretch>
                <a:fillRect/>
              </a:stretch>
            </p:blipFill>
            <p:spPr>
              <a:xfrm>
                <a:off x="3396793" y="1678503"/>
                <a:ext cx="44434"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91" name="Ink 97">
                <a:extLst>
                  <a:ext uri="{FF2B5EF4-FFF2-40B4-BE49-F238E27FC236}">
                    <a16:creationId xmlns:a16="http://schemas.microsoft.com/office/drawing/2014/main" id="{3AD9E7EB-E28E-9043-B457-9D7E734F0996}"/>
                  </a:ext>
                </a:extLst>
              </p14:cNvPr>
              <p14:cNvContentPartPr/>
              <p14:nvPr/>
            </p14:nvContentPartPr>
            <p14:xfrm>
              <a:off x="9759155" y="1241335"/>
              <a:ext cx="619920" cy="245880"/>
            </p14:xfrm>
          </p:contentPart>
        </mc:Choice>
        <mc:Fallback>
          <p:pic>
            <p:nvPicPr>
              <p:cNvPr id="91" name="Ink 97">
                <a:extLst>
                  <a:ext uri="{FF2B5EF4-FFF2-40B4-BE49-F238E27FC236}">
                    <a16:creationId xmlns:a16="http://schemas.microsoft.com/office/drawing/2014/main" id="{3AD9E7EB-E28E-9043-B457-9D7E734F0996}"/>
                  </a:ext>
                </a:extLst>
              </p:cNvPr>
              <p:cNvPicPr/>
              <p:nvPr/>
            </p:nvPicPr>
            <p:blipFill>
              <a:blip r:embed="rId23"/>
              <a:stretch>
                <a:fillRect/>
              </a:stretch>
            </p:blipFill>
            <p:spPr>
              <a:xfrm>
                <a:off x="9743675" y="1225832"/>
                <a:ext cx="650520" cy="276525"/>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92" name="Ink 98">
                <a:extLst>
                  <a:ext uri="{FF2B5EF4-FFF2-40B4-BE49-F238E27FC236}">
                    <a16:creationId xmlns:a16="http://schemas.microsoft.com/office/drawing/2014/main" id="{03ECA523-6EA8-9642-9890-8A85F10D5623}"/>
                  </a:ext>
                </a:extLst>
              </p14:cNvPr>
              <p14:cNvContentPartPr/>
              <p14:nvPr/>
            </p14:nvContentPartPr>
            <p14:xfrm>
              <a:off x="9002075" y="1216135"/>
              <a:ext cx="610200" cy="528480"/>
            </p14:xfrm>
          </p:contentPart>
        </mc:Choice>
        <mc:Fallback>
          <p:pic>
            <p:nvPicPr>
              <p:cNvPr id="92" name="Ink 98">
                <a:extLst>
                  <a:ext uri="{FF2B5EF4-FFF2-40B4-BE49-F238E27FC236}">
                    <a16:creationId xmlns:a16="http://schemas.microsoft.com/office/drawing/2014/main" id="{03ECA523-6EA8-9642-9890-8A85F10D5623}"/>
                  </a:ext>
                </a:extLst>
              </p:cNvPr>
              <p:cNvPicPr/>
              <p:nvPr/>
            </p:nvPicPr>
            <p:blipFill>
              <a:blip r:embed="rId25"/>
              <a:stretch>
                <a:fillRect/>
              </a:stretch>
            </p:blipFill>
            <p:spPr>
              <a:xfrm>
                <a:off x="8986595" y="1200655"/>
                <a:ext cx="640800" cy="559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3" name="Ink 99">
                <a:extLst>
                  <a:ext uri="{FF2B5EF4-FFF2-40B4-BE49-F238E27FC236}">
                    <a16:creationId xmlns:a16="http://schemas.microsoft.com/office/drawing/2014/main" id="{2DB5FAD9-87FC-3940-8FA0-543E2CA08662}"/>
                  </a:ext>
                </a:extLst>
              </p14:cNvPr>
              <p14:cNvContentPartPr/>
              <p14:nvPr/>
            </p14:nvContentPartPr>
            <p14:xfrm>
              <a:off x="7945835" y="1449055"/>
              <a:ext cx="867960" cy="232560"/>
            </p14:xfrm>
          </p:contentPart>
        </mc:Choice>
        <mc:Fallback>
          <p:pic>
            <p:nvPicPr>
              <p:cNvPr id="93" name="Ink 99">
                <a:extLst>
                  <a:ext uri="{FF2B5EF4-FFF2-40B4-BE49-F238E27FC236}">
                    <a16:creationId xmlns:a16="http://schemas.microsoft.com/office/drawing/2014/main" id="{2DB5FAD9-87FC-3940-8FA0-543E2CA08662}"/>
                  </a:ext>
                </a:extLst>
              </p:cNvPr>
              <p:cNvPicPr/>
              <p:nvPr/>
            </p:nvPicPr>
            <p:blipFill>
              <a:blip r:embed="rId27"/>
              <a:stretch>
                <a:fillRect/>
              </a:stretch>
            </p:blipFill>
            <p:spPr>
              <a:xfrm>
                <a:off x="7930355" y="1433599"/>
                <a:ext cx="898560" cy="263113"/>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4" name="Ink 100">
                <a:extLst>
                  <a:ext uri="{FF2B5EF4-FFF2-40B4-BE49-F238E27FC236}">
                    <a16:creationId xmlns:a16="http://schemas.microsoft.com/office/drawing/2014/main" id="{ABF06234-0703-9847-BA53-543E27AAE12F}"/>
                  </a:ext>
                </a:extLst>
              </p14:cNvPr>
              <p14:cNvContentPartPr/>
              <p14:nvPr/>
            </p14:nvContentPartPr>
            <p14:xfrm>
              <a:off x="7071755" y="1656415"/>
              <a:ext cx="572760" cy="126000"/>
            </p14:xfrm>
          </p:contentPart>
        </mc:Choice>
        <mc:Fallback>
          <p:pic>
            <p:nvPicPr>
              <p:cNvPr id="94" name="Ink 100">
                <a:extLst>
                  <a:ext uri="{FF2B5EF4-FFF2-40B4-BE49-F238E27FC236}">
                    <a16:creationId xmlns:a16="http://schemas.microsoft.com/office/drawing/2014/main" id="{ABF06234-0703-9847-BA53-543E27AAE12F}"/>
                  </a:ext>
                </a:extLst>
              </p:cNvPr>
              <p:cNvPicPr/>
              <p:nvPr/>
            </p:nvPicPr>
            <p:blipFill>
              <a:blip r:embed="rId29"/>
              <a:stretch>
                <a:fillRect/>
              </a:stretch>
            </p:blipFill>
            <p:spPr>
              <a:xfrm>
                <a:off x="7056265" y="1640979"/>
                <a:ext cx="603379" cy="156513"/>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95" name="Ink 101">
                <a:extLst>
                  <a:ext uri="{FF2B5EF4-FFF2-40B4-BE49-F238E27FC236}">
                    <a16:creationId xmlns:a16="http://schemas.microsoft.com/office/drawing/2014/main" id="{7EC533F0-506A-8445-893F-37640DFE731F}"/>
                  </a:ext>
                </a:extLst>
              </p14:cNvPr>
              <p14:cNvContentPartPr/>
              <p14:nvPr/>
            </p14:nvContentPartPr>
            <p14:xfrm>
              <a:off x="5908595" y="1625095"/>
              <a:ext cx="578880" cy="220320"/>
            </p14:xfrm>
          </p:contentPart>
        </mc:Choice>
        <mc:Fallback>
          <p:pic>
            <p:nvPicPr>
              <p:cNvPr id="95" name="Ink 101">
                <a:extLst>
                  <a:ext uri="{FF2B5EF4-FFF2-40B4-BE49-F238E27FC236}">
                    <a16:creationId xmlns:a16="http://schemas.microsoft.com/office/drawing/2014/main" id="{7EC533F0-506A-8445-893F-37640DFE731F}"/>
                  </a:ext>
                </a:extLst>
              </p:cNvPr>
              <p:cNvPicPr/>
              <p:nvPr/>
            </p:nvPicPr>
            <p:blipFill>
              <a:blip r:embed="rId31"/>
              <a:stretch>
                <a:fillRect/>
              </a:stretch>
            </p:blipFill>
            <p:spPr>
              <a:xfrm>
                <a:off x="5893115" y="1609615"/>
                <a:ext cx="60948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96" name="Ink 102">
                <a:extLst>
                  <a:ext uri="{FF2B5EF4-FFF2-40B4-BE49-F238E27FC236}">
                    <a16:creationId xmlns:a16="http://schemas.microsoft.com/office/drawing/2014/main" id="{729DB707-E66A-5D4C-9420-09741CE157B5}"/>
                  </a:ext>
                </a:extLst>
              </p14:cNvPr>
              <p14:cNvContentPartPr/>
              <p14:nvPr/>
            </p14:nvContentPartPr>
            <p14:xfrm>
              <a:off x="5418275" y="1719055"/>
              <a:ext cx="377640" cy="157680"/>
            </p14:xfrm>
          </p:contentPart>
        </mc:Choice>
        <mc:Fallback>
          <p:pic>
            <p:nvPicPr>
              <p:cNvPr id="96" name="Ink 102">
                <a:extLst>
                  <a:ext uri="{FF2B5EF4-FFF2-40B4-BE49-F238E27FC236}">
                    <a16:creationId xmlns:a16="http://schemas.microsoft.com/office/drawing/2014/main" id="{729DB707-E66A-5D4C-9420-09741CE157B5}"/>
                  </a:ext>
                </a:extLst>
              </p:cNvPr>
              <p:cNvPicPr/>
              <p:nvPr/>
            </p:nvPicPr>
            <p:blipFill>
              <a:blip r:embed="rId33"/>
              <a:stretch>
                <a:fillRect/>
              </a:stretch>
            </p:blipFill>
            <p:spPr>
              <a:xfrm>
                <a:off x="5402780" y="1703575"/>
                <a:ext cx="408269"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97" name="Ink 103">
                <a:extLst>
                  <a:ext uri="{FF2B5EF4-FFF2-40B4-BE49-F238E27FC236}">
                    <a16:creationId xmlns:a16="http://schemas.microsoft.com/office/drawing/2014/main" id="{9D68D16D-696A-FF4B-A76E-442D4470BFBE}"/>
                  </a:ext>
                </a:extLst>
              </p14:cNvPr>
              <p14:cNvContentPartPr/>
              <p14:nvPr/>
            </p14:nvContentPartPr>
            <p14:xfrm>
              <a:off x="5506475" y="1197415"/>
              <a:ext cx="144720" cy="358560"/>
            </p14:xfrm>
          </p:contentPart>
        </mc:Choice>
        <mc:Fallback>
          <p:pic>
            <p:nvPicPr>
              <p:cNvPr id="97" name="Ink 103">
                <a:extLst>
                  <a:ext uri="{FF2B5EF4-FFF2-40B4-BE49-F238E27FC236}">
                    <a16:creationId xmlns:a16="http://schemas.microsoft.com/office/drawing/2014/main" id="{9D68D16D-696A-FF4B-A76E-442D4470BFBE}"/>
                  </a:ext>
                </a:extLst>
              </p:cNvPr>
              <p:cNvPicPr/>
              <p:nvPr/>
            </p:nvPicPr>
            <p:blipFill>
              <a:blip r:embed="rId35"/>
              <a:stretch>
                <a:fillRect/>
              </a:stretch>
            </p:blipFill>
            <p:spPr>
              <a:xfrm>
                <a:off x="5491033" y="1181951"/>
                <a:ext cx="175244" cy="389129"/>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08" name="Ink 107">
                <a:extLst>
                  <a:ext uri="{FF2B5EF4-FFF2-40B4-BE49-F238E27FC236}">
                    <a16:creationId xmlns:a16="http://schemas.microsoft.com/office/drawing/2014/main" id="{653D8237-054F-B746-8F14-FB7A8B3A567C}"/>
                  </a:ext>
                </a:extLst>
              </p14:cNvPr>
              <p14:cNvContentPartPr/>
              <p14:nvPr/>
            </p14:nvContentPartPr>
            <p14:xfrm>
              <a:off x="3066755" y="2574415"/>
              <a:ext cx="19080" cy="176400"/>
            </p14:xfrm>
          </p:contentPart>
        </mc:Choice>
        <mc:Fallback>
          <p:pic>
            <p:nvPicPr>
              <p:cNvPr id="108" name="Ink 107">
                <a:extLst>
                  <a:ext uri="{FF2B5EF4-FFF2-40B4-BE49-F238E27FC236}">
                    <a16:creationId xmlns:a16="http://schemas.microsoft.com/office/drawing/2014/main" id="{653D8237-054F-B746-8F14-FB7A8B3A567C}"/>
                  </a:ext>
                </a:extLst>
              </p:cNvPr>
              <p:cNvPicPr/>
              <p:nvPr/>
            </p:nvPicPr>
            <p:blipFill>
              <a:blip r:embed="rId37"/>
              <a:stretch>
                <a:fillRect/>
              </a:stretch>
            </p:blipFill>
            <p:spPr>
              <a:xfrm>
                <a:off x="3051275" y="2558935"/>
                <a:ext cx="4968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09" name="Ink 108">
                <a:extLst>
                  <a:ext uri="{FF2B5EF4-FFF2-40B4-BE49-F238E27FC236}">
                    <a16:creationId xmlns:a16="http://schemas.microsoft.com/office/drawing/2014/main" id="{F8983162-98FA-A142-9C22-C5D2BF3A4CFC}"/>
                  </a:ext>
                </a:extLst>
              </p14:cNvPr>
              <p14:cNvContentPartPr/>
              <p14:nvPr/>
            </p14:nvContentPartPr>
            <p14:xfrm>
              <a:off x="3205355" y="2542735"/>
              <a:ext cx="19080" cy="360"/>
            </p14:xfrm>
          </p:contentPart>
        </mc:Choice>
        <mc:Fallback>
          <p:pic>
            <p:nvPicPr>
              <p:cNvPr id="109" name="Ink 108">
                <a:extLst>
                  <a:ext uri="{FF2B5EF4-FFF2-40B4-BE49-F238E27FC236}">
                    <a16:creationId xmlns:a16="http://schemas.microsoft.com/office/drawing/2014/main" id="{F8983162-98FA-A142-9C22-C5D2BF3A4CFC}"/>
                  </a:ext>
                </a:extLst>
              </p:cNvPr>
              <p:cNvPicPr/>
              <p:nvPr/>
            </p:nvPicPr>
            <p:blipFill>
              <a:blip r:embed="rId39"/>
              <a:stretch>
                <a:fillRect/>
              </a:stretch>
            </p:blipFill>
            <p:spPr>
              <a:xfrm>
                <a:off x="3190162" y="2527255"/>
                <a:ext cx="49113"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10" name="Ink 109">
                <a:extLst>
                  <a:ext uri="{FF2B5EF4-FFF2-40B4-BE49-F238E27FC236}">
                    <a16:creationId xmlns:a16="http://schemas.microsoft.com/office/drawing/2014/main" id="{24C8DAC3-1C04-DC49-88F9-94D570CDDFD2}"/>
                  </a:ext>
                </a:extLst>
              </p14:cNvPr>
              <p14:cNvContentPartPr/>
              <p14:nvPr/>
            </p14:nvContentPartPr>
            <p14:xfrm>
              <a:off x="3249275" y="2593135"/>
              <a:ext cx="12960" cy="19080"/>
            </p14:xfrm>
          </p:contentPart>
        </mc:Choice>
        <mc:Fallback>
          <p:pic>
            <p:nvPicPr>
              <p:cNvPr id="110" name="Ink 109">
                <a:extLst>
                  <a:ext uri="{FF2B5EF4-FFF2-40B4-BE49-F238E27FC236}">
                    <a16:creationId xmlns:a16="http://schemas.microsoft.com/office/drawing/2014/main" id="{24C8DAC3-1C04-DC49-88F9-94D570CDDFD2}"/>
                  </a:ext>
                </a:extLst>
              </p:cNvPr>
              <p:cNvPicPr/>
              <p:nvPr/>
            </p:nvPicPr>
            <p:blipFill>
              <a:blip r:embed="rId41"/>
              <a:stretch>
                <a:fillRect/>
              </a:stretch>
            </p:blipFill>
            <p:spPr>
              <a:xfrm>
                <a:off x="3233795" y="2577655"/>
                <a:ext cx="4356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11" name="Ink 110">
                <a:extLst>
                  <a:ext uri="{FF2B5EF4-FFF2-40B4-BE49-F238E27FC236}">
                    <a16:creationId xmlns:a16="http://schemas.microsoft.com/office/drawing/2014/main" id="{E2129AF9-F3F0-5F47-9008-D9F189CE04F6}"/>
                  </a:ext>
                </a:extLst>
              </p14:cNvPr>
              <p14:cNvContentPartPr/>
              <p14:nvPr/>
            </p14:nvContentPartPr>
            <p14:xfrm>
              <a:off x="3507035" y="2398375"/>
              <a:ext cx="289440" cy="358560"/>
            </p14:xfrm>
          </p:contentPart>
        </mc:Choice>
        <mc:Fallback>
          <p:pic>
            <p:nvPicPr>
              <p:cNvPr id="111" name="Ink 110">
                <a:extLst>
                  <a:ext uri="{FF2B5EF4-FFF2-40B4-BE49-F238E27FC236}">
                    <a16:creationId xmlns:a16="http://schemas.microsoft.com/office/drawing/2014/main" id="{E2129AF9-F3F0-5F47-9008-D9F189CE04F6}"/>
                  </a:ext>
                </a:extLst>
              </p:cNvPr>
              <p:cNvPicPr/>
              <p:nvPr/>
            </p:nvPicPr>
            <p:blipFill>
              <a:blip r:embed="rId43"/>
              <a:stretch>
                <a:fillRect/>
              </a:stretch>
            </p:blipFill>
            <p:spPr>
              <a:xfrm>
                <a:off x="3491574" y="2382911"/>
                <a:ext cx="320002" cy="389129"/>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15" name="Ink 116">
                <a:extLst>
                  <a:ext uri="{FF2B5EF4-FFF2-40B4-BE49-F238E27FC236}">
                    <a16:creationId xmlns:a16="http://schemas.microsoft.com/office/drawing/2014/main" id="{8DB4E495-1999-4B4E-B6CC-4D32A1565803}"/>
                  </a:ext>
                </a:extLst>
              </p14:cNvPr>
              <p14:cNvContentPartPr/>
              <p14:nvPr/>
            </p14:nvContentPartPr>
            <p14:xfrm>
              <a:off x="3909515" y="2297575"/>
              <a:ext cx="308160" cy="408240"/>
            </p14:xfrm>
          </p:contentPart>
        </mc:Choice>
        <mc:Fallback>
          <p:pic>
            <p:nvPicPr>
              <p:cNvPr id="115" name="Ink 116">
                <a:extLst>
                  <a:ext uri="{FF2B5EF4-FFF2-40B4-BE49-F238E27FC236}">
                    <a16:creationId xmlns:a16="http://schemas.microsoft.com/office/drawing/2014/main" id="{8DB4E495-1999-4B4E-B6CC-4D32A1565803}"/>
                  </a:ext>
                </a:extLst>
              </p:cNvPr>
              <p:cNvPicPr/>
              <p:nvPr/>
            </p:nvPicPr>
            <p:blipFill>
              <a:blip r:embed="rId45"/>
              <a:stretch>
                <a:fillRect/>
              </a:stretch>
            </p:blipFill>
            <p:spPr>
              <a:xfrm>
                <a:off x="3894053" y="2282095"/>
                <a:ext cx="338724" cy="4388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24" name="Ink 125">
                <a:extLst>
                  <a:ext uri="{FF2B5EF4-FFF2-40B4-BE49-F238E27FC236}">
                    <a16:creationId xmlns:a16="http://schemas.microsoft.com/office/drawing/2014/main" id="{E4AD05ED-ECE2-8049-9740-885EFE5B232F}"/>
                  </a:ext>
                </a:extLst>
              </p14:cNvPr>
              <p14:cNvContentPartPr/>
              <p14:nvPr/>
            </p14:nvContentPartPr>
            <p14:xfrm>
              <a:off x="4984475" y="2398375"/>
              <a:ext cx="559800" cy="145080"/>
            </p14:xfrm>
          </p:contentPart>
        </mc:Choice>
        <mc:Fallback>
          <p:pic>
            <p:nvPicPr>
              <p:cNvPr id="124" name="Ink 125">
                <a:extLst>
                  <a:ext uri="{FF2B5EF4-FFF2-40B4-BE49-F238E27FC236}">
                    <a16:creationId xmlns:a16="http://schemas.microsoft.com/office/drawing/2014/main" id="{E4AD05ED-ECE2-8049-9740-885EFE5B232F}"/>
                  </a:ext>
                </a:extLst>
              </p:cNvPr>
              <p:cNvPicPr/>
              <p:nvPr/>
            </p:nvPicPr>
            <p:blipFill>
              <a:blip r:embed="rId47"/>
              <a:stretch>
                <a:fillRect/>
              </a:stretch>
            </p:blipFill>
            <p:spPr>
              <a:xfrm>
                <a:off x="4968995" y="2382895"/>
                <a:ext cx="5904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25" name="Ink 126">
                <a:extLst>
                  <a:ext uri="{FF2B5EF4-FFF2-40B4-BE49-F238E27FC236}">
                    <a16:creationId xmlns:a16="http://schemas.microsoft.com/office/drawing/2014/main" id="{ACAA3FD6-6982-5544-8D00-D783F9216F71}"/>
                  </a:ext>
                </a:extLst>
              </p14:cNvPr>
              <p14:cNvContentPartPr/>
              <p14:nvPr/>
            </p14:nvContentPartPr>
            <p14:xfrm>
              <a:off x="4538075" y="2461015"/>
              <a:ext cx="356760" cy="119880"/>
            </p14:xfrm>
          </p:contentPart>
        </mc:Choice>
        <mc:Fallback>
          <p:pic>
            <p:nvPicPr>
              <p:cNvPr id="125" name="Ink 126">
                <a:extLst>
                  <a:ext uri="{FF2B5EF4-FFF2-40B4-BE49-F238E27FC236}">
                    <a16:creationId xmlns:a16="http://schemas.microsoft.com/office/drawing/2014/main" id="{ACAA3FD6-6982-5544-8D00-D783F9216F71}"/>
                  </a:ext>
                </a:extLst>
              </p:cNvPr>
              <p:cNvPicPr/>
              <p:nvPr/>
            </p:nvPicPr>
            <p:blipFill>
              <a:blip r:embed="rId49"/>
              <a:stretch>
                <a:fillRect/>
              </a:stretch>
            </p:blipFill>
            <p:spPr>
              <a:xfrm>
                <a:off x="4522579" y="2445535"/>
                <a:ext cx="387391"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31" name="Ink 130">
                <a:extLst>
                  <a:ext uri="{FF2B5EF4-FFF2-40B4-BE49-F238E27FC236}">
                    <a16:creationId xmlns:a16="http://schemas.microsoft.com/office/drawing/2014/main" id="{D85ADDAA-91B7-7B48-824E-8F3E1CE9FF1E}"/>
                  </a:ext>
                </a:extLst>
              </p14:cNvPr>
              <p14:cNvContentPartPr/>
              <p14:nvPr/>
            </p14:nvContentPartPr>
            <p14:xfrm>
              <a:off x="3054515" y="3159055"/>
              <a:ext cx="6480" cy="157680"/>
            </p14:xfrm>
          </p:contentPart>
        </mc:Choice>
        <mc:Fallback>
          <p:pic>
            <p:nvPicPr>
              <p:cNvPr id="131" name="Ink 130">
                <a:extLst>
                  <a:ext uri="{FF2B5EF4-FFF2-40B4-BE49-F238E27FC236}">
                    <a16:creationId xmlns:a16="http://schemas.microsoft.com/office/drawing/2014/main" id="{D85ADDAA-91B7-7B48-824E-8F3E1CE9FF1E}"/>
                  </a:ext>
                </a:extLst>
              </p:cNvPr>
              <p:cNvPicPr/>
              <p:nvPr/>
            </p:nvPicPr>
            <p:blipFill>
              <a:blip r:embed="rId51"/>
              <a:stretch>
                <a:fillRect/>
              </a:stretch>
            </p:blipFill>
            <p:spPr>
              <a:xfrm>
                <a:off x="3039850" y="3143575"/>
                <a:ext cx="35469"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32" name="Ink 131">
                <a:extLst>
                  <a:ext uri="{FF2B5EF4-FFF2-40B4-BE49-F238E27FC236}">
                    <a16:creationId xmlns:a16="http://schemas.microsoft.com/office/drawing/2014/main" id="{553DF99F-F925-A84E-A82A-74BE72E98FAA}"/>
                  </a:ext>
                </a:extLst>
              </p14:cNvPr>
              <p14:cNvContentPartPr/>
              <p14:nvPr/>
            </p14:nvContentPartPr>
            <p14:xfrm>
              <a:off x="3198875" y="3127375"/>
              <a:ext cx="6480" cy="6480"/>
            </p14:xfrm>
          </p:contentPart>
        </mc:Choice>
        <mc:Fallback>
          <p:pic>
            <p:nvPicPr>
              <p:cNvPr id="132" name="Ink 131">
                <a:extLst>
                  <a:ext uri="{FF2B5EF4-FFF2-40B4-BE49-F238E27FC236}">
                    <a16:creationId xmlns:a16="http://schemas.microsoft.com/office/drawing/2014/main" id="{553DF99F-F925-A84E-A82A-74BE72E98FAA}"/>
                  </a:ext>
                </a:extLst>
              </p:cNvPr>
              <p:cNvPicPr/>
              <p:nvPr/>
            </p:nvPicPr>
            <p:blipFill>
              <a:blip r:embed="rId53"/>
              <a:stretch>
                <a:fillRect/>
              </a:stretch>
            </p:blipFill>
            <p:spPr>
              <a:xfrm>
                <a:off x="3183395" y="3111895"/>
                <a:ext cx="370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33" name="Ink 132">
                <a:extLst>
                  <a:ext uri="{FF2B5EF4-FFF2-40B4-BE49-F238E27FC236}">
                    <a16:creationId xmlns:a16="http://schemas.microsoft.com/office/drawing/2014/main" id="{A985DE43-23BF-7247-84C4-7E5C9CFC0284}"/>
                  </a:ext>
                </a:extLst>
              </p14:cNvPr>
              <p14:cNvContentPartPr/>
              <p14:nvPr/>
            </p14:nvContentPartPr>
            <p14:xfrm>
              <a:off x="3211475" y="3177775"/>
              <a:ext cx="19080" cy="6480"/>
            </p14:xfrm>
          </p:contentPart>
        </mc:Choice>
        <mc:Fallback>
          <p:pic>
            <p:nvPicPr>
              <p:cNvPr id="133" name="Ink 132">
                <a:extLst>
                  <a:ext uri="{FF2B5EF4-FFF2-40B4-BE49-F238E27FC236}">
                    <a16:creationId xmlns:a16="http://schemas.microsoft.com/office/drawing/2014/main" id="{A985DE43-23BF-7247-84C4-7E5C9CFC0284}"/>
                  </a:ext>
                </a:extLst>
              </p:cNvPr>
              <p:cNvPicPr/>
              <p:nvPr/>
            </p:nvPicPr>
            <p:blipFill>
              <a:blip r:embed="rId55"/>
              <a:stretch>
                <a:fillRect/>
              </a:stretch>
            </p:blipFill>
            <p:spPr>
              <a:xfrm>
                <a:off x="3195995" y="3162295"/>
                <a:ext cx="496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34" name="Ink 133">
                <a:extLst>
                  <a:ext uri="{FF2B5EF4-FFF2-40B4-BE49-F238E27FC236}">
                    <a16:creationId xmlns:a16="http://schemas.microsoft.com/office/drawing/2014/main" id="{4041F098-EA4C-E643-8C1A-013C126E6230}"/>
                  </a:ext>
                </a:extLst>
              </p14:cNvPr>
              <p14:cNvContentPartPr/>
              <p14:nvPr/>
            </p14:nvContentPartPr>
            <p14:xfrm>
              <a:off x="3463115" y="2989135"/>
              <a:ext cx="339840" cy="333720"/>
            </p14:xfrm>
          </p:contentPart>
        </mc:Choice>
        <mc:Fallback>
          <p:pic>
            <p:nvPicPr>
              <p:cNvPr id="134" name="Ink 133">
                <a:extLst>
                  <a:ext uri="{FF2B5EF4-FFF2-40B4-BE49-F238E27FC236}">
                    <a16:creationId xmlns:a16="http://schemas.microsoft.com/office/drawing/2014/main" id="{4041F098-EA4C-E643-8C1A-013C126E6230}"/>
                  </a:ext>
                </a:extLst>
              </p:cNvPr>
              <p:cNvPicPr/>
              <p:nvPr/>
            </p:nvPicPr>
            <p:blipFill>
              <a:blip r:embed="rId57"/>
              <a:stretch>
                <a:fillRect/>
              </a:stretch>
            </p:blipFill>
            <p:spPr>
              <a:xfrm>
                <a:off x="3447635" y="2973638"/>
                <a:ext cx="370440" cy="364353"/>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37" name="Ink 136">
                <a:extLst>
                  <a:ext uri="{FF2B5EF4-FFF2-40B4-BE49-F238E27FC236}">
                    <a16:creationId xmlns:a16="http://schemas.microsoft.com/office/drawing/2014/main" id="{4807B261-7F79-AA40-822C-317655588613}"/>
                  </a:ext>
                </a:extLst>
              </p14:cNvPr>
              <p14:cNvContentPartPr/>
              <p14:nvPr/>
            </p14:nvContentPartPr>
            <p14:xfrm>
              <a:off x="3570035" y="3416815"/>
              <a:ext cx="270720" cy="195120"/>
            </p14:xfrm>
          </p:contentPart>
        </mc:Choice>
        <mc:Fallback>
          <p:pic>
            <p:nvPicPr>
              <p:cNvPr id="137" name="Ink 136">
                <a:extLst>
                  <a:ext uri="{FF2B5EF4-FFF2-40B4-BE49-F238E27FC236}">
                    <a16:creationId xmlns:a16="http://schemas.microsoft.com/office/drawing/2014/main" id="{4807B261-7F79-AA40-822C-317655588613}"/>
                  </a:ext>
                </a:extLst>
              </p:cNvPr>
              <p:cNvPicPr/>
              <p:nvPr/>
            </p:nvPicPr>
            <p:blipFill>
              <a:blip r:embed="rId59"/>
              <a:stretch>
                <a:fillRect/>
              </a:stretch>
            </p:blipFill>
            <p:spPr>
              <a:xfrm>
                <a:off x="3554555" y="3401364"/>
                <a:ext cx="301320" cy="225664"/>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38" name="Ink 137">
                <a:extLst>
                  <a:ext uri="{FF2B5EF4-FFF2-40B4-BE49-F238E27FC236}">
                    <a16:creationId xmlns:a16="http://schemas.microsoft.com/office/drawing/2014/main" id="{5D624EAA-5A22-984C-A7F2-A7B351F97671}"/>
                  </a:ext>
                </a:extLst>
              </p14:cNvPr>
              <p14:cNvContentPartPr/>
              <p14:nvPr/>
            </p14:nvContentPartPr>
            <p14:xfrm>
              <a:off x="3959555" y="3398455"/>
              <a:ext cx="170280" cy="100080"/>
            </p14:xfrm>
          </p:contentPart>
        </mc:Choice>
        <mc:Fallback>
          <p:pic>
            <p:nvPicPr>
              <p:cNvPr id="138" name="Ink 137">
                <a:extLst>
                  <a:ext uri="{FF2B5EF4-FFF2-40B4-BE49-F238E27FC236}">
                    <a16:creationId xmlns:a16="http://schemas.microsoft.com/office/drawing/2014/main" id="{5D624EAA-5A22-984C-A7F2-A7B351F97671}"/>
                  </a:ext>
                </a:extLst>
              </p:cNvPr>
              <p:cNvPicPr/>
              <p:nvPr/>
            </p:nvPicPr>
            <p:blipFill>
              <a:blip r:embed="rId61"/>
              <a:stretch>
                <a:fillRect/>
              </a:stretch>
            </p:blipFill>
            <p:spPr>
              <a:xfrm>
                <a:off x="3944042" y="3382975"/>
                <a:ext cx="200945"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39" name="Ink 138">
                <a:extLst>
                  <a:ext uri="{FF2B5EF4-FFF2-40B4-BE49-F238E27FC236}">
                    <a16:creationId xmlns:a16="http://schemas.microsoft.com/office/drawing/2014/main" id="{41F1135D-1725-FF45-BEAB-C5D9D16F6497}"/>
                  </a:ext>
                </a:extLst>
              </p14:cNvPr>
              <p14:cNvContentPartPr/>
              <p14:nvPr/>
            </p14:nvContentPartPr>
            <p14:xfrm>
              <a:off x="3966035" y="3580255"/>
              <a:ext cx="163800" cy="6480"/>
            </p14:xfrm>
          </p:contentPart>
        </mc:Choice>
        <mc:Fallback>
          <p:pic>
            <p:nvPicPr>
              <p:cNvPr id="139" name="Ink 138">
                <a:extLst>
                  <a:ext uri="{FF2B5EF4-FFF2-40B4-BE49-F238E27FC236}">
                    <a16:creationId xmlns:a16="http://schemas.microsoft.com/office/drawing/2014/main" id="{41F1135D-1725-FF45-BEAB-C5D9D16F6497}"/>
                  </a:ext>
                </a:extLst>
              </p:cNvPr>
              <p:cNvPicPr/>
              <p:nvPr/>
            </p:nvPicPr>
            <p:blipFill>
              <a:blip r:embed="rId63"/>
              <a:stretch>
                <a:fillRect/>
              </a:stretch>
            </p:blipFill>
            <p:spPr>
              <a:xfrm>
                <a:off x="3950555" y="3565590"/>
                <a:ext cx="194400" cy="35469"/>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40" name="Ink 139">
                <a:extLst>
                  <a:ext uri="{FF2B5EF4-FFF2-40B4-BE49-F238E27FC236}">
                    <a16:creationId xmlns:a16="http://schemas.microsoft.com/office/drawing/2014/main" id="{1CC74CD0-42F5-0047-80C4-106FEC4009AF}"/>
                  </a:ext>
                </a:extLst>
              </p14:cNvPr>
              <p14:cNvContentPartPr/>
              <p14:nvPr/>
            </p14:nvContentPartPr>
            <p14:xfrm>
              <a:off x="4261595" y="2983015"/>
              <a:ext cx="6480" cy="6480"/>
            </p14:xfrm>
          </p:contentPart>
        </mc:Choice>
        <mc:Fallback>
          <p:pic>
            <p:nvPicPr>
              <p:cNvPr id="140" name="Ink 139">
                <a:extLst>
                  <a:ext uri="{FF2B5EF4-FFF2-40B4-BE49-F238E27FC236}">
                    <a16:creationId xmlns:a16="http://schemas.microsoft.com/office/drawing/2014/main" id="{1CC74CD0-42F5-0047-80C4-106FEC4009AF}"/>
                  </a:ext>
                </a:extLst>
              </p:cNvPr>
              <p:cNvPicPr/>
              <p:nvPr/>
            </p:nvPicPr>
            <p:blipFill>
              <a:blip r:embed="rId65"/>
              <a:stretch>
                <a:fillRect/>
              </a:stretch>
            </p:blipFill>
            <p:spPr>
              <a:xfrm>
                <a:off x="4246930" y="2968350"/>
                <a:ext cx="35469" cy="35469"/>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41" name="Ink 140">
                <a:extLst>
                  <a:ext uri="{FF2B5EF4-FFF2-40B4-BE49-F238E27FC236}">
                    <a16:creationId xmlns:a16="http://schemas.microsoft.com/office/drawing/2014/main" id="{721A315F-6E95-4147-AD92-E5E561FEAB79}"/>
                  </a:ext>
                </a:extLst>
              </p14:cNvPr>
              <p14:cNvContentPartPr/>
              <p14:nvPr/>
            </p14:nvContentPartPr>
            <p14:xfrm>
              <a:off x="4280315" y="3372895"/>
              <a:ext cx="19080" cy="12960"/>
            </p14:xfrm>
          </p:contentPart>
        </mc:Choice>
        <mc:Fallback>
          <p:pic>
            <p:nvPicPr>
              <p:cNvPr id="141" name="Ink 140">
                <a:extLst>
                  <a:ext uri="{FF2B5EF4-FFF2-40B4-BE49-F238E27FC236}">
                    <a16:creationId xmlns:a16="http://schemas.microsoft.com/office/drawing/2014/main" id="{721A315F-6E95-4147-AD92-E5E561FEAB79}"/>
                  </a:ext>
                </a:extLst>
              </p:cNvPr>
              <p:cNvPicPr/>
              <p:nvPr/>
            </p:nvPicPr>
            <p:blipFill>
              <a:blip r:embed="rId67"/>
              <a:stretch>
                <a:fillRect/>
              </a:stretch>
            </p:blipFill>
            <p:spPr>
              <a:xfrm>
                <a:off x="4264835" y="3357415"/>
                <a:ext cx="496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42" name="Ink 143">
                <a:extLst>
                  <a:ext uri="{FF2B5EF4-FFF2-40B4-BE49-F238E27FC236}">
                    <a16:creationId xmlns:a16="http://schemas.microsoft.com/office/drawing/2014/main" id="{14221EA9-3151-2D4F-A390-92C0D0B1F144}"/>
                  </a:ext>
                </a:extLst>
              </p14:cNvPr>
              <p14:cNvContentPartPr/>
              <p14:nvPr/>
            </p14:nvContentPartPr>
            <p14:xfrm>
              <a:off x="3922115" y="3008215"/>
              <a:ext cx="201240" cy="188640"/>
            </p14:xfrm>
          </p:contentPart>
        </mc:Choice>
        <mc:Fallback>
          <p:pic>
            <p:nvPicPr>
              <p:cNvPr id="142" name="Ink 143">
                <a:extLst>
                  <a:ext uri="{FF2B5EF4-FFF2-40B4-BE49-F238E27FC236}">
                    <a16:creationId xmlns:a16="http://schemas.microsoft.com/office/drawing/2014/main" id="{14221EA9-3151-2D4F-A390-92C0D0B1F144}"/>
                  </a:ext>
                </a:extLst>
              </p:cNvPr>
              <p:cNvPicPr/>
              <p:nvPr/>
            </p:nvPicPr>
            <p:blipFill>
              <a:blip r:embed="rId69"/>
              <a:stretch>
                <a:fillRect/>
              </a:stretch>
            </p:blipFill>
            <p:spPr>
              <a:xfrm>
                <a:off x="3906663" y="2992764"/>
                <a:ext cx="231785" cy="219182"/>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43" name="Ink 144">
                <a:extLst>
                  <a:ext uri="{FF2B5EF4-FFF2-40B4-BE49-F238E27FC236}">
                    <a16:creationId xmlns:a16="http://schemas.microsoft.com/office/drawing/2014/main" id="{9E902BF6-39D9-6140-8699-3EC851DD14E9}"/>
                  </a:ext>
                </a:extLst>
              </p14:cNvPr>
              <p14:cNvContentPartPr/>
              <p14:nvPr/>
            </p14:nvContentPartPr>
            <p14:xfrm>
              <a:off x="2746355" y="3078055"/>
              <a:ext cx="208080" cy="150480"/>
            </p14:xfrm>
          </p:contentPart>
        </mc:Choice>
        <mc:Fallback>
          <p:pic>
            <p:nvPicPr>
              <p:cNvPr id="143" name="Ink 144">
                <a:extLst>
                  <a:ext uri="{FF2B5EF4-FFF2-40B4-BE49-F238E27FC236}">
                    <a16:creationId xmlns:a16="http://schemas.microsoft.com/office/drawing/2014/main" id="{9E902BF6-39D9-6140-8699-3EC851DD14E9}"/>
                  </a:ext>
                </a:extLst>
              </p:cNvPr>
              <p:cNvPicPr/>
              <p:nvPr/>
            </p:nvPicPr>
            <p:blipFill>
              <a:blip r:embed="rId71"/>
              <a:stretch>
                <a:fillRect/>
              </a:stretch>
            </p:blipFill>
            <p:spPr>
              <a:xfrm>
                <a:off x="2730875" y="3062575"/>
                <a:ext cx="2386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46" name="Ink 145">
                <a:extLst>
                  <a:ext uri="{FF2B5EF4-FFF2-40B4-BE49-F238E27FC236}">
                    <a16:creationId xmlns:a16="http://schemas.microsoft.com/office/drawing/2014/main" id="{387DEEFE-A872-1D47-AD22-AEA196FECE15}"/>
                  </a:ext>
                </a:extLst>
              </p14:cNvPr>
              <p14:cNvContentPartPr/>
              <p14:nvPr/>
            </p14:nvContentPartPr>
            <p14:xfrm>
              <a:off x="4569395" y="2976535"/>
              <a:ext cx="170280" cy="585000"/>
            </p14:xfrm>
          </p:contentPart>
        </mc:Choice>
        <mc:Fallback>
          <p:pic>
            <p:nvPicPr>
              <p:cNvPr id="146" name="Ink 145">
                <a:extLst>
                  <a:ext uri="{FF2B5EF4-FFF2-40B4-BE49-F238E27FC236}">
                    <a16:creationId xmlns:a16="http://schemas.microsoft.com/office/drawing/2014/main" id="{387DEEFE-A872-1D47-AD22-AEA196FECE15}"/>
                  </a:ext>
                </a:extLst>
              </p:cNvPr>
              <p:cNvPicPr/>
              <p:nvPr/>
            </p:nvPicPr>
            <p:blipFill>
              <a:blip r:embed="rId73"/>
              <a:stretch>
                <a:fillRect/>
              </a:stretch>
            </p:blipFill>
            <p:spPr>
              <a:xfrm>
                <a:off x="4553882" y="2961055"/>
                <a:ext cx="200945" cy="6156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50" name="Ink 150">
                <a:extLst>
                  <a:ext uri="{FF2B5EF4-FFF2-40B4-BE49-F238E27FC236}">
                    <a16:creationId xmlns:a16="http://schemas.microsoft.com/office/drawing/2014/main" id="{B2E88BDA-DC34-F04C-8728-E52EBE635FD9}"/>
                  </a:ext>
                </a:extLst>
              </p14:cNvPr>
              <p14:cNvContentPartPr/>
              <p14:nvPr/>
            </p14:nvContentPartPr>
            <p14:xfrm>
              <a:off x="4927955" y="3177775"/>
              <a:ext cx="471960" cy="113400"/>
            </p14:xfrm>
          </p:contentPart>
        </mc:Choice>
        <mc:Fallback>
          <p:pic>
            <p:nvPicPr>
              <p:cNvPr id="150" name="Ink 150">
                <a:extLst>
                  <a:ext uri="{FF2B5EF4-FFF2-40B4-BE49-F238E27FC236}">
                    <a16:creationId xmlns:a16="http://schemas.microsoft.com/office/drawing/2014/main" id="{B2E88BDA-DC34-F04C-8728-E52EBE635FD9}"/>
                  </a:ext>
                </a:extLst>
              </p:cNvPr>
              <p:cNvPicPr/>
              <p:nvPr/>
            </p:nvPicPr>
            <p:blipFill>
              <a:blip r:embed="rId75"/>
              <a:stretch>
                <a:fillRect/>
              </a:stretch>
            </p:blipFill>
            <p:spPr>
              <a:xfrm>
                <a:off x="4912475" y="3162295"/>
                <a:ext cx="5025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70" name="Ink 169">
                <a:extLst>
                  <a:ext uri="{FF2B5EF4-FFF2-40B4-BE49-F238E27FC236}">
                    <a16:creationId xmlns:a16="http://schemas.microsoft.com/office/drawing/2014/main" id="{74EE0CF0-EA32-A544-8C66-E226536B247E}"/>
                  </a:ext>
                </a:extLst>
              </p14:cNvPr>
              <p14:cNvContentPartPr/>
              <p14:nvPr/>
            </p14:nvContentPartPr>
            <p14:xfrm>
              <a:off x="7103435" y="3844135"/>
              <a:ext cx="3043440" cy="1069200"/>
            </p14:xfrm>
          </p:contentPart>
        </mc:Choice>
        <mc:Fallback>
          <p:pic>
            <p:nvPicPr>
              <p:cNvPr id="170" name="Ink 169">
                <a:extLst>
                  <a:ext uri="{FF2B5EF4-FFF2-40B4-BE49-F238E27FC236}">
                    <a16:creationId xmlns:a16="http://schemas.microsoft.com/office/drawing/2014/main" id="{74EE0CF0-EA32-A544-8C66-E226536B247E}"/>
                  </a:ext>
                </a:extLst>
              </p:cNvPr>
              <p:cNvPicPr/>
              <p:nvPr/>
            </p:nvPicPr>
            <p:blipFill>
              <a:blip r:embed="rId77"/>
              <a:stretch>
                <a:fillRect/>
              </a:stretch>
            </p:blipFill>
            <p:spPr>
              <a:xfrm>
                <a:off x="7087955" y="3828655"/>
                <a:ext cx="3074040" cy="1099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71" name="Ink 170">
                <a:extLst>
                  <a:ext uri="{FF2B5EF4-FFF2-40B4-BE49-F238E27FC236}">
                    <a16:creationId xmlns:a16="http://schemas.microsoft.com/office/drawing/2014/main" id="{D0831425-D539-8F4B-8320-7FFD06811B65}"/>
                  </a:ext>
                </a:extLst>
              </p14:cNvPr>
              <p14:cNvContentPartPr/>
              <p14:nvPr/>
            </p14:nvContentPartPr>
            <p14:xfrm>
              <a:off x="7090835" y="5013775"/>
              <a:ext cx="2893680" cy="239400"/>
            </p14:xfrm>
          </p:contentPart>
        </mc:Choice>
        <mc:Fallback>
          <p:pic>
            <p:nvPicPr>
              <p:cNvPr id="171" name="Ink 170">
                <a:extLst>
                  <a:ext uri="{FF2B5EF4-FFF2-40B4-BE49-F238E27FC236}">
                    <a16:creationId xmlns:a16="http://schemas.microsoft.com/office/drawing/2014/main" id="{D0831425-D539-8F4B-8320-7FFD06811B65}"/>
                  </a:ext>
                </a:extLst>
              </p:cNvPr>
              <p:cNvPicPr/>
              <p:nvPr/>
            </p:nvPicPr>
            <p:blipFill>
              <a:blip r:embed="rId79"/>
              <a:stretch>
                <a:fillRect/>
              </a:stretch>
            </p:blipFill>
            <p:spPr>
              <a:xfrm>
                <a:off x="7075357" y="4998295"/>
                <a:ext cx="2924276"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72" name="Ink 171">
                <a:extLst>
                  <a:ext uri="{FF2B5EF4-FFF2-40B4-BE49-F238E27FC236}">
                    <a16:creationId xmlns:a16="http://schemas.microsoft.com/office/drawing/2014/main" id="{9B8ABAB5-4E01-D54C-8BEA-194E74CB4FD4}"/>
                  </a:ext>
                </a:extLst>
              </p14:cNvPr>
              <p14:cNvContentPartPr/>
              <p14:nvPr/>
            </p14:nvContentPartPr>
            <p14:xfrm>
              <a:off x="9454595" y="4378735"/>
              <a:ext cx="163800" cy="698400"/>
            </p14:xfrm>
          </p:contentPart>
        </mc:Choice>
        <mc:Fallback>
          <p:pic>
            <p:nvPicPr>
              <p:cNvPr id="172" name="Ink 171">
                <a:extLst>
                  <a:ext uri="{FF2B5EF4-FFF2-40B4-BE49-F238E27FC236}">
                    <a16:creationId xmlns:a16="http://schemas.microsoft.com/office/drawing/2014/main" id="{9B8ABAB5-4E01-D54C-8BEA-194E74CB4FD4}"/>
                  </a:ext>
                </a:extLst>
              </p:cNvPr>
              <p:cNvPicPr/>
              <p:nvPr/>
            </p:nvPicPr>
            <p:blipFill>
              <a:blip r:embed="rId81"/>
              <a:stretch>
                <a:fillRect/>
              </a:stretch>
            </p:blipFill>
            <p:spPr>
              <a:xfrm>
                <a:off x="9439115" y="4363255"/>
                <a:ext cx="194400" cy="729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87" name="Ink 186">
                <a:extLst>
                  <a:ext uri="{FF2B5EF4-FFF2-40B4-BE49-F238E27FC236}">
                    <a16:creationId xmlns:a16="http://schemas.microsoft.com/office/drawing/2014/main" id="{204A493C-7DF4-234A-A5C8-739926C0C000}"/>
                  </a:ext>
                </a:extLst>
              </p14:cNvPr>
              <p14:cNvContentPartPr/>
              <p14:nvPr/>
            </p14:nvContentPartPr>
            <p14:xfrm>
              <a:off x="9454595" y="4598695"/>
              <a:ext cx="402840" cy="38160"/>
            </p14:xfrm>
          </p:contentPart>
        </mc:Choice>
        <mc:Fallback>
          <p:pic>
            <p:nvPicPr>
              <p:cNvPr id="187" name="Ink 186">
                <a:extLst>
                  <a:ext uri="{FF2B5EF4-FFF2-40B4-BE49-F238E27FC236}">
                    <a16:creationId xmlns:a16="http://schemas.microsoft.com/office/drawing/2014/main" id="{204A493C-7DF4-234A-A5C8-739926C0C000}"/>
                  </a:ext>
                </a:extLst>
              </p:cNvPr>
              <p:cNvPicPr/>
              <p:nvPr/>
            </p:nvPicPr>
            <p:blipFill>
              <a:blip r:embed="rId83"/>
              <a:stretch>
                <a:fillRect/>
              </a:stretch>
            </p:blipFill>
            <p:spPr>
              <a:xfrm>
                <a:off x="9439101" y="4583068"/>
                <a:ext cx="433467" cy="69051"/>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88" name="Ink 187">
                <a:extLst>
                  <a:ext uri="{FF2B5EF4-FFF2-40B4-BE49-F238E27FC236}">
                    <a16:creationId xmlns:a16="http://schemas.microsoft.com/office/drawing/2014/main" id="{B7EEC8CE-CC39-1B4F-B350-6D6FCFB6987D}"/>
                  </a:ext>
                </a:extLst>
              </p14:cNvPr>
              <p14:cNvContentPartPr/>
              <p14:nvPr/>
            </p14:nvContentPartPr>
            <p14:xfrm>
              <a:off x="9517595" y="4699855"/>
              <a:ext cx="459360" cy="30960"/>
            </p14:xfrm>
          </p:contentPart>
        </mc:Choice>
        <mc:Fallback>
          <p:pic>
            <p:nvPicPr>
              <p:cNvPr id="188" name="Ink 187">
                <a:extLst>
                  <a:ext uri="{FF2B5EF4-FFF2-40B4-BE49-F238E27FC236}">
                    <a16:creationId xmlns:a16="http://schemas.microsoft.com/office/drawing/2014/main" id="{B7EEC8CE-CC39-1B4F-B350-6D6FCFB6987D}"/>
                  </a:ext>
                </a:extLst>
              </p:cNvPr>
              <p:cNvPicPr/>
              <p:nvPr/>
            </p:nvPicPr>
            <p:blipFill>
              <a:blip r:embed="rId85"/>
              <a:stretch>
                <a:fillRect/>
              </a:stretch>
            </p:blipFill>
            <p:spPr>
              <a:xfrm>
                <a:off x="9502115" y="4684375"/>
                <a:ext cx="4899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89" name="Ink 188">
                <a:extLst>
                  <a:ext uri="{FF2B5EF4-FFF2-40B4-BE49-F238E27FC236}">
                    <a16:creationId xmlns:a16="http://schemas.microsoft.com/office/drawing/2014/main" id="{0412A8A6-CB42-B745-9349-7A03EF30A2AC}"/>
                  </a:ext>
                </a:extLst>
              </p14:cNvPr>
              <p14:cNvContentPartPr/>
              <p14:nvPr/>
            </p14:nvContentPartPr>
            <p14:xfrm>
              <a:off x="9611915" y="4831255"/>
              <a:ext cx="440280" cy="25560"/>
            </p14:xfrm>
          </p:contentPart>
        </mc:Choice>
        <mc:Fallback>
          <p:pic>
            <p:nvPicPr>
              <p:cNvPr id="189" name="Ink 188">
                <a:extLst>
                  <a:ext uri="{FF2B5EF4-FFF2-40B4-BE49-F238E27FC236}">
                    <a16:creationId xmlns:a16="http://schemas.microsoft.com/office/drawing/2014/main" id="{0412A8A6-CB42-B745-9349-7A03EF30A2AC}"/>
                  </a:ext>
                </a:extLst>
              </p:cNvPr>
              <p:cNvPicPr/>
              <p:nvPr/>
            </p:nvPicPr>
            <p:blipFill>
              <a:blip r:embed="rId87"/>
              <a:stretch>
                <a:fillRect/>
              </a:stretch>
            </p:blipFill>
            <p:spPr>
              <a:xfrm>
                <a:off x="9596448" y="4815775"/>
                <a:ext cx="470855"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06" name="Ink 208">
                <a:extLst>
                  <a:ext uri="{FF2B5EF4-FFF2-40B4-BE49-F238E27FC236}">
                    <a16:creationId xmlns:a16="http://schemas.microsoft.com/office/drawing/2014/main" id="{78495412-7746-BD47-9D2B-918429BD53A5}"/>
                  </a:ext>
                </a:extLst>
              </p14:cNvPr>
              <p14:cNvContentPartPr/>
              <p14:nvPr/>
            </p14:nvContentPartPr>
            <p14:xfrm>
              <a:off x="9620915" y="4932055"/>
              <a:ext cx="588600" cy="151200"/>
            </p14:xfrm>
          </p:contentPart>
        </mc:Choice>
        <mc:Fallback>
          <p:pic>
            <p:nvPicPr>
              <p:cNvPr id="206" name="Ink 208">
                <a:extLst>
                  <a:ext uri="{FF2B5EF4-FFF2-40B4-BE49-F238E27FC236}">
                    <a16:creationId xmlns:a16="http://schemas.microsoft.com/office/drawing/2014/main" id="{78495412-7746-BD47-9D2B-918429BD53A5}"/>
                  </a:ext>
                </a:extLst>
              </p:cNvPr>
              <p:cNvPicPr/>
              <p:nvPr/>
            </p:nvPicPr>
            <p:blipFill>
              <a:blip r:embed="rId89"/>
              <a:stretch>
                <a:fillRect/>
              </a:stretch>
            </p:blipFill>
            <p:spPr>
              <a:xfrm>
                <a:off x="9605426" y="4916575"/>
                <a:ext cx="619219"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57" name="Ink 260">
                <a:extLst>
                  <a:ext uri="{FF2B5EF4-FFF2-40B4-BE49-F238E27FC236}">
                    <a16:creationId xmlns:a16="http://schemas.microsoft.com/office/drawing/2014/main" id="{C9AB7A70-2558-6147-866A-0F4AF513B306}"/>
                  </a:ext>
                </a:extLst>
              </p14:cNvPr>
              <p14:cNvContentPartPr/>
              <p14:nvPr/>
            </p14:nvContentPartPr>
            <p14:xfrm>
              <a:off x="9794075" y="3725695"/>
              <a:ext cx="660600" cy="370440"/>
            </p14:xfrm>
          </p:contentPart>
        </mc:Choice>
        <mc:Fallback>
          <p:pic>
            <p:nvPicPr>
              <p:cNvPr id="257" name="Ink 260">
                <a:extLst>
                  <a:ext uri="{FF2B5EF4-FFF2-40B4-BE49-F238E27FC236}">
                    <a16:creationId xmlns:a16="http://schemas.microsoft.com/office/drawing/2014/main" id="{C9AB7A70-2558-6147-866A-0F4AF513B306}"/>
                  </a:ext>
                </a:extLst>
              </p:cNvPr>
              <p:cNvPicPr/>
              <p:nvPr/>
            </p:nvPicPr>
            <p:blipFill>
              <a:blip r:embed="rId91"/>
              <a:stretch>
                <a:fillRect/>
              </a:stretch>
            </p:blipFill>
            <p:spPr>
              <a:xfrm>
                <a:off x="9778587" y="3710215"/>
                <a:ext cx="691217" cy="4010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58" name="Ink 261">
                <a:extLst>
                  <a:ext uri="{FF2B5EF4-FFF2-40B4-BE49-F238E27FC236}">
                    <a16:creationId xmlns:a16="http://schemas.microsoft.com/office/drawing/2014/main" id="{3F605B46-3791-B84A-8216-EE2ED7826BC7}"/>
                  </a:ext>
                </a:extLst>
              </p14:cNvPr>
              <p14:cNvContentPartPr/>
              <p14:nvPr/>
            </p14:nvContentPartPr>
            <p14:xfrm>
              <a:off x="9668435" y="4240495"/>
              <a:ext cx="295920" cy="276840"/>
            </p14:xfrm>
          </p:contentPart>
        </mc:Choice>
        <mc:Fallback>
          <p:pic>
            <p:nvPicPr>
              <p:cNvPr id="258" name="Ink 261">
                <a:extLst>
                  <a:ext uri="{FF2B5EF4-FFF2-40B4-BE49-F238E27FC236}">
                    <a16:creationId xmlns:a16="http://schemas.microsoft.com/office/drawing/2014/main" id="{3F605B46-3791-B84A-8216-EE2ED7826BC7}"/>
                  </a:ext>
                </a:extLst>
              </p:cNvPr>
              <p:cNvPicPr/>
              <p:nvPr/>
            </p:nvPicPr>
            <p:blipFill>
              <a:blip r:embed="rId93"/>
              <a:stretch>
                <a:fillRect/>
              </a:stretch>
            </p:blipFill>
            <p:spPr>
              <a:xfrm>
                <a:off x="9652955" y="4225035"/>
                <a:ext cx="326520" cy="3074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59" name="Ink 262">
                <a:extLst>
                  <a:ext uri="{FF2B5EF4-FFF2-40B4-BE49-F238E27FC236}">
                    <a16:creationId xmlns:a16="http://schemas.microsoft.com/office/drawing/2014/main" id="{62F83F58-9FDF-EC4C-9482-62A63BF03F6A}"/>
                  </a:ext>
                </a:extLst>
              </p14:cNvPr>
              <p14:cNvContentPartPr/>
              <p14:nvPr/>
            </p14:nvContentPartPr>
            <p14:xfrm>
              <a:off x="7920635" y="4309615"/>
              <a:ext cx="905760" cy="502920"/>
            </p14:xfrm>
          </p:contentPart>
        </mc:Choice>
        <mc:Fallback>
          <p:pic>
            <p:nvPicPr>
              <p:cNvPr id="259" name="Ink 262">
                <a:extLst>
                  <a:ext uri="{FF2B5EF4-FFF2-40B4-BE49-F238E27FC236}">
                    <a16:creationId xmlns:a16="http://schemas.microsoft.com/office/drawing/2014/main" id="{62F83F58-9FDF-EC4C-9482-62A63BF03F6A}"/>
                  </a:ext>
                </a:extLst>
              </p:cNvPr>
              <p:cNvPicPr/>
              <p:nvPr/>
            </p:nvPicPr>
            <p:blipFill>
              <a:blip r:embed="rId95"/>
              <a:stretch>
                <a:fillRect/>
              </a:stretch>
            </p:blipFill>
            <p:spPr>
              <a:xfrm>
                <a:off x="7905155" y="4294146"/>
                <a:ext cx="936360" cy="533498"/>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60" name="Ink 263">
                <a:extLst>
                  <a:ext uri="{FF2B5EF4-FFF2-40B4-BE49-F238E27FC236}">
                    <a16:creationId xmlns:a16="http://schemas.microsoft.com/office/drawing/2014/main" id="{C9178BBE-5568-FA44-BF6B-4FEA156957A6}"/>
                  </a:ext>
                </a:extLst>
              </p14:cNvPr>
              <p14:cNvContentPartPr/>
              <p14:nvPr/>
            </p14:nvContentPartPr>
            <p14:xfrm>
              <a:off x="6983915" y="1995895"/>
              <a:ext cx="3439440" cy="1465200"/>
            </p14:xfrm>
          </p:contentPart>
        </mc:Choice>
        <mc:Fallback>
          <p:pic>
            <p:nvPicPr>
              <p:cNvPr id="260" name="Ink 263">
                <a:extLst>
                  <a:ext uri="{FF2B5EF4-FFF2-40B4-BE49-F238E27FC236}">
                    <a16:creationId xmlns:a16="http://schemas.microsoft.com/office/drawing/2014/main" id="{C9178BBE-5568-FA44-BF6B-4FEA156957A6}"/>
                  </a:ext>
                </a:extLst>
              </p:cNvPr>
              <p:cNvPicPr/>
              <p:nvPr/>
            </p:nvPicPr>
            <p:blipFill>
              <a:blip r:embed="rId97"/>
              <a:stretch>
                <a:fillRect/>
              </a:stretch>
            </p:blipFill>
            <p:spPr>
              <a:xfrm>
                <a:off x="6968435" y="1980419"/>
                <a:ext cx="3470040" cy="1495792"/>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77" name="Ink 277">
                <a:extLst>
                  <a:ext uri="{FF2B5EF4-FFF2-40B4-BE49-F238E27FC236}">
                    <a16:creationId xmlns:a16="http://schemas.microsoft.com/office/drawing/2014/main" id="{526215B0-929E-144E-BBEA-7257B00EF6F5}"/>
                  </a:ext>
                </a:extLst>
              </p14:cNvPr>
              <p14:cNvContentPartPr/>
              <p14:nvPr/>
            </p14:nvContentPartPr>
            <p14:xfrm>
              <a:off x="6569555" y="5478895"/>
              <a:ext cx="3300120" cy="1100520"/>
            </p14:xfrm>
          </p:contentPart>
        </mc:Choice>
        <mc:Fallback>
          <p:pic>
            <p:nvPicPr>
              <p:cNvPr id="277" name="Ink 277">
                <a:extLst>
                  <a:ext uri="{FF2B5EF4-FFF2-40B4-BE49-F238E27FC236}">
                    <a16:creationId xmlns:a16="http://schemas.microsoft.com/office/drawing/2014/main" id="{526215B0-929E-144E-BBEA-7257B00EF6F5}"/>
                  </a:ext>
                </a:extLst>
              </p:cNvPr>
              <p:cNvPicPr/>
              <p:nvPr/>
            </p:nvPicPr>
            <p:blipFill>
              <a:blip r:embed="rId99"/>
              <a:stretch>
                <a:fillRect/>
              </a:stretch>
            </p:blipFill>
            <p:spPr>
              <a:xfrm>
                <a:off x="6554075" y="5463415"/>
                <a:ext cx="3330720" cy="11311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98" name="Ink 297">
                <a:extLst>
                  <a:ext uri="{FF2B5EF4-FFF2-40B4-BE49-F238E27FC236}">
                    <a16:creationId xmlns:a16="http://schemas.microsoft.com/office/drawing/2014/main" id="{51D1DF87-3540-D440-BAC9-DFAE786E43FA}"/>
                  </a:ext>
                </a:extLst>
              </p14:cNvPr>
              <p14:cNvContentPartPr/>
              <p14:nvPr/>
            </p14:nvContentPartPr>
            <p14:xfrm>
              <a:off x="4746155" y="4617415"/>
              <a:ext cx="257400" cy="138600"/>
            </p14:xfrm>
          </p:contentPart>
        </mc:Choice>
        <mc:Fallback>
          <p:pic>
            <p:nvPicPr>
              <p:cNvPr id="298" name="Ink 297">
                <a:extLst>
                  <a:ext uri="{FF2B5EF4-FFF2-40B4-BE49-F238E27FC236}">
                    <a16:creationId xmlns:a16="http://schemas.microsoft.com/office/drawing/2014/main" id="{51D1DF87-3540-D440-BAC9-DFAE786E43FA}"/>
                  </a:ext>
                </a:extLst>
              </p:cNvPr>
              <p:cNvPicPr/>
              <p:nvPr/>
            </p:nvPicPr>
            <p:blipFill>
              <a:blip r:embed="rId101"/>
              <a:stretch>
                <a:fillRect/>
              </a:stretch>
            </p:blipFill>
            <p:spPr>
              <a:xfrm>
                <a:off x="4730675" y="4601935"/>
                <a:ext cx="2880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99" name="Ink 298">
                <a:extLst>
                  <a:ext uri="{FF2B5EF4-FFF2-40B4-BE49-F238E27FC236}">
                    <a16:creationId xmlns:a16="http://schemas.microsoft.com/office/drawing/2014/main" id="{6F9088FE-F7B9-744A-BCB9-4EEB2AE3B9C5}"/>
                  </a:ext>
                </a:extLst>
              </p14:cNvPr>
              <p14:cNvContentPartPr/>
              <p14:nvPr/>
            </p14:nvContentPartPr>
            <p14:xfrm>
              <a:off x="5122715" y="4470175"/>
              <a:ext cx="38160" cy="449640"/>
            </p14:xfrm>
          </p:contentPart>
        </mc:Choice>
        <mc:Fallback>
          <p:pic>
            <p:nvPicPr>
              <p:cNvPr id="299" name="Ink 298">
                <a:extLst>
                  <a:ext uri="{FF2B5EF4-FFF2-40B4-BE49-F238E27FC236}">
                    <a16:creationId xmlns:a16="http://schemas.microsoft.com/office/drawing/2014/main" id="{6F9088FE-F7B9-744A-BCB9-4EEB2AE3B9C5}"/>
                  </a:ext>
                </a:extLst>
              </p:cNvPr>
              <p:cNvPicPr/>
              <p:nvPr/>
            </p:nvPicPr>
            <p:blipFill>
              <a:blip r:embed="rId103"/>
              <a:stretch>
                <a:fillRect/>
              </a:stretch>
            </p:blipFill>
            <p:spPr>
              <a:xfrm>
                <a:off x="5107235" y="4454683"/>
                <a:ext cx="68760" cy="480265"/>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02" name="Ink 306">
                <a:extLst>
                  <a:ext uri="{FF2B5EF4-FFF2-40B4-BE49-F238E27FC236}">
                    <a16:creationId xmlns:a16="http://schemas.microsoft.com/office/drawing/2014/main" id="{892E9F17-56EF-0A47-B4B3-5DAA42DB4291}"/>
                  </a:ext>
                </a:extLst>
              </p14:cNvPr>
              <p14:cNvContentPartPr/>
              <p14:nvPr/>
            </p14:nvContentPartPr>
            <p14:xfrm>
              <a:off x="5380475" y="4523455"/>
              <a:ext cx="251640" cy="220320"/>
            </p14:xfrm>
          </p:contentPart>
        </mc:Choice>
        <mc:Fallback>
          <p:pic>
            <p:nvPicPr>
              <p:cNvPr id="302" name="Ink 306">
                <a:extLst>
                  <a:ext uri="{FF2B5EF4-FFF2-40B4-BE49-F238E27FC236}">
                    <a16:creationId xmlns:a16="http://schemas.microsoft.com/office/drawing/2014/main" id="{892E9F17-56EF-0A47-B4B3-5DAA42DB4291}"/>
                  </a:ext>
                </a:extLst>
              </p:cNvPr>
              <p:cNvPicPr/>
              <p:nvPr/>
            </p:nvPicPr>
            <p:blipFill>
              <a:blip r:embed="rId105"/>
              <a:stretch>
                <a:fillRect/>
              </a:stretch>
            </p:blipFill>
            <p:spPr>
              <a:xfrm>
                <a:off x="5364995" y="4507975"/>
                <a:ext cx="28224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03" name="Ink 307">
                <a:extLst>
                  <a:ext uri="{FF2B5EF4-FFF2-40B4-BE49-F238E27FC236}">
                    <a16:creationId xmlns:a16="http://schemas.microsoft.com/office/drawing/2014/main" id="{8FE0ECD8-476C-7943-94FB-5DDFC07F768F}"/>
                  </a:ext>
                </a:extLst>
              </p14:cNvPr>
              <p14:cNvContentPartPr/>
              <p14:nvPr/>
            </p14:nvContentPartPr>
            <p14:xfrm>
              <a:off x="2752475" y="4586095"/>
              <a:ext cx="1603440" cy="289440"/>
            </p14:xfrm>
          </p:contentPart>
        </mc:Choice>
        <mc:Fallback>
          <p:pic>
            <p:nvPicPr>
              <p:cNvPr id="303" name="Ink 307">
                <a:extLst>
                  <a:ext uri="{FF2B5EF4-FFF2-40B4-BE49-F238E27FC236}">
                    <a16:creationId xmlns:a16="http://schemas.microsoft.com/office/drawing/2014/main" id="{8FE0ECD8-476C-7943-94FB-5DDFC07F768F}"/>
                  </a:ext>
                </a:extLst>
              </p:cNvPr>
              <p:cNvPicPr/>
              <p:nvPr/>
            </p:nvPicPr>
            <p:blipFill>
              <a:blip r:embed="rId107"/>
              <a:stretch>
                <a:fillRect/>
              </a:stretch>
            </p:blipFill>
            <p:spPr>
              <a:xfrm>
                <a:off x="2736995" y="4570615"/>
                <a:ext cx="163404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04" name="Ink 308">
                <a:extLst>
                  <a:ext uri="{FF2B5EF4-FFF2-40B4-BE49-F238E27FC236}">
                    <a16:creationId xmlns:a16="http://schemas.microsoft.com/office/drawing/2014/main" id="{B351FFE6-1F3F-B540-8322-889F98259FD5}"/>
                  </a:ext>
                </a:extLst>
              </p14:cNvPr>
              <p14:cNvContentPartPr/>
              <p14:nvPr/>
            </p14:nvContentPartPr>
            <p14:xfrm>
              <a:off x="4754795" y="4009735"/>
              <a:ext cx="827280" cy="180720"/>
            </p14:xfrm>
          </p:contentPart>
        </mc:Choice>
        <mc:Fallback>
          <p:pic>
            <p:nvPicPr>
              <p:cNvPr id="304" name="Ink 308">
                <a:extLst>
                  <a:ext uri="{FF2B5EF4-FFF2-40B4-BE49-F238E27FC236}">
                    <a16:creationId xmlns:a16="http://schemas.microsoft.com/office/drawing/2014/main" id="{B351FFE6-1F3F-B540-8322-889F98259FD5}"/>
                  </a:ext>
                </a:extLst>
              </p:cNvPr>
              <p:cNvPicPr/>
              <p:nvPr/>
            </p:nvPicPr>
            <p:blipFill>
              <a:blip r:embed="rId109"/>
              <a:stretch>
                <a:fillRect/>
              </a:stretch>
            </p:blipFill>
            <p:spPr>
              <a:xfrm>
                <a:off x="4739322" y="3994224"/>
                <a:ext cx="857867" cy="211381"/>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05" name="Ink 309">
                <a:extLst>
                  <a:ext uri="{FF2B5EF4-FFF2-40B4-BE49-F238E27FC236}">
                    <a16:creationId xmlns:a16="http://schemas.microsoft.com/office/drawing/2014/main" id="{410E6391-4BBB-D14A-A5C1-DE5C1727A44E}"/>
                  </a:ext>
                </a:extLst>
              </p14:cNvPr>
              <p14:cNvContentPartPr/>
              <p14:nvPr/>
            </p14:nvContentPartPr>
            <p14:xfrm>
              <a:off x="3966035" y="4051855"/>
              <a:ext cx="515880" cy="163440"/>
            </p14:xfrm>
          </p:contentPart>
        </mc:Choice>
        <mc:Fallback>
          <p:pic>
            <p:nvPicPr>
              <p:cNvPr id="305" name="Ink 309">
                <a:extLst>
                  <a:ext uri="{FF2B5EF4-FFF2-40B4-BE49-F238E27FC236}">
                    <a16:creationId xmlns:a16="http://schemas.microsoft.com/office/drawing/2014/main" id="{410E6391-4BBB-D14A-A5C1-DE5C1727A44E}"/>
                  </a:ext>
                </a:extLst>
              </p:cNvPr>
              <p:cNvPicPr/>
              <p:nvPr/>
            </p:nvPicPr>
            <p:blipFill>
              <a:blip r:embed="rId111"/>
              <a:stretch>
                <a:fillRect/>
              </a:stretch>
            </p:blipFill>
            <p:spPr>
              <a:xfrm>
                <a:off x="3950555" y="4036409"/>
                <a:ext cx="546480" cy="193973"/>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06" name="Ink 310">
                <a:extLst>
                  <a:ext uri="{FF2B5EF4-FFF2-40B4-BE49-F238E27FC236}">
                    <a16:creationId xmlns:a16="http://schemas.microsoft.com/office/drawing/2014/main" id="{C0DDCA2E-AB59-D143-9E1A-3053B8516F9F}"/>
                  </a:ext>
                </a:extLst>
              </p14:cNvPr>
              <p14:cNvContentPartPr/>
              <p14:nvPr/>
            </p14:nvContentPartPr>
            <p14:xfrm>
              <a:off x="2576435" y="4004335"/>
              <a:ext cx="1150920" cy="299160"/>
            </p14:xfrm>
          </p:contentPart>
        </mc:Choice>
        <mc:Fallback>
          <p:pic>
            <p:nvPicPr>
              <p:cNvPr id="306" name="Ink 310">
                <a:extLst>
                  <a:ext uri="{FF2B5EF4-FFF2-40B4-BE49-F238E27FC236}">
                    <a16:creationId xmlns:a16="http://schemas.microsoft.com/office/drawing/2014/main" id="{C0DDCA2E-AB59-D143-9E1A-3053B8516F9F}"/>
                  </a:ext>
                </a:extLst>
              </p:cNvPr>
              <p:cNvPicPr/>
              <p:nvPr/>
            </p:nvPicPr>
            <p:blipFill>
              <a:blip r:embed="rId113"/>
              <a:stretch>
                <a:fillRect/>
              </a:stretch>
            </p:blipFill>
            <p:spPr>
              <a:xfrm>
                <a:off x="2560955" y="3988874"/>
                <a:ext cx="1181520" cy="329723"/>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12" name="Ink 311">
                <a:extLst>
                  <a:ext uri="{FF2B5EF4-FFF2-40B4-BE49-F238E27FC236}">
                    <a16:creationId xmlns:a16="http://schemas.microsoft.com/office/drawing/2014/main" id="{6318D5C0-21A7-D442-A4FF-2E36EFB0BDF9}"/>
                  </a:ext>
                </a:extLst>
              </p14:cNvPr>
              <p14:cNvContentPartPr/>
              <p14:nvPr/>
            </p14:nvContentPartPr>
            <p14:xfrm>
              <a:off x="2708555" y="5290255"/>
              <a:ext cx="50760" cy="214200"/>
            </p14:xfrm>
          </p:contentPart>
        </mc:Choice>
        <mc:Fallback>
          <p:pic>
            <p:nvPicPr>
              <p:cNvPr id="312" name="Ink 311">
                <a:extLst>
                  <a:ext uri="{FF2B5EF4-FFF2-40B4-BE49-F238E27FC236}">
                    <a16:creationId xmlns:a16="http://schemas.microsoft.com/office/drawing/2014/main" id="{6318D5C0-21A7-D442-A4FF-2E36EFB0BDF9}"/>
                  </a:ext>
                </a:extLst>
              </p:cNvPr>
              <p:cNvPicPr/>
              <p:nvPr/>
            </p:nvPicPr>
            <p:blipFill>
              <a:blip r:embed="rId115"/>
              <a:stretch>
                <a:fillRect/>
              </a:stretch>
            </p:blipFill>
            <p:spPr>
              <a:xfrm>
                <a:off x="2692964" y="5274749"/>
                <a:ext cx="81579" cy="244852"/>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328" name="Ink 327">
                <a:extLst>
                  <a:ext uri="{FF2B5EF4-FFF2-40B4-BE49-F238E27FC236}">
                    <a16:creationId xmlns:a16="http://schemas.microsoft.com/office/drawing/2014/main" id="{FABC4E54-26D6-0C4C-8DB9-950190BA9C9B}"/>
                  </a:ext>
                </a:extLst>
              </p14:cNvPr>
              <p14:cNvContentPartPr/>
              <p14:nvPr/>
            </p14:nvContentPartPr>
            <p14:xfrm>
              <a:off x="5034875" y="5239855"/>
              <a:ext cx="25560" cy="25560"/>
            </p14:xfrm>
          </p:contentPart>
        </mc:Choice>
        <mc:Fallback>
          <p:pic>
            <p:nvPicPr>
              <p:cNvPr id="328" name="Ink 327">
                <a:extLst>
                  <a:ext uri="{FF2B5EF4-FFF2-40B4-BE49-F238E27FC236}">
                    <a16:creationId xmlns:a16="http://schemas.microsoft.com/office/drawing/2014/main" id="{FABC4E54-26D6-0C4C-8DB9-950190BA9C9B}"/>
                  </a:ext>
                </a:extLst>
              </p:cNvPr>
              <p:cNvPicPr/>
              <p:nvPr/>
            </p:nvPicPr>
            <p:blipFill>
              <a:blip r:embed="rId117"/>
              <a:stretch>
                <a:fillRect/>
              </a:stretch>
            </p:blipFill>
            <p:spPr>
              <a:xfrm>
                <a:off x="5019395" y="5224375"/>
                <a:ext cx="5616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334" name="Ink 338">
                <a:extLst>
                  <a:ext uri="{FF2B5EF4-FFF2-40B4-BE49-F238E27FC236}">
                    <a16:creationId xmlns:a16="http://schemas.microsoft.com/office/drawing/2014/main" id="{582A39F6-B953-3344-8E2B-512882F65A2A}"/>
                  </a:ext>
                </a:extLst>
              </p14:cNvPr>
              <p14:cNvContentPartPr/>
              <p14:nvPr/>
            </p14:nvContentPartPr>
            <p14:xfrm>
              <a:off x="5456795" y="5315455"/>
              <a:ext cx="257400" cy="88560"/>
            </p14:xfrm>
          </p:contentPart>
        </mc:Choice>
        <mc:Fallback>
          <p:pic>
            <p:nvPicPr>
              <p:cNvPr id="334" name="Ink 338">
                <a:extLst>
                  <a:ext uri="{FF2B5EF4-FFF2-40B4-BE49-F238E27FC236}">
                    <a16:creationId xmlns:a16="http://schemas.microsoft.com/office/drawing/2014/main" id="{582A39F6-B953-3344-8E2B-512882F65A2A}"/>
                  </a:ext>
                </a:extLst>
              </p:cNvPr>
              <p:cNvPicPr/>
              <p:nvPr/>
            </p:nvPicPr>
            <p:blipFill>
              <a:blip r:embed="rId119"/>
              <a:stretch>
                <a:fillRect/>
              </a:stretch>
            </p:blipFill>
            <p:spPr>
              <a:xfrm>
                <a:off x="5441315" y="5299912"/>
                <a:ext cx="288000" cy="119285"/>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335" name="Ink 339">
                <a:extLst>
                  <a:ext uri="{FF2B5EF4-FFF2-40B4-BE49-F238E27FC236}">
                    <a16:creationId xmlns:a16="http://schemas.microsoft.com/office/drawing/2014/main" id="{DD1E15E3-CB57-9440-9C1D-9A4DB6D72ACD}"/>
                  </a:ext>
                </a:extLst>
              </p14:cNvPr>
              <p14:cNvContentPartPr/>
              <p14:nvPr/>
            </p14:nvContentPartPr>
            <p14:xfrm>
              <a:off x="5166995" y="5262535"/>
              <a:ext cx="188640" cy="204480"/>
            </p14:xfrm>
          </p:contentPart>
        </mc:Choice>
        <mc:Fallback>
          <p:pic>
            <p:nvPicPr>
              <p:cNvPr id="335" name="Ink 339">
                <a:extLst>
                  <a:ext uri="{FF2B5EF4-FFF2-40B4-BE49-F238E27FC236}">
                    <a16:creationId xmlns:a16="http://schemas.microsoft.com/office/drawing/2014/main" id="{DD1E15E3-CB57-9440-9C1D-9A4DB6D72ACD}"/>
                  </a:ext>
                </a:extLst>
              </p:cNvPr>
              <p:cNvPicPr/>
              <p:nvPr/>
            </p:nvPicPr>
            <p:blipFill>
              <a:blip r:embed="rId121"/>
              <a:stretch>
                <a:fillRect/>
              </a:stretch>
            </p:blipFill>
            <p:spPr>
              <a:xfrm>
                <a:off x="5151544" y="5247055"/>
                <a:ext cx="219182"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336" name="Ink 340">
                <a:extLst>
                  <a:ext uri="{FF2B5EF4-FFF2-40B4-BE49-F238E27FC236}">
                    <a16:creationId xmlns:a16="http://schemas.microsoft.com/office/drawing/2014/main" id="{7AC97D42-4CD6-5A45-9064-AB2881D98F55}"/>
                  </a:ext>
                </a:extLst>
              </p14:cNvPr>
              <p14:cNvContentPartPr/>
              <p14:nvPr/>
            </p14:nvContentPartPr>
            <p14:xfrm>
              <a:off x="4852355" y="5334175"/>
              <a:ext cx="214200" cy="119880"/>
            </p14:xfrm>
          </p:contentPart>
        </mc:Choice>
        <mc:Fallback>
          <p:pic>
            <p:nvPicPr>
              <p:cNvPr id="336" name="Ink 340">
                <a:extLst>
                  <a:ext uri="{FF2B5EF4-FFF2-40B4-BE49-F238E27FC236}">
                    <a16:creationId xmlns:a16="http://schemas.microsoft.com/office/drawing/2014/main" id="{7AC97D42-4CD6-5A45-9064-AB2881D98F55}"/>
                  </a:ext>
                </a:extLst>
              </p:cNvPr>
              <p:cNvPicPr/>
              <p:nvPr/>
            </p:nvPicPr>
            <p:blipFill>
              <a:blip r:embed="rId123"/>
              <a:stretch>
                <a:fillRect/>
              </a:stretch>
            </p:blipFill>
            <p:spPr>
              <a:xfrm>
                <a:off x="4836875" y="5318695"/>
                <a:ext cx="24480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337" name="Ink 341">
                <a:extLst>
                  <a:ext uri="{FF2B5EF4-FFF2-40B4-BE49-F238E27FC236}">
                    <a16:creationId xmlns:a16="http://schemas.microsoft.com/office/drawing/2014/main" id="{A9801A0B-8EC8-E74C-8D2B-1C0A2798AD40}"/>
                  </a:ext>
                </a:extLst>
              </p14:cNvPr>
              <p14:cNvContentPartPr/>
              <p14:nvPr/>
            </p14:nvContentPartPr>
            <p14:xfrm>
              <a:off x="4368515" y="5161735"/>
              <a:ext cx="365040" cy="304920"/>
            </p14:xfrm>
          </p:contentPart>
        </mc:Choice>
        <mc:Fallback>
          <p:pic>
            <p:nvPicPr>
              <p:cNvPr id="337" name="Ink 341">
                <a:extLst>
                  <a:ext uri="{FF2B5EF4-FFF2-40B4-BE49-F238E27FC236}">
                    <a16:creationId xmlns:a16="http://schemas.microsoft.com/office/drawing/2014/main" id="{A9801A0B-8EC8-E74C-8D2B-1C0A2798AD40}"/>
                  </a:ext>
                </a:extLst>
              </p:cNvPr>
              <p:cNvPicPr/>
              <p:nvPr/>
            </p:nvPicPr>
            <p:blipFill>
              <a:blip r:embed="rId125"/>
              <a:stretch>
                <a:fillRect/>
              </a:stretch>
            </p:blipFill>
            <p:spPr>
              <a:xfrm>
                <a:off x="4353035" y="5146255"/>
                <a:ext cx="39564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338" name="Ink 342">
                <a:extLst>
                  <a:ext uri="{FF2B5EF4-FFF2-40B4-BE49-F238E27FC236}">
                    <a16:creationId xmlns:a16="http://schemas.microsoft.com/office/drawing/2014/main" id="{D75AE251-597F-FD46-BD35-30E8777A0ECB}"/>
                  </a:ext>
                </a:extLst>
              </p14:cNvPr>
              <p14:cNvContentPartPr/>
              <p14:nvPr/>
            </p14:nvContentPartPr>
            <p14:xfrm>
              <a:off x="2507315" y="5366575"/>
              <a:ext cx="1452960" cy="578160"/>
            </p14:xfrm>
          </p:contentPart>
        </mc:Choice>
        <mc:Fallback>
          <p:pic>
            <p:nvPicPr>
              <p:cNvPr id="338" name="Ink 342">
                <a:extLst>
                  <a:ext uri="{FF2B5EF4-FFF2-40B4-BE49-F238E27FC236}">
                    <a16:creationId xmlns:a16="http://schemas.microsoft.com/office/drawing/2014/main" id="{D75AE251-597F-FD46-BD35-30E8777A0ECB}"/>
                  </a:ext>
                </a:extLst>
              </p:cNvPr>
              <p:cNvPicPr/>
              <p:nvPr/>
            </p:nvPicPr>
            <p:blipFill>
              <a:blip r:embed="rId127"/>
              <a:stretch>
                <a:fillRect/>
              </a:stretch>
            </p:blipFill>
            <p:spPr>
              <a:xfrm>
                <a:off x="2491831" y="5351095"/>
                <a:ext cx="1483568" cy="6087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345" name="Ink 345">
                <a:extLst>
                  <a:ext uri="{FF2B5EF4-FFF2-40B4-BE49-F238E27FC236}">
                    <a16:creationId xmlns:a16="http://schemas.microsoft.com/office/drawing/2014/main" id="{728DCFE3-0BA1-F54A-9A4A-C4EA32EF8D22}"/>
                  </a:ext>
                </a:extLst>
              </p14:cNvPr>
              <p14:cNvContentPartPr/>
              <p14:nvPr/>
            </p14:nvContentPartPr>
            <p14:xfrm>
              <a:off x="1683635" y="266943"/>
              <a:ext cx="2383200" cy="848880"/>
            </p14:xfrm>
          </p:contentPart>
        </mc:Choice>
        <mc:Fallback>
          <p:pic>
            <p:nvPicPr>
              <p:cNvPr id="345" name="Ink 345">
                <a:extLst>
                  <a:ext uri="{FF2B5EF4-FFF2-40B4-BE49-F238E27FC236}">
                    <a16:creationId xmlns:a16="http://schemas.microsoft.com/office/drawing/2014/main" id="{728DCFE3-0BA1-F54A-9A4A-C4EA32EF8D22}"/>
                  </a:ext>
                </a:extLst>
              </p:cNvPr>
              <p:cNvPicPr/>
              <p:nvPr/>
            </p:nvPicPr>
            <p:blipFill>
              <a:blip r:embed="rId129"/>
              <a:stretch>
                <a:fillRect/>
              </a:stretch>
            </p:blipFill>
            <p:spPr>
              <a:xfrm>
                <a:off x="1668155" y="251470"/>
                <a:ext cx="2413800" cy="879467"/>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350" name="Ink 349">
                <a:extLst>
                  <a:ext uri="{FF2B5EF4-FFF2-40B4-BE49-F238E27FC236}">
                    <a16:creationId xmlns:a16="http://schemas.microsoft.com/office/drawing/2014/main" id="{F29A2F2C-6C00-F645-BBE6-294D5CCDC147}"/>
                  </a:ext>
                </a:extLst>
              </p14:cNvPr>
              <p14:cNvContentPartPr/>
              <p14:nvPr/>
            </p14:nvContentPartPr>
            <p14:xfrm>
              <a:off x="1947875" y="3060543"/>
              <a:ext cx="578520" cy="350280"/>
            </p14:xfrm>
          </p:contentPart>
        </mc:Choice>
        <mc:Fallback>
          <p:pic>
            <p:nvPicPr>
              <p:cNvPr id="350" name="Ink 349">
                <a:extLst>
                  <a:ext uri="{FF2B5EF4-FFF2-40B4-BE49-F238E27FC236}">
                    <a16:creationId xmlns:a16="http://schemas.microsoft.com/office/drawing/2014/main" id="{F29A2F2C-6C00-F645-BBE6-294D5CCDC147}"/>
                  </a:ext>
                </a:extLst>
              </p:cNvPr>
              <p:cNvPicPr/>
              <p:nvPr/>
            </p:nvPicPr>
            <p:blipFill>
              <a:blip r:embed="rId131"/>
              <a:stretch>
                <a:fillRect/>
              </a:stretch>
            </p:blipFill>
            <p:spPr>
              <a:xfrm>
                <a:off x="1932395" y="3045047"/>
                <a:ext cx="609120" cy="380911"/>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351" name="Ink 353">
                <a:extLst>
                  <a:ext uri="{FF2B5EF4-FFF2-40B4-BE49-F238E27FC236}">
                    <a16:creationId xmlns:a16="http://schemas.microsoft.com/office/drawing/2014/main" id="{7356E3DD-0A9C-3D4C-BDD5-01E4ED4CB567}"/>
                  </a:ext>
                </a:extLst>
              </p14:cNvPr>
              <p14:cNvContentPartPr/>
              <p14:nvPr/>
            </p14:nvContentPartPr>
            <p14:xfrm>
              <a:off x="2086115" y="2329023"/>
              <a:ext cx="867960" cy="339840"/>
            </p14:xfrm>
          </p:contentPart>
        </mc:Choice>
        <mc:Fallback>
          <p:pic>
            <p:nvPicPr>
              <p:cNvPr id="351" name="Ink 353">
                <a:extLst>
                  <a:ext uri="{FF2B5EF4-FFF2-40B4-BE49-F238E27FC236}">
                    <a16:creationId xmlns:a16="http://schemas.microsoft.com/office/drawing/2014/main" id="{7356E3DD-0A9C-3D4C-BDD5-01E4ED4CB567}"/>
                  </a:ext>
                </a:extLst>
              </p:cNvPr>
              <p:cNvPicPr/>
              <p:nvPr/>
            </p:nvPicPr>
            <p:blipFill>
              <a:blip r:embed="rId133"/>
              <a:stretch>
                <a:fillRect/>
              </a:stretch>
            </p:blipFill>
            <p:spPr>
              <a:xfrm>
                <a:off x="2070635" y="2313543"/>
                <a:ext cx="89856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352" name="Ink 354">
                <a:extLst>
                  <a:ext uri="{FF2B5EF4-FFF2-40B4-BE49-F238E27FC236}">
                    <a16:creationId xmlns:a16="http://schemas.microsoft.com/office/drawing/2014/main" id="{5D374856-B6C8-624F-AC7F-A6FD4E320DAF}"/>
                  </a:ext>
                </a:extLst>
              </p14:cNvPr>
              <p14:cNvContentPartPr/>
              <p14:nvPr/>
            </p14:nvContentPartPr>
            <p14:xfrm>
              <a:off x="1797035" y="1461423"/>
              <a:ext cx="836280" cy="471960"/>
            </p14:xfrm>
          </p:contentPart>
        </mc:Choice>
        <mc:Fallback>
          <p:pic>
            <p:nvPicPr>
              <p:cNvPr id="352" name="Ink 354">
                <a:extLst>
                  <a:ext uri="{FF2B5EF4-FFF2-40B4-BE49-F238E27FC236}">
                    <a16:creationId xmlns:a16="http://schemas.microsoft.com/office/drawing/2014/main" id="{5D374856-B6C8-624F-AC7F-A6FD4E320DAF}"/>
                  </a:ext>
                </a:extLst>
              </p:cNvPr>
              <p:cNvPicPr/>
              <p:nvPr/>
            </p:nvPicPr>
            <p:blipFill>
              <a:blip r:embed="rId135"/>
              <a:stretch>
                <a:fillRect/>
              </a:stretch>
            </p:blipFill>
            <p:spPr>
              <a:xfrm>
                <a:off x="1781562" y="1445931"/>
                <a:ext cx="866867" cy="502583"/>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353" name="Ink 355">
                <a:extLst>
                  <a:ext uri="{FF2B5EF4-FFF2-40B4-BE49-F238E27FC236}">
                    <a16:creationId xmlns:a16="http://schemas.microsoft.com/office/drawing/2014/main" id="{11FEA9AB-1772-EB49-AF3E-24BEB097D73D}"/>
                  </a:ext>
                </a:extLst>
              </p14:cNvPr>
              <p14:cNvContentPartPr/>
              <p14:nvPr/>
            </p14:nvContentPartPr>
            <p14:xfrm>
              <a:off x="4827155" y="706863"/>
              <a:ext cx="629280" cy="321120"/>
            </p14:xfrm>
          </p:contentPart>
        </mc:Choice>
        <mc:Fallback>
          <p:pic>
            <p:nvPicPr>
              <p:cNvPr id="353" name="Ink 355">
                <a:extLst>
                  <a:ext uri="{FF2B5EF4-FFF2-40B4-BE49-F238E27FC236}">
                    <a16:creationId xmlns:a16="http://schemas.microsoft.com/office/drawing/2014/main" id="{11FEA9AB-1772-EB49-AF3E-24BEB097D73D}"/>
                  </a:ext>
                </a:extLst>
              </p:cNvPr>
              <p:cNvPicPr/>
              <p:nvPr/>
            </p:nvPicPr>
            <p:blipFill>
              <a:blip r:embed="rId137"/>
              <a:stretch>
                <a:fillRect/>
              </a:stretch>
            </p:blipFill>
            <p:spPr>
              <a:xfrm>
                <a:off x="4811666" y="691383"/>
                <a:ext cx="659898"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363" name="Ink 365">
                <a:extLst>
                  <a:ext uri="{FF2B5EF4-FFF2-40B4-BE49-F238E27FC236}">
                    <a16:creationId xmlns:a16="http://schemas.microsoft.com/office/drawing/2014/main" id="{C4172DAA-3A91-1748-AF96-5091D605F0CE}"/>
                  </a:ext>
                </a:extLst>
              </p14:cNvPr>
              <p14:cNvContentPartPr/>
              <p14:nvPr/>
            </p14:nvContentPartPr>
            <p14:xfrm>
              <a:off x="1728635" y="5378223"/>
              <a:ext cx="615960" cy="585000"/>
            </p14:xfrm>
          </p:contentPart>
        </mc:Choice>
        <mc:Fallback>
          <p:pic>
            <p:nvPicPr>
              <p:cNvPr id="363" name="Ink 365">
                <a:extLst>
                  <a:ext uri="{FF2B5EF4-FFF2-40B4-BE49-F238E27FC236}">
                    <a16:creationId xmlns:a16="http://schemas.microsoft.com/office/drawing/2014/main" id="{C4172DAA-3A91-1748-AF96-5091D605F0CE}"/>
                  </a:ext>
                </a:extLst>
              </p:cNvPr>
              <p:cNvPicPr/>
              <p:nvPr/>
            </p:nvPicPr>
            <p:blipFill>
              <a:blip r:embed="rId139"/>
              <a:stretch>
                <a:fillRect/>
              </a:stretch>
            </p:blipFill>
            <p:spPr>
              <a:xfrm>
                <a:off x="1713155" y="5362743"/>
                <a:ext cx="646560" cy="6156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64" name="Ink 366">
                <a:extLst>
                  <a:ext uri="{FF2B5EF4-FFF2-40B4-BE49-F238E27FC236}">
                    <a16:creationId xmlns:a16="http://schemas.microsoft.com/office/drawing/2014/main" id="{B60D102B-58A8-1541-AA49-0B0C7FF37892}"/>
                  </a:ext>
                </a:extLst>
              </p14:cNvPr>
              <p14:cNvContentPartPr/>
              <p14:nvPr/>
            </p14:nvContentPartPr>
            <p14:xfrm>
              <a:off x="1935275" y="4776303"/>
              <a:ext cx="550800" cy="231480"/>
            </p14:xfrm>
          </p:contentPart>
        </mc:Choice>
        <mc:Fallback>
          <p:pic>
            <p:nvPicPr>
              <p:cNvPr id="364" name="Ink 366">
                <a:extLst>
                  <a:ext uri="{FF2B5EF4-FFF2-40B4-BE49-F238E27FC236}">
                    <a16:creationId xmlns:a16="http://schemas.microsoft.com/office/drawing/2014/main" id="{B60D102B-58A8-1541-AA49-0B0C7FF37892}"/>
                  </a:ext>
                </a:extLst>
              </p:cNvPr>
              <p:cNvPicPr/>
              <p:nvPr/>
            </p:nvPicPr>
            <p:blipFill>
              <a:blip r:embed="rId141"/>
              <a:stretch>
                <a:fillRect/>
              </a:stretch>
            </p:blipFill>
            <p:spPr>
              <a:xfrm>
                <a:off x="1919805" y="4760823"/>
                <a:ext cx="58138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65" name="Ink 367">
                <a:extLst>
                  <a:ext uri="{FF2B5EF4-FFF2-40B4-BE49-F238E27FC236}">
                    <a16:creationId xmlns:a16="http://schemas.microsoft.com/office/drawing/2014/main" id="{324E3A2F-76AE-C243-8B18-70CE88614D0B}"/>
                  </a:ext>
                </a:extLst>
              </p14:cNvPr>
              <p14:cNvContentPartPr/>
              <p14:nvPr/>
            </p14:nvContentPartPr>
            <p14:xfrm>
              <a:off x="1941395" y="4127223"/>
              <a:ext cx="521640" cy="371160"/>
            </p14:xfrm>
          </p:contentPart>
        </mc:Choice>
        <mc:Fallback>
          <p:pic>
            <p:nvPicPr>
              <p:cNvPr id="365" name="Ink 367">
                <a:extLst>
                  <a:ext uri="{FF2B5EF4-FFF2-40B4-BE49-F238E27FC236}">
                    <a16:creationId xmlns:a16="http://schemas.microsoft.com/office/drawing/2014/main" id="{324E3A2F-76AE-C243-8B18-70CE88614D0B}"/>
                  </a:ext>
                </a:extLst>
              </p:cNvPr>
              <p:cNvPicPr/>
              <p:nvPr/>
            </p:nvPicPr>
            <p:blipFill>
              <a:blip r:embed="rId143"/>
              <a:stretch>
                <a:fillRect/>
              </a:stretch>
            </p:blipFill>
            <p:spPr>
              <a:xfrm>
                <a:off x="1925904" y="4111758"/>
                <a:ext cx="552261" cy="40173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369" name="Ink 368">
                <a:extLst>
                  <a:ext uri="{FF2B5EF4-FFF2-40B4-BE49-F238E27FC236}">
                    <a16:creationId xmlns:a16="http://schemas.microsoft.com/office/drawing/2014/main" id="{5D343155-77AC-E749-9797-22A0D53F3029}"/>
                  </a:ext>
                </a:extLst>
              </p14:cNvPr>
              <p14:cNvContentPartPr/>
              <p14:nvPr/>
            </p14:nvContentPartPr>
            <p14:xfrm>
              <a:off x="4381115" y="5692863"/>
              <a:ext cx="50760" cy="220320"/>
            </p14:xfrm>
          </p:contentPart>
        </mc:Choice>
        <mc:Fallback>
          <p:pic>
            <p:nvPicPr>
              <p:cNvPr id="369" name="Ink 368">
                <a:extLst>
                  <a:ext uri="{FF2B5EF4-FFF2-40B4-BE49-F238E27FC236}">
                    <a16:creationId xmlns:a16="http://schemas.microsoft.com/office/drawing/2014/main" id="{5D343155-77AC-E749-9797-22A0D53F3029}"/>
                  </a:ext>
                </a:extLst>
              </p:cNvPr>
              <p:cNvPicPr/>
              <p:nvPr/>
            </p:nvPicPr>
            <p:blipFill>
              <a:blip r:embed="rId145"/>
              <a:stretch>
                <a:fillRect/>
              </a:stretch>
            </p:blipFill>
            <p:spPr>
              <a:xfrm>
                <a:off x="4365635" y="5677383"/>
                <a:ext cx="8136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370" name="Ink 369">
                <a:extLst>
                  <a:ext uri="{FF2B5EF4-FFF2-40B4-BE49-F238E27FC236}">
                    <a16:creationId xmlns:a16="http://schemas.microsoft.com/office/drawing/2014/main" id="{B77DF276-3BC4-BE41-A5FF-725B557B7CE7}"/>
                  </a:ext>
                </a:extLst>
              </p14:cNvPr>
              <p14:cNvContentPartPr/>
              <p14:nvPr/>
            </p14:nvContentPartPr>
            <p14:xfrm>
              <a:off x="4268435" y="5918943"/>
              <a:ext cx="150480" cy="31680"/>
            </p14:xfrm>
          </p:contentPart>
        </mc:Choice>
        <mc:Fallback>
          <p:pic>
            <p:nvPicPr>
              <p:cNvPr id="370" name="Ink 369">
                <a:extLst>
                  <a:ext uri="{FF2B5EF4-FFF2-40B4-BE49-F238E27FC236}">
                    <a16:creationId xmlns:a16="http://schemas.microsoft.com/office/drawing/2014/main" id="{B77DF276-3BC4-BE41-A5FF-725B557B7CE7}"/>
                  </a:ext>
                </a:extLst>
              </p:cNvPr>
              <p:cNvPicPr/>
              <p:nvPr/>
            </p:nvPicPr>
            <p:blipFill>
              <a:blip r:embed="rId147"/>
              <a:stretch>
                <a:fillRect/>
              </a:stretch>
            </p:blipFill>
            <p:spPr>
              <a:xfrm>
                <a:off x="4252955" y="5903463"/>
                <a:ext cx="1810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371" name="Ink 370">
                <a:extLst>
                  <a:ext uri="{FF2B5EF4-FFF2-40B4-BE49-F238E27FC236}">
                    <a16:creationId xmlns:a16="http://schemas.microsoft.com/office/drawing/2014/main" id="{3591472D-9D6F-C245-8BBD-6CE0B4E56A4E}"/>
                  </a:ext>
                </a:extLst>
              </p14:cNvPr>
              <p14:cNvContentPartPr/>
              <p14:nvPr/>
            </p14:nvContentPartPr>
            <p14:xfrm>
              <a:off x="4425035" y="5894463"/>
              <a:ext cx="19080" cy="93960"/>
            </p14:xfrm>
          </p:contentPart>
        </mc:Choice>
        <mc:Fallback>
          <p:pic>
            <p:nvPicPr>
              <p:cNvPr id="371" name="Ink 370">
                <a:extLst>
                  <a:ext uri="{FF2B5EF4-FFF2-40B4-BE49-F238E27FC236}">
                    <a16:creationId xmlns:a16="http://schemas.microsoft.com/office/drawing/2014/main" id="{3591472D-9D6F-C245-8BBD-6CE0B4E56A4E}"/>
                  </a:ext>
                </a:extLst>
              </p:cNvPr>
              <p:cNvPicPr/>
              <p:nvPr/>
            </p:nvPicPr>
            <p:blipFill>
              <a:blip r:embed="rId149"/>
              <a:stretch>
                <a:fillRect/>
              </a:stretch>
            </p:blipFill>
            <p:spPr>
              <a:xfrm>
                <a:off x="4409842" y="5878983"/>
                <a:ext cx="49113"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372" name="Ink 371">
                <a:extLst>
                  <a:ext uri="{FF2B5EF4-FFF2-40B4-BE49-F238E27FC236}">
                    <a16:creationId xmlns:a16="http://schemas.microsoft.com/office/drawing/2014/main" id="{694EA442-F33F-6E4D-B327-F23992C5414B}"/>
                  </a:ext>
                </a:extLst>
              </p14:cNvPr>
              <p14:cNvContentPartPr/>
              <p14:nvPr/>
            </p14:nvContentPartPr>
            <p14:xfrm>
              <a:off x="4405955" y="6076263"/>
              <a:ext cx="119880" cy="195120"/>
            </p14:xfrm>
          </p:contentPart>
        </mc:Choice>
        <mc:Fallback>
          <p:pic>
            <p:nvPicPr>
              <p:cNvPr id="372" name="Ink 371">
                <a:extLst>
                  <a:ext uri="{FF2B5EF4-FFF2-40B4-BE49-F238E27FC236}">
                    <a16:creationId xmlns:a16="http://schemas.microsoft.com/office/drawing/2014/main" id="{694EA442-F33F-6E4D-B327-F23992C5414B}"/>
                  </a:ext>
                </a:extLst>
              </p:cNvPr>
              <p:cNvPicPr/>
              <p:nvPr/>
            </p:nvPicPr>
            <p:blipFill>
              <a:blip r:embed="rId151"/>
              <a:stretch>
                <a:fillRect/>
              </a:stretch>
            </p:blipFill>
            <p:spPr>
              <a:xfrm>
                <a:off x="4390475" y="6060812"/>
                <a:ext cx="150480" cy="225664"/>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373" name="Ink 372">
                <a:extLst>
                  <a:ext uri="{FF2B5EF4-FFF2-40B4-BE49-F238E27FC236}">
                    <a16:creationId xmlns:a16="http://schemas.microsoft.com/office/drawing/2014/main" id="{91B49D47-0BCA-7342-BD5A-CDF048B21DBC}"/>
                  </a:ext>
                </a:extLst>
              </p14:cNvPr>
              <p14:cNvContentPartPr/>
              <p14:nvPr/>
            </p14:nvContentPartPr>
            <p14:xfrm>
              <a:off x="4405955" y="6145383"/>
              <a:ext cx="119880" cy="50760"/>
            </p14:xfrm>
          </p:contentPart>
        </mc:Choice>
        <mc:Fallback>
          <p:pic>
            <p:nvPicPr>
              <p:cNvPr id="373" name="Ink 372">
                <a:extLst>
                  <a:ext uri="{FF2B5EF4-FFF2-40B4-BE49-F238E27FC236}">
                    <a16:creationId xmlns:a16="http://schemas.microsoft.com/office/drawing/2014/main" id="{91B49D47-0BCA-7342-BD5A-CDF048B21DBC}"/>
                  </a:ext>
                </a:extLst>
              </p:cNvPr>
              <p:cNvPicPr/>
              <p:nvPr/>
            </p:nvPicPr>
            <p:blipFill>
              <a:blip r:embed="rId153"/>
              <a:stretch>
                <a:fillRect/>
              </a:stretch>
            </p:blipFill>
            <p:spPr>
              <a:xfrm>
                <a:off x="4390475" y="6129903"/>
                <a:ext cx="15048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374" name="Ink 373">
                <a:extLst>
                  <a:ext uri="{FF2B5EF4-FFF2-40B4-BE49-F238E27FC236}">
                    <a16:creationId xmlns:a16="http://schemas.microsoft.com/office/drawing/2014/main" id="{1D6E5B4F-7BF3-4542-A421-9BEFD3E29913}"/>
                  </a:ext>
                </a:extLst>
              </p14:cNvPr>
              <p14:cNvContentPartPr/>
              <p14:nvPr/>
            </p14:nvContentPartPr>
            <p14:xfrm>
              <a:off x="4619795" y="6032343"/>
              <a:ext cx="69480" cy="107280"/>
            </p14:xfrm>
          </p:contentPart>
        </mc:Choice>
        <mc:Fallback>
          <p:pic>
            <p:nvPicPr>
              <p:cNvPr id="374" name="Ink 373">
                <a:extLst>
                  <a:ext uri="{FF2B5EF4-FFF2-40B4-BE49-F238E27FC236}">
                    <a16:creationId xmlns:a16="http://schemas.microsoft.com/office/drawing/2014/main" id="{1D6E5B4F-7BF3-4542-A421-9BEFD3E29913}"/>
                  </a:ext>
                </a:extLst>
              </p:cNvPr>
              <p:cNvPicPr/>
              <p:nvPr/>
            </p:nvPicPr>
            <p:blipFill>
              <a:blip r:embed="rId155"/>
              <a:stretch>
                <a:fillRect/>
              </a:stretch>
            </p:blipFill>
            <p:spPr>
              <a:xfrm>
                <a:off x="4604315" y="6016863"/>
                <a:ext cx="1000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375" name="Ink 374">
                <a:extLst>
                  <a:ext uri="{FF2B5EF4-FFF2-40B4-BE49-F238E27FC236}">
                    <a16:creationId xmlns:a16="http://schemas.microsoft.com/office/drawing/2014/main" id="{CFEAD98C-7E7C-1243-8149-352A1EF136AC}"/>
                  </a:ext>
                </a:extLst>
              </p14:cNvPr>
              <p14:cNvContentPartPr/>
              <p14:nvPr/>
            </p14:nvContentPartPr>
            <p14:xfrm>
              <a:off x="4739315" y="6007143"/>
              <a:ext cx="107280" cy="75960"/>
            </p14:xfrm>
          </p:contentPart>
        </mc:Choice>
        <mc:Fallback>
          <p:pic>
            <p:nvPicPr>
              <p:cNvPr id="375" name="Ink 374">
                <a:extLst>
                  <a:ext uri="{FF2B5EF4-FFF2-40B4-BE49-F238E27FC236}">
                    <a16:creationId xmlns:a16="http://schemas.microsoft.com/office/drawing/2014/main" id="{CFEAD98C-7E7C-1243-8149-352A1EF136AC}"/>
                  </a:ext>
                </a:extLst>
              </p:cNvPr>
              <p:cNvPicPr/>
              <p:nvPr/>
            </p:nvPicPr>
            <p:blipFill>
              <a:blip r:embed="rId157"/>
              <a:stretch>
                <a:fillRect/>
              </a:stretch>
            </p:blipFill>
            <p:spPr>
              <a:xfrm>
                <a:off x="4723835" y="5991663"/>
                <a:ext cx="13788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376" name="Ink 375">
                <a:extLst>
                  <a:ext uri="{FF2B5EF4-FFF2-40B4-BE49-F238E27FC236}">
                    <a16:creationId xmlns:a16="http://schemas.microsoft.com/office/drawing/2014/main" id="{33062638-5947-FC4A-9232-CF92219946D7}"/>
                  </a:ext>
                </a:extLst>
              </p14:cNvPr>
              <p14:cNvContentPartPr/>
              <p14:nvPr/>
            </p14:nvContentPartPr>
            <p14:xfrm>
              <a:off x="4927955" y="5900223"/>
              <a:ext cx="220320" cy="217080"/>
            </p14:xfrm>
          </p:contentPart>
        </mc:Choice>
        <mc:Fallback>
          <p:pic>
            <p:nvPicPr>
              <p:cNvPr id="376" name="Ink 375">
                <a:extLst>
                  <a:ext uri="{FF2B5EF4-FFF2-40B4-BE49-F238E27FC236}">
                    <a16:creationId xmlns:a16="http://schemas.microsoft.com/office/drawing/2014/main" id="{33062638-5947-FC4A-9232-CF92219946D7}"/>
                  </a:ext>
                </a:extLst>
              </p:cNvPr>
              <p:cNvPicPr/>
              <p:nvPr/>
            </p:nvPicPr>
            <p:blipFill>
              <a:blip r:embed="rId159"/>
              <a:stretch>
                <a:fillRect/>
              </a:stretch>
            </p:blipFill>
            <p:spPr>
              <a:xfrm>
                <a:off x="4912500" y="5884743"/>
                <a:ext cx="25087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377" name="Ink 376">
                <a:extLst>
                  <a:ext uri="{FF2B5EF4-FFF2-40B4-BE49-F238E27FC236}">
                    <a16:creationId xmlns:a16="http://schemas.microsoft.com/office/drawing/2014/main" id="{E9C61FB4-6046-104A-8F08-7359195736AC}"/>
                  </a:ext>
                </a:extLst>
              </p14:cNvPr>
              <p14:cNvContentPartPr/>
              <p14:nvPr/>
            </p14:nvContentPartPr>
            <p14:xfrm>
              <a:off x="5141795" y="5833623"/>
              <a:ext cx="75960" cy="142200"/>
            </p14:xfrm>
          </p:contentPart>
        </mc:Choice>
        <mc:Fallback>
          <p:pic>
            <p:nvPicPr>
              <p:cNvPr id="377" name="Ink 376">
                <a:extLst>
                  <a:ext uri="{FF2B5EF4-FFF2-40B4-BE49-F238E27FC236}">
                    <a16:creationId xmlns:a16="http://schemas.microsoft.com/office/drawing/2014/main" id="{E9C61FB4-6046-104A-8F08-7359195736AC}"/>
                  </a:ext>
                </a:extLst>
              </p:cNvPr>
              <p:cNvPicPr/>
              <p:nvPr/>
            </p:nvPicPr>
            <p:blipFill>
              <a:blip r:embed="rId161"/>
              <a:stretch>
                <a:fillRect/>
              </a:stretch>
            </p:blipFill>
            <p:spPr>
              <a:xfrm>
                <a:off x="5126315" y="5818143"/>
                <a:ext cx="10656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378" name="Ink 377">
                <a:extLst>
                  <a:ext uri="{FF2B5EF4-FFF2-40B4-BE49-F238E27FC236}">
                    <a16:creationId xmlns:a16="http://schemas.microsoft.com/office/drawing/2014/main" id="{A081EBF6-9DD6-3548-8BF6-26C4D1E8162F}"/>
                  </a:ext>
                </a:extLst>
              </p14:cNvPr>
              <p14:cNvContentPartPr/>
              <p14:nvPr/>
            </p14:nvContentPartPr>
            <p14:xfrm>
              <a:off x="5185715" y="5862423"/>
              <a:ext cx="170280" cy="75960"/>
            </p14:xfrm>
          </p:contentPart>
        </mc:Choice>
        <mc:Fallback>
          <p:pic>
            <p:nvPicPr>
              <p:cNvPr id="378" name="Ink 377">
                <a:extLst>
                  <a:ext uri="{FF2B5EF4-FFF2-40B4-BE49-F238E27FC236}">
                    <a16:creationId xmlns:a16="http://schemas.microsoft.com/office/drawing/2014/main" id="{A081EBF6-9DD6-3548-8BF6-26C4D1E8162F}"/>
                  </a:ext>
                </a:extLst>
              </p:cNvPr>
              <p:cNvPicPr/>
              <p:nvPr/>
            </p:nvPicPr>
            <p:blipFill>
              <a:blip r:embed="rId163"/>
              <a:stretch>
                <a:fillRect/>
              </a:stretch>
            </p:blipFill>
            <p:spPr>
              <a:xfrm>
                <a:off x="5170235" y="5846869"/>
                <a:ext cx="200880" cy="106706"/>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379" name="Ink 378">
                <a:extLst>
                  <a:ext uri="{FF2B5EF4-FFF2-40B4-BE49-F238E27FC236}">
                    <a16:creationId xmlns:a16="http://schemas.microsoft.com/office/drawing/2014/main" id="{678A04D4-69E2-6646-89D4-AD035CD8D3C6}"/>
                  </a:ext>
                </a:extLst>
              </p14:cNvPr>
              <p14:cNvContentPartPr/>
              <p14:nvPr/>
            </p14:nvContentPartPr>
            <p14:xfrm>
              <a:off x="5481275" y="5742903"/>
              <a:ext cx="107280" cy="119880"/>
            </p14:xfrm>
          </p:contentPart>
        </mc:Choice>
        <mc:Fallback>
          <p:pic>
            <p:nvPicPr>
              <p:cNvPr id="379" name="Ink 378">
                <a:extLst>
                  <a:ext uri="{FF2B5EF4-FFF2-40B4-BE49-F238E27FC236}">
                    <a16:creationId xmlns:a16="http://schemas.microsoft.com/office/drawing/2014/main" id="{678A04D4-69E2-6646-89D4-AD035CD8D3C6}"/>
                  </a:ext>
                </a:extLst>
              </p:cNvPr>
              <p:cNvPicPr/>
              <p:nvPr/>
            </p:nvPicPr>
            <p:blipFill>
              <a:blip r:embed="rId165"/>
              <a:stretch>
                <a:fillRect/>
              </a:stretch>
            </p:blipFill>
            <p:spPr>
              <a:xfrm>
                <a:off x="5465795" y="5727423"/>
                <a:ext cx="13788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380" name="Ink 379">
                <a:extLst>
                  <a:ext uri="{FF2B5EF4-FFF2-40B4-BE49-F238E27FC236}">
                    <a16:creationId xmlns:a16="http://schemas.microsoft.com/office/drawing/2014/main" id="{D33FE869-7B13-1B4B-BD91-D6B5ADA7FE5B}"/>
                  </a:ext>
                </a:extLst>
              </p14:cNvPr>
              <p14:cNvContentPartPr/>
              <p14:nvPr/>
            </p14:nvContentPartPr>
            <p14:xfrm>
              <a:off x="5619515" y="5692863"/>
              <a:ext cx="151200" cy="128880"/>
            </p14:xfrm>
          </p:contentPart>
        </mc:Choice>
        <mc:Fallback>
          <p:pic>
            <p:nvPicPr>
              <p:cNvPr id="380" name="Ink 379">
                <a:extLst>
                  <a:ext uri="{FF2B5EF4-FFF2-40B4-BE49-F238E27FC236}">
                    <a16:creationId xmlns:a16="http://schemas.microsoft.com/office/drawing/2014/main" id="{D33FE869-7B13-1B4B-BD91-D6B5ADA7FE5B}"/>
                  </a:ext>
                </a:extLst>
              </p:cNvPr>
              <p:cNvPicPr/>
              <p:nvPr/>
            </p:nvPicPr>
            <p:blipFill>
              <a:blip r:embed="rId167"/>
              <a:stretch>
                <a:fillRect/>
              </a:stretch>
            </p:blipFill>
            <p:spPr>
              <a:xfrm>
                <a:off x="5604072" y="5677383"/>
                <a:ext cx="181727"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381" name="Ink 380">
                <a:extLst>
                  <a:ext uri="{FF2B5EF4-FFF2-40B4-BE49-F238E27FC236}">
                    <a16:creationId xmlns:a16="http://schemas.microsoft.com/office/drawing/2014/main" id="{E58CFD6B-07E8-144F-A7EE-F9742B6C4C09}"/>
                  </a:ext>
                </a:extLst>
              </p14:cNvPr>
              <p14:cNvContentPartPr/>
              <p14:nvPr/>
            </p14:nvContentPartPr>
            <p14:xfrm>
              <a:off x="4846235" y="6321423"/>
              <a:ext cx="220320" cy="113400"/>
            </p14:xfrm>
          </p:contentPart>
        </mc:Choice>
        <mc:Fallback>
          <p:pic>
            <p:nvPicPr>
              <p:cNvPr id="381" name="Ink 380">
                <a:extLst>
                  <a:ext uri="{FF2B5EF4-FFF2-40B4-BE49-F238E27FC236}">
                    <a16:creationId xmlns:a16="http://schemas.microsoft.com/office/drawing/2014/main" id="{E58CFD6B-07E8-144F-A7EE-F9742B6C4C09}"/>
                  </a:ext>
                </a:extLst>
              </p:cNvPr>
              <p:cNvPicPr/>
              <p:nvPr/>
            </p:nvPicPr>
            <p:blipFill>
              <a:blip r:embed="rId169"/>
              <a:stretch>
                <a:fillRect/>
              </a:stretch>
            </p:blipFill>
            <p:spPr>
              <a:xfrm>
                <a:off x="4830780" y="6305992"/>
                <a:ext cx="250870" cy="143903"/>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382" name="Ink 381">
                <a:extLst>
                  <a:ext uri="{FF2B5EF4-FFF2-40B4-BE49-F238E27FC236}">
                    <a16:creationId xmlns:a16="http://schemas.microsoft.com/office/drawing/2014/main" id="{2492C73E-1172-8C49-A51B-76C524DA1060}"/>
                  </a:ext>
                </a:extLst>
              </p14:cNvPr>
              <p14:cNvContentPartPr/>
              <p14:nvPr/>
            </p14:nvContentPartPr>
            <p14:xfrm>
              <a:off x="5135315" y="6267783"/>
              <a:ext cx="201600" cy="318240"/>
            </p14:xfrm>
          </p:contentPart>
        </mc:Choice>
        <mc:Fallback>
          <p:pic>
            <p:nvPicPr>
              <p:cNvPr id="382" name="Ink 381">
                <a:extLst>
                  <a:ext uri="{FF2B5EF4-FFF2-40B4-BE49-F238E27FC236}">
                    <a16:creationId xmlns:a16="http://schemas.microsoft.com/office/drawing/2014/main" id="{2492C73E-1172-8C49-A51B-76C524DA1060}"/>
                  </a:ext>
                </a:extLst>
              </p:cNvPr>
              <p:cNvPicPr/>
              <p:nvPr/>
            </p:nvPicPr>
            <p:blipFill>
              <a:blip r:embed="rId171"/>
              <a:stretch>
                <a:fillRect/>
              </a:stretch>
            </p:blipFill>
            <p:spPr>
              <a:xfrm>
                <a:off x="5119835" y="6252303"/>
                <a:ext cx="23220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383" name="Ink 382">
                <a:extLst>
                  <a:ext uri="{FF2B5EF4-FFF2-40B4-BE49-F238E27FC236}">
                    <a16:creationId xmlns:a16="http://schemas.microsoft.com/office/drawing/2014/main" id="{752473DF-CE24-7C4F-A949-F0DC4E3708CA}"/>
                  </a:ext>
                </a:extLst>
              </p14:cNvPr>
              <p14:cNvContentPartPr/>
              <p14:nvPr/>
            </p14:nvContentPartPr>
            <p14:xfrm>
              <a:off x="5210915" y="6176703"/>
              <a:ext cx="44280" cy="25560"/>
            </p14:xfrm>
          </p:contentPart>
        </mc:Choice>
        <mc:Fallback>
          <p:pic>
            <p:nvPicPr>
              <p:cNvPr id="383" name="Ink 382">
                <a:extLst>
                  <a:ext uri="{FF2B5EF4-FFF2-40B4-BE49-F238E27FC236}">
                    <a16:creationId xmlns:a16="http://schemas.microsoft.com/office/drawing/2014/main" id="{752473DF-CE24-7C4F-A949-F0DC4E3708CA}"/>
                  </a:ext>
                </a:extLst>
              </p:cNvPr>
              <p:cNvPicPr/>
              <p:nvPr/>
            </p:nvPicPr>
            <p:blipFill>
              <a:blip r:embed="rId173"/>
              <a:stretch>
                <a:fillRect/>
              </a:stretch>
            </p:blipFill>
            <p:spPr>
              <a:xfrm>
                <a:off x="5195560" y="6161223"/>
                <a:ext cx="74633"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384" name="Ink 383">
                <a:extLst>
                  <a:ext uri="{FF2B5EF4-FFF2-40B4-BE49-F238E27FC236}">
                    <a16:creationId xmlns:a16="http://schemas.microsoft.com/office/drawing/2014/main" id="{380A8EBC-772F-DC43-93B3-D7A7D03E32B9}"/>
                  </a:ext>
                </a:extLst>
              </p14:cNvPr>
              <p14:cNvContentPartPr/>
              <p14:nvPr/>
            </p14:nvContentPartPr>
            <p14:xfrm>
              <a:off x="5361755" y="6277503"/>
              <a:ext cx="69480" cy="75960"/>
            </p14:xfrm>
          </p:contentPart>
        </mc:Choice>
        <mc:Fallback>
          <p:pic>
            <p:nvPicPr>
              <p:cNvPr id="384" name="Ink 383">
                <a:extLst>
                  <a:ext uri="{FF2B5EF4-FFF2-40B4-BE49-F238E27FC236}">
                    <a16:creationId xmlns:a16="http://schemas.microsoft.com/office/drawing/2014/main" id="{380A8EBC-772F-DC43-93B3-D7A7D03E32B9}"/>
                  </a:ext>
                </a:extLst>
              </p:cNvPr>
              <p:cNvPicPr/>
              <p:nvPr/>
            </p:nvPicPr>
            <p:blipFill>
              <a:blip r:embed="rId175"/>
              <a:stretch>
                <a:fillRect/>
              </a:stretch>
            </p:blipFill>
            <p:spPr>
              <a:xfrm>
                <a:off x="5346355" y="6262023"/>
                <a:ext cx="99922"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385" name="Ink 384">
                <a:extLst>
                  <a:ext uri="{FF2B5EF4-FFF2-40B4-BE49-F238E27FC236}">
                    <a16:creationId xmlns:a16="http://schemas.microsoft.com/office/drawing/2014/main" id="{6617EAE8-520B-704F-A4B4-8F82557633B8}"/>
                  </a:ext>
                </a:extLst>
              </p14:cNvPr>
              <p14:cNvContentPartPr/>
              <p14:nvPr/>
            </p14:nvContentPartPr>
            <p14:xfrm>
              <a:off x="5506475" y="6172023"/>
              <a:ext cx="132480" cy="181440"/>
            </p14:xfrm>
          </p:contentPart>
        </mc:Choice>
        <mc:Fallback>
          <p:pic>
            <p:nvPicPr>
              <p:cNvPr id="385" name="Ink 384">
                <a:extLst>
                  <a:ext uri="{FF2B5EF4-FFF2-40B4-BE49-F238E27FC236}">
                    <a16:creationId xmlns:a16="http://schemas.microsoft.com/office/drawing/2014/main" id="{6617EAE8-520B-704F-A4B4-8F82557633B8}"/>
                  </a:ext>
                </a:extLst>
              </p:cNvPr>
              <p:cNvPicPr/>
              <p:nvPr/>
            </p:nvPicPr>
            <p:blipFill>
              <a:blip r:embed="rId177"/>
              <a:stretch>
                <a:fillRect/>
              </a:stretch>
            </p:blipFill>
            <p:spPr>
              <a:xfrm>
                <a:off x="5490995" y="6156543"/>
                <a:ext cx="16308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386" name="Ink 385">
                <a:extLst>
                  <a:ext uri="{FF2B5EF4-FFF2-40B4-BE49-F238E27FC236}">
                    <a16:creationId xmlns:a16="http://schemas.microsoft.com/office/drawing/2014/main" id="{5C468479-722C-E44D-99FB-74FA31EFED5D}"/>
                  </a:ext>
                </a:extLst>
              </p14:cNvPr>
              <p14:cNvContentPartPr/>
              <p14:nvPr/>
            </p14:nvContentPartPr>
            <p14:xfrm>
              <a:off x="5606915" y="6208383"/>
              <a:ext cx="100800" cy="38160"/>
            </p14:xfrm>
          </p:contentPart>
        </mc:Choice>
        <mc:Fallback>
          <p:pic>
            <p:nvPicPr>
              <p:cNvPr id="386" name="Ink 385">
                <a:extLst>
                  <a:ext uri="{FF2B5EF4-FFF2-40B4-BE49-F238E27FC236}">
                    <a16:creationId xmlns:a16="http://schemas.microsoft.com/office/drawing/2014/main" id="{5C468479-722C-E44D-99FB-74FA31EFED5D}"/>
                  </a:ext>
                </a:extLst>
              </p:cNvPr>
              <p:cNvPicPr/>
              <p:nvPr/>
            </p:nvPicPr>
            <p:blipFill>
              <a:blip r:embed="rId179"/>
              <a:stretch>
                <a:fillRect/>
              </a:stretch>
            </p:blipFill>
            <p:spPr>
              <a:xfrm>
                <a:off x="5591435" y="6192903"/>
                <a:ext cx="13140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387" name="Ink 386">
                <a:extLst>
                  <a:ext uri="{FF2B5EF4-FFF2-40B4-BE49-F238E27FC236}">
                    <a16:creationId xmlns:a16="http://schemas.microsoft.com/office/drawing/2014/main" id="{01D59F3A-E099-2348-B75C-CDF53D5C2990}"/>
                  </a:ext>
                </a:extLst>
              </p14:cNvPr>
              <p14:cNvContentPartPr/>
              <p14:nvPr/>
            </p14:nvContentPartPr>
            <p14:xfrm>
              <a:off x="5845955" y="6063663"/>
              <a:ext cx="50760" cy="201600"/>
            </p14:xfrm>
          </p:contentPart>
        </mc:Choice>
        <mc:Fallback>
          <p:pic>
            <p:nvPicPr>
              <p:cNvPr id="387" name="Ink 386">
                <a:extLst>
                  <a:ext uri="{FF2B5EF4-FFF2-40B4-BE49-F238E27FC236}">
                    <a16:creationId xmlns:a16="http://schemas.microsoft.com/office/drawing/2014/main" id="{01D59F3A-E099-2348-B75C-CDF53D5C2990}"/>
                  </a:ext>
                </a:extLst>
              </p:cNvPr>
              <p:cNvPicPr/>
              <p:nvPr/>
            </p:nvPicPr>
            <p:blipFill>
              <a:blip r:embed="rId181"/>
              <a:stretch>
                <a:fillRect/>
              </a:stretch>
            </p:blipFill>
            <p:spPr>
              <a:xfrm>
                <a:off x="5830475" y="6048183"/>
                <a:ext cx="8136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388" name="Ink 387">
                <a:extLst>
                  <a:ext uri="{FF2B5EF4-FFF2-40B4-BE49-F238E27FC236}">
                    <a16:creationId xmlns:a16="http://schemas.microsoft.com/office/drawing/2014/main" id="{12D8EEDB-455A-5446-B005-77F93E01C6EF}"/>
                  </a:ext>
                </a:extLst>
              </p14:cNvPr>
              <p14:cNvContentPartPr/>
              <p14:nvPr/>
            </p14:nvContentPartPr>
            <p14:xfrm>
              <a:off x="5946395" y="6038463"/>
              <a:ext cx="63360" cy="252000"/>
            </p14:xfrm>
          </p:contentPart>
        </mc:Choice>
        <mc:Fallback>
          <p:pic>
            <p:nvPicPr>
              <p:cNvPr id="388" name="Ink 387">
                <a:extLst>
                  <a:ext uri="{FF2B5EF4-FFF2-40B4-BE49-F238E27FC236}">
                    <a16:creationId xmlns:a16="http://schemas.microsoft.com/office/drawing/2014/main" id="{12D8EEDB-455A-5446-B005-77F93E01C6EF}"/>
                  </a:ext>
                </a:extLst>
              </p:cNvPr>
              <p:cNvPicPr/>
              <p:nvPr/>
            </p:nvPicPr>
            <p:blipFill>
              <a:blip r:embed="rId183"/>
              <a:stretch>
                <a:fillRect/>
              </a:stretch>
            </p:blipFill>
            <p:spPr>
              <a:xfrm>
                <a:off x="5930827" y="6022961"/>
                <a:ext cx="94135" cy="282644"/>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389" name="Ink 388">
                <a:extLst>
                  <a:ext uri="{FF2B5EF4-FFF2-40B4-BE49-F238E27FC236}">
                    <a16:creationId xmlns:a16="http://schemas.microsoft.com/office/drawing/2014/main" id="{A544A21D-5969-C74E-A2E2-B4AF875EC015}"/>
                  </a:ext>
                </a:extLst>
              </p14:cNvPr>
              <p14:cNvContentPartPr/>
              <p14:nvPr/>
            </p14:nvContentPartPr>
            <p14:xfrm>
              <a:off x="5829755" y="6138903"/>
              <a:ext cx="368640" cy="138600"/>
            </p14:xfrm>
          </p:contentPart>
        </mc:Choice>
        <mc:Fallback>
          <p:pic>
            <p:nvPicPr>
              <p:cNvPr id="389" name="Ink 388">
                <a:extLst>
                  <a:ext uri="{FF2B5EF4-FFF2-40B4-BE49-F238E27FC236}">
                    <a16:creationId xmlns:a16="http://schemas.microsoft.com/office/drawing/2014/main" id="{A544A21D-5969-C74E-A2E2-B4AF875EC015}"/>
                  </a:ext>
                </a:extLst>
              </p:cNvPr>
              <p:cNvPicPr/>
              <p:nvPr/>
            </p:nvPicPr>
            <p:blipFill>
              <a:blip r:embed="rId185"/>
              <a:stretch>
                <a:fillRect/>
              </a:stretch>
            </p:blipFill>
            <p:spPr>
              <a:xfrm>
                <a:off x="5814260" y="6123423"/>
                <a:ext cx="39927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2" name="Ink 1">
                <a:extLst>
                  <a:ext uri="{FF2B5EF4-FFF2-40B4-BE49-F238E27FC236}">
                    <a16:creationId xmlns:a16="http://schemas.microsoft.com/office/drawing/2014/main" id="{C11EC73C-B3B9-4733-B2D0-75D0241ACB38}"/>
                  </a:ext>
                </a:extLst>
              </p14:cNvPr>
              <p14:cNvContentPartPr/>
              <p14:nvPr/>
            </p14:nvContentPartPr>
            <p14:xfrm>
              <a:off x="1785960" y="0"/>
              <a:ext cx="6411960" cy="5751000"/>
            </p14:xfrm>
          </p:contentPart>
        </mc:Choice>
        <mc:Fallback>
          <p:pic>
            <p:nvPicPr>
              <p:cNvPr id="2" name="Ink 1">
                <a:extLst>
                  <a:ext uri="{FF2B5EF4-FFF2-40B4-BE49-F238E27FC236}">
                    <a16:creationId xmlns:a16="http://schemas.microsoft.com/office/drawing/2014/main" id="{C11EC73C-B3B9-4733-B2D0-75D0241ACB38}"/>
                  </a:ext>
                </a:extLst>
              </p:cNvPr>
              <p:cNvPicPr/>
              <p:nvPr/>
            </p:nvPicPr>
            <p:blipFill>
              <a:blip r:embed="rId187"/>
              <a:stretch>
                <a:fillRect/>
              </a:stretch>
            </p:blipFill>
            <p:spPr>
              <a:xfrm>
                <a:off x="1776600" y="-9360"/>
                <a:ext cx="6430680" cy="5769720"/>
              </a:xfrm>
              <a:prstGeom prst="rect">
                <a:avLst/>
              </a:prstGeom>
            </p:spPr>
          </p:pic>
        </mc:Fallback>
      </mc:AlternateContent>
    </p:spTree>
    <p:extLst>
      <p:ext uri="{BB962C8B-B14F-4D97-AF65-F5344CB8AC3E}">
        <p14:creationId xmlns:p14="http://schemas.microsoft.com/office/powerpoint/2010/main" val="1311637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4197831A-9692-854B-8F49-DA8538C01A91}"/>
                  </a:ext>
                </a:extLst>
              </p14:cNvPr>
              <p14:cNvContentPartPr/>
              <p14:nvPr/>
            </p14:nvContentPartPr>
            <p14:xfrm>
              <a:off x="5194715" y="952023"/>
              <a:ext cx="129600" cy="138600"/>
            </p14:xfrm>
          </p:contentPart>
        </mc:Choice>
        <mc:Fallback>
          <p:pic>
            <p:nvPicPr>
              <p:cNvPr id="11" name="Ink 10">
                <a:extLst>
                  <a:ext uri="{FF2B5EF4-FFF2-40B4-BE49-F238E27FC236}">
                    <a16:creationId xmlns:a16="http://schemas.microsoft.com/office/drawing/2014/main" id="{4197831A-9692-854B-8F49-DA8538C01A91}"/>
                  </a:ext>
                </a:extLst>
              </p:cNvPr>
              <p:cNvPicPr/>
              <p:nvPr/>
            </p:nvPicPr>
            <p:blipFill>
              <a:blip r:embed="rId3"/>
              <a:stretch>
                <a:fillRect/>
              </a:stretch>
            </p:blipFill>
            <p:spPr>
              <a:xfrm>
                <a:off x="5179235" y="936543"/>
                <a:ext cx="1602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9" name="Ink 44">
                <a:extLst>
                  <a:ext uri="{FF2B5EF4-FFF2-40B4-BE49-F238E27FC236}">
                    <a16:creationId xmlns:a16="http://schemas.microsoft.com/office/drawing/2014/main" id="{6A558680-53AC-F946-94E8-3AE55F8DEFE7}"/>
                  </a:ext>
                </a:extLst>
              </p14:cNvPr>
              <p14:cNvContentPartPr/>
              <p14:nvPr/>
            </p14:nvContentPartPr>
            <p14:xfrm>
              <a:off x="5412155" y="927183"/>
              <a:ext cx="610200" cy="163800"/>
            </p14:xfrm>
          </p:contentPart>
        </mc:Choice>
        <mc:Fallback>
          <p:pic>
            <p:nvPicPr>
              <p:cNvPr id="39" name="Ink 44">
                <a:extLst>
                  <a:ext uri="{FF2B5EF4-FFF2-40B4-BE49-F238E27FC236}">
                    <a16:creationId xmlns:a16="http://schemas.microsoft.com/office/drawing/2014/main" id="{6A558680-53AC-F946-94E8-3AE55F8DEFE7}"/>
                  </a:ext>
                </a:extLst>
              </p:cNvPr>
              <p:cNvPicPr/>
              <p:nvPr/>
            </p:nvPicPr>
            <p:blipFill>
              <a:blip r:embed="rId5"/>
              <a:stretch>
                <a:fillRect/>
              </a:stretch>
            </p:blipFill>
            <p:spPr>
              <a:xfrm>
                <a:off x="5396675" y="911703"/>
                <a:ext cx="64080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0" name="Ink 45">
                <a:extLst>
                  <a:ext uri="{FF2B5EF4-FFF2-40B4-BE49-F238E27FC236}">
                    <a16:creationId xmlns:a16="http://schemas.microsoft.com/office/drawing/2014/main" id="{1F512E34-616A-704E-87A5-3FFE1483AAD5}"/>
                  </a:ext>
                </a:extLst>
              </p14:cNvPr>
              <p14:cNvContentPartPr/>
              <p14:nvPr/>
            </p14:nvContentPartPr>
            <p14:xfrm>
              <a:off x="4644995" y="908103"/>
              <a:ext cx="402120" cy="144720"/>
            </p14:xfrm>
          </p:contentPart>
        </mc:Choice>
        <mc:Fallback>
          <p:pic>
            <p:nvPicPr>
              <p:cNvPr id="40" name="Ink 45">
                <a:extLst>
                  <a:ext uri="{FF2B5EF4-FFF2-40B4-BE49-F238E27FC236}">
                    <a16:creationId xmlns:a16="http://schemas.microsoft.com/office/drawing/2014/main" id="{1F512E34-616A-704E-87A5-3FFE1483AAD5}"/>
                  </a:ext>
                </a:extLst>
              </p:cNvPr>
              <p:cNvPicPr/>
              <p:nvPr/>
            </p:nvPicPr>
            <p:blipFill>
              <a:blip r:embed="rId7"/>
              <a:stretch>
                <a:fillRect/>
              </a:stretch>
            </p:blipFill>
            <p:spPr>
              <a:xfrm>
                <a:off x="4629501" y="892623"/>
                <a:ext cx="432747"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7" name="Ink 46">
                <a:extLst>
                  <a:ext uri="{FF2B5EF4-FFF2-40B4-BE49-F238E27FC236}">
                    <a16:creationId xmlns:a16="http://schemas.microsoft.com/office/drawing/2014/main" id="{F10FA506-EAE0-A646-B745-213E3C59FBD8}"/>
                  </a:ext>
                </a:extLst>
              </p14:cNvPr>
              <p14:cNvContentPartPr/>
              <p14:nvPr/>
            </p14:nvContentPartPr>
            <p14:xfrm>
              <a:off x="5575595" y="1348383"/>
              <a:ext cx="452880" cy="628920"/>
            </p14:xfrm>
          </p:contentPart>
        </mc:Choice>
        <mc:Fallback>
          <p:pic>
            <p:nvPicPr>
              <p:cNvPr id="47" name="Ink 46">
                <a:extLst>
                  <a:ext uri="{FF2B5EF4-FFF2-40B4-BE49-F238E27FC236}">
                    <a16:creationId xmlns:a16="http://schemas.microsoft.com/office/drawing/2014/main" id="{F10FA506-EAE0-A646-B745-213E3C59FBD8}"/>
                  </a:ext>
                </a:extLst>
              </p:cNvPr>
              <p:cNvPicPr/>
              <p:nvPr/>
            </p:nvPicPr>
            <p:blipFill>
              <a:blip r:embed="rId9"/>
              <a:stretch>
                <a:fillRect/>
              </a:stretch>
            </p:blipFill>
            <p:spPr>
              <a:xfrm>
                <a:off x="5560127" y="1332912"/>
                <a:ext cx="483456" cy="659502"/>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0" name="Ink 49">
                <a:extLst>
                  <a:ext uri="{FF2B5EF4-FFF2-40B4-BE49-F238E27FC236}">
                    <a16:creationId xmlns:a16="http://schemas.microsoft.com/office/drawing/2014/main" id="{445B60C5-2622-3240-BDE1-B892E19E7395}"/>
                  </a:ext>
                </a:extLst>
              </p14:cNvPr>
              <p14:cNvContentPartPr/>
              <p14:nvPr/>
            </p14:nvContentPartPr>
            <p14:xfrm>
              <a:off x="4971875" y="2190783"/>
              <a:ext cx="75960" cy="100800"/>
            </p14:xfrm>
          </p:contentPart>
        </mc:Choice>
        <mc:Fallback>
          <p:pic>
            <p:nvPicPr>
              <p:cNvPr id="50" name="Ink 49">
                <a:extLst>
                  <a:ext uri="{FF2B5EF4-FFF2-40B4-BE49-F238E27FC236}">
                    <a16:creationId xmlns:a16="http://schemas.microsoft.com/office/drawing/2014/main" id="{445B60C5-2622-3240-BDE1-B892E19E7395}"/>
                  </a:ext>
                </a:extLst>
              </p:cNvPr>
              <p:cNvPicPr/>
              <p:nvPr/>
            </p:nvPicPr>
            <p:blipFill>
              <a:blip r:embed="rId11"/>
              <a:stretch>
                <a:fillRect/>
              </a:stretch>
            </p:blipFill>
            <p:spPr>
              <a:xfrm>
                <a:off x="4956321" y="2175358"/>
                <a:ext cx="106706" cy="131291"/>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4" name="Ink 80">
                <a:extLst>
                  <a:ext uri="{FF2B5EF4-FFF2-40B4-BE49-F238E27FC236}">
                    <a16:creationId xmlns:a16="http://schemas.microsoft.com/office/drawing/2014/main" id="{B67CE00C-208A-D44E-A8EA-E4C8389E3595}"/>
                  </a:ext>
                </a:extLst>
              </p14:cNvPr>
              <p14:cNvContentPartPr/>
              <p14:nvPr/>
            </p14:nvContentPartPr>
            <p14:xfrm>
              <a:off x="5166995" y="2159463"/>
              <a:ext cx="396000" cy="100800"/>
            </p14:xfrm>
          </p:contentPart>
        </mc:Choice>
        <mc:Fallback>
          <p:pic>
            <p:nvPicPr>
              <p:cNvPr id="74" name="Ink 80">
                <a:extLst>
                  <a:ext uri="{FF2B5EF4-FFF2-40B4-BE49-F238E27FC236}">
                    <a16:creationId xmlns:a16="http://schemas.microsoft.com/office/drawing/2014/main" id="{B67CE00C-208A-D44E-A8EA-E4C8389E3595}"/>
                  </a:ext>
                </a:extLst>
              </p:cNvPr>
              <p:cNvPicPr/>
              <p:nvPr/>
            </p:nvPicPr>
            <p:blipFill>
              <a:blip r:embed="rId13"/>
              <a:stretch>
                <a:fillRect/>
              </a:stretch>
            </p:blipFill>
            <p:spPr>
              <a:xfrm>
                <a:off x="5151529" y="2144038"/>
                <a:ext cx="426572" cy="131291"/>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5" name="Ink 81">
                <a:extLst>
                  <a:ext uri="{FF2B5EF4-FFF2-40B4-BE49-F238E27FC236}">
                    <a16:creationId xmlns:a16="http://schemas.microsoft.com/office/drawing/2014/main" id="{A9E80E47-FDBF-1544-A3FC-2F06B9115FDB}"/>
                  </a:ext>
                </a:extLst>
              </p14:cNvPr>
              <p14:cNvContentPartPr/>
              <p14:nvPr/>
            </p14:nvContentPartPr>
            <p14:xfrm>
              <a:off x="4525475" y="2178183"/>
              <a:ext cx="308520" cy="163800"/>
            </p14:xfrm>
          </p:contentPart>
        </mc:Choice>
        <mc:Fallback>
          <p:pic>
            <p:nvPicPr>
              <p:cNvPr id="75" name="Ink 81">
                <a:extLst>
                  <a:ext uri="{FF2B5EF4-FFF2-40B4-BE49-F238E27FC236}">
                    <a16:creationId xmlns:a16="http://schemas.microsoft.com/office/drawing/2014/main" id="{A9E80E47-FDBF-1544-A3FC-2F06B9115FDB}"/>
                  </a:ext>
                </a:extLst>
              </p:cNvPr>
              <p:cNvPicPr/>
              <p:nvPr/>
            </p:nvPicPr>
            <p:blipFill>
              <a:blip r:embed="rId15"/>
              <a:stretch>
                <a:fillRect/>
              </a:stretch>
            </p:blipFill>
            <p:spPr>
              <a:xfrm>
                <a:off x="4509977" y="2162703"/>
                <a:ext cx="339156"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5" name="Ink 84">
                <a:extLst>
                  <a:ext uri="{FF2B5EF4-FFF2-40B4-BE49-F238E27FC236}">
                    <a16:creationId xmlns:a16="http://schemas.microsoft.com/office/drawing/2014/main" id="{6CAAD9AE-5168-164E-A7F7-B947C5E736D9}"/>
                  </a:ext>
                </a:extLst>
              </p14:cNvPr>
              <p14:cNvContentPartPr/>
              <p14:nvPr/>
            </p14:nvContentPartPr>
            <p14:xfrm>
              <a:off x="4280315" y="2479863"/>
              <a:ext cx="478080" cy="867960"/>
            </p14:xfrm>
          </p:contentPart>
        </mc:Choice>
        <mc:Fallback>
          <p:pic>
            <p:nvPicPr>
              <p:cNvPr id="85" name="Ink 84">
                <a:extLst>
                  <a:ext uri="{FF2B5EF4-FFF2-40B4-BE49-F238E27FC236}">
                    <a16:creationId xmlns:a16="http://schemas.microsoft.com/office/drawing/2014/main" id="{6CAAD9AE-5168-164E-A7F7-B947C5E736D9}"/>
                  </a:ext>
                </a:extLst>
              </p:cNvPr>
              <p:cNvPicPr/>
              <p:nvPr/>
            </p:nvPicPr>
            <p:blipFill>
              <a:blip r:embed="rId17"/>
              <a:stretch>
                <a:fillRect/>
              </a:stretch>
            </p:blipFill>
            <p:spPr>
              <a:xfrm>
                <a:off x="4264835" y="2464383"/>
                <a:ext cx="508680" cy="8985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3" name="Ink 92">
                <a:extLst>
                  <a:ext uri="{FF2B5EF4-FFF2-40B4-BE49-F238E27FC236}">
                    <a16:creationId xmlns:a16="http://schemas.microsoft.com/office/drawing/2014/main" id="{CC9ABABC-2BC2-5941-B4D7-A2ECACE9611E}"/>
                  </a:ext>
                </a:extLst>
              </p14:cNvPr>
              <p14:cNvContentPartPr/>
              <p14:nvPr/>
            </p14:nvContentPartPr>
            <p14:xfrm>
              <a:off x="4909235" y="2398143"/>
              <a:ext cx="754200" cy="786240"/>
            </p14:xfrm>
          </p:contentPart>
        </mc:Choice>
        <mc:Fallback>
          <p:pic>
            <p:nvPicPr>
              <p:cNvPr id="93" name="Ink 92">
                <a:extLst>
                  <a:ext uri="{FF2B5EF4-FFF2-40B4-BE49-F238E27FC236}">
                    <a16:creationId xmlns:a16="http://schemas.microsoft.com/office/drawing/2014/main" id="{CC9ABABC-2BC2-5941-B4D7-A2ECACE9611E}"/>
                  </a:ext>
                </a:extLst>
              </p:cNvPr>
              <p:cNvPicPr/>
              <p:nvPr/>
            </p:nvPicPr>
            <p:blipFill>
              <a:blip r:embed="rId19"/>
              <a:stretch>
                <a:fillRect/>
              </a:stretch>
            </p:blipFill>
            <p:spPr>
              <a:xfrm>
                <a:off x="4893755" y="2382663"/>
                <a:ext cx="784800" cy="816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8" name="Ink 97">
                <a:extLst>
                  <a:ext uri="{FF2B5EF4-FFF2-40B4-BE49-F238E27FC236}">
                    <a16:creationId xmlns:a16="http://schemas.microsoft.com/office/drawing/2014/main" id="{5A0A7808-D272-7C46-8362-03C84BF82EBE}"/>
                  </a:ext>
                </a:extLst>
              </p14:cNvPr>
              <p14:cNvContentPartPr/>
              <p14:nvPr/>
            </p14:nvContentPartPr>
            <p14:xfrm>
              <a:off x="6204155" y="3385263"/>
              <a:ext cx="207720" cy="88200"/>
            </p14:xfrm>
          </p:contentPart>
        </mc:Choice>
        <mc:Fallback>
          <p:pic>
            <p:nvPicPr>
              <p:cNvPr id="98" name="Ink 97">
                <a:extLst>
                  <a:ext uri="{FF2B5EF4-FFF2-40B4-BE49-F238E27FC236}">
                    <a16:creationId xmlns:a16="http://schemas.microsoft.com/office/drawing/2014/main" id="{5A0A7808-D272-7C46-8362-03C84BF82EBE}"/>
                  </a:ext>
                </a:extLst>
              </p:cNvPr>
              <p:cNvPicPr/>
              <p:nvPr/>
            </p:nvPicPr>
            <p:blipFill>
              <a:blip r:embed="rId21"/>
              <a:stretch>
                <a:fillRect/>
              </a:stretch>
            </p:blipFill>
            <p:spPr>
              <a:xfrm>
                <a:off x="6188675" y="3369783"/>
                <a:ext cx="2383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99" name="Ink 98">
                <a:extLst>
                  <a:ext uri="{FF2B5EF4-FFF2-40B4-BE49-F238E27FC236}">
                    <a16:creationId xmlns:a16="http://schemas.microsoft.com/office/drawing/2014/main" id="{D4544024-C8C9-6740-ACED-13E29C1AC3D5}"/>
                  </a:ext>
                </a:extLst>
              </p14:cNvPr>
              <p14:cNvContentPartPr/>
              <p14:nvPr/>
            </p14:nvContentPartPr>
            <p14:xfrm>
              <a:off x="6518435" y="3391743"/>
              <a:ext cx="75960" cy="94680"/>
            </p14:xfrm>
          </p:contentPart>
        </mc:Choice>
        <mc:Fallback>
          <p:pic>
            <p:nvPicPr>
              <p:cNvPr id="99" name="Ink 98">
                <a:extLst>
                  <a:ext uri="{FF2B5EF4-FFF2-40B4-BE49-F238E27FC236}">
                    <a16:creationId xmlns:a16="http://schemas.microsoft.com/office/drawing/2014/main" id="{D4544024-C8C9-6740-ACED-13E29C1AC3D5}"/>
                  </a:ext>
                </a:extLst>
              </p:cNvPr>
              <p:cNvPicPr/>
              <p:nvPr/>
            </p:nvPicPr>
            <p:blipFill>
              <a:blip r:embed="rId23"/>
              <a:stretch>
                <a:fillRect/>
              </a:stretch>
            </p:blipFill>
            <p:spPr>
              <a:xfrm>
                <a:off x="6502881" y="3376263"/>
                <a:ext cx="106706"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00" name="Ink 99">
                <a:extLst>
                  <a:ext uri="{FF2B5EF4-FFF2-40B4-BE49-F238E27FC236}">
                    <a16:creationId xmlns:a16="http://schemas.microsoft.com/office/drawing/2014/main" id="{C8CA5DA6-70A1-0443-8B1F-E0C87513D454}"/>
                  </a:ext>
                </a:extLst>
              </p14:cNvPr>
              <p14:cNvContentPartPr/>
              <p14:nvPr/>
            </p14:nvContentPartPr>
            <p14:xfrm>
              <a:off x="6688355" y="3397863"/>
              <a:ext cx="113400" cy="69480"/>
            </p14:xfrm>
          </p:contentPart>
        </mc:Choice>
        <mc:Fallback>
          <p:pic>
            <p:nvPicPr>
              <p:cNvPr id="100" name="Ink 99">
                <a:extLst>
                  <a:ext uri="{FF2B5EF4-FFF2-40B4-BE49-F238E27FC236}">
                    <a16:creationId xmlns:a16="http://schemas.microsoft.com/office/drawing/2014/main" id="{C8CA5DA6-70A1-0443-8B1F-E0C87513D454}"/>
                  </a:ext>
                </a:extLst>
              </p:cNvPr>
              <p:cNvPicPr/>
              <p:nvPr/>
            </p:nvPicPr>
            <p:blipFill>
              <a:blip r:embed="rId25"/>
              <a:stretch>
                <a:fillRect/>
              </a:stretch>
            </p:blipFill>
            <p:spPr>
              <a:xfrm>
                <a:off x="6672924" y="3382383"/>
                <a:ext cx="143903"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1" name="Ink 100">
                <a:extLst>
                  <a:ext uri="{FF2B5EF4-FFF2-40B4-BE49-F238E27FC236}">
                    <a16:creationId xmlns:a16="http://schemas.microsoft.com/office/drawing/2014/main" id="{E572853D-83BF-3845-A7B8-D952B66E3BD1}"/>
                  </a:ext>
                </a:extLst>
              </p14:cNvPr>
              <p14:cNvContentPartPr/>
              <p14:nvPr/>
            </p14:nvContentPartPr>
            <p14:xfrm>
              <a:off x="6895715" y="3366543"/>
              <a:ext cx="82080" cy="75240"/>
            </p14:xfrm>
          </p:contentPart>
        </mc:Choice>
        <mc:Fallback>
          <p:pic>
            <p:nvPicPr>
              <p:cNvPr id="101" name="Ink 100">
                <a:extLst>
                  <a:ext uri="{FF2B5EF4-FFF2-40B4-BE49-F238E27FC236}">
                    <a16:creationId xmlns:a16="http://schemas.microsoft.com/office/drawing/2014/main" id="{E572853D-83BF-3845-A7B8-D952B66E3BD1}"/>
                  </a:ext>
                </a:extLst>
              </p:cNvPr>
              <p:cNvPicPr/>
              <p:nvPr/>
            </p:nvPicPr>
            <p:blipFill>
              <a:blip r:embed="rId27"/>
              <a:stretch>
                <a:fillRect/>
              </a:stretch>
            </p:blipFill>
            <p:spPr>
              <a:xfrm>
                <a:off x="6880235" y="3351063"/>
                <a:ext cx="1126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2" name="Ink 101">
                <a:extLst>
                  <a:ext uri="{FF2B5EF4-FFF2-40B4-BE49-F238E27FC236}">
                    <a16:creationId xmlns:a16="http://schemas.microsoft.com/office/drawing/2014/main" id="{284CBAD2-EE83-C440-AECE-CC18F7B90C0E}"/>
                  </a:ext>
                </a:extLst>
              </p14:cNvPr>
              <p14:cNvContentPartPr/>
              <p14:nvPr/>
            </p14:nvContentPartPr>
            <p14:xfrm>
              <a:off x="7109555" y="3360063"/>
              <a:ext cx="63360" cy="107280"/>
            </p14:xfrm>
          </p:contentPart>
        </mc:Choice>
        <mc:Fallback>
          <p:pic>
            <p:nvPicPr>
              <p:cNvPr id="102" name="Ink 101">
                <a:extLst>
                  <a:ext uri="{FF2B5EF4-FFF2-40B4-BE49-F238E27FC236}">
                    <a16:creationId xmlns:a16="http://schemas.microsoft.com/office/drawing/2014/main" id="{284CBAD2-EE83-C440-AECE-CC18F7B90C0E}"/>
                  </a:ext>
                </a:extLst>
              </p:cNvPr>
              <p:cNvPicPr/>
              <p:nvPr/>
            </p:nvPicPr>
            <p:blipFill>
              <a:blip r:embed="rId29"/>
              <a:stretch>
                <a:fillRect/>
              </a:stretch>
            </p:blipFill>
            <p:spPr>
              <a:xfrm>
                <a:off x="7093987" y="3344583"/>
                <a:ext cx="94135"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3" name="Ink 105">
                <a:extLst>
                  <a:ext uri="{FF2B5EF4-FFF2-40B4-BE49-F238E27FC236}">
                    <a16:creationId xmlns:a16="http://schemas.microsoft.com/office/drawing/2014/main" id="{C7A4C2BF-9BC3-CC49-B5F7-0F371F352E2D}"/>
                  </a:ext>
                </a:extLst>
              </p14:cNvPr>
              <p14:cNvContentPartPr/>
              <p14:nvPr/>
            </p14:nvContentPartPr>
            <p14:xfrm>
              <a:off x="5311355" y="3416583"/>
              <a:ext cx="704520" cy="164160"/>
            </p14:xfrm>
          </p:contentPart>
        </mc:Choice>
        <mc:Fallback>
          <p:pic>
            <p:nvPicPr>
              <p:cNvPr id="103" name="Ink 105">
                <a:extLst>
                  <a:ext uri="{FF2B5EF4-FFF2-40B4-BE49-F238E27FC236}">
                    <a16:creationId xmlns:a16="http://schemas.microsoft.com/office/drawing/2014/main" id="{C7A4C2BF-9BC3-CC49-B5F7-0F371F352E2D}"/>
                  </a:ext>
                </a:extLst>
              </p:cNvPr>
              <p:cNvPicPr/>
              <p:nvPr/>
            </p:nvPicPr>
            <p:blipFill>
              <a:blip r:embed="rId31"/>
              <a:stretch>
                <a:fillRect/>
              </a:stretch>
            </p:blipFill>
            <p:spPr>
              <a:xfrm>
                <a:off x="5295875" y="3401069"/>
                <a:ext cx="735120" cy="194827"/>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04" name="Ink 106">
                <a:extLst>
                  <a:ext uri="{FF2B5EF4-FFF2-40B4-BE49-F238E27FC236}">
                    <a16:creationId xmlns:a16="http://schemas.microsoft.com/office/drawing/2014/main" id="{2DEB2D26-8C03-D64C-BE0E-270341ED7231}"/>
                  </a:ext>
                </a:extLst>
              </p14:cNvPr>
              <p14:cNvContentPartPr/>
              <p14:nvPr/>
            </p14:nvContentPartPr>
            <p14:xfrm>
              <a:off x="3695675" y="3517383"/>
              <a:ext cx="786240" cy="94680"/>
            </p14:xfrm>
          </p:contentPart>
        </mc:Choice>
        <mc:Fallback>
          <p:pic>
            <p:nvPicPr>
              <p:cNvPr id="104" name="Ink 106">
                <a:extLst>
                  <a:ext uri="{FF2B5EF4-FFF2-40B4-BE49-F238E27FC236}">
                    <a16:creationId xmlns:a16="http://schemas.microsoft.com/office/drawing/2014/main" id="{2DEB2D26-8C03-D64C-BE0E-270341ED7231}"/>
                  </a:ext>
                </a:extLst>
              </p:cNvPr>
              <p:cNvPicPr/>
              <p:nvPr/>
            </p:nvPicPr>
            <p:blipFill>
              <a:blip r:embed="rId33"/>
              <a:stretch>
                <a:fillRect/>
              </a:stretch>
            </p:blipFill>
            <p:spPr>
              <a:xfrm>
                <a:off x="3680195" y="3501903"/>
                <a:ext cx="81684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05" name="Ink 107">
                <a:extLst>
                  <a:ext uri="{FF2B5EF4-FFF2-40B4-BE49-F238E27FC236}">
                    <a16:creationId xmlns:a16="http://schemas.microsoft.com/office/drawing/2014/main" id="{FECA4F51-0361-054E-A12C-F5BFD410DB34}"/>
                  </a:ext>
                </a:extLst>
              </p14:cNvPr>
              <p14:cNvContentPartPr/>
              <p14:nvPr/>
            </p14:nvContentPartPr>
            <p14:xfrm>
              <a:off x="3066755" y="3536103"/>
              <a:ext cx="421560" cy="94680"/>
            </p14:xfrm>
          </p:contentPart>
        </mc:Choice>
        <mc:Fallback>
          <p:pic>
            <p:nvPicPr>
              <p:cNvPr id="105" name="Ink 107">
                <a:extLst>
                  <a:ext uri="{FF2B5EF4-FFF2-40B4-BE49-F238E27FC236}">
                    <a16:creationId xmlns:a16="http://schemas.microsoft.com/office/drawing/2014/main" id="{FECA4F51-0361-054E-A12C-F5BFD410DB34}"/>
                  </a:ext>
                </a:extLst>
              </p:cNvPr>
              <p:cNvPicPr/>
              <p:nvPr/>
            </p:nvPicPr>
            <p:blipFill>
              <a:blip r:embed="rId35"/>
              <a:stretch>
                <a:fillRect/>
              </a:stretch>
            </p:blipFill>
            <p:spPr>
              <a:xfrm>
                <a:off x="3051275" y="3520623"/>
                <a:ext cx="45216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10" name="Ink 110">
                <a:extLst>
                  <a:ext uri="{FF2B5EF4-FFF2-40B4-BE49-F238E27FC236}">
                    <a16:creationId xmlns:a16="http://schemas.microsoft.com/office/drawing/2014/main" id="{469A823F-48FA-1A4B-B3DB-8C259ADF0014}"/>
                  </a:ext>
                </a:extLst>
              </p14:cNvPr>
              <p14:cNvContentPartPr/>
              <p14:nvPr/>
            </p14:nvContentPartPr>
            <p14:xfrm>
              <a:off x="6128915" y="927183"/>
              <a:ext cx="3219120" cy="2357640"/>
            </p14:xfrm>
          </p:contentPart>
        </mc:Choice>
        <mc:Fallback>
          <p:pic>
            <p:nvPicPr>
              <p:cNvPr id="110" name="Ink 110">
                <a:extLst>
                  <a:ext uri="{FF2B5EF4-FFF2-40B4-BE49-F238E27FC236}">
                    <a16:creationId xmlns:a16="http://schemas.microsoft.com/office/drawing/2014/main" id="{469A823F-48FA-1A4B-B3DB-8C259ADF0014}"/>
                  </a:ext>
                </a:extLst>
              </p:cNvPr>
              <p:cNvPicPr/>
              <p:nvPr/>
            </p:nvPicPr>
            <p:blipFill>
              <a:blip r:embed="rId37"/>
              <a:stretch>
                <a:fillRect/>
              </a:stretch>
            </p:blipFill>
            <p:spPr>
              <a:xfrm>
                <a:off x="6113437" y="911705"/>
                <a:ext cx="3249717" cy="2388235"/>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15" name="Ink 115">
                <a:extLst>
                  <a:ext uri="{FF2B5EF4-FFF2-40B4-BE49-F238E27FC236}">
                    <a16:creationId xmlns:a16="http://schemas.microsoft.com/office/drawing/2014/main" id="{AB768CA3-ABC4-054E-B7D8-268152BF5F42}"/>
                  </a:ext>
                </a:extLst>
              </p14:cNvPr>
              <p14:cNvContentPartPr/>
              <p14:nvPr/>
            </p14:nvContentPartPr>
            <p14:xfrm>
              <a:off x="7725875" y="3580383"/>
              <a:ext cx="421200" cy="126000"/>
            </p14:xfrm>
          </p:contentPart>
        </mc:Choice>
        <mc:Fallback>
          <p:pic>
            <p:nvPicPr>
              <p:cNvPr id="115" name="Ink 115">
                <a:extLst>
                  <a:ext uri="{FF2B5EF4-FFF2-40B4-BE49-F238E27FC236}">
                    <a16:creationId xmlns:a16="http://schemas.microsoft.com/office/drawing/2014/main" id="{AB768CA3-ABC4-054E-B7D8-268152BF5F42}"/>
                  </a:ext>
                </a:extLst>
              </p:cNvPr>
              <p:cNvPicPr/>
              <p:nvPr/>
            </p:nvPicPr>
            <p:blipFill>
              <a:blip r:embed="rId39"/>
              <a:stretch>
                <a:fillRect/>
              </a:stretch>
            </p:blipFill>
            <p:spPr>
              <a:xfrm>
                <a:off x="7710408" y="3564903"/>
                <a:ext cx="451774"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17" name="Ink 116">
                <a:extLst>
                  <a:ext uri="{FF2B5EF4-FFF2-40B4-BE49-F238E27FC236}">
                    <a16:creationId xmlns:a16="http://schemas.microsoft.com/office/drawing/2014/main" id="{0B500FA4-17B8-144D-B927-5A11D55E122A}"/>
                  </a:ext>
                </a:extLst>
              </p14:cNvPr>
              <p14:cNvContentPartPr/>
              <p14:nvPr/>
            </p14:nvContentPartPr>
            <p14:xfrm>
              <a:off x="8260115" y="2379423"/>
              <a:ext cx="676440" cy="780120"/>
            </p14:xfrm>
          </p:contentPart>
        </mc:Choice>
        <mc:Fallback>
          <p:pic>
            <p:nvPicPr>
              <p:cNvPr id="117" name="Ink 116">
                <a:extLst>
                  <a:ext uri="{FF2B5EF4-FFF2-40B4-BE49-F238E27FC236}">
                    <a16:creationId xmlns:a16="http://schemas.microsoft.com/office/drawing/2014/main" id="{0B500FA4-17B8-144D-B927-5A11D55E122A}"/>
                  </a:ext>
                </a:extLst>
              </p:cNvPr>
              <p:cNvPicPr/>
              <p:nvPr/>
            </p:nvPicPr>
            <p:blipFill>
              <a:blip r:embed="rId41"/>
              <a:stretch>
                <a:fillRect/>
              </a:stretch>
            </p:blipFill>
            <p:spPr>
              <a:xfrm>
                <a:off x="8244643" y="2363943"/>
                <a:ext cx="707024" cy="810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18" name="Ink 117">
                <a:extLst>
                  <a:ext uri="{FF2B5EF4-FFF2-40B4-BE49-F238E27FC236}">
                    <a16:creationId xmlns:a16="http://schemas.microsoft.com/office/drawing/2014/main" id="{78B293DD-CABA-CF48-B656-CD5D36B85E1C}"/>
                  </a:ext>
                </a:extLst>
              </p14:cNvPr>
              <p14:cNvContentPartPr/>
              <p14:nvPr/>
            </p14:nvContentPartPr>
            <p14:xfrm>
              <a:off x="8876075" y="3391743"/>
              <a:ext cx="25560" cy="107280"/>
            </p14:xfrm>
          </p:contentPart>
        </mc:Choice>
        <mc:Fallback>
          <p:pic>
            <p:nvPicPr>
              <p:cNvPr id="118" name="Ink 117">
                <a:extLst>
                  <a:ext uri="{FF2B5EF4-FFF2-40B4-BE49-F238E27FC236}">
                    <a16:creationId xmlns:a16="http://schemas.microsoft.com/office/drawing/2014/main" id="{78B293DD-CABA-CF48-B656-CD5D36B85E1C}"/>
                  </a:ext>
                </a:extLst>
              </p:cNvPr>
              <p:cNvPicPr/>
              <p:nvPr/>
            </p:nvPicPr>
            <p:blipFill>
              <a:blip r:embed="rId43"/>
              <a:stretch>
                <a:fillRect/>
              </a:stretch>
            </p:blipFill>
            <p:spPr>
              <a:xfrm>
                <a:off x="8860595" y="3376263"/>
                <a:ext cx="561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19" name="Ink 118">
                <a:extLst>
                  <a:ext uri="{FF2B5EF4-FFF2-40B4-BE49-F238E27FC236}">
                    <a16:creationId xmlns:a16="http://schemas.microsoft.com/office/drawing/2014/main" id="{DBB5DB75-5812-DE4A-862C-11598337168D}"/>
                  </a:ext>
                </a:extLst>
              </p14:cNvPr>
              <p14:cNvContentPartPr/>
              <p14:nvPr/>
            </p14:nvContentPartPr>
            <p14:xfrm>
              <a:off x="8781755" y="3410463"/>
              <a:ext cx="189000" cy="12960"/>
            </p14:xfrm>
          </p:contentPart>
        </mc:Choice>
        <mc:Fallback>
          <p:pic>
            <p:nvPicPr>
              <p:cNvPr id="119" name="Ink 118">
                <a:extLst>
                  <a:ext uri="{FF2B5EF4-FFF2-40B4-BE49-F238E27FC236}">
                    <a16:creationId xmlns:a16="http://schemas.microsoft.com/office/drawing/2014/main" id="{DBB5DB75-5812-DE4A-862C-11598337168D}"/>
                  </a:ext>
                </a:extLst>
              </p:cNvPr>
              <p:cNvPicPr/>
              <p:nvPr/>
            </p:nvPicPr>
            <p:blipFill>
              <a:blip r:embed="rId45"/>
              <a:stretch>
                <a:fillRect/>
              </a:stretch>
            </p:blipFill>
            <p:spPr>
              <a:xfrm>
                <a:off x="8766275" y="3394983"/>
                <a:ext cx="2196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20" name="Ink 119">
                <a:extLst>
                  <a:ext uri="{FF2B5EF4-FFF2-40B4-BE49-F238E27FC236}">
                    <a16:creationId xmlns:a16="http://schemas.microsoft.com/office/drawing/2014/main" id="{05365110-93E2-8E43-94FF-49E52CA5BB31}"/>
                  </a:ext>
                </a:extLst>
              </p14:cNvPr>
              <p14:cNvContentPartPr/>
              <p14:nvPr/>
            </p14:nvContentPartPr>
            <p14:xfrm>
              <a:off x="8995595" y="3404343"/>
              <a:ext cx="138600" cy="75960"/>
            </p14:xfrm>
          </p:contentPart>
        </mc:Choice>
        <mc:Fallback>
          <p:pic>
            <p:nvPicPr>
              <p:cNvPr id="120" name="Ink 119">
                <a:extLst>
                  <a:ext uri="{FF2B5EF4-FFF2-40B4-BE49-F238E27FC236}">
                    <a16:creationId xmlns:a16="http://schemas.microsoft.com/office/drawing/2014/main" id="{05365110-93E2-8E43-94FF-49E52CA5BB31}"/>
                  </a:ext>
                </a:extLst>
              </p:cNvPr>
              <p:cNvPicPr/>
              <p:nvPr/>
            </p:nvPicPr>
            <p:blipFill>
              <a:blip r:embed="rId47"/>
              <a:stretch>
                <a:fillRect/>
              </a:stretch>
            </p:blipFill>
            <p:spPr>
              <a:xfrm>
                <a:off x="8980115" y="3388863"/>
                <a:ext cx="1692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21" name="Ink 120">
                <a:extLst>
                  <a:ext uri="{FF2B5EF4-FFF2-40B4-BE49-F238E27FC236}">
                    <a16:creationId xmlns:a16="http://schemas.microsoft.com/office/drawing/2014/main" id="{A8A13D17-F9A7-BA44-BF95-948083D4A7E9}"/>
                  </a:ext>
                </a:extLst>
              </p14:cNvPr>
              <p14:cNvContentPartPr/>
              <p14:nvPr/>
            </p14:nvContentPartPr>
            <p14:xfrm>
              <a:off x="9203315" y="3353943"/>
              <a:ext cx="100800" cy="126000"/>
            </p14:xfrm>
          </p:contentPart>
        </mc:Choice>
        <mc:Fallback>
          <p:pic>
            <p:nvPicPr>
              <p:cNvPr id="121" name="Ink 120">
                <a:extLst>
                  <a:ext uri="{FF2B5EF4-FFF2-40B4-BE49-F238E27FC236}">
                    <a16:creationId xmlns:a16="http://schemas.microsoft.com/office/drawing/2014/main" id="{A8A13D17-F9A7-BA44-BF95-948083D4A7E9}"/>
                  </a:ext>
                </a:extLst>
              </p:cNvPr>
              <p:cNvPicPr/>
              <p:nvPr/>
            </p:nvPicPr>
            <p:blipFill>
              <a:blip r:embed="rId49"/>
              <a:stretch>
                <a:fillRect/>
              </a:stretch>
            </p:blipFill>
            <p:spPr>
              <a:xfrm>
                <a:off x="9187890" y="3338507"/>
                <a:ext cx="131291" cy="156513"/>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22" name="Ink 121">
                <a:extLst>
                  <a:ext uri="{FF2B5EF4-FFF2-40B4-BE49-F238E27FC236}">
                    <a16:creationId xmlns:a16="http://schemas.microsoft.com/office/drawing/2014/main" id="{EA86EF19-FCBE-B043-B05D-91D954733426}"/>
                  </a:ext>
                </a:extLst>
              </p14:cNvPr>
              <p14:cNvContentPartPr/>
              <p14:nvPr/>
            </p14:nvContentPartPr>
            <p14:xfrm>
              <a:off x="8247515" y="2398143"/>
              <a:ext cx="1679040" cy="515880"/>
            </p14:xfrm>
          </p:contentPart>
        </mc:Choice>
        <mc:Fallback>
          <p:pic>
            <p:nvPicPr>
              <p:cNvPr id="122" name="Ink 121">
                <a:extLst>
                  <a:ext uri="{FF2B5EF4-FFF2-40B4-BE49-F238E27FC236}">
                    <a16:creationId xmlns:a16="http://schemas.microsoft.com/office/drawing/2014/main" id="{EA86EF19-FCBE-B043-B05D-91D954733426}"/>
                  </a:ext>
                </a:extLst>
              </p:cNvPr>
              <p:cNvPicPr/>
              <p:nvPr/>
            </p:nvPicPr>
            <p:blipFill>
              <a:blip r:embed="rId51"/>
              <a:stretch>
                <a:fillRect/>
              </a:stretch>
            </p:blipFill>
            <p:spPr>
              <a:xfrm>
                <a:off x="8232032" y="2382663"/>
                <a:ext cx="1709647" cy="546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23" name="Ink 122">
                <a:extLst>
                  <a:ext uri="{FF2B5EF4-FFF2-40B4-BE49-F238E27FC236}">
                    <a16:creationId xmlns:a16="http://schemas.microsoft.com/office/drawing/2014/main" id="{0CA81676-380D-6C48-B021-1925AA906764}"/>
                  </a:ext>
                </a:extLst>
              </p14:cNvPr>
              <p14:cNvContentPartPr/>
              <p14:nvPr/>
            </p14:nvContentPartPr>
            <p14:xfrm>
              <a:off x="9724955" y="3240543"/>
              <a:ext cx="113400" cy="170280"/>
            </p14:xfrm>
          </p:contentPart>
        </mc:Choice>
        <mc:Fallback>
          <p:pic>
            <p:nvPicPr>
              <p:cNvPr id="123" name="Ink 122">
                <a:extLst>
                  <a:ext uri="{FF2B5EF4-FFF2-40B4-BE49-F238E27FC236}">
                    <a16:creationId xmlns:a16="http://schemas.microsoft.com/office/drawing/2014/main" id="{0CA81676-380D-6C48-B021-1925AA906764}"/>
                  </a:ext>
                </a:extLst>
              </p:cNvPr>
              <p:cNvPicPr/>
              <p:nvPr/>
            </p:nvPicPr>
            <p:blipFill>
              <a:blip r:embed="rId53"/>
              <a:stretch>
                <a:fillRect/>
              </a:stretch>
            </p:blipFill>
            <p:spPr>
              <a:xfrm>
                <a:off x="9709475" y="3225030"/>
                <a:ext cx="144000" cy="200945"/>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24" name="Ink 123">
                <a:extLst>
                  <a:ext uri="{FF2B5EF4-FFF2-40B4-BE49-F238E27FC236}">
                    <a16:creationId xmlns:a16="http://schemas.microsoft.com/office/drawing/2014/main" id="{BDCE049F-F2C2-B341-BA4B-BFB5C36169F4}"/>
                  </a:ext>
                </a:extLst>
              </p14:cNvPr>
              <p14:cNvContentPartPr/>
              <p14:nvPr/>
            </p14:nvContentPartPr>
            <p14:xfrm>
              <a:off x="9857075" y="3284823"/>
              <a:ext cx="119880" cy="107280"/>
            </p14:xfrm>
          </p:contentPart>
        </mc:Choice>
        <mc:Fallback>
          <p:pic>
            <p:nvPicPr>
              <p:cNvPr id="124" name="Ink 123">
                <a:extLst>
                  <a:ext uri="{FF2B5EF4-FFF2-40B4-BE49-F238E27FC236}">
                    <a16:creationId xmlns:a16="http://schemas.microsoft.com/office/drawing/2014/main" id="{BDCE049F-F2C2-B341-BA4B-BFB5C36169F4}"/>
                  </a:ext>
                </a:extLst>
              </p:cNvPr>
              <p:cNvPicPr/>
              <p:nvPr/>
            </p:nvPicPr>
            <p:blipFill>
              <a:blip r:embed="rId55"/>
              <a:stretch>
                <a:fillRect/>
              </a:stretch>
            </p:blipFill>
            <p:spPr>
              <a:xfrm>
                <a:off x="9841595" y="3269343"/>
                <a:ext cx="1504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25" name="Ink 124">
                <a:extLst>
                  <a:ext uri="{FF2B5EF4-FFF2-40B4-BE49-F238E27FC236}">
                    <a16:creationId xmlns:a16="http://schemas.microsoft.com/office/drawing/2014/main" id="{62589B77-7586-ED41-B5F3-CAF54C326252}"/>
                  </a:ext>
                </a:extLst>
              </p14:cNvPr>
              <p14:cNvContentPartPr/>
              <p14:nvPr/>
            </p14:nvContentPartPr>
            <p14:xfrm>
              <a:off x="9995315" y="3278343"/>
              <a:ext cx="69480" cy="75960"/>
            </p14:xfrm>
          </p:contentPart>
        </mc:Choice>
        <mc:Fallback>
          <p:pic>
            <p:nvPicPr>
              <p:cNvPr id="125" name="Ink 124">
                <a:extLst>
                  <a:ext uri="{FF2B5EF4-FFF2-40B4-BE49-F238E27FC236}">
                    <a16:creationId xmlns:a16="http://schemas.microsoft.com/office/drawing/2014/main" id="{62589B77-7586-ED41-B5F3-CAF54C326252}"/>
                  </a:ext>
                </a:extLst>
              </p:cNvPr>
              <p:cNvPicPr/>
              <p:nvPr/>
            </p:nvPicPr>
            <p:blipFill>
              <a:blip r:embed="rId57"/>
              <a:stretch>
                <a:fillRect/>
              </a:stretch>
            </p:blipFill>
            <p:spPr>
              <a:xfrm>
                <a:off x="9979835" y="3262789"/>
                <a:ext cx="100080" cy="106706"/>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26" name="Ink 125">
                <a:extLst>
                  <a:ext uri="{FF2B5EF4-FFF2-40B4-BE49-F238E27FC236}">
                    <a16:creationId xmlns:a16="http://schemas.microsoft.com/office/drawing/2014/main" id="{5BC874DA-E079-884F-8BF9-78A2278D64BC}"/>
                  </a:ext>
                </a:extLst>
              </p14:cNvPr>
              <p14:cNvContentPartPr/>
              <p14:nvPr/>
            </p14:nvContentPartPr>
            <p14:xfrm>
              <a:off x="10064435" y="3108783"/>
              <a:ext cx="327240" cy="245520"/>
            </p14:xfrm>
          </p:contentPart>
        </mc:Choice>
        <mc:Fallback>
          <p:pic>
            <p:nvPicPr>
              <p:cNvPr id="126" name="Ink 125">
                <a:extLst>
                  <a:ext uri="{FF2B5EF4-FFF2-40B4-BE49-F238E27FC236}">
                    <a16:creationId xmlns:a16="http://schemas.microsoft.com/office/drawing/2014/main" id="{5BC874DA-E079-884F-8BF9-78A2278D64BC}"/>
                  </a:ext>
                </a:extLst>
              </p:cNvPr>
              <p:cNvPicPr/>
              <p:nvPr/>
            </p:nvPicPr>
            <p:blipFill>
              <a:blip r:embed="rId59"/>
              <a:stretch>
                <a:fillRect/>
              </a:stretch>
            </p:blipFill>
            <p:spPr>
              <a:xfrm>
                <a:off x="10048955" y="3093303"/>
                <a:ext cx="35784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33" name="Ink 133">
                <a:extLst>
                  <a:ext uri="{FF2B5EF4-FFF2-40B4-BE49-F238E27FC236}">
                    <a16:creationId xmlns:a16="http://schemas.microsoft.com/office/drawing/2014/main" id="{10F42134-F5E1-F64B-B221-69E4F948910A}"/>
                  </a:ext>
                </a:extLst>
              </p14:cNvPr>
              <p14:cNvContentPartPr/>
              <p14:nvPr/>
            </p14:nvContentPartPr>
            <p14:xfrm>
              <a:off x="3224075" y="3800343"/>
              <a:ext cx="990720" cy="490680"/>
            </p14:xfrm>
          </p:contentPart>
        </mc:Choice>
        <mc:Fallback>
          <p:pic>
            <p:nvPicPr>
              <p:cNvPr id="133" name="Ink 133">
                <a:extLst>
                  <a:ext uri="{FF2B5EF4-FFF2-40B4-BE49-F238E27FC236}">
                    <a16:creationId xmlns:a16="http://schemas.microsoft.com/office/drawing/2014/main" id="{10F42134-F5E1-F64B-B221-69E4F948910A}"/>
                  </a:ext>
                </a:extLst>
              </p:cNvPr>
              <p:cNvPicPr/>
              <p:nvPr/>
            </p:nvPicPr>
            <p:blipFill>
              <a:blip r:embed="rId61"/>
              <a:stretch>
                <a:fillRect/>
              </a:stretch>
            </p:blipFill>
            <p:spPr>
              <a:xfrm>
                <a:off x="3208595" y="3784863"/>
                <a:ext cx="1021320" cy="5212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59" name="Ink 162">
                <a:extLst>
                  <a:ext uri="{FF2B5EF4-FFF2-40B4-BE49-F238E27FC236}">
                    <a16:creationId xmlns:a16="http://schemas.microsoft.com/office/drawing/2014/main" id="{61525B93-BF9E-6840-850D-B59FFBB5CAE9}"/>
                  </a:ext>
                </a:extLst>
              </p14:cNvPr>
              <p14:cNvContentPartPr/>
              <p14:nvPr/>
            </p14:nvContentPartPr>
            <p14:xfrm>
              <a:off x="4242515" y="4749663"/>
              <a:ext cx="893520" cy="277200"/>
            </p14:xfrm>
          </p:contentPart>
        </mc:Choice>
        <mc:Fallback>
          <p:pic>
            <p:nvPicPr>
              <p:cNvPr id="159" name="Ink 162">
                <a:extLst>
                  <a:ext uri="{FF2B5EF4-FFF2-40B4-BE49-F238E27FC236}">
                    <a16:creationId xmlns:a16="http://schemas.microsoft.com/office/drawing/2014/main" id="{61525B93-BF9E-6840-850D-B59FFBB5CAE9}"/>
                  </a:ext>
                </a:extLst>
              </p:cNvPr>
              <p:cNvPicPr/>
              <p:nvPr/>
            </p:nvPicPr>
            <p:blipFill>
              <a:blip r:embed="rId63"/>
              <a:stretch>
                <a:fillRect/>
              </a:stretch>
            </p:blipFill>
            <p:spPr>
              <a:xfrm>
                <a:off x="4227029" y="4734183"/>
                <a:ext cx="924132"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60" name="Ink 163">
                <a:extLst>
                  <a:ext uri="{FF2B5EF4-FFF2-40B4-BE49-F238E27FC236}">
                    <a16:creationId xmlns:a16="http://schemas.microsoft.com/office/drawing/2014/main" id="{FC609D83-63F8-C646-A5B5-907D9F314146}"/>
                  </a:ext>
                </a:extLst>
              </p14:cNvPr>
              <p14:cNvContentPartPr/>
              <p14:nvPr/>
            </p14:nvContentPartPr>
            <p14:xfrm>
              <a:off x="4086275" y="4347183"/>
              <a:ext cx="741600" cy="214200"/>
            </p14:xfrm>
          </p:contentPart>
        </mc:Choice>
        <mc:Fallback>
          <p:pic>
            <p:nvPicPr>
              <p:cNvPr id="160" name="Ink 163">
                <a:extLst>
                  <a:ext uri="{FF2B5EF4-FFF2-40B4-BE49-F238E27FC236}">
                    <a16:creationId xmlns:a16="http://schemas.microsoft.com/office/drawing/2014/main" id="{FC609D83-63F8-C646-A5B5-907D9F314146}"/>
                  </a:ext>
                </a:extLst>
              </p:cNvPr>
              <p:cNvPicPr/>
              <p:nvPr/>
            </p:nvPicPr>
            <p:blipFill>
              <a:blip r:embed="rId65"/>
              <a:stretch>
                <a:fillRect/>
              </a:stretch>
            </p:blipFill>
            <p:spPr>
              <a:xfrm>
                <a:off x="4070795" y="4331677"/>
                <a:ext cx="772200" cy="244852"/>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61" name="Ink 164">
                <a:extLst>
                  <a:ext uri="{FF2B5EF4-FFF2-40B4-BE49-F238E27FC236}">
                    <a16:creationId xmlns:a16="http://schemas.microsoft.com/office/drawing/2014/main" id="{F63C01EF-2C29-4C4A-9050-446DF638F1CA}"/>
                  </a:ext>
                </a:extLst>
              </p14:cNvPr>
              <p14:cNvContentPartPr/>
              <p14:nvPr/>
            </p14:nvContentPartPr>
            <p14:xfrm>
              <a:off x="2445035" y="4768383"/>
              <a:ext cx="1055880" cy="333000"/>
            </p14:xfrm>
          </p:contentPart>
        </mc:Choice>
        <mc:Fallback>
          <p:pic>
            <p:nvPicPr>
              <p:cNvPr id="161" name="Ink 164">
                <a:extLst>
                  <a:ext uri="{FF2B5EF4-FFF2-40B4-BE49-F238E27FC236}">
                    <a16:creationId xmlns:a16="http://schemas.microsoft.com/office/drawing/2014/main" id="{F63C01EF-2C29-4C4A-9050-446DF638F1CA}"/>
                  </a:ext>
                </a:extLst>
              </p:cNvPr>
              <p:cNvPicPr/>
              <p:nvPr/>
            </p:nvPicPr>
            <p:blipFill>
              <a:blip r:embed="rId67"/>
              <a:stretch>
                <a:fillRect/>
              </a:stretch>
            </p:blipFill>
            <p:spPr>
              <a:xfrm>
                <a:off x="2429555" y="4752886"/>
                <a:ext cx="1086480" cy="363633"/>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62" name="Ink 165">
                <a:extLst>
                  <a:ext uri="{FF2B5EF4-FFF2-40B4-BE49-F238E27FC236}">
                    <a16:creationId xmlns:a16="http://schemas.microsoft.com/office/drawing/2014/main" id="{63E312E6-DA8D-1449-8A67-07DB0091903E}"/>
                  </a:ext>
                </a:extLst>
              </p14:cNvPr>
              <p14:cNvContentPartPr/>
              <p14:nvPr/>
            </p14:nvContentPartPr>
            <p14:xfrm>
              <a:off x="2293475" y="4391103"/>
              <a:ext cx="968760" cy="239400"/>
            </p14:xfrm>
          </p:contentPart>
        </mc:Choice>
        <mc:Fallback>
          <p:pic>
            <p:nvPicPr>
              <p:cNvPr id="162" name="Ink 165">
                <a:extLst>
                  <a:ext uri="{FF2B5EF4-FFF2-40B4-BE49-F238E27FC236}">
                    <a16:creationId xmlns:a16="http://schemas.microsoft.com/office/drawing/2014/main" id="{63E312E6-DA8D-1449-8A67-07DB0091903E}"/>
                  </a:ext>
                </a:extLst>
              </p:cNvPr>
              <p:cNvPicPr/>
              <p:nvPr/>
            </p:nvPicPr>
            <p:blipFill>
              <a:blip r:embed="rId69"/>
              <a:stretch>
                <a:fillRect/>
              </a:stretch>
            </p:blipFill>
            <p:spPr>
              <a:xfrm>
                <a:off x="2277989" y="4375623"/>
                <a:ext cx="999371"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81" name="Ink 184">
                <a:extLst>
                  <a:ext uri="{FF2B5EF4-FFF2-40B4-BE49-F238E27FC236}">
                    <a16:creationId xmlns:a16="http://schemas.microsoft.com/office/drawing/2014/main" id="{56A83DC8-CE47-4146-B7F7-987A6118FFF0}"/>
                  </a:ext>
                </a:extLst>
              </p14:cNvPr>
              <p14:cNvContentPartPr/>
              <p14:nvPr/>
            </p14:nvContentPartPr>
            <p14:xfrm>
              <a:off x="8347955" y="4410183"/>
              <a:ext cx="547560" cy="176400"/>
            </p14:xfrm>
          </p:contentPart>
        </mc:Choice>
        <mc:Fallback>
          <p:pic>
            <p:nvPicPr>
              <p:cNvPr id="181" name="Ink 184">
                <a:extLst>
                  <a:ext uri="{FF2B5EF4-FFF2-40B4-BE49-F238E27FC236}">
                    <a16:creationId xmlns:a16="http://schemas.microsoft.com/office/drawing/2014/main" id="{56A83DC8-CE47-4146-B7F7-987A6118FFF0}"/>
                  </a:ext>
                </a:extLst>
              </p:cNvPr>
              <p:cNvPicPr/>
              <p:nvPr/>
            </p:nvPicPr>
            <p:blipFill>
              <a:blip r:embed="rId71"/>
              <a:stretch>
                <a:fillRect/>
              </a:stretch>
            </p:blipFill>
            <p:spPr>
              <a:xfrm>
                <a:off x="8332465" y="4394703"/>
                <a:ext cx="57818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82" name="Ink 185">
                <a:extLst>
                  <a:ext uri="{FF2B5EF4-FFF2-40B4-BE49-F238E27FC236}">
                    <a16:creationId xmlns:a16="http://schemas.microsoft.com/office/drawing/2014/main" id="{AC74A8B0-DC2D-A142-BB33-EB8E4F8C1BD5}"/>
                  </a:ext>
                </a:extLst>
              </p14:cNvPr>
              <p14:cNvContentPartPr/>
              <p14:nvPr/>
            </p14:nvContentPartPr>
            <p14:xfrm>
              <a:off x="7455515" y="4485423"/>
              <a:ext cx="559440" cy="220680"/>
            </p14:xfrm>
          </p:contentPart>
        </mc:Choice>
        <mc:Fallback>
          <p:pic>
            <p:nvPicPr>
              <p:cNvPr id="182" name="Ink 185">
                <a:extLst>
                  <a:ext uri="{FF2B5EF4-FFF2-40B4-BE49-F238E27FC236}">
                    <a16:creationId xmlns:a16="http://schemas.microsoft.com/office/drawing/2014/main" id="{AC74A8B0-DC2D-A142-BB33-EB8E4F8C1BD5}"/>
                  </a:ext>
                </a:extLst>
              </p:cNvPr>
              <p:cNvPicPr/>
              <p:nvPr/>
            </p:nvPicPr>
            <p:blipFill>
              <a:blip r:embed="rId73"/>
              <a:stretch>
                <a:fillRect/>
              </a:stretch>
            </p:blipFill>
            <p:spPr>
              <a:xfrm>
                <a:off x="7440045" y="4469918"/>
                <a:ext cx="590020" cy="25133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83" name="Ink 186">
                <a:extLst>
                  <a:ext uri="{FF2B5EF4-FFF2-40B4-BE49-F238E27FC236}">
                    <a16:creationId xmlns:a16="http://schemas.microsoft.com/office/drawing/2014/main" id="{65141FF9-09C9-B74B-8AA2-DA06B5FB75CC}"/>
                  </a:ext>
                </a:extLst>
              </p14:cNvPr>
              <p14:cNvContentPartPr/>
              <p14:nvPr/>
            </p14:nvContentPartPr>
            <p14:xfrm>
              <a:off x="7744595" y="3856863"/>
              <a:ext cx="685440" cy="431280"/>
            </p14:xfrm>
          </p:contentPart>
        </mc:Choice>
        <mc:Fallback>
          <p:pic>
            <p:nvPicPr>
              <p:cNvPr id="183" name="Ink 186">
                <a:extLst>
                  <a:ext uri="{FF2B5EF4-FFF2-40B4-BE49-F238E27FC236}">
                    <a16:creationId xmlns:a16="http://schemas.microsoft.com/office/drawing/2014/main" id="{65141FF9-09C9-B74B-8AA2-DA06B5FB75CC}"/>
                  </a:ext>
                </a:extLst>
              </p:cNvPr>
              <p:cNvPicPr/>
              <p:nvPr/>
            </p:nvPicPr>
            <p:blipFill>
              <a:blip r:embed="rId75"/>
              <a:stretch>
                <a:fillRect/>
              </a:stretch>
            </p:blipFill>
            <p:spPr>
              <a:xfrm>
                <a:off x="7729123" y="3841396"/>
                <a:ext cx="716024" cy="461854"/>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84" name="Ink 187">
                <a:extLst>
                  <a:ext uri="{FF2B5EF4-FFF2-40B4-BE49-F238E27FC236}">
                    <a16:creationId xmlns:a16="http://schemas.microsoft.com/office/drawing/2014/main" id="{C46C1902-6561-304F-8F2B-51C60F6ED763}"/>
                  </a:ext>
                </a:extLst>
              </p14:cNvPr>
              <p14:cNvContentPartPr/>
              <p14:nvPr/>
            </p14:nvContentPartPr>
            <p14:xfrm>
              <a:off x="5499995" y="3662103"/>
              <a:ext cx="1616400" cy="628920"/>
            </p14:xfrm>
          </p:contentPart>
        </mc:Choice>
        <mc:Fallback>
          <p:pic>
            <p:nvPicPr>
              <p:cNvPr id="184" name="Ink 187">
                <a:extLst>
                  <a:ext uri="{FF2B5EF4-FFF2-40B4-BE49-F238E27FC236}">
                    <a16:creationId xmlns:a16="http://schemas.microsoft.com/office/drawing/2014/main" id="{C46C1902-6561-304F-8F2B-51C60F6ED763}"/>
                  </a:ext>
                </a:extLst>
              </p:cNvPr>
              <p:cNvPicPr/>
              <p:nvPr/>
            </p:nvPicPr>
            <p:blipFill>
              <a:blip r:embed="rId77"/>
              <a:stretch>
                <a:fillRect/>
              </a:stretch>
            </p:blipFill>
            <p:spPr>
              <a:xfrm>
                <a:off x="5484512" y="3646623"/>
                <a:ext cx="1647007" cy="6595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91" name="Ink 190">
                <a:extLst>
                  <a:ext uri="{FF2B5EF4-FFF2-40B4-BE49-F238E27FC236}">
                    <a16:creationId xmlns:a16="http://schemas.microsoft.com/office/drawing/2014/main" id="{878D8905-6BE0-D649-94E6-35A27A070EED}"/>
                  </a:ext>
                </a:extLst>
              </p14:cNvPr>
              <p14:cNvContentPartPr/>
              <p14:nvPr/>
            </p14:nvContentPartPr>
            <p14:xfrm>
              <a:off x="8781755" y="4014183"/>
              <a:ext cx="170280" cy="88560"/>
            </p14:xfrm>
          </p:contentPart>
        </mc:Choice>
        <mc:Fallback>
          <p:pic>
            <p:nvPicPr>
              <p:cNvPr id="191" name="Ink 190">
                <a:extLst>
                  <a:ext uri="{FF2B5EF4-FFF2-40B4-BE49-F238E27FC236}">
                    <a16:creationId xmlns:a16="http://schemas.microsoft.com/office/drawing/2014/main" id="{878D8905-6BE0-D649-94E6-35A27A070EED}"/>
                  </a:ext>
                </a:extLst>
              </p:cNvPr>
              <p:cNvPicPr/>
              <p:nvPr/>
            </p:nvPicPr>
            <p:blipFill>
              <a:blip r:embed="rId79"/>
              <a:stretch>
                <a:fillRect/>
              </a:stretch>
            </p:blipFill>
            <p:spPr>
              <a:xfrm>
                <a:off x="8766275" y="3998703"/>
                <a:ext cx="2008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92" name="Ink 191">
                <a:extLst>
                  <a:ext uri="{FF2B5EF4-FFF2-40B4-BE49-F238E27FC236}">
                    <a16:creationId xmlns:a16="http://schemas.microsoft.com/office/drawing/2014/main" id="{BBBEA9A7-F6AF-4144-BF31-66DAA69F84AC}"/>
                  </a:ext>
                </a:extLst>
              </p14:cNvPr>
              <p14:cNvContentPartPr/>
              <p14:nvPr/>
            </p14:nvContentPartPr>
            <p14:xfrm>
              <a:off x="9272435" y="3982503"/>
              <a:ext cx="87840" cy="110160"/>
            </p14:xfrm>
          </p:contentPart>
        </mc:Choice>
        <mc:Fallback>
          <p:pic>
            <p:nvPicPr>
              <p:cNvPr id="192" name="Ink 191">
                <a:extLst>
                  <a:ext uri="{FF2B5EF4-FFF2-40B4-BE49-F238E27FC236}">
                    <a16:creationId xmlns:a16="http://schemas.microsoft.com/office/drawing/2014/main" id="{BBBEA9A7-F6AF-4144-BF31-66DAA69F84AC}"/>
                  </a:ext>
                </a:extLst>
              </p:cNvPr>
              <p:cNvPicPr/>
              <p:nvPr/>
            </p:nvPicPr>
            <p:blipFill>
              <a:blip r:embed="rId81"/>
              <a:stretch>
                <a:fillRect/>
              </a:stretch>
            </p:blipFill>
            <p:spPr>
              <a:xfrm>
                <a:off x="9256955" y="3966972"/>
                <a:ext cx="118440" cy="1408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95" name="Ink 196">
                <a:extLst>
                  <a:ext uri="{FF2B5EF4-FFF2-40B4-BE49-F238E27FC236}">
                    <a16:creationId xmlns:a16="http://schemas.microsoft.com/office/drawing/2014/main" id="{1D9655D9-8401-984B-A2FF-B194441067A8}"/>
                  </a:ext>
                </a:extLst>
              </p14:cNvPr>
              <p14:cNvContentPartPr/>
              <p14:nvPr/>
            </p14:nvContentPartPr>
            <p14:xfrm>
              <a:off x="9970115" y="3567783"/>
              <a:ext cx="119880" cy="842760"/>
            </p14:xfrm>
          </p:contentPart>
        </mc:Choice>
        <mc:Fallback>
          <p:pic>
            <p:nvPicPr>
              <p:cNvPr id="195" name="Ink 196">
                <a:extLst>
                  <a:ext uri="{FF2B5EF4-FFF2-40B4-BE49-F238E27FC236}">
                    <a16:creationId xmlns:a16="http://schemas.microsoft.com/office/drawing/2014/main" id="{1D9655D9-8401-984B-A2FF-B194441067A8}"/>
                  </a:ext>
                </a:extLst>
              </p:cNvPr>
              <p:cNvPicPr/>
              <p:nvPr/>
            </p:nvPicPr>
            <p:blipFill>
              <a:blip r:embed="rId83"/>
              <a:stretch>
                <a:fillRect/>
              </a:stretch>
            </p:blipFill>
            <p:spPr>
              <a:xfrm>
                <a:off x="9954635" y="3552303"/>
                <a:ext cx="150480" cy="8733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96" name="Ink 197">
                <a:extLst>
                  <a:ext uri="{FF2B5EF4-FFF2-40B4-BE49-F238E27FC236}">
                    <a16:creationId xmlns:a16="http://schemas.microsoft.com/office/drawing/2014/main" id="{95BDB084-EFCB-7346-BDCB-07F403E30BA7}"/>
                  </a:ext>
                </a:extLst>
              </p14:cNvPr>
              <p14:cNvContentPartPr/>
              <p14:nvPr/>
            </p14:nvContentPartPr>
            <p14:xfrm>
              <a:off x="8932955" y="3668223"/>
              <a:ext cx="414720" cy="258120"/>
            </p14:xfrm>
          </p:contentPart>
        </mc:Choice>
        <mc:Fallback>
          <p:pic>
            <p:nvPicPr>
              <p:cNvPr id="196" name="Ink 197">
                <a:extLst>
                  <a:ext uri="{FF2B5EF4-FFF2-40B4-BE49-F238E27FC236}">
                    <a16:creationId xmlns:a16="http://schemas.microsoft.com/office/drawing/2014/main" id="{95BDB084-EFCB-7346-BDCB-07F403E30BA7}"/>
                  </a:ext>
                </a:extLst>
              </p:cNvPr>
              <p:cNvPicPr/>
              <p:nvPr/>
            </p:nvPicPr>
            <p:blipFill>
              <a:blip r:embed="rId85"/>
              <a:stretch>
                <a:fillRect/>
              </a:stretch>
            </p:blipFill>
            <p:spPr>
              <a:xfrm>
                <a:off x="8917475" y="3652743"/>
                <a:ext cx="44532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13" name="Ink 212">
                <a:extLst>
                  <a:ext uri="{FF2B5EF4-FFF2-40B4-BE49-F238E27FC236}">
                    <a16:creationId xmlns:a16="http://schemas.microsoft.com/office/drawing/2014/main" id="{AFE4CAC6-39EE-0A44-870C-BD5F48FDE6CC}"/>
                  </a:ext>
                </a:extLst>
              </p14:cNvPr>
              <p14:cNvContentPartPr/>
              <p14:nvPr/>
            </p14:nvContentPartPr>
            <p14:xfrm>
              <a:off x="4707995" y="5862423"/>
              <a:ext cx="75960" cy="12960"/>
            </p14:xfrm>
          </p:contentPart>
        </mc:Choice>
        <mc:Fallback>
          <p:pic>
            <p:nvPicPr>
              <p:cNvPr id="213" name="Ink 212">
                <a:extLst>
                  <a:ext uri="{FF2B5EF4-FFF2-40B4-BE49-F238E27FC236}">
                    <a16:creationId xmlns:a16="http://schemas.microsoft.com/office/drawing/2014/main" id="{AFE4CAC6-39EE-0A44-870C-BD5F48FDE6CC}"/>
                  </a:ext>
                </a:extLst>
              </p:cNvPr>
              <p:cNvPicPr/>
              <p:nvPr/>
            </p:nvPicPr>
            <p:blipFill>
              <a:blip r:embed="rId87"/>
              <a:stretch>
                <a:fillRect/>
              </a:stretch>
            </p:blipFill>
            <p:spPr>
              <a:xfrm>
                <a:off x="4692515" y="5846501"/>
                <a:ext cx="106560" cy="44434"/>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14" name="Ink 218">
                <a:extLst>
                  <a:ext uri="{FF2B5EF4-FFF2-40B4-BE49-F238E27FC236}">
                    <a16:creationId xmlns:a16="http://schemas.microsoft.com/office/drawing/2014/main" id="{5306D1D6-4C9E-CC4C-93E3-44937775F400}"/>
                  </a:ext>
                </a:extLst>
              </p14:cNvPr>
              <p14:cNvContentPartPr/>
              <p14:nvPr/>
            </p14:nvContentPartPr>
            <p14:xfrm>
              <a:off x="4400555" y="5756943"/>
              <a:ext cx="175680" cy="212760"/>
            </p14:xfrm>
          </p:contentPart>
        </mc:Choice>
        <mc:Fallback>
          <p:pic>
            <p:nvPicPr>
              <p:cNvPr id="214" name="Ink 218">
                <a:extLst>
                  <a:ext uri="{FF2B5EF4-FFF2-40B4-BE49-F238E27FC236}">
                    <a16:creationId xmlns:a16="http://schemas.microsoft.com/office/drawing/2014/main" id="{5306D1D6-4C9E-CC4C-93E3-44937775F400}"/>
                  </a:ext>
                </a:extLst>
              </p:cNvPr>
              <p:cNvPicPr/>
              <p:nvPr/>
            </p:nvPicPr>
            <p:blipFill>
              <a:blip r:embed="rId89"/>
              <a:stretch>
                <a:fillRect/>
              </a:stretch>
            </p:blipFill>
            <p:spPr>
              <a:xfrm>
                <a:off x="4385075" y="5741437"/>
                <a:ext cx="206280" cy="243412"/>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15" name="Ink 219">
                <a:extLst>
                  <a:ext uri="{FF2B5EF4-FFF2-40B4-BE49-F238E27FC236}">
                    <a16:creationId xmlns:a16="http://schemas.microsoft.com/office/drawing/2014/main" id="{1967F404-4C8F-E149-9601-9AAEF21C6F97}"/>
                  </a:ext>
                </a:extLst>
              </p14:cNvPr>
              <p14:cNvContentPartPr/>
              <p14:nvPr/>
            </p14:nvContentPartPr>
            <p14:xfrm>
              <a:off x="4400555" y="5158263"/>
              <a:ext cx="105840" cy="434160"/>
            </p14:xfrm>
          </p:contentPart>
        </mc:Choice>
        <mc:Fallback>
          <p:pic>
            <p:nvPicPr>
              <p:cNvPr id="215" name="Ink 219">
                <a:extLst>
                  <a:ext uri="{FF2B5EF4-FFF2-40B4-BE49-F238E27FC236}">
                    <a16:creationId xmlns:a16="http://schemas.microsoft.com/office/drawing/2014/main" id="{1967F404-4C8F-E149-9601-9AAEF21C6F97}"/>
                  </a:ext>
                </a:extLst>
              </p:cNvPr>
              <p:cNvPicPr/>
              <p:nvPr/>
            </p:nvPicPr>
            <p:blipFill>
              <a:blip r:embed="rId91"/>
              <a:stretch>
                <a:fillRect/>
              </a:stretch>
            </p:blipFill>
            <p:spPr>
              <a:xfrm>
                <a:off x="4385075" y="5142783"/>
                <a:ext cx="136440" cy="4647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16" name="Ink 220">
                <a:extLst>
                  <a:ext uri="{FF2B5EF4-FFF2-40B4-BE49-F238E27FC236}">
                    <a16:creationId xmlns:a16="http://schemas.microsoft.com/office/drawing/2014/main" id="{03E10A36-0CEF-EB47-BA1D-FB3CB66F276A}"/>
                  </a:ext>
                </a:extLst>
              </p14:cNvPr>
              <p14:cNvContentPartPr/>
              <p14:nvPr/>
            </p14:nvContentPartPr>
            <p14:xfrm>
              <a:off x="2865875" y="5887623"/>
              <a:ext cx="534600" cy="220680"/>
            </p14:xfrm>
          </p:contentPart>
        </mc:Choice>
        <mc:Fallback>
          <p:pic>
            <p:nvPicPr>
              <p:cNvPr id="216" name="Ink 220">
                <a:extLst>
                  <a:ext uri="{FF2B5EF4-FFF2-40B4-BE49-F238E27FC236}">
                    <a16:creationId xmlns:a16="http://schemas.microsoft.com/office/drawing/2014/main" id="{03E10A36-0CEF-EB47-BA1D-FB3CB66F276A}"/>
                  </a:ext>
                </a:extLst>
              </p:cNvPr>
              <p:cNvPicPr/>
              <p:nvPr/>
            </p:nvPicPr>
            <p:blipFill>
              <a:blip r:embed="rId93"/>
              <a:stretch>
                <a:fillRect/>
              </a:stretch>
            </p:blipFill>
            <p:spPr>
              <a:xfrm>
                <a:off x="2850405" y="5872143"/>
                <a:ext cx="565179"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17" name="Ink 221">
                <a:extLst>
                  <a:ext uri="{FF2B5EF4-FFF2-40B4-BE49-F238E27FC236}">
                    <a16:creationId xmlns:a16="http://schemas.microsoft.com/office/drawing/2014/main" id="{7E1A6B71-BB82-B642-8B30-7282DB28BF82}"/>
                  </a:ext>
                </a:extLst>
              </p14:cNvPr>
              <p14:cNvContentPartPr/>
              <p14:nvPr/>
            </p14:nvContentPartPr>
            <p14:xfrm>
              <a:off x="2520635" y="5881143"/>
              <a:ext cx="207000" cy="207720"/>
            </p14:xfrm>
          </p:contentPart>
        </mc:Choice>
        <mc:Fallback>
          <p:pic>
            <p:nvPicPr>
              <p:cNvPr id="217" name="Ink 221">
                <a:extLst>
                  <a:ext uri="{FF2B5EF4-FFF2-40B4-BE49-F238E27FC236}">
                    <a16:creationId xmlns:a16="http://schemas.microsoft.com/office/drawing/2014/main" id="{7E1A6B71-BB82-B642-8B30-7282DB28BF82}"/>
                  </a:ext>
                </a:extLst>
              </p:cNvPr>
              <p:cNvPicPr/>
              <p:nvPr/>
            </p:nvPicPr>
            <p:blipFill>
              <a:blip r:embed="rId95"/>
              <a:stretch>
                <a:fillRect/>
              </a:stretch>
            </p:blipFill>
            <p:spPr>
              <a:xfrm>
                <a:off x="2505155" y="5865663"/>
                <a:ext cx="23760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18" name="Ink 222">
                <a:extLst>
                  <a:ext uri="{FF2B5EF4-FFF2-40B4-BE49-F238E27FC236}">
                    <a16:creationId xmlns:a16="http://schemas.microsoft.com/office/drawing/2014/main" id="{7404AF9F-6C59-AF4A-9626-4A49DFE0A9C4}"/>
                  </a:ext>
                </a:extLst>
              </p14:cNvPr>
              <p14:cNvContentPartPr/>
              <p14:nvPr/>
            </p14:nvContentPartPr>
            <p14:xfrm>
              <a:off x="2922395" y="5233863"/>
              <a:ext cx="126000" cy="396360"/>
            </p14:xfrm>
          </p:contentPart>
        </mc:Choice>
        <mc:Fallback>
          <p:pic>
            <p:nvPicPr>
              <p:cNvPr id="218" name="Ink 222">
                <a:extLst>
                  <a:ext uri="{FF2B5EF4-FFF2-40B4-BE49-F238E27FC236}">
                    <a16:creationId xmlns:a16="http://schemas.microsoft.com/office/drawing/2014/main" id="{7404AF9F-6C59-AF4A-9626-4A49DFE0A9C4}"/>
                  </a:ext>
                </a:extLst>
              </p:cNvPr>
              <p:cNvPicPr/>
              <p:nvPr/>
            </p:nvPicPr>
            <p:blipFill>
              <a:blip r:embed="rId97"/>
              <a:stretch>
                <a:fillRect/>
              </a:stretch>
            </p:blipFill>
            <p:spPr>
              <a:xfrm>
                <a:off x="2906959" y="5218383"/>
                <a:ext cx="156513"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24" name="Ink 223">
                <a:extLst>
                  <a:ext uri="{FF2B5EF4-FFF2-40B4-BE49-F238E27FC236}">
                    <a16:creationId xmlns:a16="http://schemas.microsoft.com/office/drawing/2014/main" id="{4ED9266B-11C1-EE46-AC3F-828CBA97787E}"/>
                  </a:ext>
                </a:extLst>
              </p14:cNvPr>
              <p14:cNvContentPartPr/>
              <p14:nvPr/>
            </p14:nvContentPartPr>
            <p14:xfrm>
              <a:off x="5820755" y="4456983"/>
              <a:ext cx="19080" cy="342720"/>
            </p14:xfrm>
          </p:contentPart>
        </mc:Choice>
        <mc:Fallback>
          <p:pic>
            <p:nvPicPr>
              <p:cNvPr id="224" name="Ink 223">
                <a:extLst>
                  <a:ext uri="{FF2B5EF4-FFF2-40B4-BE49-F238E27FC236}">
                    <a16:creationId xmlns:a16="http://schemas.microsoft.com/office/drawing/2014/main" id="{4ED9266B-11C1-EE46-AC3F-828CBA97787E}"/>
                  </a:ext>
                </a:extLst>
              </p:cNvPr>
              <p:cNvPicPr/>
              <p:nvPr/>
            </p:nvPicPr>
            <p:blipFill>
              <a:blip r:embed="rId99"/>
              <a:stretch>
                <a:fillRect/>
              </a:stretch>
            </p:blipFill>
            <p:spPr>
              <a:xfrm>
                <a:off x="5805562" y="4441503"/>
                <a:ext cx="49113"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27" name="Ink 226">
                <a:extLst>
                  <a:ext uri="{FF2B5EF4-FFF2-40B4-BE49-F238E27FC236}">
                    <a16:creationId xmlns:a16="http://schemas.microsoft.com/office/drawing/2014/main" id="{59A873F4-A8FA-D240-85D0-D05AD0829C08}"/>
                  </a:ext>
                </a:extLst>
              </p14:cNvPr>
              <p14:cNvContentPartPr/>
              <p14:nvPr/>
            </p14:nvContentPartPr>
            <p14:xfrm>
              <a:off x="6738755" y="4485423"/>
              <a:ext cx="31680" cy="421560"/>
            </p14:xfrm>
          </p:contentPart>
        </mc:Choice>
        <mc:Fallback>
          <p:pic>
            <p:nvPicPr>
              <p:cNvPr id="227" name="Ink 226">
                <a:extLst>
                  <a:ext uri="{FF2B5EF4-FFF2-40B4-BE49-F238E27FC236}">
                    <a16:creationId xmlns:a16="http://schemas.microsoft.com/office/drawing/2014/main" id="{59A873F4-A8FA-D240-85D0-D05AD0829C08}"/>
                  </a:ext>
                </a:extLst>
              </p:cNvPr>
              <p:cNvPicPr/>
              <p:nvPr/>
            </p:nvPicPr>
            <p:blipFill>
              <a:blip r:embed="rId101"/>
              <a:stretch>
                <a:fillRect/>
              </a:stretch>
            </p:blipFill>
            <p:spPr>
              <a:xfrm>
                <a:off x="6723275" y="4469943"/>
                <a:ext cx="62280" cy="4521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35" name="Ink 234">
                <a:extLst>
                  <a:ext uri="{FF2B5EF4-FFF2-40B4-BE49-F238E27FC236}">
                    <a16:creationId xmlns:a16="http://schemas.microsoft.com/office/drawing/2014/main" id="{DBCD33FB-DF65-9D4D-B609-35C53D5233BF}"/>
                  </a:ext>
                </a:extLst>
              </p14:cNvPr>
              <p14:cNvContentPartPr/>
              <p14:nvPr/>
            </p14:nvContentPartPr>
            <p14:xfrm>
              <a:off x="8637395" y="4793583"/>
              <a:ext cx="50760" cy="358560"/>
            </p14:xfrm>
          </p:contentPart>
        </mc:Choice>
        <mc:Fallback>
          <p:pic>
            <p:nvPicPr>
              <p:cNvPr id="235" name="Ink 234">
                <a:extLst>
                  <a:ext uri="{FF2B5EF4-FFF2-40B4-BE49-F238E27FC236}">
                    <a16:creationId xmlns:a16="http://schemas.microsoft.com/office/drawing/2014/main" id="{DBCD33FB-DF65-9D4D-B609-35C53D5233BF}"/>
                  </a:ext>
                </a:extLst>
              </p:cNvPr>
              <p:cNvPicPr/>
              <p:nvPr/>
            </p:nvPicPr>
            <p:blipFill>
              <a:blip r:embed="rId103"/>
              <a:stretch>
                <a:fillRect/>
              </a:stretch>
            </p:blipFill>
            <p:spPr>
              <a:xfrm>
                <a:off x="8621915" y="4778103"/>
                <a:ext cx="8136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43" name="Ink 248">
                <a:extLst>
                  <a:ext uri="{FF2B5EF4-FFF2-40B4-BE49-F238E27FC236}">
                    <a16:creationId xmlns:a16="http://schemas.microsoft.com/office/drawing/2014/main" id="{3A135AB1-B1B3-FD46-91AF-BD47E09DEA3B}"/>
                  </a:ext>
                </a:extLst>
              </p14:cNvPr>
              <p14:cNvContentPartPr/>
              <p14:nvPr/>
            </p14:nvContentPartPr>
            <p14:xfrm>
              <a:off x="9875795" y="4604943"/>
              <a:ext cx="515880" cy="648000"/>
            </p14:xfrm>
          </p:contentPart>
        </mc:Choice>
        <mc:Fallback>
          <p:pic>
            <p:nvPicPr>
              <p:cNvPr id="243" name="Ink 248">
                <a:extLst>
                  <a:ext uri="{FF2B5EF4-FFF2-40B4-BE49-F238E27FC236}">
                    <a16:creationId xmlns:a16="http://schemas.microsoft.com/office/drawing/2014/main" id="{3A135AB1-B1B3-FD46-91AF-BD47E09DEA3B}"/>
                  </a:ext>
                </a:extLst>
              </p:cNvPr>
              <p:cNvPicPr/>
              <p:nvPr/>
            </p:nvPicPr>
            <p:blipFill>
              <a:blip r:embed="rId105"/>
              <a:stretch>
                <a:fillRect/>
              </a:stretch>
            </p:blipFill>
            <p:spPr>
              <a:xfrm>
                <a:off x="9860315" y="4589463"/>
                <a:ext cx="546480" cy="6786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44" name="Ink 249">
                <a:extLst>
                  <a:ext uri="{FF2B5EF4-FFF2-40B4-BE49-F238E27FC236}">
                    <a16:creationId xmlns:a16="http://schemas.microsoft.com/office/drawing/2014/main" id="{A5D28E45-5627-F244-8ED1-B01D7400BB24}"/>
                  </a:ext>
                </a:extLst>
              </p14:cNvPr>
              <p14:cNvContentPartPr/>
              <p14:nvPr/>
            </p14:nvContentPartPr>
            <p14:xfrm>
              <a:off x="8555675" y="5340783"/>
              <a:ext cx="195120" cy="225360"/>
            </p14:xfrm>
          </p:contentPart>
        </mc:Choice>
        <mc:Fallback>
          <p:pic>
            <p:nvPicPr>
              <p:cNvPr id="244" name="Ink 249">
                <a:extLst>
                  <a:ext uri="{FF2B5EF4-FFF2-40B4-BE49-F238E27FC236}">
                    <a16:creationId xmlns:a16="http://schemas.microsoft.com/office/drawing/2014/main" id="{A5D28E45-5627-F244-8ED1-B01D7400BB24}"/>
                  </a:ext>
                </a:extLst>
              </p:cNvPr>
              <p:cNvPicPr/>
              <p:nvPr/>
            </p:nvPicPr>
            <p:blipFill>
              <a:blip r:embed="rId107"/>
              <a:stretch>
                <a:fillRect/>
              </a:stretch>
            </p:blipFill>
            <p:spPr>
              <a:xfrm>
                <a:off x="8540224" y="5325303"/>
                <a:ext cx="225664"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45" name="Ink 250">
                <a:extLst>
                  <a:ext uri="{FF2B5EF4-FFF2-40B4-BE49-F238E27FC236}">
                    <a16:creationId xmlns:a16="http://schemas.microsoft.com/office/drawing/2014/main" id="{056BC497-AEA3-824A-A86F-5BECC24898AF}"/>
                  </a:ext>
                </a:extLst>
              </p14:cNvPr>
              <p14:cNvContentPartPr/>
              <p14:nvPr/>
            </p14:nvContentPartPr>
            <p14:xfrm>
              <a:off x="7731995" y="5491623"/>
              <a:ext cx="151200" cy="189000"/>
            </p14:xfrm>
          </p:contentPart>
        </mc:Choice>
        <mc:Fallback>
          <p:pic>
            <p:nvPicPr>
              <p:cNvPr id="245" name="Ink 250">
                <a:extLst>
                  <a:ext uri="{FF2B5EF4-FFF2-40B4-BE49-F238E27FC236}">
                    <a16:creationId xmlns:a16="http://schemas.microsoft.com/office/drawing/2014/main" id="{056BC497-AEA3-824A-A86F-5BECC24898AF}"/>
                  </a:ext>
                </a:extLst>
              </p:cNvPr>
              <p:cNvPicPr/>
              <p:nvPr/>
            </p:nvPicPr>
            <p:blipFill>
              <a:blip r:embed="rId109"/>
              <a:stretch>
                <a:fillRect/>
              </a:stretch>
            </p:blipFill>
            <p:spPr>
              <a:xfrm>
                <a:off x="7716552" y="5476143"/>
                <a:ext cx="181727"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246" name="Ink 251">
                <a:extLst>
                  <a:ext uri="{FF2B5EF4-FFF2-40B4-BE49-F238E27FC236}">
                    <a16:creationId xmlns:a16="http://schemas.microsoft.com/office/drawing/2014/main" id="{44E097B2-2823-E646-A090-F5A061D47E42}"/>
                  </a:ext>
                </a:extLst>
              </p14:cNvPr>
              <p14:cNvContentPartPr/>
              <p14:nvPr/>
            </p14:nvContentPartPr>
            <p14:xfrm>
              <a:off x="7719395" y="4881783"/>
              <a:ext cx="113400" cy="452880"/>
            </p14:xfrm>
          </p:contentPart>
        </mc:Choice>
        <mc:Fallback>
          <p:pic>
            <p:nvPicPr>
              <p:cNvPr id="246" name="Ink 251">
                <a:extLst>
                  <a:ext uri="{FF2B5EF4-FFF2-40B4-BE49-F238E27FC236}">
                    <a16:creationId xmlns:a16="http://schemas.microsoft.com/office/drawing/2014/main" id="{44E097B2-2823-E646-A090-F5A061D47E42}"/>
                  </a:ext>
                </a:extLst>
              </p:cNvPr>
              <p:cNvPicPr/>
              <p:nvPr/>
            </p:nvPicPr>
            <p:blipFill>
              <a:blip r:embed="rId111"/>
              <a:stretch>
                <a:fillRect/>
              </a:stretch>
            </p:blipFill>
            <p:spPr>
              <a:xfrm>
                <a:off x="7703915" y="4866315"/>
                <a:ext cx="144000" cy="483456"/>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247" name="Ink 252">
                <a:extLst>
                  <a:ext uri="{FF2B5EF4-FFF2-40B4-BE49-F238E27FC236}">
                    <a16:creationId xmlns:a16="http://schemas.microsoft.com/office/drawing/2014/main" id="{0FFA3F9E-5B70-2A41-9955-A0835D49489A}"/>
                  </a:ext>
                </a:extLst>
              </p14:cNvPr>
              <p14:cNvContentPartPr/>
              <p14:nvPr/>
            </p14:nvContentPartPr>
            <p14:xfrm>
              <a:off x="6700955" y="5083383"/>
              <a:ext cx="163800" cy="131760"/>
            </p14:xfrm>
          </p:contentPart>
        </mc:Choice>
        <mc:Fallback>
          <p:pic>
            <p:nvPicPr>
              <p:cNvPr id="247" name="Ink 252">
                <a:extLst>
                  <a:ext uri="{FF2B5EF4-FFF2-40B4-BE49-F238E27FC236}">
                    <a16:creationId xmlns:a16="http://schemas.microsoft.com/office/drawing/2014/main" id="{0FFA3F9E-5B70-2A41-9955-A0835D49489A}"/>
                  </a:ext>
                </a:extLst>
              </p:cNvPr>
              <p:cNvPicPr/>
              <p:nvPr/>
            </p:nvPicPr>
            <p:blipFill>
              <a:blip r:embed="rId113"/>
              <a:stretch>
                <a:fillRect/>
              </a:stretch>
            </p:blipFill>
            <p:spPr>
              <a:xfrm>
                <a:off x="6685475" y="5067903"/>
                <a:ext cx="1944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248" name="Ink 253">
                <a:extLst>
                  <a:ext uri="{FF2B5EF4-FFF2-40B4-BE49-F238E27FC236}">
                    <a16:creationId xmlns:a16="http://schemas.microsoft.com/office/drawing/2014/main" id="{68B11B69-40BD-AD41-9B5B-6A0AD53C204C}"/>
                  </a:ext>
                </a:extLst>
              </p14:cNvPr>
              <p14:cNvContentPartPr/>
              <p14:nvPr/>
            </p14:nvContentPartPr>
            <p14:xfrm>
              <a:off x="5719955" y="5013543"/>
              <a:ext cx="151560" cy="200880"/>
            </p14:xfrm>
          </p:contentPart>
        </mc:Choice>
        <mc:Fallback>
          <p:pic>
            <p:nvPicPr>
              <p:cNvPr id="248" name="Ink 253">
                <a:extLst>
                  <a:ext uri="{FF2B5EF4-FFF2-40B4-BE49-F238E27FC236}">
                    <a16:creationId xmlns:a16="http://schemas.microsoft.com/office/drawing/2014/main" id="{68B11B69-40BD-AD41-9B5B-6A0AD53C204C}"/>
                  </a:ext>
                </a:extLst>
              </p:cNvPr>
              <p:cNvPicPr/>
              <p:nvPr/>
            </p:nvPicPr>
            <p:blipFill>
              <a:blip r:embed="rId115"/>
              <a:stretch>
                <a:fillRect/>
              </a:stretch>
            </p:blipFill>
            <p:spPr>
              <a:xfrm>
                <a:off x="5704438" y="4998063"/>
                <a:ext cx="182233"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2" name="Ink 1">
                <a:extLst>
                  <a:ext uri="{FF2B5EF4-FFF2-40B4-BE49-F238E27FC236}">
                    <a16:creationId xmlns:a16="http://schemas.microsoft.com/office/drawing/2014/main" id="{FC34A3C7-3F8A-4E34-9EB3-63B6B9CC7347}"/>
                  </a:ext>
                </a:extLst>
              </p14:cNvPr>
              <p14:cNvContentPartPr/>
              <p14:nvPr/>
            </p14:nvContentPartPr>
            <p14:xfrm>
              <a:off x="2348640" y="785880"/>
              <a:ext cx="8233560" cy="5411520"/>
            </p14:xfrm>
          </p:contentPart>
        </mc:Choice>
        <mc:Fallback>
          <p:pic>
            <p:nvPicPr>
              <p:cNvPr id="2" name="Ink 1">
                <a:extLst>
                  <a:ext uri="{FF2B5EF4-FFF2-40B4-BE49-F238E27FC236}">
                    <a16:creationId xmlns:a16="http://schemas.microsoft.com/office/drawing/2014/main" id="{FC34A3C7-3F8A-4E34-9EB3-63B6B9CC7347}"/>
                  </a:ext>
                </a:extLst>
              </p:cNvPr>
              <p:cNvPicPr/>
              <p:nvPr/>
            </p:nvPicPr>
            <p:blipFill>
              <a:blip r:embed="rId117"/>
              <a:stretch>
                <a:fillRect/>
              </a:stretch>
            </p:blipFill>
            <p:spPr>
              <a:xfrm>
                <a:off x="2339280" y="776520"/>
                <a:ext cx="8252280" cy="5430240"/>
              </a:xfrm>
              <a:prstGeom prst="rect">
                <a:avLst/>
              </a:prstGeom>
            </p:spPr>
          </p:pic>
        </mc:Fallback>
      </mc:AlternateContent>
    </p:spTree>
    <p:extLst>
      <p:ext uri="{BB962C8B-B14F-4D97-AF65-F5344CB8AC3E}">
        <p14:creationId xmlns:p14="http://schemas.microsoft.com/office/powerpoint/2010/main" val="1148629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4197831A-9692-854B-8F49-DA8538C01A91}"/>
                  </a:ext>
                </a:extLst>
              </p14:cNvPr>
              <p14:cNvContentPartPr/>
              <p14:nvPr/>
            </p14:nvContentPartPr>
            <p14:xfrm>
              <a:off x="5194715" y="952023"/>
              <a:ext cx="129600" cy="138600"/>
            </p14:xfrm>
          </p:contentPart>
        </mc:Choice>
        <mc:Fallback>
          <p:pic>
            <p:nvPicPr>
              <p:cNvPr id="11" name="Ink 10">
                <a:extLst>
                  <a:ext uri="{FF2B5EF4-FFF2-40B4-BE49-F238E27FC236}">
                    <a16:creationId xmlns:a16="http://schemas.microsoft.com/office/drawing/2014/main" id="{4197831A-9692-854B-8F49-DA8538C01A91}"/>
                  </a:ext>
                </a:extLst>
              </p:cNvPr>
              <p:cNvPicPr/>
              <p:nvPr/>
            </p:nvPicPr>
            <p:blipFill>
              <a:blip r:embed="rId3"/>
              <a:stretch>
                <a:fillRect/>
              </a:stretch>
            </p:blipFill>
            <p:spPr>
              <a:xfrm>
                <a:off x="5179235" y="936543"/>
                <a:ext cx="1602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9" name="Ink 44">
                <a:extLst>
                  <a:ext uri="{FF2B5EF4-FFF2-40B4-BE49-F238E27FC236}">
                    <a16:creationId xmlns:a16="http://schemas.microsoft.com/office/drawing/2014/main" id="{6A558680-53AC-F946-94E8-3AE55F8DEFE7}"/>
                  </a:ext>
                </a:extLst>
              </p14:cNvPr>
              <p14:cNvContentPartPr/>
              <p14:nvPr/>
            </p14:nvContentPartPr>
            <p14:xfrm>
              <a:off x="5412155" y="927183"/>
              <a:ext cx="610200" cy="163800"/>
            </p14:xfrm>
          </p:contentPart>
        </mc:Choice>
        <mc:Fallback>
          <p:pic>
            <p:nvPicPr>
              <p:cNvPr id="39" name="Ink 44">
                <a:extLst>
                  <a:ext uri="{FF2B5EF4-FFF2-40B4-BE49-F238E27FC236}">
                    <a16:creationId xmlns:a16="http://schemas.microsoft.com/office/drawing/2014/main" id="{6A558680-53AC-F946-94E8-3AE55F8DEFE7}"/>
                  </a:ext>
                </a:extLst>
              </p:cNvPr>
              <p:cNvPicPr/>
              <p:nvPr/>
            </p:nvPicPr>
            <p:blipFill>
              <a:blip r:embed="rId5"/>
              <a:stretch>
                <a:fillRect/>
              </a:stretch>
            </p:blipFill>
            <p:spPr>
              <a:xfrm>
                <a:off x="5396675" y="911703"/>
                <a:ext cx="64080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0" name="Ink 45">
                <a:extLst>
                  <a:ext uri="{FF2B5EF4-FFF2-40B4-BE49-F238E27FC236}">
                    <a16:creationId xmlns:a16="http://schemas.microsoft.com/office/drawing/2014/main" id="{1F512E34-616A-704E-87A5-3FFE1483AAD5}"/>
                  </a:ext>
                </a:extLst>
              </p14:cNvPr>
              <p14:cNvContentPartPr/>
              <p14:nvPr/>
            </p14:nvContentPartPr>
            <p14:xfrm>
              <a:off x="4644995" y="908103"/>
              <a:ext cx="402120" cy="144720"/>
            </p14:xfrm>
          </p:contentPart>
        </mc:Choice>
        <mc:Fallback>
          <p:pic>
            <p:nvPicPr>
              <p:cNvPr id="40" name="Ink 45">
                <a:extLst>
                  <a:ext uri="{FF2B5EF4-FFF2-40B4-BE49-F238E27FC236}">
                    <a16:creationId xmlns:a16="http://schemas.microsoft.com/office/drawing/2014/main" id="{1F512E34-616A-704E-87A5-3FFE1483AAD5}"/>
                  </a:ext>
                </a:extLst>
              </p:cNvPr>
              <p:cNvPicPr/>
              <p:nvPr/>
            </p:nvPicPr>
            <p:blipFill>
              <a:blip r:embed="rId7"/>
              <a:stretch>
                <a:fillRect/>
              </a:stretch>
            </p:blipFill>
            <p:spPr>
              <a:xfrm>
                <a:off x="4629501" y="892623"/>
                <a:ext cx="432747"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7" name="Ink 46">
                <a:extLst>
                  <a:ext uri="{FF2B5EF4-FFF2-40B4-BE49-F238E27FC236}">
                    <a16:creationId xmlns:a16="http://schemas.microsoft.com/office/drawing/2014/main" id="{F10FA506-EAE0-A646-B745-213E3C59FBD8}"/>
                  </a:ext>
                </a:extLst>
              </p14:cNvPr>
              <p14:cNvContentPartPr/>
              <p14:nvPr/>
            </p14:nvContentPartPr>
            <p14:xfrm>
              <a:off x="5575595" y="1348383"/>
              <a:ext cx="452880" cy="628920"/>
            </p14:xfrm>
          </p:contentPart>
        </mc:Choice>
        <mc:Fallback>
          <p:pic>
            <p:nvPicPr>
              <p:cNvPr id="47" name="Ink 46">
                <a:extLst>
                  <a:ext uri="{FF2B5EF4-FFF2-40B4-BE49-F238E27FC236}">
                    <a16:creationId xmlns:a16="http://schemas.microsoft.com/office/drawing/2014/main" id="{F10FA506-EAE0-A646-B745-213E3C59FBD8}"/>
                  </a:ext>
                </a:extLst>
              </p:cNvPr>
              <p:cNvPicPr/>
              <p:nvPr/>
            </p:nvPicPr>
            <p:blipFill>
              <a:blip r:embed="rId9"/>
              <a:stretch>
                <a:fillRect/>
              </a:stretch>
            </p:blipFill>
            <p:spPr>
              <a:xfrm>
                <a:off x="5560127" y="1332912"/>
                <a:ext cx="483456" cy="659502"/>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0" name="Ink 49">
                <a:extLst>
                  <a:ext uri="{FF2B5EF4-FFF2-40B4-BE49-F238E27FC236}">
                    <a16:creationId xmlns:a16="http://schemas.microsoft.com/office/drawing/2014/main" id="{445B60C5-2622-3240-BDE1-B892E19E7395}"/>
                  </a:ext>
                </a:extLst>
              </p14:cNvPr>
              <p14:cNvContentPartPr/>
              <p14:nvPr/>
            </p14:nvContentPartPr>
            <p14:xfrm>
              <a:off x="4971875" y="2190783"/>
              <a:ext cx="75960" cy="100800"/>
            </p14:xfrm>
          </p:contentPart>
        </mc:Choice>
        <mc:Fallback>
          <p:pic>
            <p:nvPicPr>
              <p:cNvPr id="50" name="Ink 49">
                <a:extLst>
                  <a:ext uri="{FF2B5EF4-FFF2-40B4-BE49-F238E27FC236}">
                    <a16:creationId xmlns:a16="http://schemas.microsoft.com/office/drawing/2014/main" id="{445B60C5-2622-3240-BDE1-B892E19E7395}"/>
                  </a:ext>
                </a:extLst>
              </p:cNvPr>
              <p:cNvPicPr/>
              <p:nvPr/>
            </p:nvPicPr>
            <p:blipFill>
              <a:blip r:embed="rId11"/>
              <a:stretch>
                <a:fillRect/>
              </a:stretch>
            </p:blipFill>
            <p:spPr>
              <a:xfrm>
                <a:off x="4956321" y="2175358"/>
                <a:ext cx="106706" cy="131291"/>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4" name="Ink 80">
                <a:extLst>
                  <a:ext uri="{FF2B5EF4-FFF2-40B4-BE49-F238E27FC236}">
                    <a16:creationId xmlns:a16="http://schemas.microsoft.com/office/drawing/2014/main" id="{B67CE00C-208A-D44E-A8EA-E4C8389E3595}"/>
                  </a:ext>
                </a:extLst>
              </p14:cNvPr>
              <p14:cNvContentPartPr/>
              <p14:nvPr/>
            </p14:nvContentPartPr>
            <p14:xfrm>
              <a:off x="5166995" y="2159463"/>
              <a:ext cx="396000" cy="100800"/>
            </p14:xfrm>
          </p:contentPart>
        </mc:Choice>
        <mc:Fallback>
          <p:pic>
            <p:nvPicPr>
              <p:cNvPr id="74" name="Ink 80">
                <a:extLst>
                  <a:ext uri="{FF2B5EF4-FFF2-40B4-BE49-F238E27FC236}">
                    <a16:creationId xmlns:a16="http://schemas.microsoft.com/office/drawing/2014/main" id="{B67CE00C-208A-D44E-A8EA-E4C8389E3595}"/>
                  </a:ext>
                </a:extLst>
              </p:cNvPr>
              <p:cNvPicPr/>
              <p:nvPr/>
            </p:nvPicPr>
            <p:blipFill>
              <a:blip r:embed="rId13"/>
              <a:stretch>
                <a:fillRect/>
              </a:stretch>
            </p:blipFill>
            <p:spPr>
              <a:xfrm>
                <a:off x="5151529" y="2144038"/>
                <a:ext cx="426572" cy="131291"/>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5" name="Ink 81">
                <a:extLst>
                  <a:ext uri="{FF2B5EF4-FFF2-40B4-BE49-F238E27FC236}">
                    <a16:creationId xmlns:a16="http://schemas.microsoft.com/office/drawing/2014/main" id="{A9E80E47-FDBF-1544-A3FC-2F06B9115FDB}"/>
                  </a:ext>
                </a:extLst>
              </p14:cNvPr>
              <p14:cNvContentPartPr/>
              <p14:nvPr/>
            </p14:nvContentPartPr>
            <p14:xfrm>
              <a:off x="4525475" y="2178183"/>
              <a:ext cx="308520" cy="163800"/>
            </p14:xfrm>
          </p:contentPart>
        </mc:Choice>
        <mc:Fallback>
          <p:pic>
            <p:nvPicPr>
              <p:cNvPr id="75" name="Ink 81">
                <a:extLst>
                  <a:ext uri="{FF2B5EF4-FFF2-40B4-BE49-F238E27FC236}">
                    <a16:creationId xmlns:a16="http://schemas.microsoft.com/office/drawing/2014/main" id="{A9E80E47-FDBF-1544-A3FC-2F06B9115FDB}"/>
                  </a:ext>
                </a:extLst>
              </p:cNvPr>
              <p:cNvPicPr/>
              <p:nvPr/>
            </p:nvPicPr>
            <p:blipFill>
              <a:blip r:embed="rId15"/>
              <a:stretch>
                <a:fillRect/>
              </a:stretch>
            </p:blipFill>
            <p:spPr>
              <a:xfrm>
                <a:off x="4509977" y="2162703"/>
                <a:ext cx="339156"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5" name="Ink 84">
                <a:extLst>
                  <a:ext uri="{FF2B5EF4-FFF2-40B4-BE49-F238E27FC236}">
                    <a16:creationId xmlns:a16="http://schemas.microsoft.com/office/drawing/2014/main" id="{6CAAD9AE-5168-164E-A7F7-B947C5E736D9}"/>
                  </a:ext>
                </a:extLst>
              </p14:cNvPr>
              <p14:cNvContentPartPr/>
              <p14:nvPr/>
            </p14:nvContentPartPr>
            <p14:xfrm>
              <a:off x="4280315" y="2479863"/>
              <a:ext cx="478080" cy="867960"/>
            </p14:xfrm>
          </p:contentPart>
        </mc:Choice>
        <mc:Fallback>
          <p:pic>
            <p:nvPicPr>
              <p:cNvPr id="85" name="Ink 84">
                <a:extLst>
                  <a:ext uri="{FF2B5EF4-FFF2-40B4-BE49-F238E27FC236}">
                    <a16:creationId xmlns:a16="http://schemas.microsoft.com/office/drawing/2014/main" id="{6CAAD9AE-5168-164E-A7F7-B947C5E736D9}"/>
                  </a:ext>
                </a:extLst>
              </p:cNvPr>
              <p:cNvPicPr/>
              <p:nvPr/>
            </p:nvPicPr>
            <p:blipFill>
              <a:blip r:embed="rId17"/>
              <a:stretch>
                <a:fillRect/>
              </a:stretch>
            </p:blipFill>
            <p:spPr>
              <a:xfrm>
                <a:off x="4264835" y="2464383"/>
                <a:ext cx="508680" cy="8985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3" name="Ink 92">
                <a:extLst>
                  <a:ext uri="{FF2B5EF4-FFF2-40B4-BE49-F238E27FC236}">
                    <a16:creationId xmlns:a16="http://schemas.microsoft.com/office/drawing/2014/main" id="{CC9ABABC-2BC2-5941-B4D7-A2ECACE9611E}"/>
                  </a:ext>
                </a:extLst>
              </p14:cNvPr>
              <p14:cNvContentPartPr/>
              <p14:nvPr/>
            </p14:nvContentPartPr>
            <p14:xfrm>
              <a:off x="4909235" y="2398143"/>
              <a:ext cx="754200" cy="786240"/>
            </p14:xfrm>
          </p:contentPart>
        </mc:Choice>
        <mc:Fallback>
          <p:pic>
            <p:nvPicPr>
              <p:cNvPr id="93" name="Ink 92">
                <a:extLst>
                  <a:ext uri="{FF2B5EF4-FFF2-40B4-BE49-F238E27FC236}">
                    <a16:creationId xmlns:a16="http://schemas.microsoft.com/office/drawing/2014/main" id="{CC9ABABC-2BC2-5941-B4D7-A2ECACE9611E}"/>
                  </a:ext>
                </a:extLst>
              </p:cNvPr>
              <p:cNvPicPr/>
              <p:nvPr/>
            </p:nvPicPr>
            <p:blipFill>
              <a:blip r:embed="rId19"/>
              <a:stretch>
                <a:fillRect/>
              </a:stretch>
            </p:blipFill>
            <p:spPr>
              <a:xfrm>
                <a:off x="4893755" y="2382663"/>
                <a:ext cx="784800" cy="816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8" name="Ink 97">
                <a:extLst>
                  <a:ext uri="{FF2B5EF4-FFF2-40B4-BE49-F238E27FC236}">
                    <a16:creationId xmlns:a16="http://schemas.microsoft.com/office/drawing/2014/main" id="{5A0A7808-D272-7C46-8362-03C84BF82EBE}"/>
                  </a:ext>
                </a:extLst>
              </p14:cNvPr>
              <p14:cNvContentPartPr/>
              <p14:nvPr/>
            </p14:nvContentPartPr>
            <p14:xfrm>
              <a:off x="6204155" y="3385263"/>
              <a:ext cx="207720" cy="88200"/>
            </p14:xfrm>
          </p:contentPart>
        </mc:Choice>
        <mc:Fallback>
          <p:pic>
            <p:nvPicPr>
              <p:cNvPr id="98" name="Ink 97">
                <a:extLst>
                  <a:ext uri="{FF2B5EF4-FFF2-40B4-BE49-F238E27FC236}">
                    <a16:creationId xmlns:a16="http://schemas.microsoft.com/office/drawing/2014/main" id="{5A0A7808-D272-7C46-8362-03C84BF82EBE}"/>
                  </a:ext>
                </a:extLst>
              </p:cNvPr>
              <p:cNvPicPr/>
              <p:nvPr/>
            </p:nvPicPr>
            <p:blipFill>
              <a:blip r:embed="rId21"/>
              <a:stretch>
                <a:fillRect/>
              </a:stretch>
            </p:blipFill>
            <p:spPr>
              <a:xfrm>
                <a:off x="6188675" y="3369783"/>
                <a:ext cx="2383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99" name="Ink 98">
                <a:extLst>
                  <a:ext uri="{FF2B5EF4-FFF2-40B4-BE49-F238E27FC236}">
                    <a16:creationId xmlns:a16="http://schemas.microsoft.com/office/drawing/2014/main" id="{D4544024-C8C9-6740-ACED-13E29C1AC3D5}"/>
                  </a:ext>
                </a:extLst>
              </p14:cNvPr>
              <p14:cNvContentPartPr/>
              <p14:nvPr/>
            </p14:nvContentPartPr>
            <p14:xfrm>
              <a:off x="6518435" y="3391743"/>
              <a:ext cx="75960" cy="94680"/>
            </p14:xfrm>
          </p:contentPart>
        </mc:Choice>
        <mc:Fallback>
          <p:pic>
            <p:nvPicPr>
              <p:cNvPr id="99" name="Ink 98">
                <a:extLst>
                  <a:ext uri="{FF2B5EF4-FFF2-40B4-BE49-F238E27FC236}">
                    <a16:creationId xmlns:a16="http://schemas.microsoft.com/office/drawing/2014/main" id="{D4544024-C8C9-6740-ACED-13E29C1AC3D5}"/>
                  </a:ext>
                </a:extLst>
              </p:cNvPr>
              <p:cNvPicPr/>
              <p:nvPr/>
            </p:nvPicPr>
            <p:blipFill>
              <a:blip r:embed="rId23"/>
              <a:stretch>
                <a:fillRect/>
              </a:stretch>
            </p:blipFill>
            <p:spPr>
              <a:xfrm>
                <a:off x="6502881" y="3376263"/>
                <a:ext cx="106706"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00" name="Ink 99">
                <a:extLst>
                  <a:ext uri="{FF2B5EF4-FFF2-40B4-BE49-F238E27FC236}">
                    <a16:creationId xmlns:a16="http://schemas.microsoft.com/office/drawing/2014/main" id="{C8CA5DA6-70A1-0443-8B1F-E0C87513D454}"/>
                  </a:ext>
                </a:extLst>
              </p14:cNvPr>
              <p14:cNvContentPartPr/>
              <p14:nvPr/>
            </p14:nvContentPartPr>
            <p14:xfrm>
              <a:off x="6688355" y="3397863"/>
              <a:ext cx="113400" cy="69480"/>
            </p14:xfrm>
          </p:contentPart>
        </mc:Choice>
        <mc:Fallback>
          <p:pic>
            <p:nvPicPr>
              <p:cNvPr id="100" name="Ink 99">
                <a:extLst>
                  <a:ext uri="{FF2B5EF4-FFF2-40B4-BE49-F238E27FC236}">
                    <a16:creationId xmlns:a16="http://schemas.microsoft.com/office/drawing/2014/main" id="{C8CA5DA6-70A1-0443-8B1F-E0C87513D454}"/>
                  </a:ext>
                </a:extLst>
              </p:cNvPr>
              <p:cNvPicPr/>
              <p:nvPr/>
            </p:nvPicPr>
            <p:blipFill>
              <a:blip r:embed="rId25"/>
              <a:stretch>
                <a:fillRect/>
              </a:stretch>
            </p:blipFill>
            <p:spPr>
              <a:xfrm>
                <a:off x="6672924" y="3382383"/>
                <a:ext cx="143903"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1" name="Ink 100">
                <a:extLst>
                  <a:ext uri="{FF2B5EF4-FFF2-40B4-BE49-F238E27FC236}">
                    <a16:creationId xmlns:a16="http://schemas.microsoft.com/office/drawing/2014/main" id="{E572853D-83BF-3845-A7B8-D952B66E3BD1}"/>
                  </a:ext>
                </a:extLst>
              </p14:cNvPr>
              <p14:cNvContentPartPr/>
              <p14:nvPr/>
            </p14:nvContentPartPr>
            <p14:xfrm>
              <a:off x="6895715" y="3366543"/>
              <a:ext cx="82080" cy="75240"/>
            </p14:xfrm>
          </p:contentPart>
        </mc:Choice>
        <mc:Fallback>
          <p:pic>
            <p:nvPicPr>
              <p:cNvPr id="101" name="Ink 100">
                <a:extLst>
                  <a:ext uri="{FF2B5EF4-FFF2-40B4-BE49-F238E27FC236}">
                    <a16:creationId xmlns:a16="http://schemas.microsoft.com/office/drawing/2014/main" id="{E572853D-83BF-3845-A7B8-D952B66E3BD1}"/>
                  </a:ext>
                </a:extLst>
              </p:cNvPr>
              <p:cNvPicPr/>
              <p:nvPr/>
            </p:nvPicPr>
            <p:blipFill>
              <a:blip r:embed="rId27"/>
              <a:stretch>
                <a:fillRect/>
              </a:stretch>
            </p:blipFill>
            <p:spPr>
              <a:xfrm>
                <a:off x="6880235" y="3351063"/>
                <a:ext cx="1126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2" name="Ink 101">
                <a:extLst>
                  <a:ext uri="{FF2B5EF4-FFF2-40B4-BE49-F238E27FC236}">
                    <a16:creationId xmlns:a16="http://schemas.microsoft.com/office/drawing/2014/main" id="{284CBAD2-EE83-C440-AECE-CC18F7B90C0E}"/>
                  </a:ext>
                </a:extLst>
              </p14:cNvPr>
              <p14:cNvContentPartPr/>
              <p14:nvPr/>
            </p14:nvContentPartPr>
            <p14:xfrm>
              <a:off x="7109555" y="3360063"/>
              <a:ext cx="63360" cy="107280"/>
            </p14:xfrm>
          </p:contentPart>
        </mc:Choice>
        <mc:Fallback>
          <p:pic>
            <p:nvPicPr>
              <p:cNvPr id="102" name="Ink 101">
                <a:extLst>
                  <a:ext uri="{FF2B5EF4-FFF2-40B4-BE49-F238E27FC236}">
                    <a16:creationId xmlns:a16="http://schemas.microsoft.com/office/drawing/2014/main" id="{284CBAD2-EE83-C440-AECE-CC18F7B90C0E}"/>
                  </a:ext>
                </a:extLst>
              </p:cNvPr>
              <p:cNvPicPr/>
              <p:nvPr/>
            </p:nvPicPr>
            <p:blipFill>
              <a:blip r:embed="rId29"/>
              <a:stretch>
                <a:fillRect/>
              </a:stretch>
            </p:blipFill>
            <p:spPr>
              <a:xfrm>
                <a:off x="7093987" y="3344583"/>
                <a:ext cx="94135"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3" name="Ink 105">
                <a:extLst>
                  <a:ext uri="{FF2B5EF4-FFF2-40B4-BE49-F238E27FC236}">
                    <a16:creationId xmlns:a16="http://schemas.microsoft.com/office/drawing/2014/main" id="{C7A4C2BF-9BC3-CC49-B5F7-0F371F352E2D}"/>
                  </a:ext>
                </a:extLst>
              </p14:cNvPr>
              <p14:cNvContentPartPr/>
              <p14:nvPr/>
            </p14:nvContentPartPr>
            <p14:xfrm>
              <a:off x="5311355" y="3416583"/>
              <a:ext cx="704520" cy="164160"/>
            </p14:xfrm>
          </p:contentPart>
        </mc:Choice>
        <mc:Fallback>
          <p:pic>
            <p:nvPicPr>
              <p:cNvPr id="103" name="Ink 105">
                <a:extLst>
                  <a:ext uri="{FF2B5EF4-FFF2-40B4-BE49-F238E27FC236}">
                    <a16:creationId xmlns:a16="http://schemas.microsoft.com/office/drawing/2014/main" id="{C7A4C2BF-9BC3-CC49-B5F7-0F371F352E2D}"/>
                  </a:ext>
                </a:extLst>
              </p:cNvPr>
              <p:cNvPicPr/>
              <p:nvPr/>
            </p:nvPicPr>
            <p:blipFill>
              <a:blip r:embed="rId31"/>
              <a:stretch>
                <a:fillRect/>
              </a:stretch>
            </p:blipFill>
            <p:spPr>
              <a:xfrm>
                <a:off x="5295875" y="3401069"/>
                <a:ext cx="735120" cy="194827"/>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04" name="Ink 106">
                <a:extLst>
                  <a:ext uri="{FF2B5EF4-FFF2-40B4-BE49-F238E27FC236}">
                    <a16:creationId xmlns:a16="http://schemas.microsoft.com/office/drawing/2014/main" id="{2DEB2D26-8C03-D64C-BE0E-270341ED7231}"/>
                  </a:ext>
                </a:extLst>
              </p14:cNvPr>
              <p14:cNvContentPartPr/>
              <p14:nvPr/>
            </p14:nvContentPartPr>
            <p14:xfrm>
              <a:off x="3695675" y="3517383"/>
              <a:ext cx="786240" cy="94680"/>
            </p14:xfrm>
          </p:contentPart>
        </mc:Choice>
        <mc:Fallback>
          <p:pic>
            <p:nvPicPr>
              <p:cNvPr id="104" name="Ink 106">
                <a:extLst>
                  <a:ext uri="{FF2B5EF4-FFF2-40B4-BE49-F238E27FC236}">
                    <a16:creationId xmlns:a16="http://schemas.microsoft.com/office/drawing/2014/main" id="{2DEB2D26-8C03-D64C-BE0E-270341ED7231}"/>
                  </a:ext>
                </a:extLst>
              </p:cNvPr>
              <p:cNvPicPr/>
              <p:nvPr/>
            </p:nvPicPr>
            <p:blipFill>
              <a:blip r:embed="rId33"/>
              <a:stretch>
                <a:fillRect/>
              </a:stretch>
            </p:blipFill>
            <p:spPr>
              <a:xfrm>
                <a:off x="3680195" y="3501903"/>
                <a:ext cx="81684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05" name="Ink 107">
                <a:extLst>
                  <a:ext uri="{FF2B5EF4-FFF2-40B4-BE49-F238E27FC236}">
                    <a16:creationId xmlns:a16="http://schemas.microsoft.com/office/drawing/2014/main" id="{FECA4F51-0361-054E-A12C-F5BFD410DB34}"/>
                  </a:ext>
                </a:extLst>
              </p14:cNvPr>
              <p14:cNvContentPartPr/>
              <p14:nvPr/>
            </p14:nvContentPartPr>
            <p14:xfrm>
              <a:off x="3066755" y="3536103"/>
              <a:ext cx="421560" cy="94680"/>
            </p14:xfrm>
          </p:contentPart>
        </mc:Choice>
        <mc:Fallback>
          <p:pic>
            <p:nvPicPr>
              <p:cNvPr id="105" name="Ink 107">
                <a:extLst>
                  <a:ext uri="{FF2B5EF4-FFF2-40B4-BE49-F238E27FC236}">
                    <a16:creationId xmlns:a16="http://schemas.microsoft.com/office/drawing/2014/main" id="{FECA4F51-0361-054E-A12C-F5BFD410DB34}"/>
                  </a:ext>
                </a:extLst>
              </p:cNvPr>
              <p:cNvPicPr/>
              <p:nvPr/>
            </p:nvPicPr>
            <p:blipFill>
              <a:blip r:embed="rId35"/>
              <a:stretch>
                <a:fillRect/>
              </a:stretch>
            </p:blipFill>
            <p:spPr>
              <a:xfrm>
                <a:off x="3051275" y="3520623"/>
                <a:ext cx="45216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10" name="Ink 110">
                <a:extLst>
                  <a:ext uri="{FF2B5EF4-FFF2-40B4-BE49-F238E27FC236}">
                    <a16:creationId xmlns:a16="http://schemas.microsoft.com/office/drawing/2014/main" id="{469A823F-48FA-1A4B-B3DB-8C259ADF0014}"/>
                  </a:ext>
                </a:extLst>
              </p14:cNvPr>
              <p14:cNvContentPartPr/>
              <p14:nvPr/>
            </p14:nvContentPartPr>
            <p14:xfrm>
              <a:off x="6128915" y="927183"/>
              <a:ext cx="3219120" cy="2357640"/>
            </p14:xfrm>
          </p:contentPart>
        </mc:Choice>
        <mc:Fallback>
          <p:pic>
            <p:nvPicPr>
              <p:cNvPr id="110" name="Ink 110">
                <a:extLst>
                  <a:ext uri="{FF2B5EF4-FFF2-40B4-BE49-F238E27FC236}">
                    <a16:creationId xmlns:a16="http://schemas.microsoft.com/office/drawing/2014/main" id="{469A823F-48FA-1A4B-B3DB-8C259ADF0014}"/>
                  </a:ext>
                </a:extLst>
              </p:cNvPr>
              <p:cNvPicPr/>
              <p:nvPr/>
            </p:nvPicPr>
            <p:blipFill>
              <a:blip r:embed="rId37"/>
              <a:stretch>
                <a:fillRect/>
              </a:stretch>
            </p:blipFill>
            <p:spPr>
              <a:xfrm>
                <a:off x="6113437" y="911705"/>
                <a:ext cx="3249717" cy="2388235"/>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15" name="Ink 115">
                <a:extLst>
                  <a:ext uri="{FF2B5EF4-FFF2-40B4-BE49-F238E27FC236}">
                    <a16:creationId xmlns:a16="http://schemas.microsoft.com/office/drawing/2014/main" id="{AB768CA3-ABC4-054E-B7D8-268152BF5F42}"/>
                  </a:ext>
                </a:extLst>
              </p14:cNvPr>
              <p14:cNvContentPartPr/>
              <p14:nvPr/>
            </p14:nvContentPartPr>
            <p14:xfrm>
              <a:off x="7725875" y="3580383"/>
              <a:ext cx="421200" cy="126000"/>
            </p14:xfrm>
          </p:contentPart>
        </mc:Choice>
        <mc:Fallback>
          <p:pic>
            <p:nvPicPr>
              <p:cNvPr id="115" name="Ink 115">
                <a:extLst>
                  <a:ext uri="{FF2B5EF4-FFF2-40B4-BE49-F238E27FC236}">
                    <a16:creationId xmlns:a16="http://schemas.microsoft.com/office/drawing/2014/main" id="{AB768CA3-ABC4-054E-B7D8-268152BF5F42}"/>
                  </a:ext>
                </a:extLst>
              </p:cNvPr>
              <p:cNvPicPr/>
              <p:nvPr/>
            </p:nvPicPr>
            <p:blipFill>
              <a:blip r:embed="rId39"/>
              <a:stretch>
                <a:fillRect/>
              </a:stretch>
            </p:blipFill>
            <p:spPr>
              <a:xfrm>
                <a:off x="7710408" y="3564903"/>
                <a:ext cx="451774"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17" name="Ink 116">
                <a:extLst>
                  <a:ext uri="{FF2B5EF4-FFF2-40B4-BE49-F238E27FC236}">
                    <a16:creationId xmlns:a16="http://schemas.microsoft.com/office/drawing/2014/main" id="{0B500FA4-17B8-144D-B927-5A11D55E122A}"/>
                  </a:ext>
                </a:extLst>
              </p14:cNvPr>
              <p14:cNvContentPartPr/>
              <p14:nvPr/>
            </p14:nvContentPartPr>
            <p14:xfrm>
              <a:off x="8260115" y="2379423"/>
              <a:ext cx="676440" cy="780120"/>
            </p14:xfrm>
          </p:contentPart>
        </mc:Choice>
        <mc:Fallback>
          <p:pic>
            <p:nvPicPr>
              <p:cNvPr id="117" name="Ink 116">
                <a:extLst>
                  <a:ext uri="{FF2B5EF4-FFF2-40B4-BE49-F238E27FC236}">
                    <a16:creationId xmlns:a16="http://schemas.microsoft.com/office/drawing/2014/main" id="{0B500FA4-17B8-144D-B927-5A11D55E122A}"/>
                  </a:ext>
                </a:extLst>
              </p:cNvPr>
              <p:cNvPicPr/>
              <p:nvPr/>
            </p:nvPicPr>
            <p:blipFill>
              <a:blip r:embed="rId41"/>
              <a:stretch>
                <a:fillRect/>
              </a:stretch>
            </p:blipFill>
            <p:spPr>
              <a:xfrm>
                <a:off x="8244643" y="2363943"/>
                <a:ext cx="707024" cy="810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18" name="Ink 117">
                <a:extLst>
                  <a:ext uri="{FF2B5EF4-FFF2-40B4-BE49-F238E27FC236}">
                    <a16:creationId xmlns:a16="http://schemas.microsoft.com/office/drawing/2014/main" id="{78B293DD-CABA-CF48-B656-CD5D36B85E1C}"/>
                  </a:ext>
                </a:extLst>
              </p14:cNvPr>
              <p14:cNvContentPartPr/>
              <p14:nvPr/>
            </p14:nvContentPartPr>
            <p14:xfrm>
              <a:off x="8876075" y="3391743"/>
              <a:ext cx="25560" cy="107280"/>
            </p14:xfrm>
          </p:contentPart>
        </mc:Choice>
        <mc:Fallback>
          <p:pic>
            <p:nvPicPr>
              <p:cNvPr id="118" name="Ink 117">
                <a:extLst>
                  <a:ext uri="{FF2B5EF4-FFF2-40B4-BE49-F238E27FC236}">
                    <a16:creationId xmlns:a16="http://schemas.microsoft.com/office/drawing/2014/main" id="{78B293DD-CABA-CF48-B656-CD5D36B85E1C}"/>
                  </a:ext>
                </a:extLst>
              </p:cNvPr>
              <p:cNvPicPr/>
              <p:nvPr/>
            </p:nvPicPr>
            <p:blipFill>
              <a:blip r:embed="rId43"/>
              <a:stretch>
                <a:fillRect/>
              </a:stretch>
            </p:blipFill>
            <p:spPr>
              <a:xfrm>
                <a:off x="8860595" y="3376263"/>
                <a:ext cx="561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19" name="Ink 118">
                <a:extLst>
                  <a:ext uri="{FF2B5EF4-FFF2-40B4-BE49-F238E27FC236}">
                    <a16:creationId xmlns:a16="http://schemas.microsoft.com/office/drawing/2014/main" id="{DBB5DB75-5812-DE4A-862C-11598337168D}"/>
                  </a:ext>
                </a:extLst>
              </p14:cNvPr>
              <p14:cNvContentPartPr/>
              <p14:nvPr/>
            </p14:nvContentPartPr>
            <p14:xfrm>
              <a:off x="8781755" y="3410463"/>
              <a:ext cx="189000" cy="12960"/>
            </p14:xfrm>
          </p:contentPart>
        </mc:Choice>
        <mc:Fallback>
          <p:pic>
            <p:nvPicPr>
              <p:cNvPr id="119" name="Ink 118">
                <a:extLst>
                  <a:ext uri="{FF2B5EF4-FFF2-40B4-BE49-F238E27FC236}">
                    <a16:creationId xmlns:a16="http://schemas.microsoft.com/office/drawing/2014/main" id="{DBB5DB75-5812-DE4A-862C-11598337168D}"/>
                  </a:ext>
                </a:extLst>
              </p:cNvPr>
              <p:cNvPicPr/>
              <p:nvPr/>
            </p:nvPicPr>
            <p:blipFill>
              <a:blip r:embed="rId45"/>
              <a:stretch>
                <a:fillRect/>
              </a:stretch>
            </p:blipFill>
            <p:spPr>
              <a:xfrm>
                <a:off x="8766275" y="3394983"/>
                <a:ext cx="2196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20" name="Ink 119">
                <a:extLst>
                  <a:ext uri="{FF2B5EF4-FFF2-40B4-BE49-F238E27FC236}">
                    <a16:creationId xmlns:a16="http://schemas.microsoft.com/office/drawing/2014/main" id="{05365110-93E2-8E43-94FF-49E52CA5BB31}"/>
                  </a:ext>
                </a:extLst>
              </p14:cNvPr>
              <p14:cNvContentPartPr/>
              <p14:nvPr/>
            </p14:nvContentPartPr>
            <p14:xfrm>
              <a:off x="8995595" y="3404343"/>
              <a:ext cx="138600" cy="75960"/>
            </p14:xfrm>
          </p:contentPart>
        </mc:Choice>
        <mc:Fallback>
          <p:pic>
            <p:nvPicPr>
              <p:cNvPr id="120" name="Ink 119">
                <a:extLst>
                  <a:ext uri="{FF2B5EF4-FFF2-40B4-BE49-F238E27FC236}">
                    <a16:creationId xmlns:a16="http://schemas.microsoft.com/office/drawing/2014/main" id="{05365110-93E2-8E43-94FF-49E52CA5BB31}"/>
                  </a:ext>
                </a:extLst>
              </p:cNvPr>
              <p:cNvPicPr/>
              <p:nvPr/>
            </p:nvPicPr>
            <p:blipFill>
              <a:blip r:embed="rId47"/>
              <a:stretch>
                <a:fillRect/>
              </a:stretch>
            </p:blipFill>
            <p:spPr>
              <a:xfrm>
                <a:off x="8980115" y="3388863"/>
                <a:ext cx="1692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21" name="Ink 120">
                <a:extLst>
                  <a:ext uri="{FF2B5EF4-FFF2-40B4-BE49-F238E27FC236}">
                    <a16:creationId xmlns:a16="http://schemas.microsoft.com/office/drawing/2014/main" id="{A8A13D17-F9A7-BA44-BF95-948083D4A7E9}"/>
                  </a:ext>
                </a:extLst>
              </p14:cNvPr>
              <p14:cNvContentPartPr/>
              <p14:nvPr/>
            </p14:nvContentPartPr>
            <p14:xfrm>
              <a:off x="9203315" y="3353943"/>
              <a:ext cx="100800" cy="126000"/>
            </p14:xfrm>
          </p:contentPart>
        </mc:Choice>
        <mc:Fallback>
          <p:pic>
            <p:nvPicPr>
              <p:cNvPr id="121" name="Ink 120">
                <a:extLst>
                  <a:ext uri="{FF2B5EF4-FFF2-40B4-BE49-F238E27FC236}">
                    <a16:creationId xmlns:a16="http://schemas.microsoft.com/office/drawing/2014/main" id="{A8A13D17-F9A7-BA44-BF95-948083D4A7E9}"/>
                  </a:ext>
                </a:extLst>
              </p:cNvPr>
              <p:cNvPicPr/>
              <p:nvPr/>
            </p:nvPicPr>
            <p:blipFill>
              <a:blip r:embed="rId49"/>
              <a:stretch>
                <a:fillRect/>
              </a:stretch>
            </p:blipFill>
            <p:spPr>
              <a:xfrm>
                <a:off x="9187890" y="3338507"/>
                <a:ext cx="131291" cy="156513"/>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22" name="Ink 121">
                <a:extLst>
                  <a:ext uri="{FF2B5EF4-FFF2-40B4-BE49-F238E27FC236}">
                    <a16:creationId xmlns:a16="http://schemas.microsoft.com/office/drawing/2014/main" id="{EA86EF19-FCBE-B043-B05D-91D954733426}"/>
                  </a:ext>
                </a:extLst>
              </p14:cNvPr>
              <p14:cNvContentPartPr/>
              <p14:nvPr/>
            </p14:nvContentPartPr>
            <p14:xfrm>
              <a:off x="8247515" y="2398143"/>
              <a:ext cx="1679040" cy="515880"/>
            </p14:xfrm>
          </p:contentPart>
        </mc:Choice>
        <mc:Fallback>
          <p:pic>
            <p:nvPicPr>
              <p:cNvPr id="122" name="Ink 121">
                <a:extLst>
                  <a:ext uri="{FF2B5EF4-FFF2-40B4-BE49-F238E27FC236}">
                    <a16:creationId xmlns:a16="http://schemas.microsoft.com/office/drawing/2014/main" id="{EA86EF19-FCBE-B043-B05D-91D954733426}"/>
                  </a:ext>
                </a:extLst>
              </p:cNvPr>
              <p:cNvPicPr/>
              <p:nvPr/>
            </p:nvPicPr>
            <p:blipFill>
              <a:blip r:embed="rId51"/>
              <a:stretch>
                <a:fillRect/>
              </a:stretch>
            </p:blipFill>
            <p:spPr>
              <a:xfrm>
                <a:off x="8232032" y="2382663"/>
                <a:ext cx="1709647" cy="546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23" name="Ink 122">
                <a:extLst>
                  <a:ext uri="{FF2B5EF4-FFF2-40B4-BE49-F238E27FC236}">
                    <a16:creationId xmlns:a16="http://schemas.microsoft.com/office/drawing/2014/main" id="{0CA81676-380D-6C48-B021-1925AA906764}"/>
                  </a:ext>
                </a:extLst>
              </p14:cNvPr>
              <p14:cNvContentPartPr/>
              <p14:nvPr/>
            </p14:nvContentPartPr>
            <p14:xfrm>
              <a:off x="9724955" y="3240543"/>
              <a:ext cx="113400" cy="170280"/>
            </p14:xfrm>
          </p:contentPart>
        </mc:Choice>
        <mc:Fallback>
          <p:pic>
            <p:nvPicPr>
              <p:cNvPr id="123" name="Ink 122">
                <a:extLst>
                  <a:ext uri="{FF2B5EF4-FFF2-40B4-BE49-F238E27FC236}">
                    <a16:creationId xmlns:a16="http://schemas.microsoft.com/office/drawing/2014/main" id="{0CA81676-380D-6C48-B021-1925AA906764}"/>
                  </a:ext>
                </a:extLst>
              </p:cNvPr>
              <p:cNvPicPr/>
              <p:nvPr/>
            </p:nvPicPr>
            <p:blipFill>
              <a:blip r:embed="rId53"/>
              <a:stretch>
                <a:fillRect/>
              </a:stretch>
            </p:blipFill>
            <p:spPr>
              <a:xfrm>
                <a:off x="9709475" y="3225030"/>
                <a:ext cx="144000" cy="200945"/>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24" name="Ink 123">
                <a:extLst>
                  <a:ext uri="{FF2B5EF4-FFF2-40B4-BE49-F238E27FC236}">
                    <a16:creationId xmlns:a16="http://schemas.microsoft.com/office/drawing/2014/main" id="{BDCE049F-F2C2-B341-BA4B-BFB5C36169F4}"/>
                  </a:ext>
                </a:extLst>
              </p14:cNvPr>
              <p14:cNvContentPartPr/>
              <p14:nvPr/>
            </p14:nvContentPartPr>
            <p14:xfrm>
              <a:off x="9857075" y="3284823"/>
              <a:ext cx="119880" cy="107280"/>
            </p14:xfrm>
          </p:contentPart>
        </mc:Choice>
        <mc:Fallback>
          <p:pic>
            <p:nvPicPr>
              <p:cNvPr id="124" name="Ink 123">
                <a:extLst>
                  <a:ext uri="{FF2B5EF4-FFF2-40B4-BE49-F238E27FC236}">
                    <a16:creationId xmlns:a16="http://schemas.microsoft.com/office/drawing/2014/main" id="{BDCE049F-F2C2-B341-BA4B-BFB5C36169F4}"/>
                  </a:ext>
                </a:extLst>
              </p:cNvPr>
              <p:cNvPicPr/>
              <p:nvPr/>
            </p:nvPicPr>
            <p:blipFill>
              <a:blip r:embed="rId55"/>
              <a:stretch>
                <a:fillRect/>
              </a:stretch>
            </p:blipFill>
            <p:spPr>
              <a:xfrm>
                <a:off x="9841595" y="3269343"/>
                <a:ext cx="1504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25" name="Ink 124">
                <a:extLst>
                  <a:ext uri="{FF2B5EF4-FFF2-40B4-BE49-F238E27FC236}">
                    <a16:creationId xmlns:a16="http://schemas.microsoft.com/office/drawing/2014/main" id="{62589B77-7586-ED41-B5F3-CAF54C326252}"/>
                  </a:ext>
                </a:extLst>
              </p14:cNvPr>
              <p14:cNvContentPartPr/>
              <p14:nvPr/>
            </p14:nvContentPartPr>
            <p14:xfrm>
              <a:off x="9995315" y="3278343"/>
              <a:ext cx="69480" cy="75960"/>
            </p14:xfrm>
          </p:contentPart>
        </mc:Choice>
        <mc:Fallback>
          <p:pic>
            <p:nvPicPr>
              <p:cNvPr id="125" name="Ink 124">
                <a:extLst>
                  <a:ext uri="{FF2B5EF4-FFF2-40B4-BE49-F238E27FC236}">
                    <a16:creationId xmlns:a16="http://schemas.microsoft.com/office/drawing/2014/main" id="{62589B77-7586-ED41-B5F3-CAF54C326252}"/>
                  </a:ext>
                </a:extLst>
              </p:cNvPr>
              <p:cNvPicPr/>
              <p:nvPr/>
            </p:nvPicPr>
            <p:blipFill>
              <a:blip r:embed="rId57"/>
              <a:stretch>
                <a:fillRect/>
              </a:stretch>
            </p:blipFill>
            <p:spPr>
              <a:xfrm>
                <a:off x="9979835" y="3262789"/>
                <a:ext cx="100080" cy="106706"/>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26" name="Ink 125">
                <a:extLst>
                  <a:ext uri="{FF2B5EF4-FFF2-40B4-BE49-F238E27FC236}">
                    <a16:creationId xmlns:a16="http://schemas.microsoft.com/office/drawing/2014/main" id="{5BC874DA-E079-884F-8BF9-78A2278D64BC}"/>
                  </a:ext>
                </a:extLst>
              </p14:cNvPr>
              <p14:cNvContentPartPr/>
              <p14:nvPr/>
            </p14:nvContentPartPr>
            <p14:xfrm>
              <a:off x="10064435" y="3108783"/>
              <a:ext cx="327240" cy="245520"/>
            </p14:xfrm>
          </p:contentPart>
        </mc:Choice>
        <mc:Fallback>
          <p:pic>
            <p:nvPicPr>
              <p:cNvPr id="126" name="Ink 125">
                <a:extLst>
                  <a:ext uri="{FF2B5EF4-FFF2-40B4-BE49-F238E27FC236}">
                    <a16:creationId xmlns:a16="http://schemas.microsoft.com/office/drawing/2014/main" id="{5BC874DA-E079-884F-8BF9-78A2278D64BC}"/>
                  </a:ext>
                </a:extLst>
              </p:cNvPr>
              <p:cNvPicPr/>
              <p:nvPr/>
            </p:nvPicPr>
            <p:blipFill>
              <a:blip r:embed="rId59"/>
              <a:stretch>
                <a:fillRect/>
              </a:stretch>
            </p:blipFill>
            <p:spPr>
              <a:xfrm>
                <a:off x="10048955" y="3093303"/>
                <a:ext cx="35784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33" name="Ink 133">
                <a:extLst>
                  <a:ext uri="{FF2B5EF4-FFF2-40B4-BE49-F238E27FC236}">
                    <a16:creationId xmlns:a16="http://schemas.microsoft.com/office/drawing/2014/main" id="{10F42134-F5E1-F64B-B221-69E4F948910A}"/>
                  </a:ext>
                </a:extLst>
              </p14:cNvPr>
              <p14:cNvContentPartPr/>
              <p14:nvPr/>
            </p14:nvContentPartPr>
            <p14:xfrm>
              <a:off x="3224075" y="3800343"/>
              <a:ext cx="990720" cy="490680"/>
            </p14:xfrm>
          </p:contentPart>
        </mc:Choice>
        <mc:Fallback>
          <p:pic>
            <p:nvPicPr>
              <p:cNvPr id="133" name="Ink 133">
                <a:extLst>
                  <a:ext uri="{FF2B5EF4-FFF2-40B4-BE49-F238E27FC236}">
                    <a16:creationId xmlns:a16="http://schemas.microsoft.com/office/drawing/2014/main" id="{10F42134-F5E1-F64B-B221-69E4F948910A}"/>
                  </a:ext>
                </a:extLst>
              </p:cNvPr>
              <p:cNvPicPr/>
              <p:nvPr/>
            </p:nvPicPr>
            <p:blipFill>
              <a:blip r:embed="rId61"/>
              <a:stretch>
                <a:fillRect/>
              </a:stretch>
            </p:blipFill>
            <p:spPr>
              <a:xfrm>
                <a:off x="3208595" y="3784863"/>
                <a:ext cx="1021320" cy="5212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59" name="Ink 162">
                <a:extLst>
                  <a:ext uri="{FF2B5EF4-FFF2-40B4-BE49-F238E27FC236}">
                    <a16:creationId xmlns:a16="http://schemas.microsoft.com/office/drawing/2014/main" id="{61525B93-BF9E-6840-850D-B59FFBB5CAE9}"/>
                  </a:ext>
                </a:extLst>
              </p14:cNvPr>
              <p14:cNvContentPartPr/>
              <p14:nvPr/>
            </p14:nvContentPartPr>
            <p14:xfrm>
              <a:off x="4242515" y="4749663"/>
              <a:ext cx="893520" cy="277200"/>
            </p14:xfrm>
          </p:contentPart>
        </mc:Choice>
        <mc:Fallback>
          <p:pic>
            <p:nvPicPr>
              <p:cNvPr id="159" name="Ink 162">
                <a:extLst>
                  <a:ext uri="{FF2B5EF4-FFF2-40B4-BE49-F238E27FC236}">
                    <a16:creationId xmlns:a16="http://schemas.microsoft.com/office/drawing/2014/main" id="{61525B93-BF9E-6840-850D-B59FFBB5CAE9}"/>
                  </a:ext>
                </a:extLst>
              </p:cNvPr>
              <p:cNvPicPr/>
              <p:nvPr/>
            </p:nvPicPr>
            <p:blipFill>
              <a:blip r:embed="rId63"/>
              <a:stretch>
                <a:fillRect/>
              </a:stretch>
            </p:blipFill>
            <p:spPr>
              <a:xfrm>
                <a:off x="4227029" y="4734183"/>
                <a:ext cx="924132"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60" name="Ink 163">
                <a:extLst>
                  <a:ext uri="{FF2B5EF4-FFF2-40B4-BE49-F238E27FC236}">
                    <a16:creationId xmlns:a16="http://schemas.microsoft.com/office/drawing/2014/main" id="{FC609D83-63F8-C646-A5B5-907D9F314146}"/>
                  </a:ext>
                </a:extLst>
              </p14:cNvPr>
              <p14:cNvContentPartPr/>
              <p14:nvPr/>
            </p14:nvContentPartPr>
            <p14:xfrm>
              <a:off x="4086275" y="4347183"/>
              <a:ext cx="741600" cy="214200"/>
            </p14:xfrm>
          </p:contentPart>
        </mc:Choice>
        <mc:Fallback>
          <p:pic>
            <p:nvPicPr>
              <p:cNvPr id="160" name="Ink 163">
                <a:extLst>
                  <a:ext uri="{FF2B5EF4-FFF2-40B4-BE49-F238E27FC236}">
                    <a16:creationId xmlns:a16="http://schemas.microsoft.com/office/drawing/2014/main" id="{FC609D83-63F8-C646-A5B5-907D9F314146}"/>
                  </a:ext>
                </a:extLst>
              </p:cNvPr>
              <p:cNvPicPr/>
              <p:nvPr/>
            </p:nvPicPr>
            <p:blipFill>
              <a:blip r:embed="rId65"/>
              <a:stretch>
                <a:fillRect/>
              </a:stretch>
            </p:blipFill>
            <p:spPr>
              <a:xfrm>
                <a:off x="4070795" y="4331677"/>
                <a:ext cx="772200" cy="244852"/>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61" name="Ink 164">
                <a:extLst>
                  <a:ext uri="{FF2B5EF4-FFF2-40B4-BE49-F238E27FC236}">
                    <a16:creationId xmlns:a16="http://schemas.microsoft.com/office/drawing/2014/main" id="{F63C01EF-2C29-4C4A-9050-446DF638F1CA}"/>
                  </a:ext>
                </a:extLst>
              </p14:cNvPr>
              <p14:cNvContentPartPr/>
              <p14:nvPr/>
            </p14:nvContentPartPr>
            <p14:xfrm>
              <a:off x="2445035" y="4768383"/>
              <a:ext cx="1055880" cy="333000"/>
            </p14:xfrm>
          </p:contentPart>
        </mc:Choice>
        <mc:Fallback>
          <p:pic>
            <p:nvPicPr>
              <p:cNvPr id="161" name="Ink 164">
                <a:extLst>
                  <a:ext uri="{FF2B5EF4-FFF2-40B4-BE49-F238E27FC236}">
                    <a16:creationId xmlns:a16="http://schemas.microsoft.com/office/drawing/2014/main" id="{F63C01EF-2C29-4C4A-9050-446DF638F1CA}"/>
                  </a:ext>
                </a:extLst>
              </p:cNvPr>
              <p:cNvPicPr/>
              <p:nvPr/>
            </p:nvPicPr>
            <p:blipFill>
              <a:blip r:embed="rId67"/>
              <a:stretch>
                <a:fillRect/>
              </a:stretch>
            </p:blipFill>
            <p:spPr>
              <a:xfrm>
                <a:off x="2429555" y="4752886"/>
                <a:ext cx="1086480" cy="363633"/>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62" name="Ink 165">
                <a:extLst>
                  <a:ext uri="{FF2B5EF4-FFF2-40B4-BE49-F238E27FC236}">
                    <a16:creationId xmlns:a16="http://schemas.microsoft.com/office/drawing/2014/main" id="{63E312E6-DA8D-1449-8A67-07DB0091903E}"/>
                  </a:ext>
                </a:extLst>
              </p14:cNvPr>
              <p14:cNvContentPartPr/>
              <p14:nvPr/>
            </p14:nvContentPartPr>
            <p14:xfrm>
              <a:off x="2293475" y="4391103"/>
              <a:ext cx="968760" cy="239400"/>
            </p14:xfrm>
          </p:contentPart>
        </mc:Choice>
        <mc:Fallback>
          <p:pic>
            <p:nvPicPr>
              <p:cNvPr id="162" name="Ink 165">
                <a:extLst>
                  <a:ext uri="{FF2B5EF4-FFF2-40B4-BE49-F238E27FC236}">
                    <a16:creationId xmlns:a16="http://schemas.microsoft.com/office/drawing/2014/main" id="{63E312E6-DA8D-1449-8A67-07DB0091903E}"/>
                  </a:ext>
                </a:extLst>
              </p:cNvPr>
              <p:cNvPicPr/>
              <p:nvPr/>
            </p:nvPicPr>
            <p:blipFill>
              <a:blip r:embed="rId69"/>
              <a:stretch>
                <a:fillRect/>
              </a:stretch>
            </p:blipFill>
            <p:spPr>
              <a:xfrm>
                <a:off x="2277989" y="4375623"/>
                <a:ext cx="999371"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43" name="Ink 248">
                <a:extLst>
                  <a:ext uri="{FF2B5EF4-FFF2-40B4-BE49-F238E27FC236}">
                    <a16:creationId xmlns:a16="http://schemas.microsoft.com/office/drawing/2014/main" id="{3A135AB1-B1B3-FD46-91AF-BD47E09DEA3B}"/>
                  </a:ext>
                </a:extLst>
              </p14:cNvPr>
              <p14:cNvContentPartPr/>
              <p14:nvPr/>
            </p14:nvContentPartPr>
            <p14:xfrm>
              <a:off x="10366115" y="4799703"/>
              <a:ext cx="25560" cy="360"/>
            </p14:xfrm>
          </p:contentPart>
        </mc:Choice>
        <mc:Fallback>
          <p:pic>
            <p:nvPicPr>
              <p:cNvPr id="243" name="Ink 248">
                <a:extLst>
                  <a:ext uri="{FF2B5EF4-FFF2-40B4-BE49-F238E27FC236}">
                    <a16:creationId xmlns:a16="http://schemas.microsoft.com/office/drawing/2014/main" id="{3A135AB1-B1B3-FD46-91AF-BD47E09DEA3B}"/>
                  </a:ext>
                </a:extLst>
              </p:cNvPr>
              <p:cNvPicPr/>
              <p:nvPr/>
            </p:nvPicPr>
            <p:blipFill>
              <a:blip r:embed="rId71"/>
              <a:stretch>
                <a:fillRect/>
              </a:stretch>
            </p:blipFill>
            <p:spPr>
              <a:xfrm>
                <a:off x="10350635" y="4784223"/>
                <a:ext cx="561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 name="Ink 4">
                <a:extLst>
                  <a:ext uri="{FF2B5EF4-FFF2-40B4-BE49-F238E27FC236}">
                    <a16:creationId xmlns:a16="http://schemas.microsoft.com/office/drawing/2014/main" id="{F0887885-F751-C643-910F-A0A7DF624191}"/>
                  </a:ext>
                </a:extLst>
              </p14:cNvPr>
              <p14:cNvContentPartPr/>
              <p14:nvPr/>
            </p14:nvContentPartPr>
            <p14:xfrm>
              <a:off x="4217315" y="1951743"/>
              <a:ext cx="1584720" cy="547200"/>
            </p14:xfrm>
          </p:contentPart>
        </mc:Choice>
        <mc:Fallback>
          <p:pic>
            <p:nvPicPr>
              <p:cNvPr id="4" name="Ink 4">
                <a:extLst>
                  <a:ext uri="{FF2B5EF4-FFF2-40B4-BE49-F238E27FC236}">
                    <a16:creationId xmlns:a16="http://schemas.microsoft.com/office/drawing/2014/main" id="{F0887885-F751-C643-910F-A0A7DF624191}"/>
                  </a:ext>
                </a:extLst>
              </p:cNvPr>
              <p:cNvPicPr/>
              <p:nvPr/>
            </p:nvPicPr>
            <p:blipFill>
              <a:blip r:embed="rId73"/>
              <a:stretch>
                <a:fillRect/>
              </a:stretch>
            </p:blipFill>
            <p:spPr>
              <a:xfrm>
                <a:off x="4201835" y="1936263"/>
                <a:ext cx="1615320" cy="5778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 name="Ink 5">
                <a:extLst>
                  <a:ext uri="{FF2B5EF4-FFF2-40B4-BE49-F238E27FC236}">
                    <a16:creationId xmlns:a16="http://schemas.microsoft.com/office/drawing/2014/main" id="{ECD4A3BD-9D12-8645-B3A2-D5AB7EA9A308}"/>
                  </a:ext>
                </a:extLst>
              </p14:cNvPr>
              <p14:cNvContentPartPr/>
              <p14:nvPr/>
            </p14:nvContentPartPr>
            <p14:xfrm>
              <a:off x="2802875" y="3379143"/>
              <a:ext cx="1936800" cy="465480"/>
            </p14:xfrm>
          </p:contentPart>
        </mc:Choice>
        <mc:Fallback>
          <p:pic>
            <p:nvPicPr>
              <p:cNvPr id="6" name="Ink 5">
                <a:extLst>
                  <a:ext uri="{FF2B5EF4-FFF2-40B4-BE49-F238E27FC236}">
                    <a16:creationId xmlns:a16="http://schemas.microsoft.com/office/drawing/2014/main" id="{ECD4A3BD-9D12-8645-B3A2-D5AB7EA9A308}"/>
                  </a:ext>
                </a:extLst>
              </p:cNvPr>
              <p:cNvPicPr/>
              <p:nvPr/>
            </p:nvPicPr>
            <p:blipFill>
              <a:blip r:embed="rId75"/>
              <a:stretch>
                <a:fillRect/>
              </a:stretch>
            </p:blipFill>
            <p:spPr>
              <a:xfrm>
                <a:off x="2787395" y="3363675"/>
                <a:ext cx="1967400" cy="496056"/>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 name="Ink 6">
                <a:extLst>
                  <a:ext uri="{FF2B5EF4-FFF2-40B4-BE49-F238E27FC236}">
                    <a16:creationId xmlns:a16="http://schemas.microsoft.com/office/drawing/2014/main" id="{41997C66-5F38-D940-94AE-A460AD08721C}"/>
                  </a:ext>
                </a:extLst>
              </p14:cNvPr>
              <p14:cNvContentPartPr/>
              <p14:nvPr/>
            </p14:nvContentPartPr>
            <p14:xfrm>
              <a:off x="3029315" y="3089703"/>
              <a:ext cx="189000" cy="182520"/>
            </p14:xfrm>
          </p:contentPart>
        </mc:Choice>
        <mc:Fallback>
          <p:pic>
            <p:nvPicPr>
              <p:cNvPr id="7" name="Ink 6">
                <a:extLst>
                  <a:ext uri="{FF2B5EF4-FFF2-40B4-BE49-F238E27FC236}">
                    <a16:creationId xmlns:a16="http://schemas.microsoft.com/office/drawing/2014/main" id="{41997C66-5F38-D940-94AE-A460AD08721C}"/>
                  </a:ext>
                </a:extLst>
              </p:cNvPr>
              <p:cNvPicPr/>
              <p:nvPr/>
            </p:nvPicPr>
            <p:blipFill>
              <a:blip r:embed="rId77"/>
              <a:stretch>
                <a:fillRect/>
              </a:stretch>
            </p:blipFill>
            <p:spPr>
              <a:xfrm>
                <a:off x="3013835" y="3074223"/>
                <a:ext cx="21960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8" name="Ink 40">
                <a:extLst>
                  <a:ext uri="{FF2B5EF4-FFF2-40B4-BE49-F238E27FC236}">
                    <a16:creationId xmlns:a16="http://schemas.microsoft.com/office/drawing/2014/main" id="{832AC012-A793-B74D-B8E2-E530E806880C}"/>
                  </a:ext>
                </a:extLst>
              </p14:cNvPr>
              <p14:cNvContentPartPr/>
              <p14:nvPr/>
            </p14:nvContentPartPr>
            <p14:xfrm>
              <a:off x="2016995" y="5120463"/>
              <a:ext cx="2024640" cy="1283040"/>
            </p14:xfrm>
          </p:contentPart>
        </mc:Choice>
        <mc:Fallback>
          <p:pic>
            <p:nvPicPr>
              <p:cNvPr id="38" name="Ink 40">
                <a:extLst>
                  <a:ext uri="{FF2B5EF4-FFF2-40B4-BE49-F238E27FC236}">
                    <a16:creationId xmlns:a16="http://schemas.microsoft.com/office/drawing/2014/main" id="{832AC012-A793-B74D-B8E2-E530E806880C}"/>
                  </a:ext>
                </a:extLst>
              </p:cNvPr>
              <p:cNvPicPr/>
              <p:nvPr/>
            </p:nvPicPr>
            <p:blipFill>
              <a:blip r:embed="rId79"/>
              <a:stretch>
                <a:fillRect/>
              </a:stretch>
            </p:blipFill>
            <p:spPr>
              <a:xfrm>
                <a:off x="2001518" y="5104979"/>
                <a:ext cx="2055235" cy="1313649"/>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39" name="Ink 139">
                <a:extLst>
                  <a:ext uri="{FF2B5EF4-FFF2-40B4-BE49-F238E27FC236}">
                    <a16:creationId xmlns:a16="http://schemas.microsoft.com/office/drawing/2014/main" id="{E352B9F4-6803-934C-A323-64D06C95A75F}"/>
                  </a:ext>
                </a:extLst>
              </p14:cNvPr>
              <p14:cNvContentPartPr/>
              <p14:nvPr/>
            </p14:nvContentPartPr>
            <p14:xfrm>
              <a:off x="4833635" y="4994823"/>
              <a:ext cx="5614560" cy="1402560"/>
            </p14:xfrm>
          </p:contentPart>
        </mc:Choice>
        <mc:Fallback>
          <p:pic>
            <p:nvPicPr>
              <p:cNvPr id="139" name="Ink 139">
                <a:extLst>
                  <a:ext uri="{FF2B5EF4-FFF2-40B4-BE49-F238E27FC236}">
                    <a16:creationId xmlns:a16="http://schemas.microsoft.com/office/drawing/2014/main" id="{E352B9F4-6803-934C-A323-64D06C95A75F}"/>
                  </a:ext>
                </a:extLst>
              </p:cNvPr>
              <p:cNvPicPr/>
              <p:nvPr/>
            </p:nvPicPr>
            <p:blipFill>
              <a:blip r:embed="rId81"/>
              <a:stretch>
                <a:fillRect/>
              </a:stretch>
            </p:blipFill>
            <p:spPr>
              <a:xfrm>
                <a:off x="4818156" y="4979343"/>
                <a:ext cx="5645158" cy="14331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 name="Ink 1">
                <a:extLst>
                  <a:ext uri="{FF2B5EF4-FFF2-40B4-BE49-F238E27FC236}">
                    <a16:creationId xmlns:a16="http://schemas.microsoft.com/office/drawing/2014/main" id="{41612C99-C959-41A6-871A-17F3C63372F6}"/>
                  </a:ext>
                </a:extLst>
              </p14:cNvPr>
              <p14:cNvContentPartPr/>
              <p14:nvPr/>
            </p14:nvContentPartPr>
            <p14:xfrm>
              <a:off x="1848600" y="1794960"/>
              <a:ext cx="2607840" cy="3983040"/>
            </p14:xfrm>
          </p:contentPart>
        </mc:Choice>
        <mc:Fallback>
          <p:pic>
            <p:nvPicPr>
              <p:cNvPr id="2" name="Ink 1">
                <a:extLst>
                  <a:ext uri="{FF2B5EF4-FFF2-40B4-BE49-F238E27FC236}">
                    <a16:creationId xmlns:a16="http://schemas.microsoft.com/office/drawing/2014/main" id="{41612C99-C959-41A6-871A-17F3C63372F6}"/>
                  </a:ext>
                </a:extLst>
              </p:cNvPr>
              <p:cNvPicPr/>
              <p:nvPr/>
            </p:nvPicPr>
            <p:blipFill>
              <a:blip r:embed="rId83"/>
              <a:stretch>
                <a:fillRect/>
              </a:stretch>
            </p:blipFill>
            <p:spPr>
              <a:xfrm>
                <a:off x="1839240" y="1785600"/>
                <a:ext cx="2626560" cy="4001760"/>
              </a:xfrm>
              <a:prstGeom prst="rect">
                <a:avLst/>
              </a:prstGeom>
            </p:spPr>
          </p:pic>
        </mc:Fallback>
      </mc:AlternateContent>
    </p:spTree>
    <p:extLst>
      <p:ext uri="{BB962C8B-B14F-4D97-AF65-F5344CB8AC3E}">
        <p14:creationId xmlns:p14="http://schemas.microsoft.com/office/powerpoint/2010/main" val="2306993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4197831A-9692-854B-8F49-DA8538C01A91}"/>
                  </a:ext>
                </a:extLst>
              </p14:cNvPr>
              <p14:cNvContentPartPr/>
              <p14:nvPr/>
            </p14:nvContentPartPr>
            <p14:xfrm>
              <a:off x="5194715" y="952023"/>
              <a:ext cx="129600" cy="138600"/>
            </p14:xfrm>
          </p:contentPart>
        </mc:Choice>
        <mc:Fallback>
          <p:pic>
            <p:nvPicPr>
              <p:cNvPr id="11" name="Ink 10">
                <a:extLst>
                  <a:ext uri="{FF2B5EF4-FFF2-40B4-BE49-F238E27FC236}">
                    <a16:creationId xmlns:a16="http://schemas.microsoft.com/office/drawing/2014/main" id="{4197831A-9692-854B-8F49-DA8538C01A91}"/>
                  </a:ext>
                </a:extLst>
              </p:cNvPr>
              <p:cNvPicPr/>
              <p:nvPr/>
            </p:nvPicPr>
            <p:blipFill>
              <a:blip r:embed="rId3"/>
              <a:stretch>
                <a:fillRect/>
              </a:stretch>
            </p:blipFill>
            <p:spPr>
              <a:xfrm>
                <a:off x="5179235" y="936543"/>
                <a:ext cx="1602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9" name="Ink 44">
                <a:extLst>
                  <a:ext uri="{FF2B5EF4-FFF2-40B4-BE49-F238E27FC236}">
                    <a16:creationId xmlns:a16="http://schemas.microsoft.com/office/drawing/2014/main" id="{6A558680-53AC-F946-94E8-3AE55F8DEFE7}"/>
                  </a:ext>
                </a:extLst>
              </p14:cNvPr>
              <p14:cNvContentPartPr/>
              <p14:nvPr/>
            </p14:nvContentPartPr>
            <p14:xfrm>
              <a:off x="5412155" y="927183"/>
              <a:ext cx="610200" cy="163800"/>
            </p14:xfrm>
          </p:contentPart>
        </mc:Choice>
        <mc:Fallback>
          <p:pic>
            <p:nvPicPr>
              <p:cNvPr id="39" name="Ink 44">
                <a:extLst>
                  <a:ext uri="{FF2B5EF4-FFF2-40B4-BE49-F238E27FC236}">
                    <a16:creationId xmlns:a16="http://schemas.microsoft.com/office/drawing/2014/main" id="{6A558680-53AC-F946-94E8-3AE55F8DEFE7}"/>
                  </a:ext>
                </a:extLst>
              </p:cNvPr>
              <p:cNvPicPr/>
              <p:nvPr/>
            </p:nvPicPr>
            <p:blipFill>
              <a:blip r:embed="rId5"/>
              <a:stretch>
                <a:fillRect/>
              </a:stretch>
            </p:blipFill>
            <p:spPr>
              <a:xfrm>
                <a:off x="5396675" y="911703"/>
                <a:ext cx="64080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0" name="Ink 45">
                <a:extLst>
                  <a:ext uri="{FF2B5EF4-FFF2-40B4-BE49-F238E27FC236}">
                    <a16:creationId xmlns:a16="http://schemas.microsoft.com/office/drawing/2014/main" id="{1F512E34-616A-704E-87A5-3FFE1483AAD5}"/>
                  </a:ext>
                </a:extLst>
              </p14:cNvPr>
              <p14:cNvContentPartPr/>
              <p14:nvPr/>
            </p14:nvContentPartPr>
            <p14:xfrm>
              <a:off x="4644995" y="908103"/>
              <a:ext cx="402120" cy="144720"/>
            </p14:xfrm>
          </p:contentPart>
        </mc:Choice>
        <mc:Fallback>
          <p:pic>
            <p:nvPicPr>
              <p:cNvPr id="40" name="Ink 45">
                <a:extLst>
                  <a:ext uri="{FF2B5EF4-FFF2-40B4-BE49-F238E27FC236}">
                    <a16:creationId xmlns:a16="http://schemas.microsoft.com/office/drawing/2014/main" id="{1F512E34-616A-704E-87A5-3FFE1483AAD5}"/>
                  </a:ext>
                </a:extLst>
              </p:cNvPr>
              <p:cNvPicPr/>
              <p:nvPr/>
            </p:nvPicPr>
            <p:blipFill>
              <a:blip r:embed="rId7"/>
              <a:stretch>
                <a:fillRect/>
              </a:stretch>
            </p:blipFill>
            <p:spPr>
              <a:xfrm>
                <a:off x="4629501" y="892623"/>
                <a:ext cx="432747"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7" name="Ink 46">
                <a:extLst>
                  <a:ext uri="{FF2B5EF4-FFF2-40B4-BE49-F238E27FC236}">
                    <a16:creationId xmlns:a16="http://schemas.microsoft.com/office/drawing/2014/main" id="{F10FA506-EAE0-A646-B745-213E3C59FBD8}"/>
                  </a:ext>
                </a:extLst>
              </p14:cNvPr>
              <p14:cNvContentPartPr/>
              <p14:nvPr/>
            </p14:nvContentPartPr>
            <p14:xfrm>
              <a:off x="5575595" y="1348383"/>
              <a:ext cx="452880" cy="628920"/>
            </p14:xfrm>
          </p:contentPart>
        </mc:Choice>
        <mc:Fallback>
          <p:pic>
            <p:nvPicPr>
              <p:cNvPr id="47" name="Ink 46">
                <a:extLst>
                  <a:ext uri="{FF2B5EF4-FFF2-40B4-BE49-F238E27FC236}">
                    <a16:creationId xmlns:a16="http://schemas.microsoft.com/office/drawing/2014/main" id="{F10FA506-EAE0-A646-B745-213E3C59FBD8}"/>
                  </a:ext>
                </a:extLst>
              </p:cNvPr>
              <p:cNvPicPr/>
              <p:nvPr/>
            </p:nvPicPr>
            <p:blipFill>
              <a:blip r:embed="rId9"/>
              <a:stretch>
                <a:fillRect/>
              </a:stretch>
            </p:blipFill>
            <p:spPr>
              <a:xfrm>
                <a:off x="5560127" y="1332912"/>
                <a:ext cx="483456" cy="659502"/>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0" name="Ink 49">
                <a:extLst>
                  <a:ext uri="{FF2B5EF4-FFF2-40B4-BE49-F238E27FC236}">
                    <a16:creationId xmlns:a16="http://schemas.microsoft.com/office/drawing/2014/main" id="{445B60C5-2622-3240-BDE1-B892E19E7395}"/>
                  </a:ext>
                </a:extLst>
              </p14:cNvPr>
              <p14:cNvContentPartPr/>
              <p14:nvPr/>
            </p14:nvContentPartPr>
            <p14:xfrm>
              <a:off x="4971875" y="2190783"/>
              <a:ext cx="75960" cy="100800"/>
            </p14:xfrm>
          </p:contentPart>
        </mc:Choice>
        <mc:Fallback>
          <p:pic>
            <p:nvPicPr>
              <p:cNvPr id="50" name="Ink 49">
                <a:extLst>
                  <a:ext uri="{FF2B5EF4-FFF2-40B4-BE49-F238E27FC236}">
                    <a16:creationId xmlns:a16="http://schemas.microsoft.com/office/drawing/2014/main" id="{445B60C5-2622-3240-BDE1-B892E19E7395}"/>
                  </a:ext>
                </a:extLst>
              </p:cNvPr>
              <p:cNvPicPr/>
              <p:nvPr/>
            </p:nvPicPr>
            <p:blipFill>
              <a:blip r:embed="rId11"/>
              <a:stretch>
                <a:fillRect/>
              </a:stretch>
            </p:blipFill>
            <p:spPr>
              <a:xfrm>
                <a:off x="4956321" y="2175358"/>
                <a:ext cx="106706" cy="131291"/>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4" name="Ink 80">
                <a:extLst>
                  <a:ext uri="{FF2B5EF4-FFF2-40B4-BE49-F238E27FC236}">
                    <a16:creationId xmlns:a16="http://schemas.microsoft.com/office/drawing/2014/main" id="{B67CE00C-208A-D44E-A8EA-E4C8389E3595}"/>
                  </a:ext>
                </a:extLst>
              </p14:cNvPr>
              <p14:cNvContentPartPr/>
              <p14:nvPr/>
            </p14:nvContentPartPr>
            <p14:xfrm>
              <a:off x="5166995" y="2159463"/>
              <a:ext cx="396000" cy="100800"/>
            </p14:xfrm>
          </p:contentPart>
        </mc:Choice>
        <mc:Fallback>
          <p:pic>
            <p:nvPicPr>
              <p:cNvPr id="74" name="Ink 80">
                <a:extLst>
                  <a:ext uri="{FF2B5EF4-FFF2-40B4-BE49-F238E27FC236}">
                    <a16:creationId xmlns:a16="http://schemas.microsoft.com/office/drawing/2014/main" id="{B67CE00C-208A-D44E-A8EA-E4C8389E3595}"/>
                  </a:ext>
                </a:extLst>
              </p:cNvPr>
              <p:cNvPicPr/>
              <p:nvPr/>
            </p:nvPicPr>
            <p:blipFill>
              <a:blip r:embed="rId13"/>
              <a:stretch>
                <a:fillRect/>
              </a:stretch>
            </p:blipFill>
            <p:spPr>
              <a:xfrm>
                <a:off x="5151529" y="2144038"/>
                <a:ext cx="426572" cy="131291"/>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5" name="Ink 81">
                <a:extLst>
                  <a:ext uri="{FF2B5EF4-FFF2-40B4-BE49-F238E27FC236}">
                    <a16:creationId xmlns:a16="http://schemas.microsoft.com/office/drawing/2014/main" id="{A9E80E47-FDBF-1544-A3FC-2F06B9115FDB}"/>
                  </a:ext>
                </a:extLst>
              </p14:cNvPr>
              <p14:cNvContentPartPr/>
              <p14:nvPr/>
            </p14:nvContentPartPr>
            <p14:xfrm>
              <a:off x="4525475" y="2178183"/>
              <a:ext cx="308520" cy="163800"/>
            </p14:xfrm>
          </p:contentPart>
        </mc:Choice>
        <mc:Fallback>
          <p:pic>
            <p:nvPicPr>
              <p:cNvPr id="75" name="Ink 81">
                <a:extLst>
                  <a:ext uri="{FF2B5EF4-FFF2-40B4-BE49-F238E27FC236}">
                    <a16:creationId xmlns:a16="http://schemas.microsoft.com/office/drawing/2014/main" id="{A9E80E47-FDBF-1544-A3FC-2F06B9115FDB}"/>
                  </a:ext>
                </a:extLst>
              </p:cNvPr>
              <p:cNvPicPr/>
              <p:nvPr/>
            </p:nvPicPr>
            <p:blipFill>
              <a:blip r:embed="rId15"/>
              <a:stretch>
                <a:fillRect/>
              </a:stretch>
            </p:blipFill>
            <p:spPr>
              <a:xfrm>
                <a:off x="4509977" y="2162703"/>
                <a:ext cx="339156"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5" name="Ink 84">
                <a:extLst>
                  <a:ext uri="{FF2B5EF4-FFF2-40B4-BE49-F238E27FC236}">
                    <a16:creationId xmlns:a16="http://schemas.microsoft.com/office/drawing/2014/main" id="{6CAAD9AE-5168-164E-A7F7-B947C5E736D9}"/>
                  </a:ext>
                </a:extLst>
              </p14:cNvPr>
              <p14:cNvContentPartPr/>
              <p14:nvPr/>
            </p14:nvContentPartPr>
            <p14:xfrm>
              <a:off x="4280315" y="2479863"/>
              <a:ext cx="478080" cy="867960"/>
            </p14:xfrm>
          </p:contentPart>
        </mc:Choice>
        <mc:Fallback>
          <p:pic>
            <p:nvPicPr>
              <p:cNvPr id="85" name="Ink 84">
                <a:extLst>
                  <a:ext uri="{FF2B5EF4-FFF2-40B4-BE49-F238E27FC236}">
                    <a16:creationId xmlns:a16="http://schemas.microsoft.com/office/drawing/2014/main" id="{6CAAD9AE-5168-164E-A7F7-B947C5E736D9}"/>
                  </a:ext>
                </a:extLst>
              </p:cNvPr>
              <p:cNvPicPr/>
              <p:nvPr/>
            </p:nvPicPr>
            <p:blipFill>
              <a:blip r:embed="rId17"/>
              <a:stretch>
                <a:fillRect/>
              </a:stretch>
            </p:blipFill>
            <p:spPr>
              <a:xfrm>
                <a:off x="4264835" y="2464383"/>
                <a:ext cx="508680" cy="8985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3" name="Ink 92">
                <a:extLst>
                  <a:ext uri="{FF2B5EF4-FFF2-40B4-BE49-F238E27FC236}">
                    <a16:creationId xmlns:a16="http://schemas.microsoft.com/office/drawing/2014/main" id="{CC9ABABC-2BC2-5941-B4D7-A2ECACE9611E}"/>
                  </a:ext>
                </a:extLst>
              </p14:cNvPr>
              <p14:cNvContentPartPr/>
              <p14:nvPr/>
            </p14:nvContentPartPr>
            <p14:xfrm>
              <a:off x="4909235" y="2398143"/>
              <a:ext cx="754200" cy="786240"/>
            </p14:xfrm>
          </p:contentPart>
        </mc:Choice>
        <mc:Fallback>
          <p:pic>
            <p:nvPicPr>
              <p:cNvPr id="93" name="Ink 92">
                <a:extLst>
                  <a:ext uri="{FF2B5EF4-FFF2-40B4-BE49-F238E27FC236}">
                    <a16:creationId xmlns:a16="http://schemas.microsoft.com/office/drawing/2014/main" id="{CC9ABABC-2BC2-5941-B4D7-A2ECACE9611E}"/>
                  </a:ext>
                </a:extLst>
              </p:cNvPr>
              <p:cNvPicPr/>
              <p:nvPr/>
            </p:nvPicPr>
            <p:blipFill>
              <a:blip r:embed="rId19"/>
              <a:stretch>
                <a:fillRect/>
              </a:stretch>
            </p:blipFill>
            <p:spPr>
              <a:xfrm>
                <a:off x="4893755" y="2382663"/>
                <a:ext cx="784800" cy="816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8" name="Ink 97">
                <a:extLst>
                  <a:ext uri="{FF2B5EF4-FFF2-40B4-BE49-F238E27FC236}">
                    <a16:creationId xmlns:a16="http://schemas.microsoft.com/office/drawing/2014/main" id="{5A0A7808-D272-7C46-8362-03C84BF82EBE}"/>
                  </a:ext>
                </a:extLst>
              </p14:cNvPr>
              <p14:cNvContentPartPr/>
              <p14:nvPr/>
            </p14:nvContentPartPr>
            <p14:xfrm>
              <a:off x="6204155" y="3385263"/>
              <a:ext cx="207720" cy="88200"/>
            </p14:xfrm>
          </p:contentPart>
        </mc:Choice>
        <mc:Fallback>
          <p:pic>
            <p:nvPicPr>
              <p:cNvPr id="98" name="Ink 97">
                <a:extLst>
                  <a:ext uri="{FF2B5EF4-FFF2-40B4-BE49-F238E27FC236}">
                    <a16:creationId xmlns:a16="http://schemas.microsoft.com/office/drawing/2014/main" id="{5A0A7808-D272-7C46-8362-03C84BF82EBE}"/>
                  </a:ext>
                </a:extLst>
              </p:cNvPr>
              <p:cNvPicPr/>
              <p:nvPr/>
            </p:nvPicPr>
            <p:blipFill>
              <a:blip r:embed="rId21"/>
              <a:stretch>
                <a:fillRect/>
              </a:stretch>
            </p:blipFill>
            <p:spPr>
              <a:xfrm>
                <a:off x="6188675" y="3369783"/>
                <a:ext cx="2383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99" name="Ink 98">
                <a:extLst>
                  <a:ext uri="{FF2B5EF4-FFF2-40B4-BE49-F238E27FC236}">
                    <a16:creationId xmlns:a16="http://schemas.microsoft.com/office/drawing/2014/main" id="{D4544024-C8C9-6740-ACED-13E29C1AC3D5}"/>
                  </a:ext>
                </a:extLst>
              </p14:cNvPr>
              <p14:cNvContentPartPr/>
              <p14:nvPr/>
            </p14:nvContentPartPr>
            <p14:xfrm>
              <a:off x="6518435" y="3391743"/>
              <a:ext cx="75960" cy="94680"/>
            </p14:xfrm>
          </p:contentPart>
        </mc:Choice>
        <mc:Fallback>
          <p:pic>
            <p:nvPicPr>
              <p:cNvPr id="99" name="Ink 98">
                <a:extLst>
                  <a:ext uri="{FF2B5EF4-FFF2-40B4-BE49-F238E27FC236}">
                    <a16:creationId xmlns:a16="http://schemas.microsoft.com/office/drawing/2014/main" id="{D4544024-C8C9-6740-ACED-13E29C1AC3D5}"/>
                  </a:ext>
                </a:extLst>
              </p:cNvPr>
              <p:cNvPicPr/>
              <p:nvPr/>
            </p:nvPicPr>
            <p:blipFill>
              <a:blip r:embed="rId23"/>
              <a:stretch>
                <a:fillRect/>
              </a:stretch>
            </p:blipFill>
            <p:spPr>
              <a:xfrm>
                <a:off x="6502881" y="3376263"/>
                <a:ext cx="106706"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00" name="Ink 99">
                <a:extLst>
                  <a:ext uri="{FF2B5EF4-FFF2-40B4-BE49-F238E27FC236}">
                    <a16:creationId xmlns:a16="http://schemas.microsoft.com/office/drawing/2014/main" id="{C8CA5DA6-70A1-0443-8B1F-E0C87513D454}"/>
                  </a:ext>
                </a:extLst>
              </p14:cNvPr>
              <p14:cNvContentPartPr/>
              <p14:nvPr/>
            </p14:nvContentPartPr>
            <p14:xfrm>
              <a:off x="6688355" y="3397863"/>
              <a:ext cx="113400" cy="69480"/>
            </p14:xfrm>
          </p:contentPart>
        </mc:Choice>
        <mc:Fallback>
          <p:pic>
            <p:nvPicPr>
              <p:cNvPr id="100" name="Ink 99">
                <a:extLst>
                  <a:ext uri="{FF2B5EF4-FFF2-40B4-BE49-F238E27FC236}">
                    <a16:creationId xmlns:a16="http://schemas.microsoft.com/office/drawing/2014/main" id="{C8CA5DA6-70A1-0443-8B1F-E0C87513D454}"/>
                  </a:ext>
                </a:extLst>
              </p:cNvPr>
              <p:cNvPicPr/>
              <p:nvPr/>
            </p:nvPicPr>
            <p:blipFill>
              <a:blip r:embed="rId25"/>
              <a:stretch>
                <a:fillRect/>
              </a:stretch>
            </p:blipFill>
            <p:spPr>
              <a:xfrm>
                <a:off x="6672924" y="3382383"/>
                <a:ext cx="143903"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1" name="Ink 100">
                <a:extLst>
                  <a:ext uri="{FF2B5EF4-FFF2-40B4-BE49-F238E27FC236}">
                    <a16:creationId xmlns:a16="http://schemas.microsoft.com/office/drawing/2014/main" id="{E572853D-83BF-3845-A7B8-D952B66E3BD1}"/>
                  </a:ext>
                </a:extLst>
              </p14:cNvPr>
              <p14:cNvContentPartPr/>
              <p14:nvPr/>
            </p14:nvContentPartPr>
            <p14:xfrm>
              <a:off x="6895715" y="3366543"/>
              <a:ext cx="82080" cy="75240"/>
            </p14:xfrm>
          </p:contentPart>
        </mc:Choice>
        <mc:Fallback>
          <p:pic>
            <p:nvPicPr>
              <p:cNvPr id="101" name="Ink 100">
                <a:extLst>
                  <a:ext uri="{FF2B5EF4-FFF2-40B4-BE49-F238E27FC236}">
                    <a16:creationId xmlns:a16="http://schemas.microsoft.com/office/drawing/2014/main" id="{E572853D-83BF-3845-A7B8-D952B66E3BD1}"/>
                  </a:ext>
                </a:extLst>
              </p:cNvPr>
              <p:cNvPicPr/>
              <p:nvPr/>
            </p:nvPicPr>
            <p:blipFill>
              <a:blip r:embed="rId27"/>
              <a:stretch>
                <a:fillRect/>
              </a:stretch>
            </p:blipFill>
            <p:spPr>
              <a:xfrm>
                <a:off x="6880235" y="3351063"/>
                <a:ext cx="1126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2" name="Ink 101">
                <a:extLst>
                  <a:ext uri="{FF2B5EF4-FFF2-40B4-BE49-F238E27FC236}">
                    <a16:creationId xmlns:a16="http://schemas.microsoft.com/office/drawing/2014/main" id="{284CBAD2-EE83-C440-AECE-CC18F7B90C0E}"/>
                  </a:ext>
                </a:extLst>
              </p14:cNvPr>
              <p14:cNvContentPartPr/>
              <p14:nvPr/>
            </p14:nvContentPartPr>
            <p14:xfrm>
              <a:off x="7109555" y="3360063"/>
              <a:ext cx="63360" cy="107280"/>
            </p14:xfrm>
          </p:contentPart>
        </mc:Choice>
        <mc:Fallback>
          <p:pic>
            <p:nvPicPr>
              <p:cNvPr id="102" name="Ink 101">
                <a:extLst>
                  <a:ext uri="{FF2B5EF4-FFF2-40B4-BE49-F238E27FC236}">
                    <a16:creationId xmlns:a16="http://schemas.microsoft.com/office/drawing/2014/main" id="{284CBAD2-EE83-C440-AECE-CC18F7B90C0E}"/>
                  </a:ext>
                </a:extLst>
              </p:cNvPr>
              <p:cNvPicPr/>
              <p:nvPr/>
            </p:nvPicPr>
            <p:blipFill>
              <a:blip r:embed="rId29"/>
              <a:stretch>
                <a:fillRect/>
              </a:stretch>
            </p:blipFill>
            <p:spPr>
              <a:xfrm>
                <a:off x="7093987" y="3344583"/>
                <a:ext cx="94135"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3" name="Ink 105">
                <a:extLst>
                  <a:ext uri="{FF2B5EF4-FFF2-40B4-BE49-F238E27FC236}">
                    <a16:creationId xmlns:a16="http://schemas.microsoft.com/office/drawing/2014/main" id="{C7A4C2BF-9BC3-CC49-B5F7-0F371F352E2D}"/>
                  </a:ext>
                </a:extLst>
              </p14:cNvPr>
              <p14:cNvContentPartPr/>
              <p14:nvPr/>
            </p14:nvContentPartPr>
            <p14:xfrm>
              <a:off x="5311355" y="3416583"/>
              <a:ext cx="704520" cy="164160"/>
            </p14:xfrm>
          </p:contentPart>
        </mc:Choice>
        <mc:Fallback>
          <p:pic>
            <p:nvPicPr>
              <p:cNvPr id="103" name="Ink 105">
                <a:extLst>
                  <a:ext uri="{FF2B5EF4-FFF2-40B4-BE49-F238E27FC236}">
                    <a16:creationId xmlns:a16="http://schemas.microsoft.com/office/drawing/2014/main" id="{C7A4C2BF-9BC3-CC49-B5F7-0F371F352E2D}"/>
                  </a:ext>
                </a:extLst>
              </p:cNvPr>
              <p:cNvPicPr/>
              <p:nvPr/>
            </p:nvPicPr>
            <p:blipFill>
              <a:blip r:embed="rId31"/>
              <a:stretch>
                <a:fillRect/>
              </a:stretch>
            </p:blipFill>
            <p:spPr>
              <a:xfrm>
                <a:off x="5295875" y="3401069"/>
                <a:ext cx="735120" cy="194827"/>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10" name="Ink 110">
                <a:extLst>
                  <a:ext uri="{FF2B5EF4-FFF2-40B4-BE49-F238E27FC236}">
                    <a16:creationId xmlns:a16="http://schemas.microsoft.com/office/drawing/2014/main" id="{469A823F-48FA-1A4B-B3DB-8C259ADF0014}"/>
                  </a:ext>
                </a:extLst>
              </p14:cNvPr>
              <p14:cNvContentPartPr/>
              <p14:nvPr/>
            </p14:nvContentPartPr>
            <p14:xfrm>
              <a:off x="6128915" y="927183"/>
              <a:ext cx="3219120" cy="2357640"/>
            </p14:xfrm>
          </p:contentPart>
        </mc:Choice>
        <mc:Fallback>
          <p:pic>
            <p:nvPicPr>
              <p:cNvPr id="110" name="Ink 110">
                <a:extLst>
                  <a:ext uri="{FF2B5EF4-FFF2-40B4-BE49-F238E27FC236}">
                    <a16:creationId xmlns:a16="http://schemas.microsoft.com/office/drawing/2014/main" id="{469A823F-48FA-1A4B-B3DB-8C259ADF0014}"/>
                  </a:ext>
                </a:extLst>
              </p:cNvPr>
              <p:cNvPicPr/>
              <p:nvPr/>
            </p:nvPicPr>
            <p:blipFill>
              <a:blip r:embed="rId33"/>
              <a:stretch>
                <a:fillRect/>
              </a:stretch>
            </p:blipFill>
            <p:spPr>
              <a:xfrm>
                <a:off x="6113437" y="911705"/>
                <a:ext cx="3249717" cy="2388235"/>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15" name="Ink 115">
                <a:extLst>
                  <a:ext uri="{FF2B5EF4-FFF2-40B4-BE49-F238E27FC236}">
                    <a16:creationId xmlns:a16="http://schemas.microsoft.com/office/drawing/2014/main" id="{AB768CA3-ABC4-054E-B7D8-268152BF5F42}"/>
                  </a:ext>
                </a:extLst>
              </p14:cNvPr>
              <p14:cNvContentPartPr/>
              <p14:nvPr/>
            </p14:nvContentPartPr>
            <p14:xfrm>
              <a:off x="7725875" y="3580383"/>
              <a:ext cx="421200" cy="126000"/>
            </p14:xfrm>
          </p:contentPart>
        </mc:Choice>
        <mc:Fallback>
          <p:pic>
            <p:nvPicPr>
              <p:cNvPr id="115" name="Ink 115">
                <a:extLst>
                  <a:ext uri="{FF2B5EF4-FFF2-40B4-BE49-F238E27FC236}">
                    <a16:creationId xmlns:a16="http://schemas.microsoft.com/office/drawing/2014/main" id="{AB768CA3-ABC4-054E-B7D8-268152BF5F42}"/>
                  </a:ext>
                </a:extLst>
              </p:cNvPr>
              <p:cNvPicPr/>
              <p:nvPr/>
            </p:nvPicPr>
            <p:blipFill>
              <a:blip r:embed="rId35"/>
              <a:stretch>
                <a:fillRect/>
              </a:stretch>
            </p:blipFill>
            <p:spPr>
              <a:xfrm>
                <a:off x="7710408" y="3564903"/>
                <a:ext cx="451774"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17" name="Ink 116">
                <a:extLst>
                  <a:ext uri="{FF2B5EF4-FFF2-40B4-BE49-F238E27FC236}">
                    <a16:creationId xmlns:a16="http://schemas.microsoft.com/office/drawing/2014/main" id="{0B500FA4-17B8-144D-B927-5A11D55E122A}"/>
                  </a:ext>
                </a:extLst>
              </p14:cNvPr>
              <p14:cNvContentPartPr/>
              <p14:nvPr/>
            </p14:nvContentPartPr>
            <p14:xfrm>
              <a:off x="8260115" y="2379423"/>
              <a:ext cx="676440" cy="780120"/>
            </p14:xfrm>
          </p:contentPart>
        </mc:Choice>
        <mc:Fallback>
          <p:pic>
            <p:nvPicPr>
              <p:cNvPr id="117" name="Ink 116">
                <a:extLst>
                  <a:ext uri="{FF2B5EF4-FFF2-40B4-BE49-F238E27FC236}">
                    <a16:creationId xmlns:a16="http://schemas.microsoft.com/office/drawing/2014/main" id="{0B500FA4-17B8-144D-B927-5A11D55E122A}"/>
                  </a:ext>
                </a:extLst>
              </p:cNvPr>
              <p:cNvPicPr/>
              <p:nvPr/>
            </p:nvPicPr>
            <p:blipFill>
              <a:blip r:embed="rId37"/>
              <a:stretch>
                <a:fillRect/>
              </a:stretch>
            </p:blipFill>
            <p:spPr>
              <a:xfrm>
                <a:off x="8244643" y="2363943"/>
                <a:ext cx="707024" cy="810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18" name="Ink 117">
                <a:extLst>
                  <a:ext uri="{FF2B5EF4-FFF2-40B4-BE49-F238E27FC236}">
                    <a16:creationId xmlns:a16="http://schemas.microsoft.com/office/drawing/2014/main" id="{78B293DD-CABA-CF48-B656-CD5D36B85E1C}"/>
                  </a:ext>
                </a:extLst>
              </p14:cNvPr>
              <p14:cNvContentPartPr/>
              <p14:nvPr/>
            </p14:nvContentPartPr>
            <p14:xfrm>
              <a:off x="8876075" y="3391743"/>
              <a:ext cx="25560" cy="107280"/>
            </p14:xfrm>
          </p:contentPart>
        </mc:Choice>
        <mc:Fallback>
          <p:pic>
            <p:nvPicPr>
              <p:cNvPr id="118" name="Ink 117">
                <a:extLst>
                  <a:ext uri="{FF2B5EF4-FFF2-40B4-BE49-F238E27FC236}">
                    <a16:creationId xmlns:a16="http://schemas.microsoft.com/office/drawing/2014/main" id="{78B293DD-CABA-CF48-B656-CD5D36B85E1C}"/>
                  </a:ext>
                </a:extLst>
              </p:cNvPr>
              <p:cNvPicPr/>
              <p:nvPr/>
            </p:nvPicPr>
            <p:blipFill>
              <a:blip r:embed="rId39"/>
              <a:stretch>
                <a:fillRect/>
              </a:stretch>
            </p:blipFill>
            <p:spPr>
              <a:xfrm>
                <a:off x="8860595" y="3376263"/>
                <a:ext cx="561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19" name="Ink 118">
                <a:extLst>
                  <a:ext uri="{FF2B5EF4-FFF2-40B4-BE49-F238E27FC236}">
                    <a16:creationId xmlns:a16="http://schemas.microsoft.com/office/drawing/2014/main" id="{DBB5DB75-5812-DE4A-862C-11598337168D}"/>
                  </a:ext>
                </a:extLst>
              </p14:cNvPr>
              <p14:cNvContentPartPr/>
              <p14:nvPr/>
            </p14:nvContentPartPr>
            <p14:xfrm>
              <a:off x="8781755" y="3410463"/>
              <a:ext cx="189000" cy="12960"/>
            </p14:xfrm>
          </p:contentPart>
        </mc:Choice>
        <mc:Fallback>
          <p:pic>
            <p:nvPicPr>
              <p:cNvPr id="119" name="Ink 118">
                <a:extLst>
                  <a:ext uri="{FF2B5EF4-FFF2-40B4-BE49-F238E27FC236}">
                    <a16:creationId xmlns:a16="http://schemas.microsoft.com/office/drawing/2014/main" id="{DBB5DB75-5812-DE4A-862C-11598337168D}"/>
                  </a:ext>
                </a:extLst>
              </p:cNvPr>
              <p:cNvPicPr/>
              <p:nvPr/>
            </p:nvPicPr>
            <p:blipFill>
              <a:blip r:embed="rId41"/>
              <a:stretch>
                <a:fillRect/>
              </a:stretch>
            </p:blipFill>
            <p:spPr>
              <a:xfrm>
                <a:off x="8766275" y="3394983"/>
                <a:ext cx="2196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20" name="Ink 119">
                <a:extLst>
                  <a:ext uri="{FF2B5EF4-FFF2-40B4-BE49-F238E27FC236}">
                    <a16:creationId xmlns:a16="http://schemas.microsoft.com/office/drawing/2014/main" id="{05365110-93E2-8E43-94FF-49E52CA5BB31}"/>
                  </a:ext>
                </a:extLst>
              </p14:cNvPr>
              <p14:cNvContentPartPr/>
              <p14:nvPr/>
            </p14:nvContentPartPr>
            <p14:xfrm>
              <a:off x="8995595" y="3404343"/>
              <a:ext cx="138600" cy="75960"/>
            </p14:xfrm>
          </p:contentPart>
        </mc:Choice>
        <mc:Fallback>
          <p:pic>
            <p:nvPicPr>
              <p:cNvPr id="120" name="Ink 119">
                <a:extLst>
                  <a:ext uri="{FF2B5EF4-FFF2-40B4-BE49-F238E27FC236}">
                    <a16:creationId xmlns:a16="http://schemas.microsoft.com/office/drawing/2014/main" id="{05365110-93E2-8E43-94FF-49E52CA5BB31}"/>
                  </a:ext>
                </a:extLst>
              </p:cNvPr>
              <p:cNvPicPr/>
              <p:nvPr/>
            </p:nvPicPr>
            <p:blipFill>
              <a:blip r:embed="rId43"/>
              <a:stretch>
                <a:fillRect/>
              </a:stretch>
            </p:blipFill>
            <p:spPr>
              <a:xfrm>
                <a:off x="8980115" y="3388863"/>
                <a:ext cx="1692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21" name="Ink 120">
                <a:extLst>
                  <a:ext uri="{FF2B5EF4-FFF2-40B4-BE49-F238E27FC236}">
                    <a16:creationId xmlns:a16="http://schemas.microsoft.com/office/drawing/2014/main" id="{A8A13D17-F9A7-BA44-BF95-948083D4A7E9}"/>
                  </a:ext>
                </a:extLst>
              </p14:cNvPr>
              <p14:cNvContentPartPr/>
              <p14:nvPr/>
            </p14:nvContentPartPr>
            <p14:xfrm>
              <a:off x="9203315" y="3353943"/>
              <a:ext cx="100800" cy="126000"/>
            </p14:xfrm>
          </p:contentPart>
        </mc:Choice>
        <mc:Fallback>
          <p:pic>
            <p:nvPicPr>
              <p:cNvPr id="121" name="Ink 120">
                <a:extLst>
                  <a:ext uri="{FF2B5EF4-FFF2-40B4-BE49-F238E27FC236}">
                    <a16:creationId xmlns:a16="http://schemas.microsoft.com/office/drawing/2014/main" id="{A8A13D17-F9A7-BA44-BF95-948083D4A7E9}"/>
                  </a:ext>
                </a:extLst>
              </p:cNvPr>
              <p:cNvPicPr/>
              <p:nvPr/>
            </p:nvPicPr>
            <p:blipFill>
              <a:blip r:embed="rId45"/>
              <a:stretch>
                <a:fillRect/>
              </a:stretch>
            </p:blipFill>
            <p:spPr>
              <a:xfrm>
                <a:off x="9187890" y="3338507"/>
                <a:ext cx="131291" cy="156513"/>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22" name="Ink 121">
                <a:extLst>
                  <a:ext uri="{FF2B5EF4-FFF2-40B4-BE49-F238E27FC236}">
                    <a16:creationId xmlns:a16="http://schemas.microsoft.com/office/drawing/2014/main" id="{EA86EF19-FCBE-B043-B05D-91D954733426}"/>
                  </a:ext>
                </a:extLst>
              </p14:cNvPr>
              <p14:cNvContentPartPr/>
              <p14:nvPr/>
            </p14:nvContentPartPr>
            <p14:xfrm>
              <a:off x="8247515" y="2398143"/>
              <a:ext cx="1679040" cy="515880"/>
            </p14:xfrm>
          </p:contentPart>
        </mc:Choice>
        <mc:Fallback>
          <p:pic>
            <p:nvPicPr>
              <p:cNvPr id="122" name="Ink 121">
                <a:extLst>
                  <a:ext uri="{FF2B5EF4-FFF2-40B4-BE49-F238E27FC236}">
                    <a16:creationId xmlns:a16="http://schemas.microsoft.com/office/drawing/2014/main" id="{EA86EF19-FCBE-B043-B05D-91D954733426}"/>
                  </a:ext>
                </a:extLst>
              </p:cNvPr>
              <p:cNvPicPr/>
              <p:nvPr/>
            </p:nvPicPr>
            <p:blipFill>
              <a:blip r:embed="rId47"/>
              <a:stretch>
                <a:fillRect/>
              </a:stretch>
            </p:blipFill>
            <p:spPr>
              <a:xfrm>
                <a:off x="8232032" y="2382663"/>
                <a:ext cx="1709647" cy="546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23" name="Ink 122">
                <a:extLst>
                  <a:ext uri="{FF2B5EF4-FFF2-40B4-BE49-F238E27FC236}">
                    <a16:creationId xmlns:a16="http://schemas.microsoft.com/office/drawing/2014/main" id="{0CA81676-380D-6C48-B021-1925AA906764}"/>
                  </a:ext>
                </a:extLst>
              </p14:cNvPr>
              <p14:cNvContentPartPr/>
              <p14:nvPr/>
            </p14:nvContentPartPr>
            <p14:xfrm>
              <a:off x="9724955" y="3240543"/>
              <a:ext cx="113400" cy="170280"/>
            </p14:xfrm>
          </p:contentPart>
        </mc:Choice>
        <mc:Fallback>
          <p:pic>
            <p:nvPicPr>
              <p:cNvPr id="123" name="Ink 122">
                <a:extLst>
                  <a:ext uri="{FF2B5EF4-FFF2-40B4-BE49-F238E27FC236}">
                    <a16:creationId xmlns:a16="http://schemas.microsoft.com/office/drawing/2014/main" id="{0CA81676-380D-6C48-B021-1925AA906764}"/>
                  </a:ext>
                </a:extLst>
              </p:cNvPr>
              <p:cNvPicPr/>
              <p:nvPr/>
            </p:nvPicPr>
            <p:blipFill>
              <a:blip r:embed="rId49"/>
              <a:stretch>
                <a:fillRect/>
              </a:stretch>
            </p:blipFill>
            <p:spPr>
              <a:xfrm>
                <a:off x="9709475" y="3225030"/>
                <a:ext cx="144000" cy="200945"/>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24" name="Ink 123">
                <a:extLst>
                  <a:ext uri="{FF2B5EF4-FFF2-40B4-BE49-F238E27FC236}">
                    <a16:creationId xmlns:a16="http://schemas.microsoft.com/office/drawing/2014/main" id="{BDCE049F-F2C2-B341-BA4B-BFB5C36169F4}"/>
                  </a:ext>
                </a:extLst>
              </p14:cNvPr>
              <p14:cNvContentPartPr/>
              <p14:nvPr/>
            </p14:nvContentPartPr>
            <p14:xfrm>
              <a:off x="9857075" y="3284823"/>
              <a:ext cx="119880" cy="107280"/>
            </p14:xfrm>
          </p:contentPart>
        </mc:Choice>
        <mc:Fallback>
          <p:pic>
            <p:nvPicPr>
              <p:cNvPr id="124" name="Ink 123">
                <a:extLst>
                  <a:ext uri="{FF2B5EF4-FFF2-40B4-BE49-F238E27FC236}">
                    <a16:creationId xmlns:a16="http://schemas.microsoft.com/office/drawing/2014/main" id="{BDCE049F-F2C2-B341-BA4B-BFB5C36169F4}"/>
                  </a:ext>
                </a:extLst>
              </p:cNvPr>
              <p:cNvPicPr/>
              <p:nvPr/>
            </p:nvPicPr>
            <p:blipFill>
              <a:blip r:embed="rId51"/>
              <a:stretch>
                <a:fillRect/>
              </a:stretch>
            </p:blipFill>
            <p:spPr>
              <a:xfrm>
                <a:off x="9841595" y="3269343"/>
                <a:ext cx="1504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25" name="Ink 124">
                <a:extLst>
                  <a:ext uri="{FF2B5EF4-FFF2-40B4-BE49-F238E27FC236}">
                    <a16:creationId xmlns:a16="http://schemas.microsoft.com/office/drawing/2014/main" id="{62589B77-7586-ED41-B5F3-CAF54C326252}"/>
                  </a:ext>
                </a:extLst>
              </p14:cNvPr>
              <p14:cNvContentPartPr/>
              <p14:nvPr/>
            </p14:nvContentPartPr>
            <p14:xfrm>
              <a:off x="9995315" y="3278343"/>
              <a:ext cx="69480" cy="75960"/>
            </p14:xfrm>
          </p:contentPart>
        </mc:Choice>
        <mc:Fallback>
          <p:pic>
            <p:nvPicPr>
              <p:cNvPr id="125" name="Ink 124">
                <a:extLst>
                  <a:ext uri="{FF2B5EF4-FFF2-40B4-BE49-F238E27FC236}">
                    <a16:creationId xmlns:a16="http://schemas.microsoft.com/office/drawing/2014/main" id="{62589B77-7586-ED41-B5F3-CAF54C326252}"/>
                  </a:ext>
                </a:extLst>
              </p:cNvPr>
              <p:cNvPicPr/>
              <p:nvPr/>
            </p:nvPicPr>
            <p:blipFill>
              <a:blip r:embed="rId53"/>
              <a:stretch>
                <a:fillRect/>
              </a:stretch>
            </p:blipFill>
            <p:spPr>
              <a:xfrm>
                <a:off x="9979835" y="3262789"/>
                <a:ext cx="100080" cy="106706"/>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26" name="Ink 125">
                <a:extLst>
                  <a:ext uri="{FF2B5EF4-FFF2-40B4-BE49-F238E27FC236}">
                    <a16:creationId xmlns:a16="http://schemas.microsoft.com/office/drawing/2014/main" id="{5BC874DA-E079-884F-8BF9-78A2278D64BC}"/>
                  </a:ext>
                </a:extLst>
              </p14:cNvPr>
              <p14:cNvContentPartPr/>
              <p14:nvPr/>
            </p14:nvContentPartPr>
            <p14:xfrm>
              <a:off x="10064435" y="3108783"/>
              <a:ext cx="327240" cy="245520"/>
            </p14:xfrm>
          </p:contentPart>
        </mc:Choice>
        <mc:Fallback>
          <p:pic>
            <p:nvPicPr>
              <p:cNvPr id="126" name="Ink 125">
                <a:extLst>
                  <a:ext uri="{FF2B5EF4-FFF2-40B4-BE49-F238E27FC236}">
                    <a16:creationId xmlns:a16="http://schemas.microsoft.com/office/drawing/2014/main" id="{5BC874DA-E079-884F-8BF9-78A2278D64BC}"/>
                  </a:ext>
                </a:extLst>
              </p:cNvPr>
              <p:cNvPicPr/>
              <p:nvPr/>
            </p:nvPicPr>
            <p:blipFill>
              <a:blip r:embed="rId55"/>
              <a:stretch>
                <a:fillRect/>
              </a:stretch>
            </p:blipFill>
            <p:spPr>
              <a:xfrm>
                <a:off x="10048955" y="3093303"/>
                <a:ext cx="35784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43" name="Ink 248">
                <a:extLst>
                  <a:ext uri="{FF2B5EF4-FFF2-40B4-BE49-F238E27FC236}">
                    <a16:creationId xmlns:a16="http://schemas.microsoft.com/office/drawing/2014/main" id="{3A135AB1-B1B3-FD46-91AF-BD47E09DEA3B}"/>
                  </a:ext>
                </a:extLst>
              </p14:cNvPr>
              <p14:cNvContentPartPr/>
              <p14:nvPr/>
            </p14:nvContentPartPr>
            <p14:xfrm>
              <a:off x="10366115" y="4799703"/>
              <a:ext cx="25560" cy="360"/>
            </p14:xfrm>
          </p:contentPart>
        </mc:Choice>
        <mc:Fallback>
          <p:pic>
            <p:nvPicPr>
              <p:cNvPr id="243" name="Ink 248">
                <a:extLst>
                  <a:ext uri="{FF2B5EF4-FFF2-40B4-BE49-F238E27FC236}">
                    <a16:creationId xmlns:a16="http://schemas.microsoft.com/office/drawing/2014/main" id="{3A135AB1-B1B3-FD46-91AF-BD47E09DEA3B}"/>
                  </a:ext>
                </a:extLst>
              </p:cNvPr>
              <p:cNvPicPr/>
              <p:nvPr/>
            </p:nvPicPr>
            <p:blipFill>
              <a:blip r:embed="rId57"/>
              <a:stretch>
                <a:fillRect/>
              </a:stretch>
            </p:blipFill>
            <p:spPr>
              <a:xfrm>
                <a:off x="10350635" y="4784223"/>
                <a:ext cx="561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 name="Ink 4">
                <a:extLst>
                  <a:ext uri="{FF2B5EF4-FFF2-40B4-BE49-F238E27FC236}">
                    <a16:creationId xmlns:a16="http://schemas.microsoft.com/office/drawing/2014/main" id="{F0887885-F751-C643-910F-A0A7DF624191}"/>
                  </a:ext>
                </a:extLst>
              </p14:cNvPr>
              <p14:cNvContentPartPr/>
              <p14:nvPr/>
            </p14:nvContentPartPr>
            <p14:xfrm>
              <a:off x="4217315" y="1951743"/>
              <a:ext cx="1584720" cy="547200"/>
            </p14:xfrm>
          </p:contentPart>
        </mc:Choice>
        <mc:Fallback>
          <p:pic>
            <p:nvPicPr>
              <p:cNvPr id="4" name="Ink 4">
                <a:extLst>
                  <a:ext uri="{FF2B5EF4-FFF2-40B4-BE49-F238E27FC236}">
                    <a16:creationId xmlns:a16="http://schemas.microsoft.com/office/drawing/2014/main" id="{F0887885-F751-C643-910F-A0A7DF624191}"/>
                  </a:ext>
                </a:extLst>
              </p:cNvPr>
              <p:cNvPicPr/>
              <p:nvPr/>
            </p:nvPicPr>
            <p:blipFill>
              <a:blip r:embed="rId59"/>
              <a:stretch>
                <a:fillRect/>
              </a:stretch>
            </p:blipFill>
            <p:spPr>
              <a:xfrm>
                <a:off x="4201835" y="1936263"/>
                <a:ext cx="1615320" cy="5778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41" name="Ink 140">
                <a:extLst>
                  <a:ext uri="{FF2B5EF4-FFF2-40B4-BE49-F238E27FC236}">
                    <a16:creationId xmlns:a16="http://schemas.microsoft.com/office/drawing/2014/main" id="{EC8131FD-7F42-1343-85AB-DBAA945112A8}"/>
                  </a:ext>
                </a:extLst>
              </p14:cNvPr>
              <p14:cNvContentPartPr/>
              <p14:nvPr/>
            </p14:nvContentPartPr>
            <p14:xfrm>
              <a:off x="8363795" y="6325743"/>
              <a:ext cx="75600" cy="8640"/>
            </p14:xfrm>
          </p:contentPart>
        </mc:Choice>
        <mc:Fallback>
          <p:pic>
            <p:nvPicPr>
              <p:cNvPr id="141" name="Ink 140">
                <a:extLst>
                  <a:ext uri="{FF2B5EF4-FFF2-40B4-BE49-F238E27FC236}">
                    <a16:creationId xmlns:a16="http://schemas.microsoft.com/office/drawing/2014/main" id="{EC8131FD-7F42-1343-85AB-DBAA945112A8}"/>
                  </a:ext>
                </a:extLst>
              </p:cNvPr>
              <p:cNvPicPr/>
              <p:nvPr/>
            </p:nvPicPr>
            <p:blipFill>
              <a:blip r:embed="rId61"/>
              <a:stretch>
                <a:fillRect/>
              </a:stretch>
            </p:blipFill>
            <p:spPr>
              <a:xfrm>
                <a:off x="8348388" y="6310263"/>
                <a:ext cx="106055"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67" name="Ink 166">
                <a:extLst>
                  <a:ext uri="{FF2B5EF4-FFF2-40B4-BE49-F238E27FC236}">
                    <a16:creationId xmlns:a16="http://schemas.microsoft.com/office/drawing/2014/main" id="{5FDFCCF9-B56B-4B49-8D85-9868DC42FCB5}"/>
                  </a:ext>
                </a:extLst>
              </p14:cNvPr>
              <p14:cNvContentPartPr/>
              <p14:nvPr/>
            </p14:nvContentPartPr>
            <p14:xfrm>
              <a:off x="5789435" y="2700183"/>
              <a:ext cx="522360" cy="377640"/>
            </p14:xfrm>
          </p:contentPart>
        </mc:Choice>
        <mc:Fallback>
          <p:pic>
            <p:nvPicPr>
              <p:cNvPr id="167" name="Ink 166">
                <a:extLst>
                  <a:ext uri="{FF2B5EF4-FFF2-40B4-BE49-F238E27FC236}">
                    <a16:creationId xmlns:a16="http://schemas.microsoft.com/office/drawing/2014/main" id="{5FDFCCF9-B56B-4B49-8D85-9868DC42FCB5}"/>
                  </a:ext>
                </a:extLst>
              </p:cNvPr>
              <p:cNvPicPr/>
              <p:nvPr/>
            </p:nvPicPr>
            <p:blipFill>
              <a:blip r:embed="rId63"/>
              <a:stretch>
                <a:fillRect/>
              </a:stretch>
            </p:blipFill>
            <p:spPr>
              <a:xfrm>
                <a:off x="5773955" y="2684703"/>
                <a:ext cx="552960" cy="4082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04" name="Ink 205">
                <a:extLst>
                  <a:ext uri="{FF2B5EF4-FFF2-40B4-BE49-F238E27FC236}">
                    <a16:creationId xmlns:a16="http://schemas.microsoft.com/office/drawing/2014/main" id="{FF64BC05-F771-CE40-AF7F-CBAC146D9CD5}"/>
                  </a:ext>
                </a:extLst>
              </p14:cNvPr>
              <p14:cNvContentPartPr/>
              <p14:nvPr/>
            </p14:nvContentPartPr>
            <p14:xfrm>
              <a:off x="7675475" y="4296783"/>
              <a:ext cx="1081440" cy="352440"/>
            </p14:xfrm>
          </p:contentPart>
        </mc:Choice>
        <mc:Fallback>
          <p:pic>
            <p:nvPicPr>
              <p:cNvPr id="204" name="Ink 205">
                <a:extLst>
                  <a:ext uri="{FF2B5EF4-FFF2-40B4-BE49-F238E27FC236}">
                    <a16:creationId xmlns:a16="http://schemas.microsoft.com/office/drawing/2014/main" id="{FF64BC05-F771-CE40-AF7F-CBAC146D9CD5}"/>
                  </a:ext>
                </a:extLst>
              </p:cNvPr>
              <p:cNvPicPr/>
              <p:nvPr/>
            </p:nvPicPr>
            <p:blipFill>
              <a:blip r:embed="rId65"/>
              <a:stretch>
                <a:fillRect/>
              </a:stretch>
            </p:blipFill>
            <p:spPr>
              <a:xfrm>
                <a:off x="7660000" y="4281303"/>
                <a:ext cx="111203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05" name="Ink 206">
                <a:extLst>
                  <a:ext uri="{FF2B5EF4-FFF2-40B4-BE49-F238E27FC236}">
                    <a16:creationId xmlns:a16="http://schemas.microsoft.com/office/drawing/2014/main" id="{75D1DAE6-DB28-6240-B049-F3F4BF78B562}"/>
                  </a:ext>
                </a:extLst>
              </p14:cNvPr>
              <p14:cNvContentPartPr/>
              <p14:nvPr/>
            </p14:nvContentPartPr>
            <p14:xfrm>
              <a:off x="3085835" y="3265743"/>
              <a:ext cx="4438800" cy="1370880"/>
            </p14:xfrm>
          </p:contentPart>
        </mc:Choice>
        <mc:Fallback>
          <p:pic>
            <p:nvPicPr>
              <p:cNvPr id="205" name="Ink 206">
                <a:extLst>
                  <a:ext uri="{FF2B5EF4-FFF2-40B4-BE49-F238E27FC236}">
                    <a16:creationId xmlns:a16="http://schemas.microsoft.com/office/drawing/2014/main" id="{75D1DAE6-DB28-6240-B049-F3F4BF78B562}"/>
                  </a:ext>
                </a:extLst>
              </p:cNvPr>
              <p:cNvPicPr/>
              <p:nvPr/>
            </p:nvPicPr>
            <p:blipFill>
              <a:blip r:embed="rId67"/>
              <a:stretch>
                <a:fillRect/>
              </a:stretch>
            </p:blipFill>
            <p:spPr>
              <a:xfrm>
                <a:off x="3070356" y="3250263"/>
                <a:ext cx="4469398" cy="14014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08" name="Ink 207">
                <a:extLst>
                  <a:ext uri="{FF2B5EF4-FFF2-40B4-BE49-F238E27FC236}">
                    <a16:creationId xmlns:a16="http://schemas.microsoft.com/office/drawing/2014/main" id="{EA1B11B9-E7EA-3C4B-9EBD-E5367E43ECBF}"/>
                  </a:ext>
                </a:extLst>
              </p14:cNvPr>
              <p14:cNvContentPartPr/>
              <p14:nvPr/>
            </p14:nvContentPartPr>
            <p14:xfrm>
              <a:off x="2048315" y="5196063"/>
              <a:ext cx="232920" cy="232920"/>
            </p14:xfrm>
          </p:contentPart>
        </mc:Choice>
        <mc:Fallback>
          <p:pic>
            <p:nvPicPr>
              <p:cNvPr id="208" name="Ink 207">
                <a:extLst>
                  <a:ext uri="{FF2B5EF4-FFF2-40B4-BE49-F238E27FC236}">
                    <a16:creationId xmlns:a16="http://schemas.microsoft.com/office/drawing/2014/main" id="{EA1B11B9-E7EA-3C4B-9EBD-E5367E43ECBF}"/>
                  </a:ext>
                </a:extLst>
              </p:cNvPr>
              <p:cNvPicPr/>
              <p:nvPr/>
            </p:nvPicPr>
            <p:blipFill>
              <a:blip r:embed="rId69"/>
              <a:stretch>
                <a:fillRect/>
              </a:stretch>
            </p:blipFill>
            <p:spPr>
              <a:xfrm>
                <a:off x="2032835" y="5180607"/>
                <a:ext cx="263520" cy="263473"/>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41" name="Ink 248">
                <a:extLst>
                  <a:ext uri="{FF2B5EF4-FFF2-40B4-BE49-F238E27FC236}">
                    <a16:creationId xmlns:a16="http://schemas.microsoft.com/office/drawing/2014/main" id="{5732CFBF-CACA-554B-A5E2-88EBCAEB5D9A}"/>
                  </a:ext>
                </a:extLst>
              </p14:cNvPr>
              <p14:cNvContentPartPr/>
              <p14:nvPr/>
            </p14:nvContentPartPr>
            <p14:xfrm>
              <a:off x="2475995" y="5239983"/>
              <a:ext cx="176400" cy="81360"/>
            </p14:xfrm>
          </p:contentPart>
        </mc:Choice>
        <mc:Fallback>
          <p:pic>
            <p:nvPicPr>
              <p:cNvPr id="241" name="Ink 248">
                <a:extLst>
                  <a:ext uri="{FF2B5EF4-FFF2-40B4-BE49-F238E27FC236}">
                    <a16:creationId xmlns:a16="http://schemas.microsoft.com/office/drawing/2014/main" id="{5732CFBF-CACA-554B-A5E2-88EBCAEB5D9A}"/>
                  </a:ext>
                </a:extLst>
              </p:cNvPr>
              <p:cNvPicPr/>
              <p:nvPr/>
            </p:nvPicPr>
            <p:blipFill>
              <a:blip r:embed="rId71"/>
              <a:stretch>
                <a:fillRect/>
              </a:stretch>
            </p:blipFill>
            <p:spPr>
              <a:xfrm>
                <a:off x="2460515" y="5224503"/>
                <a:ext cx="20700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51" name="Ink 251">
                <a:extLst>
                  <a:ext uri="{FF2B5EF4-FFF2-40B4-BE49-F238E27FC236}">
                    <a16:creationId xmlns:a16="http://schemas.microsoft.com/office/drawing/2014/main" id="{294596FC-BA54-9F4C-9344-726D4D2259B4}"/>
                  </a:ext>
                </a:extLst>
              </p14:cNvPr>
              <p14:cNvContentPartPr/>
              <p14:nvPr/>
            </p14:nvContentPartPr>
            <p14:xfrm>
              <a:off x="2859395" y="4856583"/>
              <a:ext cx="2999160" cy="528480"/>
            </p14:xfrm>
          </p:contentPart>
        </mc:Choice>
        <mc:Fallback>
          <p:pic>
            <p:nvPicPr>
              <p:cNvPr id="251" name="Ink 251">
                <a:extLst>
                  <a:ext uri="{FF2B5EF4-FFF2-40B4-BE49-F238E27FC236}">
                    <a16:creationId xmlns:a16="http://schemas.microsoft.com/office/drawing/2014/main" id="{294596FC-BA54-9F4C-9344-726D4D2259B4}"/>
                  </a:ext>
                </a:extLst>
              </p:cNvPr>
              <p:cNvPicPr/>
              <p:nvPr/>
            </p:nvPicPr>
            <p:blipFill>
              <a:blip r:embed="rId73"/>
              <a:stretch>
                <a:fillRect/>
              </a:stretch>
            </p:blipFill>
            <p:spPr>
              <a:xfrm>
                <a:off x="2843915" y="4841103"/>
                <a:ext cx="3029760" cy="5590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69" name="Ink 269">
                <a:extLst>
                  <a:ext uri="{FF2B5EF4-FFF2-40B4-BE49-F238E27FC236}">
                    <a16:creationId xmlns:a16="http://schemas.microsoft.com/office/drawing/2014/main" id="{6203F6EF-531D-554B-926A-1FB821AD9A1F}"/>
                  </a:ext>
                </a:extLst>
              </p14:cNvPr>
              <p14:cNvContentPartPr/>
              <p14:nvPr/>
            </p14:nvContentPartPr>
            <p14:xfrm>
              <a:off x="3224075" y="5453823"/>
              <a:ext cx="2427120" cy="723240"/>
            </p14:xfrm>
          </p:contentPart>
        </mc:Choice>
        <mc:Fallback>
          <p:pic>
            <p:nvPicPr>
              <p:cNvPr id="269" name="Ink 269">
                <a:extLst>
                  <a:ext uri="{FF2B5EF4-FFF2-40B4-BE49-F238E27FC236}">
                    <a16:creationId xmlns:a16="http://schemas.microsoft.com/office/drawing/2014/main" id="{6203F6EF-531D-554B-926A-1FB821AD9A1F}"/>
                  </a:ext>
                </a:extLst>
              </p:cNvPr>
              <p:cNvPicPr/>
              <p:nvPr/>
            </p:nvPicPr>
            <p:blipFill>
              <a:blip r:embed="rId75"/>
              <a:stretch>
                <a:fillRect/>
              </a:stretch>
            </p:blipFill>
            <p:spPr>
              <a:xfrm>
                <a:off x="3208595" y="5438351"/>
                <a:ext cx="2457720" cy="753825"/>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0" name="Ink 21">
                <a:extLst>
                  <a:ext uri="{FF2B5EF4-FFF2-40B4-BE49-F238E27FC236}">
                    <a16:creationId xmlns:a16="http://schemas.microsoft.com/office/drawing/2014/main" id="{D7147402-49A4-9147-A048-245DC3557299}"/>
                  </a:ext>
                </a:extLst>
              </p14:cNvPr>
              <p14:cNvContentPartPr/>
              <p14:nvPr/>
            </p14:nvContentPartPr>
            <p14:xfrm>
              <a:off x="7009115" y="4913103"/>
              <a:ext cx="201240" cy="201600"/>
            </p14:xfrm>
          </p:contentPart>
        </mc:Choice>
        <mc:Fallback>
          <p:pic>
            <p:nvPicPr>
              <p:cNvPr id="20" name="Ink 21">
                <a:extLst>
                  <a:ext uri="{FF2B5EF4-FFF2-40B4-BE49-F238E27FC236}">
                    <a16:creationId xmlns:a16="http://schemas.microsoft.com/office/drawing/2014/main" id="{D7147402-49A4-9147-A048-245DC3557299}"/>
                  </a:ext>
                </a:extLst>
              </p:cNvPr>
              <p:cNvPicPr/>
              <p:nvPr/>
            </p:nvPicPr>
            <p:blipFill>
              <a:blip r:embed="rId77"/>
              <a:stretch>
                <a:fillRect/>
              </a:stretch>
            </p:blipFill>
            <p:spPr>
              <a:xfrm>
                <a:off x="6993663" y="4897623"/>
                <a:ext cx="231785"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3" name="Ink 33">
                <a:extLst>
                  <a:ext uri="{FF2B5EF4-FFF2-40B4-BE49-F238E27FC236}">
                    <a16:creationId xmlns:a16="http://schemas.microsoft.com/office/drawing/2014/main" id="{80F0F23E-451E-FF4B-AEAF-A804968DA771}"/>
                  </a:ext>
                </a:extLst>
              </p14:cNvPr>
              <p14:cNvContentPartPr/>
              <p14:nvPr/>
            </p14:nvContentPartPr>
            <p14:xfrm>
              <a:off x="7367315" y="4693143"/>
              <a:ext cx="2942640" cy="541080"/>
            </p14:xfrm>
          </p:contentPart>
        </mc:Choice>
        <mc:Fallback>
          <p:pic>
            <p:nvPicPr>
              <p:cNvPr id="33" name="Ink 33">
                <a:extLst>
                  <a:ext uri="{FF2B5EF4-FFF2-40B4-BE49-F238E27FC236}">
                    <a16:creationId xmlns:a16="http://schemas.microsoft.com/office/drawing/2014/main" id="{80F0F23E-451E-FF4B-AEAF-A804968DA771}"/>
                  </a:ext>
                </a:extLst>
              </p:cNvPr>
              <p:cNvPicPr/>
              <p:nvPr/>
            </p:nvPicPr>
            <p:blipFill>
              <a:blip r:embed="rId79"/>
              <a:stretch>
                <a:fillRect/>
              </a:stretch>
            </p:blipFill>
            <p:spPr>
              <a:xfrm>
                <a:off x="7351835" y="4677663"/>
                <a:ext cx="2973240" cy="5716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0" name="Ink 61">
                <a:extLst>
                  <a:ext uri="{FF2B5EF4-FFF2-40B4-BE49-F238E27FC236}">
                    <a16:creationId xmlns:a16="http://schemas.microsoft.com/office/drawing/2014/main" id="{DD7011EC-931F-854E-A7C5-EE40573DBB24}"/>
                  </a:ext>
                </a:extLst>
              </p14:cNvPr>
              <p14:cNvContentPartPr/>
              <p14:nvPr/>
            </p14:nvContentPartPr>
            <p14:xfrm>
              <a:off x="6524915" y="5944863"/>
              <a:ext cx="666720" cy="163080"/>
            </p14:xfrm>
          </p:contentPart>
        </mc:Choice>
        <mc:Fallback>
          <p:pic>
            <p:nvPicPr>
              <p:cNvPr id="60" name="Ink 61">
                <a:extLst>
                  <a:ext uri="{FF2B5EF4-FFF2-40B4-BE49-F238E27FC236}">
                    <a16:creationId xmlns:a16="http://schemas.microsoft.com/office/drawing/2014/main" id="{DD7011EC-931F-854E-A7C5-EE40573DBB24}"/>
                  </a:ext>
                </a:extLst>
              </p:cNvPr>
              <p:cNvPicPr/>
              <p:nvPr/>
            </p:nvPicPr>
            <p:blipFill>
              <a:blip r:embed="rId81"/>
              <a:stretch>
                <a:fillRect/>
              </a:stretch>
            </p:blipFill>
            <p:spPr>
              <a:xfrm>
                <a:off x="6509443" y="5929383"/>
                <a:ext cx="697303"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88" name="Ink 87">
                <a:extLst>
                  <a:ext uri="{FF2B5EF4-FFF2-40B4-BE49-F238E27FC236}">
                    <a16:creationId xmlns:a16="http://schemas.microsoft.com/office/drawing/2014/main" id="{24066A68-15C0-7741-9E44-50CE0D906A26}"/>
                  </a:ext>
                </a:extLst>
              </p14:cNvPr>
              <p14:cNvContentPartPr/>
              <p14:nvPr/>
            </p14:nvContentPartPr>
            <p14:xfrm>
              <a:off x="7989755" y="6239703"/>
              <a:ext cx="2194560" cy="31680"/>
            </p14:xfrm>
          </p:contentPart>
        </mc:Choice>
        <mc:Fallback>
          <p:pic>
            <p:nvPicPr>
              <p:cNvPr id="88" name="Ink 87">
                <a:extLst>
                  <a:ext uri="{FF2B5EF4-FFF2-40B4-BE49-F238E27FC236}">
                    <a16:creationId xmlns:a16="http://schemas.microsoft.com/office/drawing/2014/main" id="{24066A68-15C0-7741-9E44-50CE0D906A26}"/>
                  </a:ext>
                </a:extLst>
              </p:cNvPr>
              <p:cNvPicPr/>
              <p:nvPr/>
            </p:nvPicPr>
            <p:blipFill>
              <a:blip r:embed="rId83"/>
              <a:stretch>
                <a:fillRect/>
              </a:stretch>
            </p:blipFill>
            <p:spPr>
              <a:xfrm>
                <a:off x="7974275" y="6224397"/>
                <a:ext cx="2225160" cy="61936"/>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9" name="Ink 89">
                <a:extLst>
                  <a:ext uri="{FF2B5EF4-FFF2-40B4-BE49-F238E27FC236}">
                    <a16:creationId xmlns:a16="http://schemas.microsoft.com/office/drawing/2014/main" id="{ADEE9E94-2D33-9440-B5C1-8205259B758F}"/>
                  </a:ext>
                </a:extLst>
              </p14:cNvPr>
              <p14:cNvContentPartPr/>
              <p14:nvPr/>
            </p14:nvContentPartPr>
            <p14:xfrm>
              <a:off x="7398635" y="5277783"/>
              <a:ext cx="2911680" cy="918360"/>
            </p14:xfrm>
          </p:contentPart>
        </mc:Choice>
        <mc:Fallback>
          <p:pic>
            <p:nvPicPr>
              <p:cNvPr id="89" name="Ink 89">
                <a:extLst>
                  <a:ext uri="{FF2B5EF4-FFF2-40B4-BE49-F238E27FC236}">
                    <a16:creationId xmlns:a16="http://schemas.microsoft.com/office/drawing/2014/main" id="{ADEE9E94-2D33-9440-B5C1-8205259B758F}"/>
                  </a:ext>
                </a:extLst>
              </p:cNvPr>
              <p:cNvPicPr/>
              <p:nvPr/>
            </p:nvPicPr>
            <p:blipFill>
              <a:blip r:embed="rId85"/>
              <a:stretch>
                <a:fillRect/>
              </a:stretch>
            </p:blipFill>
            <p:spPr>
              <a:xfrm>
                <a:off x="7383153" y="5262303"/>
                <a:ext cx="2942284" cy="9489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05" name="Ink 104">
                <a:extLst>
                  <a:ext uri="{FF2B5EF4-FFF2-40B4-BE49-F238E27FC236}">
                    <a16:creationId xmlns:a16="http://schemas.microsoft.com/office/drawing/2014/main" id="{0191BF9F-5BAC-2A4C-8116-79C58DEDB542}"/>
                  </a:ext>
                </a:extLst>
              </p14:cNvPr>
              <p14:cNvContentPartPr/>
              <p14:nvPr/>
            </p14:nvContentPartPr>
            <p14:xfrm>
              <a:off x="9592835" y="6327543"/>
              <a:ext cx="189000" cy="107280"/>
            </p14:xfrm>
          </p:contentPart>
        </mc:Choice>
        <mc:Fallback>
          <p:pic>
            <p:nvPicPr>
              <p:cNvPr id="105" name="Ink 104">
                <a:extLst>
                  <a:ext uri="{FF2B5EF4-FFF2-40B4-BE49-F238E27FC236}">
                    <a16:creationId xmlns:a16="http://schemas.microsoft.com/office/drawing/2014/main" id="{0191BF9F-5BAC-2A4C-8116-79C58DEDB542}"/>
                  </a:ext>
                </a:extLst>
              </p:cNvPr>
              <p:cNvPicPr/>
              <p:nvPr/>
            </p:nvPicPr>
            <p:blipFill>
              <a:blip r:embed="rId87"/>
              <a:stretch>
                <a:fillRect/>
              </a:stretch>
            </p:blipFill>
            <p:spPr>
              <a:xfrm>
                <a:off x="9577355" y="6312063"/>
                <a:ext cx="2196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06" name="Ink 106">
                <a:extLst>
                  <a:ext uri="{FF2B5EF4-FFF2-40B4-BE49-F238E27FC236}">
                    <a16:creationId xmlns:a16="http://schemas.microsoft.com/office/drawing/2014/main" id="{B03F570A-44F0-1E46-8C06-C4E9B9B55977}"/>
                  </a:ext>
                </a:extLst>
              </p14:cNvPr>
              <p14:cNvContentPartPr/>
              <p14:nvPr/>
            </p14:nvContentPartPr>
            <p14:xfrm>
              <a:off x="8347955" y="6334743"/>
              <a:ext cx="1100880" cy="144000"/>
            </p14:xfrm>
          </p:contentPart>
        </mc:Choice>
        <mc:Fallback>
          <p:pic>
            <p:nvPicPr>
              <p:cNvPr id="106" name="Ink 106">
                <a:extLst>
                  <a:ext uri="{FF2B5EF4-FFF2-40B4-BE49-F238E27FC236}">
                    <a16:creationId xmlns:a16="http://schemas.microsoft.com/office/drawing/2014/main" id="{B03F570A-44F0-1E46-8C06-C4E9B9B55977}"/>
                  </a:ext>
                </a:extLst>
              </p:cNvPr>
              <p:cNvPicPr/>
              <p:nvPr/>
            </p:nvPicPr>
            <p:blipFill>
              <a:blip r:embed="rId89"/>
              <a:stretch>
                <a:fillRect/>
              </a:stretch>
            </p:blipFill>
            <p:spPr>
              <a:xfrm>
                <a:off x="8332470" y="6319302"/>
                <a:ext cx="1131490" cy="174524"/>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 name="Ink 1">
                <a:extLst>
                  <a:ext uri="{FF2B5EF4-FFF2-40B4-BE49-F238E27FC236}">
                    <a16:creationId xmlns:a16="http://schemas.microsoft.com/office/drawing/2014/main" id="{6E8C407B-F503-4A84-BED1-38106CB5B541}"/>
                  </a:ext>
                </a:extLst>
              </p14:cNvPr>
              <p14:cNvContentPartPr/>
              <p14:nvPr/>
            </p14:nvContentPartPr>
            <p14:xfrm>
              <a:off x="1661040" y="4170240"/>
              <a:ext cx="8885160" cy="2527560"/>
            </p14:xfrm>
          </p:contentPart>
        </mc:Choice>
        <mc:Fallback>
          <p:pic>
            <p:nvPicPr>
              <p:cNvPr id="2" name="Ink 1">
                <a:extLst>
                  <a:ext uri="{FF2B5EF4-FFF2-40B4-BE49-F238E27FC236}">
                    <a16:creationId xmlns:a16="http://schemas.microsoft.com/office/drawing/2014/main" id="{6E8C407B-F503-4A84-BED1-38106CB5B541}"/>
                  </a:ext>
                </a:extLst>
              </p:cNvPr>
              <p:cNvPicPr/>
              <p:nvPr/>
            </p:nvPicPr>
            <p:blipFill>
              <a:blip r:embed="rId91"/>
              <a:stretch>
                <a:fillRect/>
              </a:stretch>
            </p:blipFill>
            <p:spPr>
              <a:xfrm>
                <a:off x="1651680" y="4160880"/>
                <a:ext cx="8903880" cy="2546280"/>
              </a:xfrm>
              <a:prstGeom prst="rect">
                <a:avLst/>
              </a:prstGeom>
            </p:spPr>
          </p:pic>
        </mc:Fallback>
      </mc:AlternateContent>
    </p:spTree>
    <p:extLst>
      <p:ext uri="{BB962C8B-B14F-4D97-AF65-F5344CB8AC3E}">
        <p14:creationId xmlns:p14="http://schemas.microsoft.com/office/powerpoint/2010/main" val="348474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4197831A-9692-854B-8F49-DA8538C01A91}"/>
                  </a:ext>
                </a:extLst>
              </p14:cNvPr>
              <p14:cNvContentPartPr/>
              <p14:nvPr/>
            </p14:nvContentPartPr>
            <p14:xfrm>
              <a:off x="5194715" y="952023"/>
              <a:ext cx="129600" cy="138600"/>
            </p14:xfrm>
          </p:contentPart>
        </mc:Choice>
        <mc:Fallback>
          <p:pic>
            <p:nvPicPr>
              <p:cNvPr id="11" name="Ink 10">
                <a:extLst>
                  <a:ext uri="{FF2B5EF4-FFF2-40B4-BE49-F238E27FC236}">
                    <a16:creationId xmlns:a16="http://schemas.microsoft.com/office/drawing/2014/main" id="{4197831A-9692-854B-8F49-DA8538C01A91}"/>
                  </a:ext>
                </a:extLst>
              </p:cNvPr>
              <p:cNvPicPr/>
              <p:nvPr/>
            </p:nvPicPr>
            <p:blipFill>
              <a:blip r:embed="rId3"/>
              <a:stretch>
                <a:fillRect/>
              </a:stretch>
            </p:blipFill>
            <p:spPr>
              <a:xfrm>
                <a:off x="5179235" y="936543"/>
                <a:ext cx="1602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9" name="Ink 44">
                <a:extLst>
                  <a:ext uri="{FF2B5EF4-FFF2-40B4-BE49-F238E27FC236}">
                    <a16:creationId xmlns:a16="http://schemas.microsoft.com/office/drawing/2014/main" id="{6A558680-53AC-F946-94E8-3AE55F8DEFE7}"/>
                  </a:ext>
                </a:extLst>
              </p14:cNvPr>
              <p14:cNvContentPartPr/>
              <p14:nvPr/>
            </p14:nvContentPartPr>
            <p14:xfrm>
              <a:off x="5412155" y="927183"/>
              <a:ext cx="610200" cy="163800"/>
            </p14:xfrm>
          </p:contentPart>
        </mc:Choice>
        <mc:Fallback>
          <p:pic>
            <p:nvPicPr>
              <p:cNvPr id="39" name="Ink 44">
                <a:extLst>
                  <a:ext uri="{FF2B5EF4-FFF2-40B4-BE49-F238E27FC236}">
                    <a16:creationId xmlns:a16="http://schemas.microsoft.com/office/drawing/2014/main" id="{6A558680-53AC-F946-94E8-3AE55F8DEFE7}"/>
                  </a:ext>
                </a:extLst>
              </p:cNvPr>
              <p:cNvPicPr/>
              <p:nvPr/>
            </p:nvPicPr>
            <p:blipFill>
              <a:blip r:embed="rId5"/>
              <a:stretch>
                <a:fillRect/>
              </a:stretch>
            </p:blipFill>
            <p:spPr>
              <a:xfrm>
                <a:off x="5396675" y="911703"/>
                <a:ext cx="64080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0" name="Ink 45">
                <a:extLst>
                  <a:ext uri="{FF2B5EF4-FFF2-40B4-BE49-F238E27FC236}">
                    <a16:creationId xmlns:a16="http://schemas.microsoft.com/office/drawing/2014/main" id="{1F512E34-616A-704E-87A5-3FFE1483AAD5}"/>
                  </a:ext>
                </a:extLst>
              </p14:cNvPr>
              <p14:cNvContentPartPr/>
              <p14:nvPr/>
            </p14:nvContentPartPr>
            <p14:xfrm>
              <a:off x="4644995" y="908103"/>
              <a:ext cx="402120" cy="144720"/>
            </p14:xfrm>
          </p:contentPart>
        </mc:Choice>
        <mc:Fallback>
          <p:pic>
            <p:nvPicPr>
              <p:cNvPr id="40" name="Ink 45">
                <a:extLst>
                  <a:ext uri="{FF2B5EF4-FFF2-40B4-BE49-F238E27FC236}">
                    <a16:creationId xmlns:a16="http://schemas.microsoft.com/office/drawing/2014/main" id="{1F512E34-616A-704E-87A5-3FFE1483AAD5}"/>
                  </a:ext>
                </a:extLst>
              </p:cNvPr>
              <p:cNvPicPr/>
              <p:nvPr/>
            </p:nvPicPr>
            <p:blipFill>
              <a:blip r:embed="rId7"/>
              <a:stretch>
                <a:fillRect/>
              </a:stretch>
            </p:blipFill>
            <p:spPr>
              <a:xfrm>
                <a:off x="4629501" y="892623"/>
                <a:ext cx="432747"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7" name="Ink 46">
                <a:extLst>
                  <a:ext uri="{FF2B5EF4-FFF2-40B4-BE49-F238E27FC236}">
                    <a16:creationId xmlns:a16="http://schemas.microsoft.com/office/drawing/2014/main" id="{F10FA506-EAE0-A646-B745-213E3C59FBD8}"/>
                  </a:ext>
                </a:extLst>
              </p14:cNvPr>
              <p14:cNvContentPartPr/>
              <p14:nvPr/>
            </p14:nvContentPartPr>
            <p14:xfrm>
              <a:off x="5575595" y="1348383"/>
              <a:ext cx="452880" cy="628920"/>
            </p14:xfrm>
          </p:contentPart>
        </mc:Choice>
        <mc:Fallback>
          <p:pic>
            <p:nvPicPr>
              <p:cNvPr id="47" name="Ink 46">
                <a:extLst>
                  <a:ext uri="{FF2B5EF4-FFF2-40B4-BE49-F238E27FC236}">
                    <a16:creationId xmlns:a16="http://schemas.microsoft.com/office/drawing/2014/main" id="{F10FA506-EAE0-A646-B745-213E3C59FBD8}"/>
                  </a:ext>
                </a:extLst>
              </p:cNvPr>
              <p:cNvPicPr/>
              <p:nvPr/>
            </p:nvPicPr>
            <p:blipFill>
              <a:blip r:embed="rId9"/>
              <a:stretch>
                <a:fillRect/>
              </a:stretch>
            </p:blipFill>
            <p:spPr>
              <a:xfrm>
                <a:off x="5560127" y="1332912"/>
                <a:ext cx="483456" cy="659502"/>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0" name="Ink 49">
                <a:extLst>
                  <a:ext uri="{FF2B5EF4-FFF2-40B4-BE49-F238E27FC236}">
                    <a16:creationId xmlns:a16="http://schemas.microsoft.com/office/drawing/2014/main" id="{445B60C5-2622-3240-BDE1-B892E19E7395}"/>
                  </a:ext>
                </a:extLst>
              </p14:cNvPr>
              <p14:cNvContentPartPr/>
              <p14:nvPr/>
            </p14:nvContentPartPr>
            <p14:xfrm>
              <a:off x="4971875" y="2190783"/>
              <a:ext cx="75960" cy="100800"/>
            </p14:xfrm>
          </p:contentPart>
        </mc:Choice>
        <mc:Fallback>
          <p:pic>
            <p:nvPicPr>
              <p:cNvPr id="50" name="Ink 49">
                <a:extLst>
                  <a:ext uri="{FF2B5EF4-FFF2-40B4-BE49-F238E27FC236}">
                    <a16:creationId xmlns:a16="http://schemas.microsoft.com/office/drawing/2014/main" id="{445B60C5-2622-3240-BDE1-B892E19E7395}"/>
                  </a:ext>
                </a:extLst>
              </p:cNvPr>
              <p:cNvPicPr/>
              <p:nvPr/>
            </p:nvPicPr>
            <p:blipFill>
              <a:blip r:embed="rId11"/>
              <a:stretch>
                <a:fillRect/>
              </a:stretch>
            </p:blipFill>
            <p:spPr>
              <a:xfrm>
                <a:off x="4956321" y="2175358"/>
                <a:ext cx="106706" cy="131291"/>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4" name="Ink 80">
                <a:extLst>
                  <a:ext uri="{FF2B5EF4-FFF2-40B4-BE49-F238E27FC236}">
                    <a16:creationId xmlns:a16="http://schemas.microsoft.com/office/drawing/2014/main" id="{B67CE00C-208A-D44E-A8EA-E4C8389E3595}"/>
                  </a:ext>
                </a:extLst>
              </p14:cNvPr>
              <p14:cNvContentPartPr/>
              <p14:nvPr/>
            </p14:nvContentPartPr>
            <p14:xfrm>
              <a:off x="5166995" y="2159463"/>
              <a:ext cx="396000" cy="100800"/>
            </p14:xfrm>
          </p:contentPart>
        </mc:Choice>
        <mc:Fallback>
          <p:pic>
            <p:nvPicPr>
              <p:cNvPr id="74" name="Ink 80">
                <a:extLst>
                  <a:ext uri="{FF2B5EF4-FFF2-40B4-BE49-F238E27FC236}">
                    <a16:creationId xmlns:a16="http://schemas.microsoft.com/office/drawing/2014/main" id="{B67CE00C-208A-D44E-A8EA-E4C8389E3595}"/>
                  </a:ext>
                </a:extLst>
              </p:cNvPr>
              <p:cNvPicPr/>
              <p:nvPr/>
            </p:nvPicPr>
            <p:blipFill>
              <a:blip r:embed="rId13"/>
              <a:stretch>
                <a:fillRect/>
              </a:stretch>
            </p:blipFill>
            <p:spPr>
              <a:xfrm>
                <a:off x="5151529" y="2144038"/>
                <a:ext cx="426572" cy="131291"/>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5" name="Ink 81">
                <a:extLst>
                  <a:ext uri="{FF2B5EF4-FFF2-40B4-BE49-F238E27FC236}">
                    <a16:creationId xmlns:a16="http://schemas.microsoft.com/office/drawing/2014/main" id="{A9E80E47-FDBF-1544-A3FC-2F06B9115FDB}"/>
                  </a:ext>
                </a:extLst>
              </p14:cNvPr>
              <p14:cNvContentPartPr/>
              <p14:nvPr/>
            </p14:nvContentPartPr>
            <p14:xfrm>
              <a:off x="4525475" y="2178183"/>
              <a:ext cx="308520" cy="163800"/>
            </p14:xfrm>
          </p:contentPart>
        </mc:Choice>
        <mc:Fallback>
          <p:pic>
            <p:nvPicPr>
              <p:cNvPr id="75" name="Ink 81">
                <a:extLst>
                  <a:ext uri="{FF2B5EF4-FFF2-40B4-BE49-F238E27FC236}">
                    <a16:creationId xmlns:a16="http://schemas.microsoft.com/office/drawing/2014/main" id="{A9E80E47-FDBF-1544-A3FC-2F06B9115FDB}"/>
                  </a:ext>
                </a:extLst>
              </p:cNvPr>
              <p:cNvPicPr/>
              <p:nvPr/>
            </p:nvPicPr>
            <p:blipFill>
              <a:blip r:embed="rId15"/>
              <a:stretch>
                <a:fillRect/>
              </a:stretch>
            </p:blipFill>
            <p:spPr>
              <a:xfrm>
                <a:off x="4509977" y="2162703"/>
                <a:ext cx="339156"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 name="Ink 4">
                <a:extLst>
                  <a:ext uri="{FF2B5EF4-FFF2-40B4-BE49-F238E27FC236}">
                    <a16:creationId xmlns:a16="http://schemas.microsoft.com/office/drawing/2014/main" id="{F0887885-F751-C643-910F-A0A7DF624191}"/>
                  </a:ext>
                </a:extLst>
              </p14:cNvPr>
              <p14:cNvContentPartPr/>
              <p14:nvPr/>
            </p14:nvContentPartPr>
            <p14:xfrm>
              <a:off x="4217315" y="1951743"/>
              <a:ext cx="1584720" cy="547200"/>
            </p14:xfrm>
          </p:contentPart>
        </mc:Choice>
        <mc:Fallback>
          <p:pic>
            <p:nvPicPr>
              <p:cNvPr id="4" name="Ink 4">
                <a:extLst>
                  <a:ext uri="{FF2B5EF4-FFF2-40B4-BE49-F238E27FC236}">
                    <a16:creationId xmlns:a16="http://schemas.microsoft.com/office/drawing/2014/main" id="{F0887885-F751-C643-910F-A0A7DF624191}"/>
                  </a:ext>
                </a:extLst>
              </p:cNvPr>
              <p:cNvPicPr/>
              <p:nvPr/>
            </p:nvPicPr>
            <p:blipFill>
              <a:blip r:embed="rId17"/>
              <a:stretch>
                <a:fillRect/>
              </a:stretch>
            </p:blipFill>
            <p:spPr>
              <a:xfrm>
                <a:off x="4201835" y="1936263"/>
                <a:ext cx="1615320" cy="577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 name="Ink 7">
                <a:extLst>
                  <a:ext uri="{FF2B5EF4-FFF2-40B4-BE49-F238E27FC236}">
                    <a16:creationId xmlns:a16="http://schemas.microsoft.com/office/drawing/2014/main" id="{F3EF1F71-AB33-854A-88CA-00583B377122}"/>
                  </a:ext>
                </a:extLst>
              </p14:cNvPr>
              <p14:cNvContentPartPr/>
              <p14:nvPr/>
            </p14:nvContentPartPr>
            <p14:xfrm>
              <a:off x="4648955" y="2479863"/>
              <a:ext cx="109080" cy="161280"/>
            </p14:xfrm>
          </p:contentPart>
        </mc:Choice>
        <mc:Fallback>
          <p:pic>
            <p:nvPicPr>
              <p:cNvPr id="8" name="Ink 7">
                <a:extLst>
                  <a:ext uri="{FF2B5EF4-FFF2-40B4-BE49-F238E27FC236}">
                    <a16:creationId xmlns:a16="http://schemas.microsoft.com/office/drawing/2014/main" id="{F3EF1F71-AB33-854A-88CA-00583B377122}"/>
                  </a:ext>
                </a:extLst>
              </p:cNvPr>
              <p:cNvPicPr/>
              <p:nvPr/>
            </p:nvPicPr>
            <p:blipFill>
              <a:blip r:embed="rId19"/>
              <a:stretch>
                <a:fillRect/>
              </a:stretch>
            </p:blipFill>
            <p:spPr>
              <a:xfrm>
                <a:off x="4633475" y="2464383"/>
                <a:ext cx="13968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7B6F7DA1-0981-2A4E-9EC1-1A468087075E}"/>
                  </a:ext>
                </a:extLst>
              </p14:cNvPr>
              <p14:cNvContentPartPr/>
              <p14:nvPr/>
            </p14:nvContentPartPr>
            <p14:xfrm>
              <a:off x="4909235" y="2398143"/>
              <a:ext cx="265680" cy="243000"/>
            </p14:xfrm>
          </p:contentPart>
        </mc:Choice>
        <mc:Fallback>
          <p:pic>
            <p:nvPicPr>
              <p:cNvPr id="12" name="Ink 11">
                <a:extLst>
                  <a:ext uri="{FF2B5EF4-FFF2-40B4-BE49-F238E27FC236}">
                    <a16:creationId xmlns:a16="http://schemas.microsoft.com/office/drawing/2014/main" id="{7B6F7DA1-0981-2A4E-9EC1-1A468087075E}"/>
                  </a:ext>
                </a:extLst>
              </p:cNvPr>
              <p:cNvPicPr/>
              <p:nvPr/>
            </p:nvPicPr>
            <p:blipFill>
              <a:blip r:embed="rId21"/>
              <a:stretch>
                <a:fillRect/>
              </a:stretch>
            </p:blipFill>
            <p:spPr>
              <a:xfrm>
                <a:off x="4893755" y="2382663"/>
                <a:ext cx="29628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126BC574-CA97-3549-9ABD-A6708BFA55B3}"/>
                  </a:ext>
                </a:extLst>
              </p14:cNvPr>
              <p14:cNvContentPartPr/>
              <p14:nvPr/>
            </p14:nvContentPartPr>
            <p14:xfrm>
              <a:off x="6128915" y="927183"/>
              <a:ext cx="3219120" cy="1446120"/>
            </p14:xfrm>
          </p:contentPart>
        </mc:Choice>
        <mc:Fallback>
          <p:pic>
            <p:nvPicPr>
              <p:cNvPr id="14" name="Ink 13">
                <a:extLst>
                  <a:ext uri="{FF2B5EF4-FFF2-40B4-BE49-F238E27FC236}">
                    <a16:creationId xmlns:a16="http://schemas.microsoft.com/office/drawing/2014/main" id="{126BC574-CA97-3549-9ABD-A6708BFA55B3}"/>
                  </a:ext>
                </a:extLst>
              </p:cNvPr>
              <p:cNvPicPr/>
              <p:nvPr/>
            </p:nvPicPr>
            <p:blipFill>
              <a:blip r:embed="rId23"/>
              <a:stretch>
                <a:fillRect/>
              </a:stretch>
            </p:blipFill>
            <p:spPr>
              <a:xfrm>
                <a:off x="6113437" y="911707"/>
                <a:ext cx="3249717" cy="1476712"/>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0" name="Ink 59">
                <a:extLst>
                  <a:ext uri="{FF2B5EF4-FFF2-40B4-BE49-F238E27FC236}">
                    <a16:creationId xmlns:a16="http://schemas.microsoft.com/office/drawing/2014/main" id="{52909FCE-7F86-5B48-9CA4-76EA8D4B3D8F}"/>
                  </a:ext>
                </a:extLst>
              </p14:cNvPr>
              <p14:cNvContentPartPr/>
              <p14:nvPr/>
            </p14:nvContentPartPr>
            <p14:xfrm>
              <a:off x="3325235" y="4938303"/>
              <a:ext cx="263880" cy="313920"/>
            </p14:xfrm>
          </p:contentPart>
        </mc:Choice>
        <mc:Fallback>
          <p:pic>
            <p:nvPicPr>
              <p:cNvPr id="60" name="Ink 59">
                <a:extLst>
                  <a:ext uri="{FF2B5EF4-FFF2-40B4-BE49-F238E27FC236}">
                    <a16:creationId xmlns:a16="http://schemas.microsoft.com/office/drawing/2014/main" id="{52909FCE-7F86-5B48-9CA4-76EA8D4B3D8F}"/>
                  </a:ext>
                </a:extLst>
              </p:cNvPr>
              <p:cNvPicPr/>
              <p:nvPr/>
            </p:nvPicPr>
            <p:blipFill>
              <a:blip r:embed="rId25"/>
              <a:stretch>
                <a:fillRect/>
              </a:stretch>
            </p:blipFill>
            <p:spPr>
              <a:xfrm>
                <a:off x="3309755" y="4922841"/>
                <a:ext cx="294480" cy="344485"/>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1" name="Ink 60">
                <a:extLst>
                  <a:ext uri="{FF2B5EF4-FFF2-40B4-BE49-F238E27FC236}">
                    <a16:creationId xmlns:a16="http://schemas.microsoft.com/office/drawing/2014/main" id="{C2F3D51C-F28F-914D-AC55-1E8FD974AE52}"/>
                  </a:ext>
                </a:extLst>
              </p14:cNvPr>
              <p14:cNvContentPartPr/>
              <p14:nvPr/>
            </p14:nvContentPartPr>
            <p14:xfrm>
              <a:off x="3852995" y="5051343"/>
              <a:ext cx="88200" cy="12960"/>
            </p14:xfrm>
          </p:contentPart>
        </mc:Choice>
        <mc:Fallback>
          <p:pic>
            <p:nvPicPr>
              <p:cNvPr id="61" name="Ink 60">
                <a:extLst>
                  <a:ext uri="{FF2B5EF4-FFF2-40B4-BE49-F238E27FC236}">
                    <a16:creationId xmlns:a16="http://schemas.microsoft.com/office/drawing/2014/main" id="{C2F3D51C-F28F-914D-AC55-1E8FD974AE52}"/>
                  </a:ext>
                </a:extLst>
              </p:cNvPr>
              <p:cNvPicPr/>
              <p:nvPr/>
            </p:nvPicPr>
            <p:blipFill>
              <a:blip r:embed="rId27"/>
              <a:stretch>
                <a:fillRect/>
              </a:stretch>
            </p:blipFill>
            <p:spPr>
              <a:xfrm>
                <a:off x="3837578" y="5035863"/>
                <a:ext cx="118676"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2" name="Ink 61">
                <a:extLst>
                  <a:ext uri="{FF2B5EF4-FFF2-40B4-BE49-F238E27FC236}">
                    <a16:creationId xmlns:a16="http://schemas.microsoft.com/office/drawing/2014/main" id="{E7C20619-6B92-E140-A62D-53A0550C16BB}"/>
                  </a:ext>
                </a:extLst>
              </p14:cNvPr>
              <p14:cNvContentPartPr/>
              <p14:nvPr/>
            </p14:nvContentPartPr>
            <p14:xfrm>
              <a:off x="3903035" y="5126943"/>
              <a:ext cx="75960" cy="6480"/>
            </p14:xfrm>
          </p:contentPart>
        </mc:Choice>
        <mc:Fallback>
          <p:pic>
            <p:nvPicPr>
              <p:cNvPr id="62" name="Ink 61">
                <a:extLst>
                  <a:ext uri="{FF2B5EF4-FFF2-40B4-BE49-F238E27FC236}">
                    <a16:creationId xmlns:a16="http://schemas.microsoft.com/office/drawing/2014/main" id="{E7C20619-6B92-E140-A62D-53A0550C16BB}"/>
                  </a:ext>
                </a:extLst>
              </p:cNvPr>
              <p:cNvPicPr/>
              <p:nvPr/>
            </p:nvPicPr>
            <p:blipFill>
              <a:blip r:embed="rId29"/>
              <a:stretch>
                <a:fillRect/>
              </a:stretch>
            </p:blipFill>
            <p:spPr>
              <a:xfrm>
                <a:off x="3887481" y="5112278"/>
                <a:ext cx="106706" cy="35469"/>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73" name="Ink 72">
                <a:extLst>
                  <a:ext uri="{FF2B5EF4-FFF2-40B4-BE49-F238E27FC236}">
                    <a16:creationId xmlns:a16="http://schemas.microsoft.com/office/drawing/2014/main" id="{15396851-70CB-724F-96C5-23D428A6EC5C}"/>
                  </a:ext>
                </a:extLst>
              </p14:cNvPr>
              <p14:cNvContentPartPr/>
              <p14:nvPr/>
            </p14:nvContentPartPr>
            <p14:xfrm>
              <a:off x="4626275" y="4843983"/>
              <a:ext cx="119880" cy="12960"/>
            </p14:xfrm>
          </p:contentPart>
        </mc:Choice>
        <mc:Fallback>
          <p:pic>
            <p:nvPicPr>
              <p:cNvPr id="73" name="Ink 72">
                <a:extLst>
                  <a:ext uri="{FF2B5EF4-FFF2-40B4-BE49-F238E27FC236}">
                    <a16:creationId xmlns:a16="http://schemas.microsoft.com/office/drawing/2014/main" id="{15396851-70CB-724F-96C5-23D428A6EC5C}"/>
                  </a:ext>
                </a:extLst>
              </p:cNvPr>
              <p:cNvPicPr/>
              <p:nvPr/>
            </p:nvPicPr>
            <p:blipFill>
              <a:blip r:embed="rId31"/>
              <a:stretch>
                <a:fillRect/>
              </a:stretch>
            </p:blipFill>
            <p:spPr>
              <a:xfrm>
                <a:off x="4610795" y="4828503"/>
                <a:ext cx="1504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78" name="Ink 79">
                <a:extLst>
                  <a:ext uri="{FF2B5EF4-FFF2-40B4-BE49-F238E27FC236}">
                    <a16:creationId xmlns:a16="http://schemas.microsoft.com/office/drawing/2014/main" id="{82FF1A13-58EB-9049-8165-9C796D455914}"/>
                  </a:ext>
                </a:extLst>
              </p14:cNvPr>
              <p14:cNvContentPartPr/>
              <p14:nvPr/>
            </p14:nvContentPartPr>
            <p14:xfrm>
              <a:off x="4978355" y="4630143"/>
              <a:ext cx="170280" cy="302400"/>
            </p14:xfrm>
          </p:contentPart>
        </mc:Choice>
        <mc:Fallback>
          <p:pic>
            <p:nvPicPr>
              <p:cNvPr id="78" name="Ink 79">
                <a:extLst>
                  <a:ext uri="{FF2B5EF4-FFF2-40B4-BE49-F238E27FC236}">
                    <a16:creationId xmlns:a16="http://schemas.microsoft.com/office/drawing/2014/main" id="{82FF1A13-58EB-9049-8165-9C796D455914}"/>
                  </a:ext>
                </a:extLst>
              </p:cNvPr>
              <p:cNvPicPr/>
              <p:nvPr/>
            </p:nvPicPr>
            <p:blipFill>
              <a:blip r:embed="rId33"/>
              <a:stretch>
                <a:fillRect/>
              </a:stretch>
            </p:blipFill>
            <p:spPr>
              <a:xfrm>
                <a:off x="4962875" y="4614645"/>
                <a:ext cx="200880" cy="333036"/>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79" name="Ink 80">
                <a:extLst>
                  <a:ext uri="{FF2B5EF4-FFF2-40B4-BE49-F238E27FC236}">
                    <a16:creationId xmlns:a16="http://schemas.microsoft.com/office/drawing/2014/main" id="{6AC2E73C-94B7-374B-819B-54C0F1165632}"/>
                  </a:ext>
                </a:extLst>
              </p14:cNvPr>
              <p14:cNvContentPartPr/>
              <p14:nvPr/>
            </p14:nvContentPartPr>
            <p14:xfrm>
              <a:off x="4305515" y="4674063"/>
              <a:ext cx="151200" cy="307800"/>
            </p14:xfrm>
          </p:contentPart>
        </mc:Choice>
        <mc:Fallback>
          <p:pic>
            <p:nvPicPr>
              <p:cNvPr id="79" name="Ink 80">
                <a:extLst>
                  <a:ext uri="{FF2B5EF4-FFF2-40B4-BE49-F238E27FC236}">
                    <a16:creationId xmlns:a16="http://schemas.microsoft.com/office/drawing/2014/main" id="{6AC2E73C-94B7-374B-819B-54C0F1165632}"/>
                  </a:ext>
                </a:extLst>
              </p:cNvPr>
              <p:cNvPicPr/>
              <p:nvPr/>
            </p:nvPicPr>
            <p:blipFill>
              <a:blip r:embed="rId35"/>
              <a:stretch>
                <a:fillRect/>
              </a:stretch>
            </p:blipFill>
            <p:spPr>
              <a:xfrm>
                <a:off x="4290072" y="4658583"/>
                <a:ext cx="181727"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82" name="Ink 81">
                <a:extLst>
                  <a:ext uri="{FF2B5EF4-FFF2-40B4-BE49-F238E27FC236}">
                    <a16:creationId xmlns:a16="http://schemas.microsoft.com/office/drawing/2014/main" id="{24CBC353-E5DF-724C-8FD8-EC8C7C2B32D0}"/>
                  </a:ext>
                </a:extLst>
              </p14:cNvPr>
              <p14:cNvContentPartPr/>
              <p14:nvPr/>
            </p14:nvContentPartPr>
            <p14:xfrm>
              <a:off x="4160795" y="5070423"/>
              <a:ext cx="1050480" cy="100800"/>
            </p14:xfrm>
          </p:contentPart>
        </mc:Choice>
        <mc:Fallback>
          <p:pic>
            <p:nvPicPr>
              <p:cNvPr id="82" name="Ink 81">
                <a:extLst>
                  <a:ext uri="{FF2B5EF4-FFF2-40B4-BE49-F238E27FC236}">
                    <a16:creationId xmlns:a16="http://schemas.microsoft.com/office/drawing/2014/main" id="{24CBC353-E5DF-724C-8FD8-EC8C7C2B32D0}"/>
                  </a:ext>
                </a:extLst>
              </p:cNvPr>
              <p:cNvPicPr/>
              <p:nvPr/>
            </p:nvPicPr>
            <p:blipFill>
              <a:blip r:embed="rId37"/>
              <a:stretch>
                <a:fillRect/>
              </a:stretch>
            </p:blipFill>
            <p:spPr>
              <a:xfrm>
                <a:off x="4145310" y="5054943"/>
                <a:ext cx="108109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92" name="Ink 93">
                <a:extLst>
                  <a:ext uri="{FF2B5EF4-FFF2-40B4-BE49-F238E27FC236}">
                    <a16:creationId xmlns:a16="http://schemas.microsoft.com/office/drawing/2014/main" id="{4752C5E0-895A-D149-9A95-1EACE0A59628}"/>
                  </a:ext>
                </a:extLst>
              </p14:cNvPr>
              <p14:cNvContentPartPr/>
              <p14:nvPr/>
            </p14:nvContentPartPr>
            <p14:xfrm>
              <a:off x="4185995" y="5227383"/>
              <a:ext cx="1041120" cy="591480"/>
            </p14:xfrm>
          </p:contentPart>
        </mc:Choice>
        <mc:Fallback>
          <p:pic>
            <p:nvPicPr>
              <p:cNvPr id="92" name="Ink 93">
                <a:extLst>
                  <a:ext uri="{FF2B5EF4-FFF2-40B4-BE49-F238E27FC236}">
                    <a16:creationId xmlns:a16="http://schemas.microsoft.com/office/drawing/2014/main" id="{4752C5E0-895A-D149-9A95-1EACE0A59628}"/>
                  </a:ext>
                </a:extLst>
              </p:cNvPr>
              <p:cNvPicPr/>
              <p:nvPr/>
            </p:nvPicPr>
            <p:blipFill>
              <a:blip r:embed="rId39"/>
              <a:stretch>
                <a:fillRect/>
              </a:stretch>
            </p:blipFill>
            <p:spPr>
              <a:xfrm>
                <a:off x="4170515" y="5211894"/>
                <a:ext cx="1071720" cy="622099"/>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46" name="Ink 146">
                <a:extLst>
                  <a:ext uri="{FF2B5EF4-FFF2-40B4-BE49-F238E27FC236}">
                    <a16:creationId xmlns:a16="http://schemas.microsoft.com/office/drawing/2014/main" id="{FB04B475-00B7-0144-AA79-BD124A324B37}"/>
                  </a:ext>
                </a:extLst>
              </p14:cNvPr>
              <p14:cNvContentPartPr/>
              <p14:nvPr/>
            </p14:nvContentPartPr>
            <p14:xfrm>
              <a:off x="5858555" y="2429823"/>
              <a:ext cx="4451760" cy="2637360"/>
            </p14:xfrm>
          </p:contentPart>
        </mc:Choice>
        <mc:Fallback>
          <p:pic>
            <p:nvPicPr>
              <p:cNvPr id="146" name="Ink 146">
                <a:extLst>
                  <a:ext uri="{FF2B5EF4-FFF2-40B4-BE49-F238E27FC236}">
                    <a16:creationId xmlns:a16="http://schemas.microsoft.com/office/drawing/2014/main" id="{FB04B475-00B7-0144-AA79-BD124A324B37}"/>
                  </a:ext>
                </a:extLst>
              </p:cNvPr>
              <p:cNvPicPr/>
              <p:nvPr/>
            </p:nvPicPr>
            <p:blipFill>
              <a:blip r:embed="rId41"/>
              <a:stretch>
                <a:fillRect/>
              </a:stretch>
            </p:blipFill>
            <p:spPr>
              <a:xfrm>
                <a:off x="5843075" y="2414343"/>
                <a:ext cx="4482360" cy="2667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71" name="Ink 171">
                <a:extLst>
                  <a:ext uri="{FF2B5EF4-FFF2-40B4-BE49-F238E27FC236}">
                    <a16:creationId xmlns:a16="http://schemas.microsoft.com/office/drawing/2014/main" id="{4FB77329-2322-0048-B530-50E703E93850}"/>
                  </a:ext>
                </a:extLst>
              </p14:cNvPr>
              <p14:cNvContentPartPr/>
              <p14:nvPr/>
            </p14:nvContentPartPr>
            <p14:xfrm>
              <a:off x="7568555" y="5510343"/>
              <a:ext cx="333720" cy="377640"/>
            </p14:xfrm>
          </p:contentPart>
        </mc:Choice>
        <mc:Fallback>
          <p:pic>
            <p:nvPicPr>
              <p:cNvPr id="171" name="Ink 171">
                <a:extLst>
                  <a:ext uri="{FF2B5EF4-FFF2-40B4-BE49-F238E27FC236}">
                    <a16:creationId xmlns:a16="http://schemas.microsoft.com/office/drawing/2014/main" id="{4FB77329-2322-0048-B530-50E703E93850}"/>
                  </a:ext>
                </a:extLst>
              </p:cNvPr>
              <p:cNvPicPr/>
              <p:nvPr/>
            </p:nvPicPr>
            <p:blipFill>
              <a:blip r:embed="rId43"/>
              <a:stretch>
                <a:fillRect/>
              </a:stretch>
            </p:blipFill>
            <p:spPr>
              <a:xfrm>
                <a:off x="7553075" y="5494848"/>
                <a:ext cx="364320" cy="408269"/>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73" name="Ink 172">
                <a:extLst>
                  <a:ext uri="{FF2B5EF4-FFF2-40B4-BE49-F238E27FC236}">
                    <a16:creationId xmlns:a16="http://schemas.microsoft.com/office/drawing/2014/main" id="{764BE736-5BBD-4E47-B253-42EFD4759CED}"/>
                  </a:ext>
                </a:extLst>
              </p14:cNvPr>
              <p14:cNvContentPartPr/>
              <p14:nvPr/>
            </p14:nvContentPartPr>
            <p14:xfrm>
              <a:off x="8033675" y="5497743"/>
              <a:ext cx="63360" cy="6480"/>
            </p14:xfrm>
          </p:contentPart>
        </mc:Choice>
        <mc:Fallback>
          <p:pic>
            <p:nvPicPr>
              <p:cNvPr id="173" name="Ink 172">
                <a:extLst>
                  <a:ext uri="{FF2B5EF4-FFF2-40B4-BE49-F238E27FC236}">
                    <a16:creationId xmlns:a16="http://schemas.microsoft.com/office/drawing/2014/main" id="{764BE736-5BBD-4E47-B253-42EFD4759CED}"/>
                  </a:ext>
                </a:extLst>
              </p:cNvPr>
              <p:cNvPicPr/>
              <p:nvPr/>
            </p:nvPicPr>
            <p:blipFill>
              <a:blip r:embed="rId45"/>
              <a:stretch>
                <a:fillRect/>
              </a:stretch>
            </p:blipFill>
            <p:spPr>
              <a:xfrm>
                <a:off x="8018107" y="5482263"/>
                <a:ext cx="94135"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74" name="Ink 173">
                <a:extLst>
                  <a:ext uri="{FF2B5EF4-FFF2-40B4-BE49-F238E27FC236}">
                    <a16:creationId xmlns:a16="http://schemas.microsoft.com/office/drawing/2014/main" id="{4BEE566E-F15C-AE44-B5BE-0811CFAF2D65}"/>
                  </a:ext>
                </a:extLst>
              </p14:cNvPr>
              <p14:cNvContentPartPr/>
              <p14:nvPr/>
            </p14:nvContentPartPr>
            <p14:xfrm>
              <a:off x="8052755" y="5554263"/>
              <a:ext cx="50760" cy="360"/>
            </p14:xfrm>
          </p:contentPart>
        </mc:Choice>
        <mc:Fallback>
          <p:pic>
            <p:nvPicPr>
              <p:cNvPr id="174" name="Ink 173">
                <a:extLst>
                  <a:ext uri="{FF2B5EF4-FFF2-40B4-BE49-F238E27FC236}">
                    <a16:creationId xmlns:a16="http://schemas.microsoft.com/office/drawing/2014/main" id="{4BEE566E-F15C-AE44-B5BE-0811CFAF2D65}"/>
                  </a:ext>
                </a:extLst>
              </p:cNvPr>
              <p:cNvPicPr/>
              <p:nvPr/>
            </p:nvPicPr>
            <p:blipFill>
              <a:blip r:embed="rId47"/>
              <a:stretch>
                <a:fillRect/>
              </a:stretch>
            </p:blipFill>
            <p:spPr>
              <a:xfrm>
                <a:off x="8037275" y="5538783"/>
                <a:ext cx="813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11" name="Ink 210">
                <a:extLst>
                  <a:ext uri="{FF2B5EF4-FFF2-40B4-BE49-F238E27FC236}">
                    <a16:creationId xmlns:a16="http://schemas.microsoft.com/office/drawing/2014/main" id="{B5916F50-D889-8E4C-8228-0A4067B265EB}"/>
                  </a:ext>
                </a:extLst>
              </p14:cNvPr>
              <p14:cNvContentPartPr/>
              <p14:nvPr/>
            </p14:nvContentPartPr>
            <p14:xfrm>
              <a:off x="8040155" y="6145383"/>
              <a:ext cx="132480" cy="151200"/>
            </p14:xfrm>
          </p:contentPart>
        </mc:Choice>
        <mc:Fallback>
          <p:pic>
            <p:nvPicPr>
              <p:cNvPr id="211" name="Ink 210">
                <a:extLst>
                  <a:ext uri="{FF2B5EF4-FFF2-40B4-BE49-F238E27FC236}">
                    <a16:creationId xmlns:a16="http://schemas.microsoft.com/office/drawing/2014/main" id="{B5916F50-D889-8E4C-8228-0A4067B265EB}"/>
                  </a:ext>
                </a:extLst>
              </p:cNvPr>
              <p:cNvPicPr/>
              <p:nvPr/>
            </p:nvPicPr>
            <p:blipFill>
              <a:blip r:embed="rId49"/>
              <a:stretch>
                <a:fillRect/>
              </a:stretch>
            </p:blipFill>
            <p:spPr>
              <a:xfrm>
                <a:off x="8024675" y="6129940"/>
                <a:ext cx="163080" cy="181727"/>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12" name="Ink 211">
                <a:extLst>
                  <a:ext uri="{FF2B5EF4-FFF2-40B4-BE49-F238E27FC236}">
                    <a16:creationId xmlns:a16="http://schemas.microsoft.com/office/drawing/2014/main" id="{7085162A-CA35-CF40-9141-EAA2450B6504}"/>
                  </a:ext>
                </a:extLst>
              </p14:cNvPr>
              <p14:cNvContentPartPr/>
              <p14:nvPr/>
            </p14:nvContentPartPr>
            <p14:xfrm>
              <a:off x="8052755" y="5976183"/>
              <a:ext cx="94680" cy="119160"/>
            </p14:xfrm>
          </p:contentPart>
        </mc:Choice>
        <mc:Fallback>
          <p:pic>
            <p:nvPicPr>
              <p:cNvPr id="212" name="Ink 211">
                <a:extLst>
                  <a:ext uri="{FF2B5EF4-FFF2-40B4-BE49-F238E27FC236}">
                    <a16:creationId xmlns:a16="http://schemas.microsoft.com/office/drawing/2014/main" id="{7085162A-CA35-CF40-9141-EAA2450B6504}"/>
                  </a:ext>
                </a:extLst>
              </p:cNvPr>
              <p:cNvPicPr/>
              <p:nvPr/>
            </p:nvPicPr>
            <p:blipFill>
              <a:blip r:embed="rId51"/>
              <a:stretch>
                <a:fillRect/>
              </a:stretch>
            </p:blipFill>
            <p:spPr>
              <a:xfrm>
                <a:off x="8037275" y="5960703"/>
                <a:ext cx="1252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13" name="Ink 212">
                <a:extLst>
                  <a:ext uri="{FF2B5EF4-FFF2-40B4-BE49-F238E27FC236}">
                    <a16:creationId xmlns:a16="http://schemas.microsoft.com/office/drawing/2014/main" id="{5EB5D459-4888-4348-9037-FD39B697F5A6}"/>
                  </a:ext>
                </a:extLst>
              </p14:cNvPr>
              <p14:cNvContentPartPr/>
              <p14:nvPr/>
            </p14:nvContentPartPr>
            <p14:xfrm>
              <a:off x="8379635" y="6132783"/>
              <a:ext cx="63360" cy="12960"/>
            </p14:xfrm>
          </p:contentPart>
        </mc:Choice>
        <mc:Fallback>
          <p:pic>
            <p:nvPicPr>
              <p:cNvPr id="213" name="Ink 212">
                <a:extLst>
                  <a:ext uri="{FF2B5EF4-FFF2-40B4-BE49-F238E27FC236}">
                    <a16:creationId xmlns:a16="http://schemas.microsoft.com/office/drawing/2014/main" id="{5EB5D459-4888-4348-9037-FD39B697F5A6}"/>
                  </a:ext>
                </a:extLst>
              </p:cNvPr>
              <p:cNvPicPr/>
              <p:nvPr/>
            </p:nvPicPr>
            <p:blipFill>
              <a:blip r:embed="rId53"/>
              <a:stretch>
                <a:fillRect/>
              </a:stretch>
            </p:blipFill>
            <p:spPr>
              <a:xfrm>
                <a:off x="8364155" y="6116861"/>
                <a:ext cx="93960" cy="44434"/>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14" name="Ink 213">
                <a:extLst>
                  <a:ext uri="{FF2B5EF4-FFF2-40B4-BE49-F238E27FC236}">
                    <a16:creationId xmlns:a16="http://schemas.microsoft.com/office/drawing/2014/main" id="{A9297381-265B-B348-ADEA-51121C742B8A}"/>
                  </a:ext>
                </a:extLst>
              </p14:cNvPr>
              <p14:cNvContentPartPr/>
              <p14:nvPr/>
            </p14:nvContentPartPr>
            <p14:xfrm>
              <a:off x="8398355" y="6201903"/>
              <a:ext cx="25560" cy="19080"/>
            </p14:xfrm>
          </p:contentPart>
        </mc:Choice>
        <mc:Fallback>
          <p:pic>
            <p:nvPicPr>
              <p:cNvPr id="214" name="Ink 213">
                <a:extLst>
                  <a:ext uri="{FF2B5EF4-FFF2-40B4-BE49-F238E27FC236}">
                    <a16:creationId xmlns:a16="http://schemas.microsoft.com/office/drawing/2014/main" id="{A9297381-265B-B348-ADEA-51121C742B8A}"/>
                  </a:ext>
                </a:extLst>
              </p:cNvPr>
              <p:cNvPicPr/>
              <p:nvPr/>
            </p:nvPicPr>
            <p:blipFill>
              <a:blip r:embed="rId55"/>
              <a:stretch>
                <a:fillRect/>
              </a:stretch>
            </p:blipFill>
            <p:spPr>
              <a:xfrm>
                <a:off x="8382875" y="6186423"/>
                <a:ext cx="5616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26" name="Ink 226">
                <a:extLst>
                  <a:ext uri="{FF2B5EF4-FFF2-40B4-BE49-F238E27FC236}">
                    <a16:creationId xmlns:a16="http://schemas.microsoft.com/office/drawing/2014/main" id="{6D2C6A71-E7BD-9E43-BB07-ACF09519AD44}"/>
                  </a:ext>
                </a:extLst>
              </p14:cNvPr>
              <p14:cNvContentPartPr/>
              <p14:nvPr/>
            </p14:nvContentPartPr>
            <p14:xfrm>
              <a:off x="8285315" y="5057823"/>
              <a:ext cx="2188440" cy="1006200"/>
            </p14:xfrm>
          </p:contentPart>
        </mc:Choice>
        <mc:Fallback>
          <p:pic>
            <p:nvPicPr>
              <p:cNvPr id="226" name="Ink 226">
                <a:extLst>
                  <a:ext uri="{FF2B5EF4-FFF2-40B4-BE49-F238E27FC236}">
                    <a16:creationId xmlns:a16="http://schemas.microsoft.com/office/drawing/2014/main" id="{6D2C6A71-E7BD-9E43-BB07-ACF09519AD44}"/>
                  </a:ext>
                </a:extLst>
              </p:cNvPr>
              <p:cNvPicPr/>
              <p:nvPr/>
            </p:nvPicPr>
            <p:blipFill>
              <a:blip r:embed="rId57"/>
              <a:stretch>
                <a:fillRect/>
              </a:stretch>
            </p:blipFill>
            <p:spPr>
              <a:xfrm>
                <a:off x="8269835" y="5042343"/>
                <a:ext cx="2219040" cy="1036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35" name="Ink 235">
                <a:extLst>
                  <a:ext uri="{FF2B5EF4-FFF2-40B4-BE49-F238E27FC236}">
                    <a16:creationId xmlns:a16="http://schemas.microsoft.com/office/drawing/2014/main" id="{E975D497-E70E-7E47-A6A3-D547226DA84D}"/>
                  </a:ext>
                </a:extLst>
              </p14:cNvPr>
              <p14:cNvContentPartPr/>
              <p14:nvPr/>
            </p14:nvContentPartPr>
            <p14:xfrm>
              <a:off x="8832155" y="6126663"/>
              <a:ext cx="1436760" cy="232920"/>
            </p14:xfrm>
          </p:contentPart>
        </mc:Choice>
        <mc:Fallback>
          <p:pic>
            <p:nvPicPr>
              <p:cNvPr id="235" name="Ink 235">
                <a:extLst>
                  <a:ext uri="{FF2B5EF4-FFF2-40B4-BE49-F238E27FC236}">
                    <a16:creationId xmlns:a16="http://schemas.microsoft.com/office/drawing/2014/main" id="{E975D497-E70E-7E47-A6A3-D547226DA84D}"/>
                  </a:ext>
                </a:extLst>
              </p:cNvPr>
              <p:cNvPicPr/>
              <p:nvPr/>
            </p:nvPicPr>
            <p:blipFill>
              <a:blip r:embed="rId59"/>
              <a:stretch>
                <a:fillRect/>
              </a:stretch>
            </p:blipFill>
            <p:spPr>
              <a:xfrm>
                <a:off x="8816671" y="6111183"/>
                <a:ext cx="1467368"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8" name="Ink 48">
                <a:extLst>
                  <a:ext uri="{FF2B5EF4-FFF2-40B4-BE49-F238E27FC236}">
                    <a16:creationId xmlns:a16="http://schemas.microsoft.com/office/drawing/2014/main" id="{F1092491-9426-4C44-A03D-75ADDC1B296F}"/>
                  </a:ext>
                </a:extLst>
              </p14:cNvPr>
              <p14:cNvContentPartPr/>
              <p14:nvPr/>
            </p14:nvContentPartPr>
            <p14:xfrm>
              <a:off x="1488875" y="103503"/>
              <a:ext cx="9071640" cy="4476600"/>
            </p14:xfrm>
          </p:contentPart>
        </mc:Choice>
        <mc:Fallback>
          <p:pic>
            <p:nvPicPr>
              <p:cNvPr id="48" name="Ink 48">
                <a:extLst>
                  <a:ext uri="{FF2B5EF4-FFF2-40B4-BE49-F238E27FC236}">
                    <a16:creationId xmlns:a16="http://schemas.microsoft.com/office/drawing/2014/main" id="{F1092491-9426-4C44-A03D-75ADDC1B296F}"/>
                  </a:ext>
                </a:extLst>
              </p:cNvPr>
              <p:cNvPicPr/>
              <p:nvPr/>
            </p:nvPicPr>
            <p:blipFill>
              <a:blip r:embed="rId61"/>
              <a:stretch>
                <a:fillRect/>
              </a:stretch>
            </p:blipFill>
            <p:spPr>
              <a:xfrm>
                <a:off x="1457916" y="72545"/>
                <a:ext cx="9132838" cy="4537795"/>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 name="Ink 1">
                <a:extLst>
                  <a:ext uri="{FF2B5EF4-FFF2-40B4-BE49-F238E27FC236}">
                    <a16:creationId xmlns:a16="http://schemas.microsoft.com/office/drawing/2014/main" id="{91ED1989-9F2D-4BB9-910A-6AB51EBAC3F5}"/>
                  </a:ext>
                </a:extLst>
              </p14:cNvPr>
              <p14:cNvContentPartPr/>
              <p14:nvPr/>
            </p14:nvContentPartPr>
            <p14:xfrm>
              <a:off x="1669680" y="2866320"/>
              <a:ext cx="8831880" cy="3777840"/>
            </p14:xfrm>
          </p:contentPart>
        </mc:Choice>
        <mc:Fallback>
          <p:pic>
            <p:nvPicPr>
              <p:cNvPr id="2" name="Ink 1">
                <a:extLst>
                  <a:ext uri="{FF2B5EF4-FFF2-40B4-BE49-F238E27FC236}">
                    <a16:creationId xmlns:a16="http://schemas.microsoft.com/office/drawing/2014/main" id="{91ED1989-9F2D-4BB9-910A-6AB51EBAC3F5}"/>
                  </a:ext>
                </a:extLst>
              </p:cNvPr>
              <p:cNvPicPr/>
              <p:nvPr/>
            </p:nvPicPr>
            <p:blipFill>
              <a:blip r:embed="rId63"/>
              <a:stretch>
                <a:fillRect/>
              </a:stretch>
            </p:blipFill>
            <p:spPr>
              <a:xfrm>
                <a:off x="1660320" y="2856960"/>
                <a:ext cx="8850600" cy="3796560"/>
              </a:xfrm>
              <a:prstGeom prst="rect">
                <a:avLst/>
              </a:prstGeom>
            </p:spPr>
          </p:pic>
        </mc:Fallback>
      </mc:AlternateContent>
    </p:spTree>
    <p:extLst>
      <p:ext uri="{BB962C8B-B14F-4D97-AF65-F5344CB8AC3E}">
        <p14:creationId xmlns:p14="http://schemas.microsoft.com/office/powerpoint/2010/main" val="770095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1" name="Ink 35">
                <a:extLst>
                  <a:ext uri="{FF2B5EF4-FFF2-40B4-BE49-F238E27FC236}">
                    <a16:creationId xmlns:a16="http://schemas.microsoft.com/office/drawing/2014/main" id="{0615F47A-4D16-CF4D-9668-3F4F29DE7CDE}"/>
                  </a:ext>
                </a:extLst>
              </p14:cNvPr>
              <p14:cNvContentPartPr/>
              <p14:nvPr/>
            </p14:nvContentPartPr>
            <p14:xfrm>
              <a:off x="6248075" y="222303"/>
              <a:ext cx="1125720" cy="201960"/>
            </p14:xfrm>
          </p:contentPart>
        </mc:Choice>
        <mc:Fallback>
          <p:pic>
            <p:nvPicPr>
              <p:cNvPr id="31" name="Ink 35">
                <a:extLst>
                  <a:ext uri="{FF2B5EF4-FFF2-40B4-BE49-F238E27FC236}">
                    <a16:creationId xmlns:a16="http://schemas.microsoft.com/office/drawing/2014/main" id="{0615F47A-4D16-CF4D-9668-3F4F29DE7CDE}"/>
                  </a:ext>
                </a:extLst>
              </p:cNvPr>
              <p:cNvPicPr/>
              <p:nvPr/>
            </p:nvPicPr>
            <p:blipFill>
              <a:blip r:embed="rId3"/>
              <a:stretch>
                <a:fillRect/>
              </a:stretch>
            </p:blipFill>
            <p:spPr>
              <a:xfrm>
                <a:off x="6232595" y="206851"/>
                <a:ext cx="1156320" cy="232506"/>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2" name="Ink 36">
                <a:extLst>
                  <a:ext uri="{FF2B5EF4-FFF2-40B4-BE49-F238E27FC236}">
                    <a16:creationId xmlns:a16="http://schemas.microsoft.com/office/drawing/2014/main" id="{F5681D04-5A54-1046-A7A5-B3763C4E64F0}"/>
                  </a:ext>
                </a:extLst>
              </p14:cNvPr>
              <p14:cNvContentPartPr/>
              <p14:nvPr/>
            </p14:nvContentPartPr>
            <p14:xfrm>
              <a:off x="6002915" y="354783"/>
              <a:ext cx="132480" cy="205200"/>
            </p14:xfrm>
          </p:contentPart>
        </mc:Choice>
        <mc:Fallback>
          <p:pic>
            <p:nvPicPr>
              <p:cNvPr id="32" name="Ink 36">
                <a:extLst>
                  <a:ext uri="{FF2B5EF4-FFF2-40B4-BE49-F238E27FC236}">
                    <a16:creationId xmlns:a16="http://schemas.microsoft.com/office/drawing/2014/main" id="{F5681D04-5A54-1046-A7A5-B3763C4E64F0}"/>
                  </a:ext>
                </a:extLst>
              </p:cNvPr>
              <p:cNvPicPr/>
              <p:nvPr/>
            </p:nvPicPr>
            <p:blipFill>
              <a:blip r:embed="rId5"/>
              <a:stretch>
                <a:fillRect/>
              </a:stretch>
            </p:blipFill>
            <p:spPr>
              <a:xfrm>
                <a:off x="5987435" y="339276"/>
                <a:ext cx="163080" cy="235854"/>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3" name="Ink 37">
                <a:extLst>
                  <a:ext uri="{FF2B5EF4-FFF2-40B4-BE49-F238E27FC236}">
                    <a16:creationId xmlns:a16="http://schemas.microsoft.com/office/drawing/2014/main" id="{6ABB4131-6851-FF45-99A4-05BEBA194593}"/>
                  </a:ext>
                </a:extLst>
              </p14:cNvPr>
              <p14:cNvContentPartPr/>
              <p14:nvPr/>
            </p14:nvContentPartPr>
            <p14:xfrm>
              <a:off x="5349155" y="223023"/>
              <a:ext cx="553680" cy="402480"/>
            </p14:xfrm>
          </p:contentPart>
        </mc:Choice>
        <mc:Fallback>
          <p:pic>
            <p:nvPicPr>
              <p:cNvPr id="33" name="Ink 37">
                <a:extLst>
                  <a:ext uri="{FF2B5EF4-FFF2-40B4-BE49-F238E27FC236}">
                    <a16:creationId xmlns:a16="http://schemas.microsoft.com/office/drawing/2014/main" id="{6ABB4131-6851-FF45-99A4-05BEBA194593}"/>
                  </a:ext>
                </a:extLst>
              </p:cNvPr>
              <p:cNvPicPr/>
              <p:nvPr/>
            </p:nvPicPr>
            <p:blipFill>
              <a:blip r:embed="rId7"/>
              <a:stretch>
                <a:fillRect/>
              </a:stretch>
            </p:blipFill>
            <p:spPr>
              <a:xfrm>
                <a:off x="5333665" y="207557"/>
                <a:ext cx="584300" cy="433053"/>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4" name="Ink 38">
                <a:extLst>
                  <a:ext uri="{FF2B5EF4-FFF2-40B4-BE49-F238E27FC236}">
                    <a16:creationId xmlns:a16="http://schemas.microsoft.com/office/drawing/2014/main" id="{31705E0D-5C08-FC44-9554-413C01380262}"/>
                  </a:ext>
                </a:extLst>
              </p14:cNvPr>
              <p14:cNvContentPartPr/>
              <p14:nvPr/>
            </p14:nvContentPartPr>
            <p14:xfrm>
              <a:off x="4512875" y="223023"/>
              <a:ext cx="321120" cy="415440"/>
            </p14:xfrm>
          </p:contentPart>
        </mc:Choice>
        <mc:Fallback>
          <p:pic>
            <p:nvPicPr>
              <p:cNvPr id="34" name="Ink 38">
                <a:extLst>
                  <a:ext uri="{FF2B5EF4-FFF2-40B4-BE49-F238E27FC236}">
                    <a16:creationId xmlns:a16="http://schemas.microsoft.com/office/drawing/2014/main" id="{31705E0D-5C08-FC44-9554-413C01380262}"/>
                  </a:ext>
                </a:extLst>
              </p:cNvPr>
              <p:cNvPicPr/>
              <p:nvPr/>
            </p:nvPicPr>
            <p:blipFill>
              <a:blip r:embed="rId9"/>
              <a:stretch>
                <a:fillRect/>
              </a:stretch>
            </p:blipFill>
            <p:spPr>
              <a:xfrm>
                <a:off x="4497378" y="207543"/>
                <a:ext cx="351754" cy="446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3" name="Ink 52">
                <a:extLst>
                  <a:ext uri="{FF2B5EF4-FFF2-40B4-BE49-F238E27FC236}">
                    <a16:creationId xmlns:a16="http://schemas.microsoft.com/office/drawing/2014/main" id="{DA5F9BAC-DB9A-AE48-B7B0-7C8468A15C8C}"/>
                  </a:ext>
                </a:extLst>
              </p14:cNvPr>
              <p14:cNvContentPartPr/>
              <p14:nvPr/>
            </p14:nvContentPartPr>
            <p14:xfrm>
              <a:off x="5575595" y="952023"/>
              <a:ext cx="19080" cy="157680"/>
            </p14:xfrm>
          </p:contentPart>
        </mc:Choice>
        <mc:Fallback>
          <p:pic>
            <p:nvPicPr>
              <p:cNvPr id="53" name="Ink 52">
                <a:extLst>
                  <a:ext uri="{FF2B5EF4-FFF2-40B4-BE49-F238E27FC236}">
                    <a16:creationId xmlns:a16="http://schemas.microsoft.com/office/drawing/2014/main" id="{DA5F9BAC-DB9A-AE48-B7B0-7C8468A15C8C}"/>
                  </a:ext>
                </a:extLst>
              </p:cNvPr>
              <p:cNvPicPr/>
              <p:nvPr/>
            </p:nvPicPr>
            <p:blipFill>
              <a:blip r:embed="rId11"/>
              <a:stretch>
                <a:fillRect/>
              </a:stretch>
            </p:blipFill>
            <p:spPr>
              <a:xfrm>
                <a:off x="5560402" y="936543"/>
                <a:ext cx="49113"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5" name="Ink 54">
                <a:extLst>
                  <a:ext uri="{FF2B5EF4-FFF2-40B4-BE49-F238E27FC236}">
                    <a16:creationId xmlns:a16="http://schemas.microsoft.com/office/drawing/2014/main" id="{DADA1FE1-0C5D-8E42-A73B-F31FC165EF8F}"/>
                  </a:ext>
                </a:extLst>
              </p14:cNvPr>
              <p14:cNvContentPartPr/>
              <p14:nvPr/>
            </p14:nvContentPartPr>
            <p14:xfrm>
              <a:off x="5682515" y="782463"/>
              <a:ext cx="358560" cy="132480"/>
            </p14:xfrm>
          </p:contentPart>
        </mc:Choice>
        <mc:Fallback>
          <p:pic>
            <p:nvPicPr>
              <p:cNvPr id="55" name="Ink 54">
                <a:extLst>
                  <a:ext uri="{FF2B5EF4-FFF2-40B4-BE49-F238E27FC236}">
                    <a16:creationId xmlns:a16="http://schemas.microsoft.com/office/drawing/2014/main" id="{DADA1FE1-0C5D-8E42-A73B-F31FC165EF8F}"/>
                  </a:ext>
                </a:extLst>
              </p:cNvPr>
              <p:cNvPicPr/>
              <p:nvPr/>
            </p:nvPicPr>
            <p:blipFill>
              <a:blip r:embed="rId13"/>
              <a:stretch>
                <a:fillRect/>
              </a:stretch>
            </p:blipFill>
            <p:spPr>
              <a:xfrm>
                <a:off x="5667051" y="766983"/>
                <a:ext cx="389129"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7" name="Ink 56">
                <a:extLst>
                  <a:ext uri="{FF2B5EF4-FFF2-40B4-BE49-F238E27FC236}">
                    <a16:creationId xmlns:a16="http://schemas.microsoft.com/office/drawing/2014/main" id="{F79CB5B2-0145-DE46-9FB4-E80B950755F4}"/>
                  </a:ext>
                </a:extLst>
              </p14:cNvPr>
              <p14:cNvContentPartPr/>
              <p14:nvPr/>
            </p14:nvContentPartPr>
            <p14:xfrm>
              <a:off x="2840675" y="1517943"/>
              <a:ext cx="88200" cy="6480"/>
            </p14:xfrm>
          </p:contentPart>
        </mc:Choice>
        <mc:Fallback>
          <p:pic>
            <p:nvPicPr>
              <p:cNvPr id="57" name="Ink 56">
                <a:extLst>
                  <a:ext uri="{FF2B5EF4-FFF2-40B4-BE49-F238E27FC236}">
                    <a16:creationId xmlns:a16="http://schemas.microsoft.com/office/drawing/2014/main" id="{F79CB5B2-0145-DE46-9FB4-E80B950755F4}"/>
                  </a:ext>
                </a:extLst>
              </p:cNvPr>
              <p:cNvPicPr/>
              <p:nvPr/>
            </p:nvPicPr>
            <p:blipFill>
              <a:blip r:embed="rId15"/>
              <a:stretch>
                <a:fillRect/>
              </a:stretch>
            </p:blipFill>
            <p:spPr>
              <a:xfrm>
                <a:off x="2825258" y="1502463"/>
                <a:ext cx="118676"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8" name="Ink 57">
                <a:extLst>
                  <a:ext uri="{FF2B5EF4-FFF2-40B4-BE49-F238E27FC236}">
                    <a16:creationId xmlns:a16="http://schemas.microsoft.com/office/drawing/2014/main" id="{5B698A78-EB36-4A4B-8FDD-27CFDBB67211}"/>
                  </a:ext>
                </a:extLst>
              </p14:cNvPr>
              <p14:cNvContentPartPr/>
              <p14:nvPr/>
            </p14:nvContentPartPr>
            <p14:xfrm>
              <a:off x="2890715" y="1574463"/>
              <a:ext cx="69480" cy="12960"/>
            </p14:xfrm>
          </p:contentPart>
        </mc:Choice>
        <mc:Fallback>
          <p:pic>
            <p:nvPicPr>
              <p:cNvPr id="58" name="Ink 57">
                <a:extLst>
                  <a:ext uri="{FF2B5EF4-FFF2-40B4-BE49-F238E27FC236}">
                    <a16:creationId xmlns:a16="http://schemas.microsoft.com/office/drawing/2014/main" id="{5B698A78-EB36-4A4B-8FDD-27CFDBB67211}"/>
                  </a:ext>
                </a:extLst>
              </p:cNvPr>
              <p:cNvPicPr/>
              <p:nvPr/>
            </p:nvPicPr>
            <p:blipFill>
              <a:blip r:embed="rId17"/>
              <a:stretch>
                <a:fillRect/>
              </a:stretch>
            </p:blipFill>
            <p:spPr>
              <a:xfrm>
                <a:off x="2875235" y="1558983"/>
                <a:ext cx="1000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9" name="Ink 58">
                <a:extLst>
                  <a:ext uri="{FF2B5EF4-FFF2-40B4-BE49-F238E27FC236}">
                    <a16:creationId xmlns:a16="http://schemas.microsoft.com/office/drawing/2014/main" id="{EB4434F8-7A2B-494D-9B62-A86C9CBBC61B}"/>
                  </a:ext>
                </a:extLst>
              </p14:cNvPr>
              <p14:cNvContentPartPr/>
              <p14:nvPr/>
            </p14:nvContentPartPr>
            <p14:xfrm>
              <a:off x="3325235" y="1392303"/>
              <a:ext cx="131760" cy="207720"/>
            </p14:xfrm>
          </p:contentPart>
        </mc:Choice>
        <mc:Fallback>
          <p:pic>
            <p:nvPicPr>
              <p:cNvPr id="59" name="Ink 58">
                <a:extLst>
                  <a:ext uri="{FF2B5EF4-FFF2-40B4-BE49-F238E27FC236}">
                    <a16:creationId xmlns:a16="http://schemas.microsoft.com/office/drawing/2014/main" id="{EB4434F8-7A2B-494D-9B62-A86C9CBBC61B}"/>
                  </a:ext>
                </a:extLst>
              </p:cNvPr>
              <p:cNvPicPr/>
              <p:nvPr/>
            </p:nvPicPr>
            <p:blipFill>
              <a:blip r:embed="rId19"/>
              <a:stretch>
                <a:fillRect/>
              </a:stretch>
            </p:blipFill>
            <p:spPr>
              <a:xfrm>
                <a:off x="3309755" y="1376850"/>
                <a:ext cx="162360" cy="238267"/>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0" name="Ink 59">
                <a:extLst>
                  <a:ext uri="{FF2B5EF4-FFF2-40B4-BE49-F238E27FC236}">
                    <a16:creationId xmlns:a16="http://schemas.microsoft.com/office/drawing/2014/main" id="{5CBC051A-E25B-3B4A-983A-29EB76CC592C}"/>
                  </a:ext>
                </a:extLst>
              </p14:cNvPr>
              <p14:cNvContentPartPr/>
              <p14:nvPr/>
            </p14:nvContentPartPr>
            <p14:xfrm>
              <a:off x="3412715" y="1693983"/>
              <a:ext cx="12960" cy="12960"/>
            </p14:xfrm>
          </p:contentPart>
        </mc:Choice>
        <mc:Fallback>
          <p:pic>
            <p:nvPicPr>
              <p:cNvPr id="60" name="Ink 59">
                <a:extLst>
                  <a:ext uri="{FF2B5EF4-FFF2-40B4-BE49-F238E27FC236}">
                    <a16:creationId xmlns:a16="http://schemas.microsoft.com/office/drawing/2014/main" id="{5CBC051A-E25B-3B4A-983A-29EB76CC592C}"/>
                  </a:ext>
                </a:extLst>
              </p:cNvPr>
              <p:cNvPicPr/>
              <p:nvPr/>
            </p:nvPicPr>
            <p:blipFill>
              <a:blip r:embed="rId21"/>
              <a:stretch>
                <a:fillRect/>
              </a:stretch>
            </p:blipFill>
            <p:spPr>
              <a:xfrm>
                <a:off x="3396793" y="1678503"/>
                <a:ext cx="44434"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91" name="Ink 97">
                <a:extLst>
                  <a:ext uri="{FF2B5EF4-FFF2-40B4-BE49-F238E27FC236}">
                    <a16:creationId xmlns:a16="http://schemas.microsoft.com/office/drawing/2014/main" id="{3AD9E7EB-E28E-9043-B457-9D7E734F0996}"/>
                  </a:ext>
                </a:extLst>
              </p14:cNvPr>
              <p14:cNvContentPartPr/>
              <p14:nvPr/>
            </p14:nvContentPartPr>
            <p14:xfrm>
              <a:off x="9759155" y="1241335"/>
              <a:ext cx="619920" cy="245880"/>
            </p14:xfrm>
          </p:contentPart>
        </mc:Choice>
        <mc:Fallback>
          <p:pic>
            <p:nvPicPr>
              <p:cNvPr id="91" name="Ink 97">
                <a:extLst>
                  <a:ext uri="{FF2B5EF4-FFF2-40B4-BE49-F238E27FC236}">
                    <a16:creationId xmlns:a16="http://schemas.microsoft.com/office/drawing/2014/main" id="{3AD9E7EB-E28E-9043-B457-9D7E734F0996}"/>
                  </a:ext>
                </a:extLst>
              </p:cNvPr>
              <p:cNvPicPr/>
              <p:nvPr/>
            </p:nvPicPr>
            <p:blipFill>
              <a:blip r:embed="rId23"/>
              <a:stretch>
                <a:fillRect/>
              </a:stretch>
            </p:blipFill>
            <p:spPr>
              <a:xfrm>
                <a:off x="9743675" y="1225832"/>
                <a:ext cx="650520" cy="276525"/>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92" name="Ink 98">
                <a:extLst>
                  <a:ext uri="{FF2B5EF4-FFF2-40B4-BE49-F238E27FC236}">
                    <a16:creationId xmlns:a16="http://schemas.microsoft.com/office/drawing/2014/main" id="{03ECA523-6EA8-9642-9890-8A85F10D5623}"/>
                  </a:ext>
                </a:extLst>
              </p14:cNvPr>
              <p14:cNvContentPartPr/>
              <p14:nvPr/>
            </p14:nvContentPartPr>
            <p14:xfrm>
              <a:off x="9002075" y="1216135"/>
              <a:ext cx="610200" cy="528480"/>
            </p14:xfrm>
          </p:contentPart>
        </mc:Choice>
        <mc:Fallback>
          <p:pic>
            <p:nvPicPr>
              <p:cNvPr id="92" name="Ink 98">
                <a:extLst>
                  <a:ext uri="{FF2B5EF4-FFF2-40B4-BE49-F238E27FC236}">
                    <a16:creationId xmlns:a16="http://schemas.microsoft.com/office/drawing/2014/main" id="{03ECA523-6EA8-9642-9890-8A85F10D5623}"/>
                  </a:ext>
                </a:extLst>
              </p:cNvPr>
              <p:cNvPicPr/>
              <p:nvPr/>
            </p:nvPicPr>
            <p:blipFill>
              <a:blip r:embed="rId25"/>
              <a:stretch>
                <a:fillRect/>
              </a:stretch>
            </p:blipFill>
            <p:spPr>
              <a:xfrm>
                <a:off x="8986595" y="1200655"/>
                <a:ext cx="640800" cy="559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3" name="Ink 99">
                <a:extLst>
                  <a:ext uri="{FF2B5EF4-FFF2-40B4-BE49-F238E27FC236}">
                    <a16:creationId xmlns:a16="http://schemas.microsoft.com/office/drawing/2014/main" id="{2DB5FAD9-87FC-3940-8FA0-543E2CA08662}"/>
                  </a:ext>
                </a:extLst>
              </p14:cNvPr>
              <p14:cNvContentPartPr/>
              <p14:nvPr/>
            </p14:nvContentPartPr>
            <p14:xfrm>
              <a:off x="7945835" y="1449055"/>
              <a:ext cx="867960" cy="232560"/>
            </p14:xfrm>
          </p:contentPart>
        </mc:Choice>
        <mc:Fallback>
          <p:pic>
            <p:nvPicPr>
              <p:cNvPr id="93" name="Ink 99">
                <a:extLst>
                  <a:ext uri="{FF2B5EF4-FFF2-40B4-BE49-F238E27FC236}">
                    <a16:creationId xmlns:a16="http://schemas.microsoft.com/office/drawing/2014/main" id="{2DB5FAD9-87FC-3940-8FA0-543E2CA08662}"/>
                  </a:ext>
                </a:extLst>
              </p:cNvPr>
              <p:cNvPicPr/>
              <p:nvPr/>
            </p:nvPicPr>
            <p:blipFill>
              <a:blip r:embed="rId27"/>
              <a:stretch>
                <a:fillRect/>
              </a:stretch>
            </p:blipFill>
            <p:spPr>
              <a:xfrm>
                <a:off x="7930355" y="1433599"/>
                <a:ext cx="898560" cy="263113"/>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4" name="Ink 100">
                <a:extLst>
                  <a:ext uri="{FF2B5EF4-FFF2-40B4-BE49-F238E27FC236}">
                    <a16:creationId xmlns:a16="http://schemas.microsoft.com/office/drawing/2014/main" id="{ABF06234-0703-9847-BA53-543E27AAE12F}"/>
                  </a:ext>
                </a:extLst>
              </p14:cNvPr>
              <p14:cNvContentPartPr/>
              <p14:nvPr/>
            </p14:nvContentPartPr>
            <p14:xfrm>
              <a:off x="7071755" y="1656415"/>
              <a:ext cx="572760" cy="126000"/>
            </p14:xfrm>
          </p:contentPart>
        </mc:Choice>
        <mc:Fallback>
          <p:pic>
            <p:nvPicPr>
              <p:cNvPr id="94" name="Ink 100">
                <a:extLst>
                  <a:ext uri="{FF2B5EF4-FFF2-40B4-BE49-F238E27FC236}">
                    <a16:creationId xmlns:a16="http://schemas.microsoft.com/office/drawing/2014/main" id="{ABF06234-0703-9847-BA53-543E27AAE12F}"/>
                  </a:ext>
                </a:extLst>
              </p:cNvPr>
              <p:cNvPicPr/>
              <p:nvPr/>
            </p:nvPicPr>
            <p:blipFill>
              <a:blip r:embed="rId29"/>
              <a:stretch>
                <a:fillRect/>
              </a:stretch>
            </p:blipFill>
            <p:spPr>
              <a:xfrm>
                <a:off x="7056265" y="1640979"/>
                <a:ext cx="603379" cy="156513"/>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95" name="Ink 101">
                <a:extLst>
                  <a:ext uri="{FF2B5EF4-FFF2-40B4-BE49-F238E27FC236}">
                    <a16:creationId xmlns:a16="http://schemas.microsoft.com/office/drawing/2014/main" id="{7EC533F0-506A-8445-893F-37640DFE731F}"/>
                  </a:ext>
                </a:extLst>
              </p14:cNvPr>
              <p14:cNvContentPartPr/>
              <p14:nvPr/>
            </p14:nvContentPartPr>
            <p14:xfrm>
              <a:off x="5908595" y="1625095"/>
              <a:ext cx="578880" cy="220320"/>
            </p14:xfrm>
          </p:contentPart>
        </mc:Choice>
        <mc:Fallback>
          <p:pic>
            <p:nvPicPr>
              <p:cNvPr id="95" name="Ink 101">
                <a:extLst>
                  <a:ext uri="{FF2B5EF4-FFF2-40B4-BE49-F238E27FC236}">
                    <a16:creationId xmlns:a16="http://schemas.microsoft.com/office/drawing/2014/main" id="{7EC533F0-506A-8445-893F-37640DFE731F}"/>
                  </a:ext>
                </a:extLst>
              </p:cNvPr>
              <p:cNvPicPr/>
              <p:nvPr/>
            </p:nvPicPr>
            <p:blipFill>
              <a:blip r:embed="rId31"/>
              <a:stretch>
                <a:fillRect/>
              </a:stretch>
            </p:blipFill>
            <p:spPr>
              <a:xfrm>
                <a:off x="5893115" y="1609615"/>
                <a:ext cx="60948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96" name="Ink 102">
                <a:extLst>
                  <a:ext uri="{FF2B5EF4-FFF2-40B4-BE49-F238E27FC236}">
                    <a16:creationId xmlns:a16="http://schemas.microsoft.com/office/drawing/2014/main" id="{729DB707-E66A-5D4C-9420-09741CE157B5}"/>
                  </a:ext>
                </a:extLst>
              </p14:cNvPr>
              <p14:cNvContentPartPr/>
              <p14:nvPr/>
            </p14:nvContentPartPr>
            <p14:xfrm>
              <a:off x="5418275" y="1719055"/>
              <a:ext cx="377640" cy="157680"/>
            </p14:xfrm>
          </p:contentPart>
        </mc:Choice>
        <mc:Fallback>
          <p:pic>
            <p:nvPicPr>
              <p:cNvPr id="96" name="Ink 102">
                <a:extLst>
                  <a:ext uri="{FF2B5EF4-FFF2-40B4-BE49-F238E27FC236}">
                    <a16:creationId xmlns:a16="http://schemas.microsoft.com/office/drawing/2014/main" id="{729DB707-E66A-5D4C-9420-09741CE157B5}"/>
                  </a:ext>
                </a:extLst>
              </p:cNvPr>
              <p:cNvPicPr/>
              <p:nvPr/>
            </p:nvPicPr>
            <p:blipFill>
              <a:blip r:embed="rId33"/>
              <a:stretch>
                <a:fillRect/>
              </a:stretch>
            </p:blipFill>
            <p:spPr>
              <a:xfrm>
                <a:off x="5402780" y="1703575"/>
                <a:ext cx="408269"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97" name="Ink 103">
                <a:extLst>
                  <a:ext uri="{FF2B5EF4-FFF2-40B4-BE49-F238E27FC236}">
                    <a16:creationId xmlns:a16="http://schemas.microsoft.com/office/drawing/2014/main" id="{9D68D16D-696A-FF4B-A76E-442D4470BFBE}"/>
                  </a:ext>
                </a:extLst>
              </p14:cNvPr>
              <p14:cNvContentPartPr/>
              <p14:nvPr/>
            </p14:nvContentPartPr>
            <p14:xfrm>
              <a:off x="5506475" y="1197415"/>
              <a:ext cx="144720" cy="358560"/>
            </p14:xfrm>
          </p:contentPart>
        </mc:Choice>
        <mc:Fallback>
          <p:pic>
            <p:nvPicPr>
              <p:cNvPr id="97" name="Ink 103">
                <a:extLst>
                  <a:ext uri="{FF2B5EF4-FFF2-40B4-BE49-F238E27FC236}">
                    <a16:creationId xmlns:a16="http://schemas.microsoft.com/office/drawing/2014/main" id="{9D68D16D-696A-FF4B-A76E-442D4470BFBE}"/>
                  </a:ext>
                </a:extLst>
              </p:cNvPr>
              <p:cNvPicPr/>
              <p:nvPr/>
            </p:nvPicPr>
            <p:blipFill>
              <a:blip r:embed="rId35"/>
              <a:stretch>
                <a:fillRect/>
              </a:stretch>
            </p:blipFill>
            <p:spPr>
              <a:xfrm>
                <a:off x="5491033" y="1181951"/>
                <a:ext cx="175244" cy="389129"/>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08" name="Ink 107">
                <a:extLst>
                  <a:ext uri="{FF2B5EF4-FFF2-40B4-BE49-F238E27FC236}">
                    <a16:creationId xmlns:a16="http://schemas.microsoft.com/office/drawing/2014/main" id="{653D8237-054F-B746-8F14-FB7A8B3A567C}"/>
                  </a:ext>
                </a:extLst>
              </p14:cNvPr>
              <p14:cNvContentPartPr/>
              <p14:nvPr/>
            </p14:nvContentPartPr>
            <p14:xfrm>
              <a:off x="3066755" y="2574415"/>
              <a:ext cx="19080" cy="176400"/>
            </p14:xfrm>
          </p:contentPart>
        </mc:Choice>
        <mc:Fallback>
          <p:pic>
            <p:nvPicPr>
              <p:cNvPr id="108" name="Ink 107">
                <a:extLst>
                  <a:ext uri="{FF2B5EF4-FFF2-40B4-BE49-F238E27FC236}">
                    <a16:creationId xmlns:a16="http://schemas.microsoft.com/office/drawing/2014/main" id="{653D8237-054F-B746-8F14-FB7A8B3A567C}"/>
                  </a:ext>
                </a:extLst>
              </p:cNvPr>
              <p:cNvPicPr/>
              <p:nvPr/>
            </p:nvPicPr>
            <p:blipFill>
              <a:blip r:embed="rId37"/>
              <a:stretch>
                <a:fillRect/>
              </a:stretch>
            </p:blipFill>
            <p:spPr>
              <a:xfrm>
                <a:off x="3051275" y="2558935"/>
                <a:ext cx="4968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09" name="Ink 108">
                <a:extLst>
                  <a:ext uri="{FF2B5EF4-FFF2-40B4-BE49-F238E27FC236}">
                    <a16:creationId xmlns:a16="http://schemas.microsoft.com/office/drawing/2014/main" id="{F8983162-98FA-A142-9C22-C5D2BF3A4CFC}"/>
                  </a:ext>
                </a:extLst>
              </p14:cNvPr>
              <p14:cNvContentPartPr/>
              <p14:nvPr/>
            </p14:nvContentPartPr>
            <p14:xfrm>
              <a:off x="3205355" y="2542735"/>
              <a:ext cx="19080" cy="360"/>
            </p14:xfrm>
          </p:contentPart>
        </mc:Choice>
        <mc:Fallback>
          <p:pic>
            <p:nvPicPr>
              <p:cNvPr id="109" name="Ink 108">
                <a:extLst>
                  <a:ext uri="{FF2B5EF4-FFF2-40B4-BE49-F238E27FC236}">
                    <a16:creationId xmlns:a16="http://schemas.microsoft.com/office/drawing/2014/main" id="{F8983162-98FA-A142-9C22-C5D2BF3A4CFC}"/>
                  </a:ext>
                </a:extLst>
              </p:cNvPr>
              <p:cNvPicPr/>
              <p:nvPr/>
            </p:nvPicPr>
            <p:blipFill>
              <a:blip r:embed="rId39"/>
              <a:stretch>
                <a:fillRect/>
              </a:stretch>
            </p:blipFill>
            <p:spPr>
              <a:xfrm>
                <a:off x="3190162" y="2527255"/>
                <a:ext cx="49113"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10" name="Ink 109">
                <a:extLst>
                  <a:ext uri="{FF2B5EF4-FFF2-40B4-BE49-F238E27FC236}">
                    <a16:creationId xmlns:a16="http://schemas.microsoft.com/office/drawing/2014/main" id="{24C8DAC3-1C04-DC49-88F9-94D570CDDFD2}"/>
                  </a:ext>
                </a:extLst>
              </p14:cNvPr>
              <p14:cNvContentPartPr/>
              <p14:nvPr/>
            </p14:nvContentPartPr>
            <p14:xfrm>
              <a:off x="3249275" y="2593135"/>
              <a:ext cx="12960" cy="19080"/>
            </p14:xfrm>
          </p:contentPart>
        </mc:Choice>
        <mc:Fallback>
          <p:pic>
            <p:nvPicPr>
              <p:cNvPr id="110" name="Ink 109">
                <a:extLst>
                  <a:ext uri="{FF2B5EF4-FFF2-40B4-BE49-F238E27FC236}">
                    <a16:creationId xmlns:a16="http://schemas.microsoft.com/office/drawing/2014/main" id="{24C8DAC3-1C04-DC49-88F9-94D570CDDFD2}"/>
                  </a:ext>
                </a:extLst>
              </p:cNvPr>
              <p:cNvPicPr/>
              <p:nvPr/>
            </p:nvPicPr>
            <p:blipFill>
              <a:blip r:embed="rId41"/>
              <a:stretch>
                <a:fillRect/>
              </a:stretch>
            </p:blipFill>
            <p:spPr>
              <a:xfrm>
                <a:off x="3233795" y="2577655"/>
                <a:ext cx="4356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11" name="Ink 110">
                <a:extLst>
                  <a:ext uri="{FF2B5EF4-FFF2-40B4-BE49-F238E27FC236}">
                    <a16:creationId xmlns:a16="http://schemas.microsoft.com/office/drawing/2014/main" id="{E2129AF9-F3F0-5F47-9008-D9F189CE04F6}"/>
                  </a:ext>
                </a:extLst>
              </p14:cNvPr>
              <p14:cNvContentPartPr/>
              <p14:nvPr/>
            </p14:nvContentPartPr>
            <p14:xfrm>
              <a:off x="3507035" y="2398375"/>
              <a:ext cx="289440" cy="358560"/>
            </p14:xfrm>
          </p:contentPart>
        </mc:Choice>
        <mc:Fallback>
          <p:pic>
            <p:nvPicPr>
              <p:cNvPr id="111" name="Ink 110">
                <a:extLst>
                  <a:ext uri="{FF2B5EF4-FFF2-40B4-BE49-F238E27FC236}">
                    <a16:creationId xmlns:a16="http://schemas.microsoft.com/office/drawing/2014/main" id="{E2129AF9-F3F0-5F47-9008-D9F189CE04F6}"/>
                  </a:ext>
                </a:extLst>
              </p:cNvPr>
              <p:cNvPicPr/>
              <p:nvPr/>
            </p:nvPicPr>
            <p:blipFill>
              <a:blip r:embed="rId43"/>
              <a:stretch>
                <a:fillRect/>
              </a:stretch>
            </p:blipFill>
            <p:spPr>
              <a:xfrm>
                <a:off x="3491574" y="2382911"/>
                <a:ext cx="320002" cy="389129"/>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15" name="Ink 116">
                <a:extLst>
                  <a:ext uri="{FF2B5EF4-FFF2-40B4-BE49-F238E27FC236}">
                    <a16:creationId xmlns:a16="http://schemas.microsoft.com/office/drawing/2014/main" id="{8DB4E495-1999-4B4E-B6CC-4D32A1565803}"/>
                  </a:ext>
                </a:extLst>
              </p14:cNvPr>
              <p14:cNvContentPartPr/>
              <p14:nvPr/>
            </p14:nvContentPartPr>
            <p14:xfrm>
              <a:off x="3909515" y="2297575"/>
              <a:ext cx="308160" cy="408240"/>
            </p14:xfrm>
          </p:contentPart>
        </mc:Choice>
        <mc:Fallback>
          <p:pic>
            <p:nvPicPr>
              <p:cNvPr id="115" name="Ink 116">
                <a:extLst>
                  <a:ext uri="{FF2B5EF4-FFF2-40B4-BE49-F238E27FC236}">
                    <a16:creationId xmlns:a16="http://schemas.microsoft.com/office/drawing/2014/main" id="{8DB4E495-1999-4B4E-B6CC-4D32A1565803}"/>
                  </a:ext>
                </a:extLst>
              </p:cNvPr>
              <p:cNvPicPr/>
              <p:nvPr/>
            </p:nvPicPr>
            <p:blipFill>
              <a:blip r:embed="rId45"/>
              <a:stretch>
                <a:fillRect/>
              </a:stretch>
            </p:blipFill>
            <p:spPr>
              <a:xfrm>
                <a:off x="3894053" y="2282095"/>
                <a:ext cx="338724" cy="4388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24" name="Ink 125">
                <a:extLst>
                  <a:ext uri="{FF2B5EF4-FFF2-40B4-BE49-F238E27FC236}">
                    <a16:creationId xmlns:a16="http://schemas.microsoft.com/office/drawing/2014/main" id="{E4AD05ED-ECE2-8049-9740-885EFE5B232F}"/>
                  </a:ext>
                </a:extLst>
              </p14:cNvPr>
              <p14:cNvContentPartPr/>
              <p14:nvPr/>
            </p14:nvContentPartPr>
            <p14:xfrm>
              <a:off x="4984475" y="2398375"/>
              <a:ext cx="559800" cy="145080"/>
            </p14:xfrm>
          </p:contentPart>
        </mc:Choice>
        <mc:Fallback>
          <p:pic>
            <p:nvPicPr>
              <p:cNvPr id="124" name="Ink 125">
                <a:extLst>
                  <a:ext uri="{FF2B5EF4-FFF2-40B4-BE49-F238E27FC236}">
                    <a16:creationId xmlns:a16="http://schemas.microsoft.com/office/drawing/2014/main" id="{E4AD05ED-ECE2-8049-9740-885EFE5B232F}"/>
                  </a:ext>
                </a:extLst>
              </p:cNvPr>
              <p:cNvPicPr/>
              <p:nvPr/>
            </p:nvPicPr>
            <p:blipFill>
              <a:blip r:embed="rId47"/>
              <a:stretch>
                <a:fillRect/>
              </a:stretch>
            </p:blipFill>
            <p:spPr>
              <a:xfrm>
                <a:off x="4968995" y="2382895"/>
                <a:ext cx="5904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25" name="Ink 126">
                <a:extLst>
                  <a:ext uri="{FF2B5EF4-FFF2-40B4-BE49-F238E27FC236}">
                    <a16:creationId xmlns:a16="http://schemas.microsoft.com/office/drawing/2014/main" id="{ACAA3FD6-6982-5544-8D00-D783F9216F71}"/>
                  </a:ext>
                </a:extLst>
              </p14:cNvPr>
              <p14:cNvContentPartPr/>
              <p14:nvPr/>
            </p14:nvContentPartPr>
            <p14:xfrm>
              <a:off x="4538075" y="2461015"/>
              <a:ext cx="356760" cy="119880"/>
            </p14:xfrm>
          </p:contentPart>
        </mc:Choice>
        <mc:Fallback>
          <p:pic>
            <p:nvPicPr>
              <p:cNvPr id="125" name="Ink 126">
                <a:extLst>
                  <a:ext uri="{FF2B5EF4-FFF2-40B4-BE49-F238E27FC236}">
                    <a16:creationId xmlns:a16="http://schemas.microsoft.com/office/drawing/2014/main" id="{ACAA3FD6-6982-5544-8D00-D783F9216F71}"/>
                  </a:ext>
                </a:extLst>
              </p:cNvPr>
              <p:cNvPicPr/>
              <p:nvPr/>
            </p:nvPicPr>
            <p:blipFill>
              <a:blip r:embed="rId49"/>
              <a:stretch>
                <a:fillRect/>
              </a:stretch>
            </p:blipFill>
            <p:spPr>
              <a:xfrm>
                <a:off x="4522579" y="2445535"/>
                <a:ext cx="387391"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31" name="Ink 130">
                <a:extLst>
                  <a:ext uri="{FF2B5EF4-FFF2-40B4-BE49-F238E27FC236}">
                    <a16:creationId xmlns:a16="http://schemas.microsoft.com/office/drawing/2014/main" id="{D85ADDAA-91B7-7B48-824E-8F3E1CE9FF1E}"/>
                  </a:ext>
                </a:extLst>
              </p14:cNvPr>
              <p14:cNvContentPartPr/>
              <p14:nvPr/>
            </p14:nvContentPartPr>
            <p14:xfrm>
              <a:off x="3054515" y="3159055"/>
              <a:ext cx="6480" cy="157680"/>
            </p14:xfrm>
          </p:contentPart>
        </mc:Choice>
        <mc:Fallback>
          <p:pic>
            <p:nvPicPr>
              <p:cNvPr id="131" name="Ink 130">
                <a:extLst>
                  <a:ext uri="{FF2B5EF4-FFF2-40B4-BE49-F238E27FC236}">
                    <a16:creationId xmlns:a16="http://schemas.microsoft.com/office/drawing/2014/main" id="{D85ADDAA-91B7-7B48-824E-8F3E1CE9FF1E}"/>
                  </a:ext>
                </a:extLst>
              </p:cNvPr>
              <p:cNvPicPr/>
              <p:nvPr/>
            </p:nvPicPr>
            <p:blipFill>
              <a:blip r:embed="rId51"/>
              <a:stretch>
                <a:fillRect/>
              </a:stretch>
            </p:blipFill>
            <p:spPr>
              <a:xfrm>
                <a:off x="3039850" y="3143575"/>
                <a:ext cx="35469"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32" name="Ink 131">
                <a:extLst>
                  <a:ext uri="{FF2B5EF4-FFF2-40B4-BE49-F238E27FC236}">
                    <a16:creationId xmlns:a16="http://schemas.microsoft.com/office/drawing/2014/main" id="{553DF99F-F925-A84E-A82A-74BE72E98FAA}"/>
                  </a:ext>
                </a:extLst>
              </p14:cNvPr>
              <p14:cNvContentPartPr/>
              <p14:nvPr/>
            </p14:nvContentPartPr>
            <p14:xfrm>
              <a:off x="3198875" y="3127375"/>
              <a:ext cx="6480" cy="6480"/>
            </p14:xfrm>
          </p:contentPart>
        </mc:Choice>
        <mc:Fallback>
          <p:pic>
            <p:nvPicPr>
              <p:cNvPr id="132" name="Ink 131">
                <a:extLst>
                  <a:ext uri="{FF2B5EF4-FFF2-40B4-BE49-F238E27FC236}">
                    <a16:creationId xmlns:a16="http://schemas.microsoft.com/office/drawing/2014/main" id="{553DF99F-F925-A84E-A82A-74BE72E98FAA}"/>
                  </a:ext>
                </a:extLst>
              </p:cNvPr>
              <p:cNvPicPr/>
              <p:nvPr/>
            </p:nvPicPr>
            <p:blipFill>
              <a:blip r:embed="rId53"/>
              <a:stretch>
                <a:fillRect/>
              </a:stretch>
            </p:blipFill>
            <p:spPr>
              <a:xfrm>
                <a:off x="3183395" y="3111895"/>
                <a:ext cx="370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33" name="Ink 132">
                <a:extLst>
                  <a:ext uri="{FF2B5EF4-FFF2-40B4-BE49-F238E27FC236}">
                    <a16:creationId xmlns:a16="http://schemas.microsoft.com/office/drawing/2014/main" id="{A985DE43-23BF-7247-84C4-7E5C9CFC0284}"/>
                  </a:ext>
                </a:extLst>
              </p14:cNvPr>
              <p14:cNvContentPartPr/>
              <p14:nvPr/>
            </p14:nvContentPartPr>
            <p14:xfrm>
              <a:off x="3211475" y="3177775"/>
              <a:ext cx="19080" cy="6480"/>
            </p14:xfrm>
          </p:contentPart>
        </mc:Choice>
        <mc:Fallback>
          <p:pic>
            <p:nvPicPr>
              <p:cNvPr id="133" name="Ink 132">
                <a:extLst>
                  <a:ext uri="{FF2B5EF4-FFF2-40B4-BE49-F238E27FC236}">
                    <a16:creationId xmlns:a16="http://schemas.microsoft.com/office/drawing/2014/main" id="{A985DE43-23BF-7247-84C4-7E5C9CFC0284}"/>
                  </a:ext>
                </a:extLst>
              </p:cNvPr>
              <p:cNvPicPr/>
              <p:nvPr/>
            </p:nvPicPr>
            <p:blipFill>
              <a:blip r:embed="rId55"/>
              <a:stretch>
                <a:fillRect/>
              </a:stretch>
            </p:blipFill>
            <p:spPr>
              <a:xfrm>
                <a:off x="3195995" y="3162295"/>
                <a:ext cx="496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34" name="Ink 133">
                <a:extLst>
                  <a:ext uri="{FF2B5EF4-FFF2-40B4-BE49-F238E27FC236}">
                    <a16:creationId xmlns:a16="http://schemas.microsoft.com/office/drawing/2014/main" id="{4041F098-EA4C-E643-8C1A-013C126E6230}"/>
                  </a:ext>
                </a:extLst>
              </p14:cNvPr>
              <p14:cNvContentPartPr/>
              <p14:nvPr/>
            </p14:nvContentPartPr>
            <p14:xfrm>
              <a:off x="3463115" y="2989135"/>
              <a:ext cx="339840" cy="333720"/>
            </p14:xfrm>
          </p:contentPart>
        </mc:Choice>
        <mc:Fallback>
          <p:pic>
            <p:nvPicPr>
              <p:cNvPr id="134" name="Ink 133">
                <a:extLst>
                  <a:ext uri="{FF2B5EF4-FFF2-40B4-BE49-F238E27FC236}">
                    <a16:creationId xmlns:a16="http://schemas.microsoft.com/office/drawing/2014/main" id="{4041F098-EA4C-E643-8C1A-013C126E6230}"/>
                  </a:ext>
                </a:extLst>
              </p:cNvPr>
              <p:cNvPicPr/>
              <p:nvPr/>
            </p:nvPicPr>
            <p:blipFill>
              <a:blip r:embed="rId57"/>
              <a:stretch>
                <a:fillRect/>
              </a:stretch>
            </p:blipFill>
            <p:spPr>
              <a:xfrm>
                <a:off x="3447635" y="2973638"/>
                <a:ext cx="370440" cy="364353"/>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37" name="Ink 136">
                <a:extLst>
                  <a:ext uri="{FF2B5EF4-FFF2-40B4-BE49-F238E27FC236}">
                    <a16:creationId xmlns:a16="http://schemas.microsoft.com/office/drawing/2014/main" id="{4807B261-7F79-AA40-822C-317655588613}"/>
                  </a:ext>
                </a:extLst>
              </p14:cNvPr>
              <p14:cNvContentPartPr/>
              <p14:nvPr/>
            </p14:nvContentPartPr>
            <p14:xfrm>
              <a:off x="3570035" y="3416815"/>
              <a:ext cx="270720" cy="195120"/>
            </p14:xfrm>
          </p:contentPart>
        </mc:Choice>
        <mc:Fallback>
          <p:pic>
            <p:nvPicPr>
              <p:cNvPr id="137" name="Ink 136">
                <a:extLst>
                  <a:ext uri="{FF2B5EF4-FFF2-40B4-BE49-F238E27FC236}">
                    <a16:creationId xmlns:a16="http://schemas.microsoft.com/office/drawing/2014/main" id="{4807B261-7F79-AA40-822C-317655588613}"/>
                  </a:ext>
                </a:extLst>
              </p:cNvPr>
              <p:cNvPicPr/>
              <p:nvPr/>
            </p:nvPicPr>
            <p:blipFill>
              <a:blip r:embed="rId59"/>
              <a:stretch>
                <a:fillRect/>
              </a:stretch>
            </p:blipFill>
            <p:spPr>
              <a:xfrm>
                <a:off x="3554555" y="3401364"/>
                <a:ext cx="301320" cy="225664"/>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38" name="Ink 137">
                <a:extLst>
                  <a:ext uri="{FF2B5EF4-FFF2-40B4-BE49-F238E27FC236}">
                    <a16:creationId xmlns:a16="http://schemas.microsoft.com/office/drawing/2014/main" id="{5D624EAA-5A22-984C-A7F2-A7B351F97671}"/>
                  </a:ext>
                </a:extLst>
              </p14:cNvPr>
              <p14:cNvContentPartPr/>
              <p14:nvPr/>
            </p14:nvContentPartPr>
            <p14:xfrm>
              <a:off x="3959555" y="3398455"/>
              <a:ext cx="170280" cy="100080"/>
            </p14:xfrm>
          </p:contentPart>
        </mc:Choice>
        <mc:Fallback>
          <p:pic>
            <p:nvPicPr>
              <p:cNvPr id="138" name="Ink 137">
                <a:extLst>
                  <a:ext uri="{FF2B5EF4-FFF2-40B4-BE49-F238E27FC236}">
                    <a16:creationId xmlns:a16="http://schemas.microsoft.com/office/drawing/2014/main" id="{5D624EAA-5A22-984C-A7F2-A7B351F97671}"/>
                  </a:ext>
                </a:extLst>
              </p:cNvPr>
              <p:cNvPicPr/>
              <p:nvPr/>
            </p:nvPicPr>
            <p:blipFill>
              <a:blip r:embed="rId61"/>
              <a:stretch>
                <a:fillRect/>
              </a:stretch>
            </p:blipFill>
            <p:spPr>
              <a:xfrm>
                <a:off x="3944042" y="3382975"/>
                <a:ext cx="200945"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39" name="Ink 138">
                <a:extLst>
                  <a:ext uri="{FF2B5EF4-FFF2-40B4-BE49-F238E27FC236}">
                    <a16:creationId xmlns:a16="http://schemas.microsoft.com/office/drawing/2014/main" id="{41F1135D-1725-FF45-BEAB-C5D9D16F6497}"/>
                  </a:ext>
                </a:extLst>
              </p14:cNvPr>
              <p14:cNvContentPartPr/>
              <p14:nvPr/>
            </p14:nvContentPartPr>
            <p14:xfrm>
              <a:off x="3966035" y="3580255"/>
              <a:ext cx="163800" cy="6480"/>
            </p14:xfrm>
          </p:contentPart>
        </mc:Choice>
        <mc:Fallback>
          <p:pic>
            <p:nvPicPr>
              <p:cNvPr id="139" name="Ink 138">
                <a:extLst>
                  <a:ext uri="{FF2B5EF4-FFF2-40B4-BE49-F238E27FC236}">
                    <a16:creationId xmlns:a16="http://schemas.microsoft.com/office/drawing/2014/main" id="{41F1135D-1725-FF45-BEAB-C5D9D16F6497}"/>
                  </a:ext>
                </a:extLst>
              </p:cNvPr>
              <p:cNvPicPr/>
              <p:nvPr/>
            </p:nvPicPr>
            <p:blipFill>
              <a:blip r:embed="rId63"/>
              <a:stretch>
                <a:fillRect/>
              </a:stretch>
            </p:blipFill>
            <p:spPr>
              <a:xfrm>
                <a:off x="3950555" y="3565590"/>
                <a:ext cx="194400" cy="35469"/>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40" name="Ink 139">
                <a:extLst>
                  <a:ext uri="{FF2B5EF4-FFF2-40B4-BE49-F238E27FC236}">
                    <a16:creationId xmlns:a16="http://schemas.microsoft.com/office/drawing/2014/main" id="{1CC74CD0-42F5-0047-80C4-106FEC4009AF}"/>
                  </a:ext>
                </a:extLst>
              </p14:cNvPr>
              <p14:cNvContentPartPr/>
              <p14:nvPr/>
            </p14:nvContentPartPr>
            <p14:xfrm>
              <a:off x="4261595" y="2983015"/>
              <a:ext cx="6480" cy="6480"/>
            </p14:xfrm>
          </p:contentPart>
        </mc:Choice>
        <mc:Fallback>
          <p:pic>
            <p:nvPicPr>
              <p:cNvPr id="140" name="Ink 139">
                <a:extLst>
                  <a:ext uri="{FF2B5EF4-FFF2-40B4-BE49-F238E27FC236}">
                    <a16:creationId xmlns:a16="http://schemas.microsoft.com/office/drawing/2014/main" id="{1CC74CD0-42F5-0047-80C4-106FEC4009AF}"/>
                  </a:ext>
                </a:extLst>
              </p:cNvPr>
              <p:cNvPicPr/>
              <p:nvPr/>
            </p:nvPicPr>
            <p:blipFill>
              <a:blip r:embed="rId65"/>
              <a:stretch>
                <a:fillRect/>
              </a:stretch>
            </p:blipFill>
            <p:spPr>
              <a:xfrm>
                <a:off x="4246930" y="2968350"/>
                <a:ext cx="35469" cy="35469"/>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41" name="Ink 140">
                <a:extLst>
                  <a:ext uri="{FF2B5EF4-FFF2-40B4-BE49-F238E27FC236}">
                    <a16:creationId xmlns:a16="http://schemas.microsoft.com/office/drawing/2014/main" id="{721A315F-6E95-4147-AD92-E5E561FEAB79}"/>
                  </a:ext>
                </a:extLst>
              </p14:cNvPr>
              <p14:cNvContentPartPr/>
              <p14:nvPr/>
            </p14:nvContentPartPr>
            <p14:xfrm>
              <a:off x="4280315" y="3372895"/>
              <a:ext cx="19080" cy="12960"/>
            </p14:xfrm>
          </p:contentPart>
        </mc:Choice>
        <mc:Fallback>
          <p:pic>
            <p:nvPicPr>
              <p:cNvPr id="141" name="Ink 140">
                <a:extLst>
                  <a:ext uri="{FF2B5EF4-FFF2-40B4-BE49-F238E27FC236}">
                    <a16:creationId xmlns:a16="http://schemas.microsoft.com/office/drawing/2014/main" id="{721A315F-6E95-4147-AD92-E5E561FEAB79}"/>
                  </a:ext>
                </a:extLst>
              </p:cNvPr>
              <p:cNvPicPr/>
              <p:nvPr/>
            </p:nvPicPr>
            <p:blipFill>
              <a:blip r:embed="rId67"/>
              <a:stretch>
                <a:fillRect/>
              </a:stretch>
            </p:blipFill>
            <p:spPr>
              <a:xfrm>
                <a:off x="4264835" y="3357415"/>
                <a:ext cx="496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42" name="Ink 143">
                <a:extLst>
                  <a:ext uri="{FF2B5EF4-FFF2-40B4-BE49-F238E27FC236}">
                    <a16:creationId xmlns:a16="http://schemas.microsoft.com/office/drawing/2014/main" id="{14221EA9-3151-2D4F-A390-92C0D0B1F144}"/>
                  </a:ext>
                </a:extLst>
              </p14:cNvPr>
              <p14:cNvContentPartPr/>
              <p14:nvPr/>
            </p14:nvContentPartPr>
            <p14:xfrm>
              <a:off x="3922115" y="3008215"/>
              <a:ext cx="201240" cy="188640"/>
            </p14:xfrm>
          </p:contentPart>
        </mc:Choice>
        <mc:Fallback>
          <p:pic>
            <p:nvPicPr>
              <p:cNvPr id="142" name="Ink 143">
                <a:extLst>
                  <a:ext uri="{FF2B5EF4-FFF2-40B4-BE49-F238E27FC236}">
                    <a16:creationId xmlns:a16="http://schemas.microsoft.com/office/drawing/2014/main" id="{14221EA9-3151-2D4F-A390-92C0D0B1F144}"/>
                  </a:ext>
                </a:extLst>
              </p:cNvPr>
              <p:cNvPicPr/>
              <p:nvPr/>
            </p:nvPicPr>
            <p:blipFill>
              <a:blip r:embed="rId69"/>
              <a:stretch>
                <a:fillRect/>
              </a:stretch>
            </p:blipFill>
            <p:spPr>
              <a:xfrm>
                <a:off x="3906663" y="2992764"/>
                <a:ext cx="231785" cy="219182"/>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43" name="Ink 144">
                <a:extLst>
                  <a:ext uri="{FF2B5EF4-FFF2-40B4-BE49-F238E27FC236}">
                    <a16:creationId xmlns:a16="http://schemas.microsoft.com/office/drawing/2014/main" id="{9E902BF6-39D9-6140-8699-3EC851DD14E9}"/>
                  </a:ext>
                </a:extLst>
              </p14:cNvPr>
              <p14:cNvContentPartPr/>
              <p14:nvPr/>
            </p14:nvContentPartPr>
            <p14:xfrm>
              <a:off x="2746355" y="3078055"/>
              <a:ext cx="208080" cy="150480"/>
            </p14:xfrm>
          </p:contentPart>
        </mc:Choice>
        <mc:Fallback>
          <p:pic>
            <p:nvPicPr>
              <p:cNvPr id="143" name="Ink 144">
                <a:extLst>
                  <a:ext uri="{FF2B5EF4-FFF2-40B4-BE49-F238E27FC236}">
                    <a16:creationId xmlns:a16="http://schemas.microsoft.com/office/drawing/2014/main" id="{9E902BF6-39D9-6140-8699-3EC851DD14E9}"/>
                  </a:ext>
                </a:extLst>
              </p:cNvPr>
              <p:cNvPicPr/>
              <p:nvPr/>
            </p:nvPicPr>
            <p:blipFill>
              <a:blip r:embed="rId71"/>
              <a:stretch>
                <a:fillRect/>
              </a:stretch>
            </p:blipFill>
            <p:spPr>
              <a:xfrm>
                <a:off x="2730875" y="3062575"/>
                <a:ext cx="2386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46" name="Ink 145">
                <a:extLst>
                  <a:ext uri="{FF2B5EF4-FFF2-40B4-BE49-F238E27FC236}">
                    <a16:creationId xmlns:a16="http://schemas.microsoft.com/office/drawing/2014/main" id="{387DEEFE-A872-1D47-AD22-AEA196FECE15}"/>
                  </a:ext>
                </a:extLst>
              </p14:cNvPr>
              <p14:cNvContentPartPr/>
              <p14:nvPr/>
            </p14:nvContentPartPr>
            <p14:xfrm>
              <a:off x="4569395" y="2976535"/>
              <a:ext cx="170280" cy="585000"/>
            </p14:xfrm>
          </p:contentPart>
        </mc:Choice>
        <mc:Fallback>
          <p:pic>
            <p:nvPicPr>
              <p:cNvPr id="146" name="Ink 145">
                <a:extLst>
                  <a:ext uri="{FF2B5EF4-FFF2-40B4-BE49-F238E27FC236}">
                    <a16:creationId xmlns:a16="http://schemas.microsoft.com/office/drawing/2014/main" id="{387DEEFE-A872-1D47-AD22-AEA196FECE15}"/>
                  </a:ext>
                </a:extLst>
              </p:cNvPr>
              <p:cNvPicPr/>
              <p:nvPr/>
            </p:nvPicPr>
            <p:blipFill>
              <a:blip r:embed="rId73"/>
              <a:stretch>
                <a:fillRect/>
              </a:stretch>
            </p:blipFill>
            <p:spPr>
              <a:xfrm>
                <a:off x="4553882" y="2961055"/>
                <a:ext cx="200945" cy="6156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50" name="Ink 150">
                <a:extLst>
                  <a:ext uri="{FF2B5EF4-FFF2-40B4-BE49-F238E27FC236}">
                    <a16:creationId xmlns:a16="http://schemas.microsoft.com/office/drawing/2014/main" id="{B2E88BDA-DC34-F04C-8728-E52EBE635FD9}"/>
                  </a:ext>
                </a:extLst>
              </p14:cNvPr>
              <p14:cNvContentPartPr/>
              <p14:nvPr/>
            </p14:nvContentPartPr>
            <p14:xfrm>
              <a:off x="4927955" y="3177775"/>
              <a:ext cx="471960" cy="113400"/>
            </p14:xfrm>
          </p:contentPart>
        </mc:Choice>
        <mc:Fallback>
          <p:pic>
            <p:nvPicPr>
              <p:cNvPr id="150" name="Ink 150">
                <a:extLst>
                  <a:ext uri="{FF2B5EF4-FFF2-40B4-BE49-F238E27FC236}">
                    <a16:creationId xmlns:a16="http://schemas.microsoft.com/office/drawing/2014/main" id="{B2E88BDA-DC34-F04C-8728-E52EBE635FD9}"/>
                  </a:ext>
                </a:extLst>
              </p:cNvPr>
              <p:cNvPicPr/>
              <p:nvPr/>
            </p:nvPicPr>
            <p:blipFill>
              <a:blip r:embed="rId75"/>
              <a:stretch>
                <a:fillRect/>
              </a:stretch>
            </p:blipFill>
            <p:spPr>
              <a:xfrm>
                <a:off x="4912475" y="3162295"/>
                <a:ext cx="5025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70" name="Ink 169">
                <a:extLst>
                  <a:ext uri="{FF2B5EF4-FFF2-40B4-BE49-F238E27FC236}">
                    <a16:creationId xmlns:a16="http://schemas.microsoft.com/office/drawing/2014/main" id="{74EE0CF0-EA32-A544-8C66-E226536B247E}"/>
                  </a:ext>
                </a:extLst>
              </p14:cNvPr>
              <p14:cNvContentPartPr/>
              <p14:nvPr/>
            </p14:nvContentPartPr>
            <p14:xfrm>
              <a:off x="7103435" y="3844135"/>
              <a:ext cx="3043440" cy="1069200"/>
            </p14:xfrm>
          </p:contentPart>
        </mc:Choice>
        <mc:Fallback>
          <p:pic>
            <p:nvPicPr>
              <p:cNvPr id="170" name="Ink 169">
                <a:extLst>
                  <a:ext uri="{FF2B5EF4-FFF2-40B4-BE49-F238E27FC236}">
                    <a16:creationId xmlns:a16="http://schemas.microsoft.com/office/drawing/2014/main" id="{74EE0CF0-EA32-A544-8C66-E226536B247E}"/>
                  </a:ext>
                </a:extLst>
              </p:cNvPr>
              <p:cNvPicPr/>
              <p:nvPr/>
            </p:nvPicPr>
            <p:blipFill>
              <a:blip r:embed="rId77"/>
              <a:stretch>
                <a:fillRect/>
              </a:stretch>
            </p:blipFill>
            <p:spPr>
              <a:xfrm>
                <a:off x="7087955" y="3828655"/>
                <a:ext cx="3074040" cy="1099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71" name="Ink 170">
                <a:extLst>
                  <a:ext uri="{FF2B5EF4-FFF2-40B4-BE49-F238E27FC236}">
                    <a16:creationId xmlns:a16="http://schemas.microsoft.com/office/drawing/2014/main" id="{D0831425-D539-8F4B-8320-7FFD06811B65}"/>
                  </a:ext>
                </a:extLst>
              </p14:cNvPr>
              <p14:cNvContentPartPr/>
              <p14:nvPr/>
            </p14:nvContentPartPr>
            <p14:xfrm>
              <a:off x="7090835" y="5013775"/>
              <a:ext cx="2893680" cy="239400"/>
            </p14:xfrm>
          </p:contentPart>
        </mc:Choice>
        <mc:Fallback>
          <p:pic>
            <p:nvPicPr>
              <p:cNvPr id="171" name="Ink 170">
                <a:extLst>
                  <a:ext uri="{FF2B5EF4-FFF2-40B4-BE49-F238E27FC236}">
                    <a16:creationId xmlns:a16="http://schemas.microsoft.com/office/drawing/2014/main" id="{D0831425-D539-8F4B-8320-7FFD06811B65}"/>
                  </a:ext>
                </a:extLst>
              </p:cNvPr>
              <p:cNvPicPr/>
              <p:nvPr/>
            </p:nvPicPr>
            <p:blipFill>
              <a:blip r:embed="rId79"/>
              <a:stretch>
                <a:fillRect/>
              </a:stretch>
            </p:blipFill>
            <p:spPr>
              <a:xfrm>
                <a:off x="7075357" y="4998295"/>
                <a:ext cx="2924276"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72" name="Ink 171">
                <a:extLst>
                  <a:ext uri="{FF2B5EF4-FFF2-40B4-BE49-F238E27FC236}">
                    <a16:creationId xmlns:a16="http://schemas.microsoft.com/office/drawing/2014/main" id="{9B8ABAB5-4E01-D54C-8BEA-194E74CB4FD4}"/>
                  </a:ext>
                </a:extLst>
              </p14:cNvPr>
              <p14:cNvContentPartPr/>
              <p14:nvPr/>
            </p14:nvContentPartPr>
            <p14:xfrm>
              <a:off x="9454595" y="4378735"/>
              <a:ext cx="163800" cy="698400"/>
            </p14:xfrm>
          </p:contentPart>
        </mc:Choice>
        <mc:Fallback>
          <p:pic>
            <p:nvPicPr>
              <p:cNvPr id="172" name="Ink 171">
                <a:extLst>
                  <a:ext uri="{FF2B5EF4-FFF2-40B4-BE49-F238E27FC236}">
                    <a16:creationId xmlns:a16="http://schemas.microsoft.com/office/drawing/2014/main" id="{9B8ABAB5-4E01-D54C-8BEA-194E74CB4FD4}"/>
                  </a:ext>
                </a:extLst>
              </p:cNvPr>
              <p:cNvPicPr/>
              <p:nvPr/>
            </p:nvPicPr>
            <p:blipFill>
              <a:blip r:embed="rId81"/>
              <a:stretch>
                <a:fillRect/>
              </a:stretch>
            </p:blipFill>
            <p:spPr>
              <a:xfrm>
                <a:off x="9439115" y="4363255"/>
                <a:ext cx="194400" cy="729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87" name="Ink 186">
                <a:extLst>
                  <a:ext uri="{FF2B5EF4-FFF2-40B4-BE49-F238E27FC236}">
                    <a16:creationId xmlns:a16="http://schemas.microsoft.com/office/drawing/2014/main" id="{204A493C-7DF4-234A-A5C8-739926C0C000}"/>
                  </a:ext>
                </a:extLst>
              </p14:cNvPr>
              <p14:cNvContentPartPr/>
              <p14:nvPr/>
            </p14:nvContentPartPr>
            <p14:xfrm>
              <a:off x="9454595" y="4598695"/>
              <a:ext cx="402840" cy="38160"/>
            </p14:xfrm>
          </p:contentPart>
        </mc:Choice>
        <mc:Fallback>
          <p:pic>
            <p:nvPicPr>
              <p:cNvPr id="187" name="Ink 186">
                <a:extLst>
                  <a:ext uri="{FF2B5EF4-FFF2-40B4-BE49-F238E27FC236}">
                    <a16:creationId xmlns:a16="http://schemas.microsoft.com/office/drawing/2014/main" id="{204A493C-7DF4-234A-A5C8-739926C0C000}"/>
                  </a:ext>
                </a:extLst>
              </p:cNvPr>
              <p:cNvPicPr/>
              <p:nvPr/>
            </p:nvPicPr>
            <p:blipFill>
              <a:blip r:embed="rId83"/>
              <a:stretch>
                <a:fillRect/>
              </a:stretch>
            </p:blipFill>
            <p:spPr>
              <a:xfrm>
                <a:off x="9439101" y="4583068"/>
                <a:ext cx="433467" cy="69051"/>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88" name="Ink 187">
                <a:extLst>
                  <a:ext uri="{FF2B5EF4-FFF2-40B4-BE49-F238E27FC236}">
                    <a16:creationId xmlns:a16="http://schemas.microsoft.com/office/drawing/2014/main" id="{B7EEC8CE-CC39-1B4F-B350-6D6FCFB6987D}"/>
                  </a:ext>
                </a:extLst>
              </p14:cNvPr>
              <p14:cNvContentPartPr/>
              <p14:nvPr/>
            </p14:nvContentPartPr>
            <p14:xfrm>
              <a:off x="9517595" y="4699855"/>
              <a:ext cx="459360" cy="30960"/>
            </p14:xfrm>
          </p:contentPart>
        </mc:Choice>
        <mc:Fallback>
          <p:pic>
            <p:nvPicPr>
              <p:cNvPr id="188" name="Ink 187">
                <a:extLst>
                  <a:ext uri="{FF2B5EF4-FFF2-40B4-BE49-F238E27FC236}">
                    <a16:creationId xmlns:a16="http://schemas.microsoft.com/office/drawing/2014/main" id="{B7EEC8CE-CC39-1B4F-B350-6D6FCFB6987D}"/>
                  </a:ext>
                </a:extLst>
              </p:cNvPr>
              <p:cNvPicPr/>
              <p:nvPr/>
            </p:nvPicPr>
            <p:blipFill>
              <a:blip r:embed="rId85"/>
              <a:stretch>
                <a:fillRect/>
              </a:stretch>
            </p:blipFill>
            <p:spPr>
              <a:xfrm>
                <a:off x="9502115" y="4684375"/>
                <a:ext cx="4899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89" name="Ink 188">
                <a:extLst>
                  <a:ext uri="{FF2B5EF4-FFF2-40B4-BE49-F238E27FC236}">
                    <a16:creationId xmlns:a16="http://schemas.microsoft.com/office/drawing/2014/main" id="{0412A8A6-CB42-B745-9349-7A03EF30A2AC}"/>
                  </a:ext>
                </a:extLst>
              </p14:cNvPr>
              <p14:cNvContentPartPr/>
              <p14:nvPr/>
            </p14:nvContentPartPr>
            <p14:xfrm>
              <a:off x="9611915" y="4831255"/>
              <a:ext cx="440280" cy="25560"/>
            </p14:xfrm>
          </p:contentPart>
        </mc:Choice>
        <mc:Fallback>
          <p:pic>
            <p:nvPicPr>
              <p:cNvPr id="189" name="Ink 188">
                <a:extLst>
                  <a:ext uri="{FF2B5EF4-FFF2-40B4-BE49-F238E27FC236}">
                    <a16:creationId xmlns:a16="http://schemas.microsoft.com/office/drawing/2014/main" id="{0412A8A6-CB42-B745-9349-7A03EF30A2AC}"/>
                  </a:ext>
                </a:extLst>
              </p:cNvPr>
              <p:cNvPicPr/>
              <p:nvPr/>
            </p:nvPicPr>
            <p:blipFill>
              <a:blip r:embed="rId87"/>
              <a:stretch>
                <a:fillRect/>
              </a:stretch>
            </p:blipFill>
            <p:spPr>
              <a:xfrm>
                <a:off x="9596448" y="4815775"/>
                <a:ext cx="470855"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06" name="Ink 208">
                <a:extLst>
                  <a:ext uri="{FF2B5EF4-FFF2-40B4-BE49-F238E27FC236}">
                    <a16:creationId xmlns:a16="http://schemas.microsoft.com/office/drawing/2014/main" id="{78495412-7746-BD47-9D2B-918429BD53A5}"/>
                  </a:ext>
                </a:extLst>
              </p14:cNvPr>
              <p14:cNvContentPartPr/>
              <p14:nvPr/>
            </p14:nvContentPartPr>
            <p14:xfrm>
              <a:off x="9620915" y="4932055"/>
              <a:ext cx="588600" cy="151200"/>
            </p14:xfrm>
          </p:contentPart>
        </mc:Choice>
        <mc:Fallback>
          <p:pic>
            <p:nvPicPr>
              <p:cNvPr id="206" name="Ink 208">
                <a:extLst>
                  <a:ext uri="{FF2B5EF4-FFF2-40B4-BE49-F238E27FC236}">
                    <a16:creationId xmlns:a16="http://schemas.microsoft.com/office/drawing/2014/main" id="{78495412-7746-BD47-9D2B-918429BD53A5}"/>
                  </a:ext>
                </a:extLst>
              </p:cNvPr>
              <p:cNvPicPr/>
              <p:nvPr/>
            </p:nvPicPr>
            <p:blipFill>
              <a:blip r:embed="rId89"/>
              <a:stretch>
                <a:fillRect/>
              </a:stretch>
            </p:blipFill>
            <p:spPr>
              <a:xfrm>
                <a:off x="9605426" y="4916575"/>
                <a:ext cx="619219"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57" name="Ink 260">
                <a:extLst>
                  <a:ext uri="{FF2B5EF4-FFF2-40B4-BE49-F238E27FC236}">
                    <a16:creationId xmlns:a16="http://schemas.microsoft.com/office/drawing/2014/main" id="{C9AB7A70-2558-6147-866A-0F4AF513B306}"/>
                  </a:ext>
                </a:extLst>
              </p14:cNvPr>
              <p14:cNvContentPartPr/>
              <p14:nvPr/>
            </p14:nvContentPartPr>
            <p14:xfrm>
              <a:off x="9794075" y="3725695"/>
              <a:ext cx="660600" cy="370440"/>
            </p14:xfrm>
          </p:contentPart>
        </mc:Choice>
        <mc:Fallback>
          <p:pic>
            <p:nvPicPr>
              <p:cNvPr id="257" name="Ink 260">
                <a:extLst>
                  <a:ext uri="{FF2B5EF4-FFF2-40B4-BE49-F238E27FC236}">
                    <a16:creationId xmlns:a16="http://schemas.microsoft.com/office/drawing/2014/main" id="{C9AB7A70-2558-6147-866A-0F4AF513B306}"/>
                  </a:ext>
                </a:extLst>
              </p:cNvPr>
              <p:cNvPicPr/>
              <p:nvPr/>
            </p:nvPicPr>
            <p:blipFill>
              <a:blip r:embed="rId91"/>
              <a:stretch>
                <a:fillRect/>
              </a:stretch>
            </p:blipFill>
            <p:spPr>
              <a:xfrm>
                <a:off x="9778587" y="3710215"/>
                <a:ext cx="691217" cy="4010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58" name="Ink 261">
                <a:extLst>
                  <a:ext uri="{FF2B5EF4-FFF2-40B4-BE49-F238E27FC236}">
                    <a16:creationId xmlns:a16="http://schemas.microsoft.com/office/drawing/2014/main" id="{3F605B46-3791-B84A-8216-EE2ED7826BC7}"/>
                  </a:ext>
                </a:extLst>
              </p14:cNvPr>
              <p14:cNvContentPartPr/>
              <p14:nvPr/>
            </p14:nvContentPartPr>
            <p14:xfrm>
              <a:off x="9668435" y="4240495"/>
              <a:ext cx="295920" cy="276840"/>
            </p14:xfrm>
          </p:contentPart>
        </mc:Choice>
        <mc:Fallback>
          <p:pic>
            <p:nvPicPr>
              <p:cNvPr id="258" name="Ink 261">
                <a:extLst>
                  <a:ext uri="{FF2B5EF4-FFF2-40B4-BE49-F238E27FC236}">
                    <a16:creationId xmlns:a16="http://schemas.microsoft.com/office/drawing/2014/main" id="{3F605B46-3791-B84A-8216-EE2ED7826BC7}"/>
                  </a:ext>
                </a:extLst>
              </p:cNvPr>
              <p:cNvPicPr/>
              <p:nvPr/>
            </p:nvPicPr>
            <p:blipFill>
              <a:blip r:embed="rId93"/>
              <a:stretch>
                <a:fillRect/>
              </a:stretch>
            </p:blipFill>
            <p:spPr>
              <a:xfrm>
                <a:off x="9652955" y="4225035"/>
                <a:ext cx="326520" cy="3074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59" name="Ink 262">
                <a:extLst>
                  <a:ext uri="{FF2B5EF4-FFF2-40B4-BE49-F238E27FC236}">
                    <a16:creationId xmlns:a16="http://schemas.microsoft.com/office/drawing/2014/main" id="{62F83F58-9FDF-EC4C-9482-62A63BF03F6A}"/>
                  </a:ext>
                </a:extLst>
              </p14:cNvPr>
              <p14:cNvContentPartPr/>
              <p14:nvPr/>
            </p14:nvContentPartPr>
            <p14:xfrm>
              <a:off x="7920635" y="4309615"/>
              <a:ext cx="905760" cy="502920"/>
            </p14:xfrm>
          </p:contentPart>
        </mc:Choice>
        <mc:Fallback>
          <p:pic>
            <p:nvPicPr>
              <p:cNvPr id="259" name="Ink 262">
                <a:extLst>
                  <a:ext uri="{FF2B5EF4-FFF2-40B4-BE49-F238E27FC236}">
                    <a16:creationId xmlns:a16="http://schemas.microsoft.com/office/drawing/2014/main" id="{62F83F58-9FDF-EC4C-9482-62A63BF03F6A}"/>
                  </a:ext>
                </a:extLst>
              </p:cNvPr>
              <p:cNvPicPr/>
              <p:nvPr/>
            </p:nvPicPr>
            <p:blipFill>
              <a:blip r:embed="rId95"/>
              <a:stretch>
                <a:fillRect/>
              </a:stretch>
            </p:blipFill>
            <p:spPr>
              <a:xfrm>
                <a:off x="7905155" y="4294146"/>
                <a:ext cx="936360" cy="533498"/>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60" name="Ink 263">
                <a:extLst>
                  <a:ext uri="{FF2B5EF4-FFF2-40B4-BE49-F238E27FC236}">
                    <a16:creationId xmlns:a16="http://schemas.microsoft.com/office/drawing/2014/main" id="{C9178BBE-5568-FA44-BF6B-4FEA156957A6}"/>
                  </a:ext>
                </a:extLst>
              </p14:cNvPr>
              <p14:cNvContentPartPr/>
              <p14:nvPr/>
            </p14:nvContentPartPr>
            <p14:xfrm>
              <a:off x="6983915" y="1995895"/>
              <a:ext cx="3439440" cy="1465200"/>
            </p14:xfrm>
          </p:contentPart>
        </mc:Choice>
        <mc:Fallback>
          <p:pic>
            <p:nvPicPr>
              <p:cNvPr id="260" name="Ink 263">
                <a:extLst>
                  <a:ext uri="{FF2B5EF4-FFF2-40B4-BE49-F238E27FC236}">
                    <a16:creationId xmlns:a16="http://schemas.microsoft.com/office/drawing/2014/main" id="{C9178BBE-5568-FA44-BF6B-4FEA156957A6}"/>
                  </a:ext>
                </a:extLst>
              </p:cNvPr>
              <p:cNvPicPr/>
              <p:nvPr/>
            </p:nvPicPr>
            <p:blipFill>
              <a:blip r:embed="rId97"/>
              <a:stretch>
                <a:fillRect/>
              </a:stretch>
            </p:blipFill>
            <p:spPr>
              <a:xfrm>
                <a:off x="6968435" y="1980419"/>
                <a:ext cx="3470040" cy="1495792"/>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77" name="Ink 277">
                <a:extLst>
                  <a:ext uri="{FF2B5EF4-FFF2-40B4-BE49-F238E27FC236}">
                    <a16:creationId xmlns:a16="http://schemas.microsoft.com/office/drawing/2014/main" id="{526215B0-929E-144E-BBEA-7257B00EF6F5}"/>
                  </a:ext>
                </a:extLst>
              </p14:cNvPr>
              <p14:cNvContentPartPr/>
              <p14:nvPr/>
            </p14:nvContentPartPr>
            <p14:xfrm>
              <a:off x="6569555" y="5478895"/>
              <a:ext cx="3300120" cy="1100520"/>
            </p14:xfrm>
          </p:contentPart>
        </mc:Choice>
        <mc:Fallback>
          <p:pic>
            <p:nvPicPr>
              <p:cNvPr id="277" name="Ink 277">
                <a:extLst>
                  <a:ext uri="{FF2B5EF4-FFF2-40B4-BE49-F238E27FC236}">
                    <a16:creationId xmlns:a16="http://schemas.microsoft.com/office/drawing/2014/main" id="{526215B0-929E-144E-BBEA-7257B00EF6F5}"/>
                  </a:ext>
                </a:extLst>
              </p:cNvPr>
              <p:cNvPicPr/>
              <p:nvPr/>
            </p:nvPicPr>
            <p:blipFill>
              <a:blip r:embed="rId99"/>
              <a:stretch>
                <a:fillRect/>
              </a:stretch>
            </p:blipFill>
            <p:spPr>
              <a:xfrm>
                <a:off x="6554075" y="5463415"/>
                <a:ext cx="3330720" cy="11311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98" name="Ink 297">
                <a:extLst>
                  <a:ext uri="{FF2B5EF4-FFF2-40B4-BE49-F238E27FC236}">
                    <a16:creationId xmlns:a16="http://schemas.microsoft.com/office/drawing/2014/main" id="{51D1DF87-3540-D440-BAC9-DFAE786E43FA}"/>
                  </a:ext>
                </a:extLst>
              </p14:cNvPr>
              <p14:cNvContentPartPr/>
              <p14:nvPr/>
            </p14:nvContentPartPr>
            <p14:xfrm>
              <a:off x="4746155" y="4617415"/>
              <a:ext cx="257400" cy="138600"/>
            </p14:xfrm>
          </p:contentPart>
        </mc:Choice>
        <mc:Fallback>
          <p:pic>
            <p:nvPicPr>
              <p:cNvPr id="298" name="Ink 297">
                <a:extLst>
                  <a:ext uri="{FF2B5EF4-FFF2-40B4-BE49-F238E27FC236}">
                    <a16:creationId xmlns:a16="http://schemas.microsoft.com/office/drawing/2014/main" id="{51D1DF87-3540-D440-BAC9-DFAE786E43FA}"/>
                  </a:ext>
                </a:extLst>
              </p:cNvPr>
              <p:cNvPicPr/>
              <p:nvPr/>
            </p:nvPicPr>
            <p:blipFill>
              <a:blip r:embed="rId101"/>
              <a:stretch>
                <a:fillRect/>
              </a:stretch>
            </p:blipFill>
            <p:spPr>
              <a:xfrm>
                <a:off x="4730675" y="4601935"/>
                <a:ext cx="2880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99" name="Ink 298">
                <a:extLst>
                  <a:ext uri="{FF2B5EF4-FFF2-40B4-BE49-F238E27FC236}">
                    <a16:creationId xmlns:a16="http://schemas.microsoft.com/office/drawing/2014/main" id="{6F9088FE-F7B9-744A-BCB9-4EEB2AE3B9C5}"/>
                  </a:ext>
                </a:extLst>
              </p14:cNvPr>
              <p14:cNvContentPartPr/>
              <p14:nvPr/>
            </p14:nvContentPartPr>
            <p14:xfrm>
              <a:off x="5122715" y="4470175"/>
              <a:ext cx="38160" cy="449640"/>
            </p14:xfrm>
          </p:contentPart>
        </mc:Choice>
        <mc:Fallback>
          <p:pic>
            <p:nvPicPr>
              <p:cNvPr id="299" name="Ink 298">
                <a:extLst>
                  <a:ext uri="{FF2B5EF4-FFF2-40B4-BE49-F238E27FC236}">
                    <a16:creationId xmlns:a16="http://schemas.microsoft.com/office/drawing/2014/main" id="{6F9088FE-F7B9-744A-BCB9-4EEB2AE3B9C5}"/>
                  </a:ext>
                </a:extLst>
              </p:cNvPr>
              <p:cNvPicPr/>
              <p:nvPr/>
            </p:nvPicPr>
            <p:blipFill>
              <a:blip r:embed="rId103"/>
              <a:stretch>
                <a:fillRect/>
              </a:stretch>
            </p:blipFill>
            <p:spPr>
              <a:xfrm>
                <a:off x="5107235" y="4454683"/>
                <a:ext cx="68760" cy="480265"/>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02" name="Ink 306">
                <a:extLst>
                  <a:ext uri="{FF2B5EF4-FFF2-40B4-BE49-F238E27FC236}">
                    <a16:creationId xmlns:a16="http://schemas.microsoft.com/office/drawing/2014/main" id="{892E9F17-56EF-0A47-B4B3-5DAA42DB4291}"/>
                  </a:ext>
                </a:extLst>
              </p14:cNvPr>
              <p14:cNvContentPartPr/>
              <p14:nvPr/>
            </p14:nvContentPartPr>
            <p14:xfrm>
              <a:off x="5380475" y="4523455"/>
              <a:ext cx="251640" cy="220320"/>
            </p14:xfrm>
          </p:contentPart>
        </mc:Choice>
        <mc:Fallback>
          <p:pic>
            <p:nvPicPr>
              <p:cNvPr id="302" name="Ink 306">
                <a:extLst>
                  <a:ext uri="{FF2B5EF4-FFF2-40B4-BE49-F238E27FC236}">
                    <a16:creationId xmlns:a16="http://schemas.microsoft.com/office/drawing/2014/main" id="{892E9F17-56EF-0A47-B4B3-5DAA42DB4291}"/>
                  </a:ext>
                </a:extLst>
              </p:cNvPr>
              <p:cNvPicPr/>
              <p:nvPr/>
            </p:nvPicPr>
            <p:blipFill>
              <a:blip r:embed="rId105"/>
              <a:stretch>
                <a:fillRect/>
              </a:stretch>
            </p:blipFill>
            <p:spPr>
              <a:xfrm>
                <a:off x="5364995" y="4507975"/>
                <a:ext cx="28224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03" name="Ink 307">
                <a:extLst>
                  <a:ext uri="{FF2B5EF4-FFF2-40B4-BE49-F238E27FC236}">
                    <a16:creationId xmlns:a16="http://schemas.microsoft.com/office/drawing/2014/main" id="{8FE0ECD8-476C-7943-94FB-5DDFC07F768F}"/>
                  </a:ext>
                </a:extLst>
              </p14:cNvPr>
              <p14:cNvContentPartPr/>
              <p14:nvPr/>
            </p14:nvContentPartPr>
            <p14:xfrm>
              <a:off x="2752475" y="4586095"/>
              <a:ext cx="1603440" cy="289440"/>
            </p14:xfrm>
          </p:contentPart>
        </mc:Choice>
        <mc:Fallback>
          <p:pic>
            <p:nvPicPr>
              <p:cNvPr id="303" name="Ink 307">
                <a:extLst>
                  <a:ext uri="{FF2B5EF4-FFF2-40B4-BE49-F238E27FC236}">
                    <a16:creationId xmlns:a16="http://schemas.microsoft.com/office/drawing/2014/main" id="{8FE0ECD8-476C-7943-94FB-5DDFC07F768F}"/>
                  </a:ext>
                </a:extLst>
              </p:cNvPr>
              <p:cNvPicPr/>
              <p:nvPr/>
            </p:nvPicPr>
            <p:blipFill>
              <a:blip r:embed="rId107"/>
              <a:stretch>
                <a:fillRect/>
              </a:stretch>
            </p:blipFill>
            <p:spPr>
              <a:xfrm>
                <a:off x="2736995" y="4570615"/>
                <a:ext cx="163404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04" name="Ink 308">
                <a:extLst>
                  <a:ext uri="{FF2B5EF4-FFF2-40B4-BE49-F238E27FC236}">
                    <a16:creationId xmlns:a16="http://schemas.microsoft.com/office/drawing/2014/main" id="{B351FFE6-1F3F-B540-8322-889F98259FD5}"/>
                  </a:ext>
                </a:extLst>
              </p14:cNvPr>
              <p14:cNvContentPartPr/>
              <p14:nvPr/>
            </p14:nvContentPartPr>
            <p14:xfrm>
              <a:off x="4754795" y="4009735"/>
              <a:ext cx="827280" cy="180720"/>
            </p14:xfrm>
          </p:contentPart>
        </mc:Choice>
        <mc:Fallback>
          <p:pic>
            <p:nvPicPr>
              <p:cNvPr id="304" name="Ink 308">
                <a:extLst>
                  <a:ext uri="{FF2B5EF4-FFF2-40B4-BE49-F238E27FC236}">
                    <a16:creationId xmlns:a16="http://schemas.microsoft.com/office/drawing/2014/main" id="{B351FFE6-1F3F-B540-8322-889F98259FD5}"/>
                  </a:ext>
                </a:extLst>
              </p:cNvPr>
              <p:cNvPicPr/>
              <p:nvPr/>
            </p:nvPicPr>
            <p:blipFill>
              <a:blip r:embed="rId109"/>
              <a:stretch>
                <a:fillRect/>
              </a:stretch>
            </p:blipFill>
            <p:spPr>
              <a:xfrm>
                <a:off x="4739322" y="3994224"/>
                <a:ext cx="857867" cy="211381"/>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05" name="Ink 309">
                <a:extLst>
                  <a:ext uri="{FF2B5EF4-FFF2-40B4-BE49-F238E27FC236}">
                    <a16:creationId xmlns:a16="http://schemas.microsoft.com/office/drawing/2014/main" id="{410E6391-4BBB-D14A-A5C1-DE5C1727A44E}"/>
                  </a:ext>
                </a:extLst>
              </p14:cNvPr>
              <p14:cNvContentPartPr/>
              <p14:nvPr/>
            </p14:nvContentPartPr>
            <p14:xfrm>
              <a:off x="3966035" y="4051855"/>
              <a:ext cx="515880" cy="163440"/>
            </p14:xfrm>
          </p:contentPart>
        </mc:Choice>
        <mc:Fallback>
          <p:pic>
            <p:nvPicPr>
              <p:cNvPr id="305" name="Ink 309">
                <a:extLst>
                  <a:ext uri="{FF2B5EF4-FFF2-40B4-BE49-F238E27FC236}">
                    <a16:creationId xmlns:a16="http://schemas.microsoft.com/office/drawing/2014/main" id="{410E6391-4BBB-D14A-A5C1-DE5C1727A44E}"/>
                  </a:ext>
                </a:extLst>
              </p:cNvPr>
              <p:cNvPicPr/>
              <p:nvPr/>
            </p:nvPicPr>
            <p:blipFill>
              <a:blip r:embed="rId111"/>
              <a:stretch>
                <a:fillRect/>
              </a:stretch>
            </p:blipFill>
            <p:spPr>
              <a:xfrm>
                <a:off x="3950555" y="4036409"/>
                <a:ext cx="546480" cy="193973"/>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06" name="Ink 310">
                <a:extLst>
                  <a:ext uri="{FF2B5EF4-FFF2-40B4-BE49-F238E27FC236}">
                    <a16:creationId xmlns:a16="http://schemas.microsoft.com/office/drawing/2014/main" id="{C0DDCA2E-AB59-D143-9E1A-3053B8516F9F}"/>
                  </a:ext>
                </a:extLst>
              </p14:cNvPr>
              <p14:cNvContentPartPr/>
              <p14:nvPr/>
            </p14:nvContentPartPr>
            <p14:xfrm>
              <a:off x="2576435" y="4004335"/>
              <a:ext cx="1150920" cy="299160"/>
            </p14:xfrm>
          </p:contentPart>
        </mc:Choice>
        <mc:Fallback>
          <p:pic>
            <p:nvPicPr>
              <p:cNvPr id="306" name="Ink 310">
                <a:extLst>
                  <a:ext uri="{FF2B5EF4-FFF2-40B4-BE49-F238E27FC236}">
                    <a16:creationId xmlns:a16="http://schemas.microsoft.com/office/drawing/2014/main" id="{C0DDCA2E-AB59-D143-9E1A-3053B8516F9F}"/>
                  </a:ext>
                </a:extLst>
              </p:cNvPr>
              <p:cNvPicPr/>
              <p:nvPr/>
            </p:nvPicPr>
            <p:blipFill>
              <a:blip r:embed="rId113"/>
              <a:stretch>
                <a:fillRect/>
              </a:stretch>
            </p:blipFill>
            <p:spPr>
              <a:xfrm>
                <a:off x="2560955" y="3988874"/>
                <a:ext cx="1181520" cy="329723"/>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12" name="Ink 311">
                <a:extLst>
                  <a:ext uri="{FF2B5EF4-FFF2-40B4-BE49-F238E27FC236}">
                    <a16:creationId xmlns:a16="http://schemas.microsoft.com/office/drawing/2014/main" id="{6318D5C0-21A7-D442-A4FF-2E36EFB0BDF9}"/>
                  </a:ext>
                </a:extLst>
              </p14:cNvPr>
              <p14:cNvContentPartPr/>
              <p14:nvPr/>
            </p14:nvContentPartPr>
            <p14:xfrm>
              <a:off x="2708555" y="5290255"/>
              <a:ext cx="50760" cy="214200"/>
            </p14:xfrm>
          </p:contentPart>
        </mc:Choice>
        <mc:Fallback>
          <p:pic>
            <p:nvPicPr>
              <p:cNvPr id="312" name="Ink 311">
                <a:extLst>
                  <a:ext uri="{FF2B5EF4-FFF2-40B4-BE49-F238E27FC236}">
                    <a16:creationId xmlns:a16="http://schemas.microsoft.com/office/drawing/2014/main" id="{6318D5C0-21A7-D442-A4FF-2E36EFB0BDF9}"/>
                  </a:ext>
                </a:extLst>
              </p:cNvPr>
              <p:cNvPicPr/>
              <p:nvPr/>
            </p:nvPicPr>
            <p:blipFill>
              <a:blip r:embed="rId115"/>
              <a:stretch>
                <a:fillRect/>
              </a:stretch>
            </p:blipFill>
            <p:spPr>
              <a:xfrm>
                <a:off x="2692964" y="5274749"/>
                <a:ext cx="81579" cy="244852"/>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328" name="Ink 327">
                <a:extLst>
                  <a:ext uri="{FF2B5EF4-FFF2-40B4-BE49-F238E27FC236}">
                    <a16:creationId xmlns:a16="http://schemas.microsoft.com/office/drawing/2014/main" id="{FABC4E54-26D6-0C4C-8DB9-950190BA9C9B}"/>
                  </a:ext>
                </a:extLst>
              </p14:cNvPr>
              <p14:cNvContentPartPr/>
              <p14:nvPr/>
            </p14:nvContentPartPr>
            <p14:xfrm>
              <a:off x="5034875" y="5239855"/>
              <a:ext cx="25560" cy="25560"/>
            </p14:xfrm>
          </p:contentPart>
        </mc:Choice>
        <mc:Fallback>
          <p:pic>
            <p:nvPicPr>
              <p:cNvPr id="328" name="Ink 327">
                <a:extLst>
                  <a:ext uri="{FF2B5EF4-FFF2-40B4-BE49-F238E27FC236}">
                    <a16:creationId xmlns:a16="http://schemas.microsoft.com/office/drawing/2014/main" id="{FABC4E54-26D6-0C4C-8DB9-950190BA9C9B}"/>
                  </a:ext>
                </a:extLst>
              </p:cNvPr>
              <p:cNvPicPr/>
              <p:nvPr/>
            </p:nvPicPr>
            <p:blipFill>
              <a:blip r:embed="rId117"/>
              <a:stretch>
                <a:fillRect/>
              </a:stretch>
            </p:blipFill>
            <p:spPr>
              <a:xfrm>
                <a:off x="5019395" y="5224375"/>
                <a:ext cx="5616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334" name="Ink 338">
                <a:extLst>
                  <a:ext uri="{FF2B5EF4-FFF2-40B4-BE49-F238E27FC236}">
                    <a16:creationId xmlns:a16="http://schemas.microsoft.com/office/drawing/2014/main" id="{582A39F6-B953-3344-8E2B-512882F65A2A}"/>
                  </a:ext>
                </a:extLst>
              </p14:cNvPr>
              <p14:cNvContentPartPr/>
              <p14:nvPr/>
            </p14:nvContentPartPr>
            <p14:xfrm>
              <a:off x="5456795" y="5315455"/>
              <a:ext cx="257400" cy="88560"/>
            </p14:xfrm>
          </p:contentPart>
        </mc:Choice>
        <mc:Fallback>
          <p:pic>
            <p:nvPicPr>
              <p:cNvPr id="334" name="Ink 338">
                <a:extLst>
                  <a:ext uri="{FF2B5EF4-FFF2-40B4-BE49-F238E27FC236}">
                    <a16:creationId xmlns:a16="http://schemas.microsoft.com/office/drawing/2014/main" id="{582A39F6-B953-3344-8E2B-512882F65A2A}"/>
                  </a:ext>
                </a:extLst>
              </p:cNvPr>
              <p:cNvPicPr/>
              <p:nvPr/>
            </p:nvPicPr>
            <p:blipFill>
              <a:blip r:embed="rId119"/>
              <a:stretch>
                <a:fillRect/>
              </a:stretch>
            </p:blipFill>
            <p:spPr>
              <a:xfrm>
                <a:off x="5441315" y="5299912"/>
                <a:ext cx="288000" cy="119285"/>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335" name="Ink 339">
                <a:extLst>
                  <a:ext uri="{FF2B5EF4-FFF2-40B4-BE49-F238E27FC236}">
                    <a16:creationId xmlns:a16="http://schemas.microsoft.com/office/drawing/2014/main" id="{DD1E15E3-CB57-9440-9C1D-9A4DB6D72ACD}"/>
                  </a:ext>
                </a:extLst>
              </p14:cNvPr>
              <p14:cNvContentPartPr/>
              <p14:nvPr/>
            </p14:nvContentPartPr>
            <p14:xfrm>
              <a:off x="5166995" y="5262535"/>
              <a:ext cx="188640" cy="204480"/>
            </p14:xfrm>
          </p:contentPart>
        </mc:Choice>
        <mc:Fallback>
          <p:pic>
            <p:nvPicPr>
              <p:cNvPr id="335" name="Ink 339">
                <a:extLst>
                  <a:ext uri="{FF2B5EF4-FFF2-40B4-BE49-F238E27FC236}">
                    <a16:creationId xmlns:a16="http://schemas.microsoft.com/office/drawing/2014/main" id="{DD1E15E3-CB57-9440-9C1D-9A4DB6D72ACD}"/>
                  </a:ext>
                </a:extLst>
              </p:cNvPr>
              <p:cNvPicPr/>
              <p:nvPr/>
            </p:nvPicPr>
            <p:blipFill>
              <a:blip r:embed="rId121"/>
              <a:stretch>
                <a:fillRect/>
              </a:stretch>
            </p:blipFill>
            <p:spPr>
              <a:xfrm>
                <a:off x="5151544" y="5247055"/>
                <a:ext cx="219182"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336" name="Ink 340">
                <a:extLst>
                  <a:ext uri="{FF2B5EF4-FFF2-40B4-BE49-F238E27FC236}">
                    <a16:creationId xmlns:a16="http://schemas.microsoft.com/office/drawing/2014/main" id="{7AC97D42-4CD6-5A45-9064-AB2881D98F55}"/>
                  </a:ext>
                </a:extLst>
              </p14:cNvPr>
              <p14:cNvContentPartPr/>
              <p14:nvPr/>
            </p14:nvContentPartPr>
            <p14:xfrm>
              <a:off x="4852355" y="5334175"/>
              <a:ext cx="214200" cy="119880"/>
            </p14:xfrm>
          </p:contentPart>
        </mc:Choice>
        <mc:Fallback>
          <p:pic>
            <p:nvPicPr>
              <p:cNvPr id="336" name="Ink 340">
                <a:extLst>
                  <a:ext uri="{FF2B5EF4-FFF2-40B4-BE49-F238E27FC236}">
                    <a16:creationId xmlns:a16="http://schemas.microsoft.com/office/drawing/2014/main" id="{7AC97D42-4CD6-5A45-9064-AB2881D98F55}"/>
                  </a:ext>
                </a:extLst>
              </p:cNvPr>
              <p:cNvPicPr/>
              <p:nvPr/>
            </p:nvPicPr>
            <p:blipFill>
              <a:blip r:embed="rId123"/>
              <a:stretch>
                <a:fillRect/>
              </a:stretch>
            </p:blipFill>
            <p:spPr>
              <a:xfrm>
                <a:off x="4836875" y="5318695"/>
                <a:ext cx="24480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337" name="Ink 341">
                <a:extLst>
                  <a:ext uri="{FF2B5EF4-FFF2-40B4-BE49-F238E27FC236}">
                    <a16:creationId xmlns:a16="http://schemas.microsoft.com/office/drawing/2014/main" id="{A9801A0B-8EC8-E74C-8D2B-1C0A2798AD40}"/>
                  </a:ext>
                </a:extLst>
              </p14:cNvPr>
              <p14:cNvContentPartPr/>
              <p14:nvPr/>
            </p14:nvContentPartPr>
            <p14:xfrm>
              <a:off x="4368515" y="5161735"/>
              <a:ext cx="365040" cy="304920"/>
            </p14:xfrm>
          </p:contentPart>
        </mc:Choice>
        <mc:Fallback>
          <p:pic>
            <p:nvPicPr>
              <p:cNvPr id="337" name="Ink 341">
                <a:extLst>
                  <a:ext uri="{FF2B5EF4-FFF2-40B4-BE49-F238E27FC236}">
                    <a16:creationId xmlns:a16="http://schemas.microsoft.com/office/drawing/2014/main" id="{A9801A0B-8EC8-E74C-8D2B-1C0A2798AD40}"/>
                  </a:ext>
                </a:extLst>
              </p:cNvPr>
              <p:cNvPicPr/>
              <p:nvPr/>
            </p:nvPicPr>
            <p:blipFill>
              <a:blip r:embed="rId125"/>
              <a:stretch>
                <a:fillRect/>
              </a:stretch>
            </p:blipFill>
            <p:spPr>
              <a:xfrm>
                <a:off x="4353035" y="5146255"/>
                <a:ext cx="39564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338" name="Ink 342">
                <a:extLst>
                  <a:ext uri="{FF2B5EF4-FFF2-40B4-BE49-F238E27FC236}">
                    <a16:creationId xmlns:a16="http://schemas.microsoft.com/office/drawing/2014/main" id="{D75AE251-597F-FD46-BD35-30E8777A0ECB}"/>
                  </a:ext>
                </a:extLst>
              </p14:cNvPr>
              <p14:cNvContentPartPr/>
              <p14:nvPr/>
            </p14:nvContentPartPr>
            <p14:xfrm>
              <a:off x="2507315" y="5366575"/>
              <a:ext cx="1452960" cy="578160"/>
            </p14:xfrm>
          </p:contentPart>
        </mc:Choice>
        <mc:Fallback>
          <p:pic>
            <p:nvPicPr>
              <p:cNvPr id="338" name="Ink 342">
                <a:extLst>
                  <a:ext uri="{FF2B5EF4-FFF2-40B4-BE49-F238E27FC236}">
                    <a16:creationId xmlns:a16="http://schemas.microsoft.com/office/drawing/2014/main" id="{D75AE251-597F-FD46-BD35-30E8777A0ECB}"/>
                  </a:ext>
                </a:extLst>
              </p:cNvPr>
              <p:cNvPicPr/>
              <p:nvPr/>
            </p:nvPicPr>
            <p:blipFill>
              <a:blip r:embed="rId127"/>
              <a:stretch>
                <a:fillRect/>
              </a:stretch>
            </p:blipFill>
            <p:spPr>
              <a:xfrm>
                <a:off x="2491831" y="5351095"/>
                <a:ext cx="1483568" cy="6087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345" name="Ink 345">
                <a:extLst>
                  <a:ext uri="{FF2B5EF4-FFF2-40B4-BE49-F238E27FC236}">
                    <a16:creationId xmlns:a16="http://schemas.microsoft.com/office/drawing/2014/main" id="{728DCFE3-0BA1-F54A-9A4A-C4EA32EF8D22}"/>
                  </a:ext>
                </a:extLst>
              </p14:cNvPr>
              <p14:cNvContentPartPr/>
              <p14:nvPr/>
            </p14:nvContentPartPr>
            <p14:xfrm>
              <a:off x="1683635" y="266943"/>
              <a:ext cx="2383200" cy="848880"/>
            </p14:xfrm>
          </p:contentPart>
        </mc:Choice>
        <mc:Fallback>
          <p:pic>
            <p:nvPicPr>
              <p:cNvPr id="345" name="Ink 345">
                <a:extLst>
                  <a:ext uri="{FF2B5EF4-FFF2-40B4-BE49-F238E27FC236}">
                    <a16:creationId xmlns:a16="http://schemas.microsoft.com/office/drawing/2014/main" id="{728DCFE3-0BA1-F54A-9A4A-C4EA32EF8D22}"/>
                  </a:ext>
                </a:extLst>
              </p:cNvPr>
              <p:cNvPicPr/>
              <p:nvPr/>
            </p:nvPicPr>
            <p:blipFill>
              <a:blip r:embed="rId129"/>
              <a:stretch>
                <a:fillRect/>
              </a:stretch>
            </p:blipFill>
            <p:spPr>
              <a:xfrm>
                <a:off x="1668155" y="251470"/>
                <a:ext cx="2413800" cy="879467"/>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350" name="Ink 349">
                <a:extLst>
                  <a:ext uri="{FF2B5EF4-FFF2-40B4-BE49-F238E27FC236}">
                    <a16:creationId xmlns:a16="http://schemas.microsoft.com/office/drawing/2014/main" id="{F29A2F2C-6C00-F645-BBE6-294D5CCDC147}"/>
                  </a:ext>
                </a:extLst>
              </p14:cNvPr>
              <p14:cNvContentPartPr/>
              <p14:nvPr/>
            </p14:nvContentPartPr>
            <p14:xfrm>
              <a:off x="1947875" y="3060543"/>
              <a:ext cx="578520" cy="350280"/>
            </p14:xfrm>
          </p:contentPart>
        </mc:Choice>
        <mc:Fallback>
          <p:pic>
            <p:nvPicPr>
              <p:cNvPr id="350" name="Ink 349">
                <a:extLst>
                  <a:ext uri="{FF2B5EF4-FFF2-40B4-BE49-F238E27FC236}">
                    <a16:creationId xmlns:a16="http://schemas.microsoft.com/office/drawing/2014/main" id="{F29A2F2C-6C00-F645-BBE6-294D5CCDC147}"/>
                  </a:ext>
                </a:extLst>
              </p:cNvPr>
              <p:cNvPicPr/>
              <p:nvPr/>
            </p:nvPicPr>
            <p:blipFill>
              <a:blip r:embed="rId131"/>
              <a:stretch>
                <a:fillRect/>
              </a:stretch>
            </p:blipFill>
            <p:spPr>
              <a:xfrm>
                <a:off x="1932395" y="3045047"/>
                <a:ext cx="609120" cy="380911"/>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351" name="Ink 353">
                <a:extLst>
                  <a:ext uri="{FF2B5EF4-FFF2-40B4-BE49-F238E27FC236}">
                    <a16:creationId xmlns:a16="http://schemas.microsoft.com/office/drawing/2014/main" id="{7356E3DD-0A9C-3D4C-BDD5-01E4ED4CB567}"/>
                  </a:ext>
                </a:extLst>
              </p14:cNvPr>
              <p14:cNvContentPartPr/>
              <p14:nvPr/>
            </p14:nvContentPartPr>
            <p14:xfrm>
              <a:off x="2086115" y="2329023"/>
              <a:ext cx="867960" cy="339840"/>
            </p14:xfrm>
          </p:contentPart>
        </mc:Choice>
        <mc:Fallback>
          <p:pic>
            <p:nvPicPr>
              <p:cNvPr id="351" name="Ink 353">
                <a:extLst>
                  <a:ext uri="{FF2B5EF4-FFF2-40B4-BE49-F238E27FC236}">
                    <a16:creationId xmlns:a16="http://schemas.microsoft.com/office/drawing/2014/main" id="{7356E3DD-0A9C-3D4C-BDD5-01E4ED4CB567}"/>
                  </a:ext>
                </a:extLst>
              </p:cNvPr>
              <p:cNvPicPr/>
              <p:nvPr/>
            </p:nvPicPr>
            <p:blipFill>
              <a:blip r:embed="rId133"/>
              <a:stretch>
                <a:fillRect/>
              </a:stretch>
            </p:blipFill>
            <p:spPr>
              <a:xfrm>
                <a:off x="2070635" y="2313543"/>
                <a:ext cx="89856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352" name="Ink 354">
                <a:extLst>
                  <a:ext uri="{FF2B5EF4-FFF2-40B4-BE49-F238E27FC236}">
                    <a16:creationId xmlns:a16="http://schemas.microsoft.com/office/drawing/2014/main" id="{5D374856-B6C8-624F-AC7F-A6FD4E320DAF}"/>
                  </a:ext>
                </a:extLst>
              </p14:cNvPr>
              <p14:cNvContentPartPr/>
              <p14:nvPr/>
            </p14:nvContentPartPr>
            <p14:xfrm>
              <a:off x="1797035" y="1461423"/>
              <a:ext cx="836280" cy="471960"/>
            </p14:xfrm>
          </p:contentPart>
        </mc:Choice>
        <mc:Fallback>
          <p:pic>
            <p:nvPicPr>
              <p:cNvPr id="352" name="Ink 354">
                <a:extLst>
                  <a:ext uri="{FF2B5EF4-FFF2-40B4-BE49-F238E27FC236}">
                    <a16:creationId xmlns:a16="http://schemas.microsoft.com/office/drawing/2014/main" id="{5D374856-B6C8-624F-AC7F-A6FD4E320DAF}"/>
                  </a:ext>
                </a:extLst>
              </p:cNvPr>
              <p:cNvPicPr/>
              <p:nvPr/>
            </p:nvPicPr>
            <p:blipFill>
              <a:blip r:embed="rId135"/>
              <a:stretch>
                <a:fillRect/>
              </a:stretch>
            </p:blipFill>
            <p:spPr>
              <a:xfrm>
                <a:off x="1781562" y="1445931"/>
                <a:ext cx="866867" cy="502583"/>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353" name="Ink 355">
                <a:extLst>
                  <a:ext uri="{FF2B5EF4-FFF2-40B4-BE49-F238E27FC236}">
                    <a16:creationId xmlns:a16="http://schemas.microsoft.com/office/drawing/2014/main" id="{11FEA9AB-1772-EB49-AF3E-24BEB097D73D}"/>
                  </a:ext>
                </a:extLst>
              </p14:cNvPr>
              <p14:cNvContentPartPr/>
              <p14:nvPr/>
            </p14:nvContentPartPr>
            <p14:xfrm>
              <a:off x="4827155" y="706863"/>
              <a:ext cx="629280" cy="321120"/>
            </p14:xfrm>
          </p:contentPart>
        </mc:Choice>
        <mc:Fallback>
          <p:pic>
            <p:nvPicPr>
              <p:cNvPr id="353" name="Ink 355">
                <a:extLst>
                  <a:ext uri="{FF2B5EF4-FFF2-40B4-BE49-F238E27FC236}">
                    <a16:creationId xmlns:a16="http://schemas.microsoft.com/office/drawing/2014/main" id="{11FEA9AB-1772-EB49-AF3E-24BEB097D73D}"/>
                  </a:ext>
                </a:extLst>
              </p:cNvPr>
              <p:cNvPicPr/>
              <p:nvPr/>
            </p:nvPicPr>
            <p:blipFill>
              <a:blip r:embed="rId137"/>
              <a:stretch>
                <a:fillRect/>
              </a:stretch>
            </p:blipFill>
            <p:spPr>
              <a:xfrm>
                <a:off x="4811666" y="691383"/>
                <a:ext cx="659898"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363" name="Ink 365">
                <a:extLst>
                  <a:ext uri="{FF2B5EF4-FFF2-40B4-BE49-F238E27FC236}">
                    <a16:creationId xmlns:a16="http://schemas.microsoft.com/office/drawing/2014/main" id="{C4172DAA-3A91-1748-AF96-5091D605F0CE}"/>
                  </a:ext>
                </a:extLst>
              </p14:cNvPr>
              <p14:cNvContentPartPr/>
              <p14:nvPr/>
            </p14:nvContentPartPr>
            <p14:xfrm>
              <a:off x="1728635" y="5378223"/>
              <a:ext cx="615960" cy="585000"/>
            </p14:xfrm>
          </p:contentPart>
        </mc:Choice>
        <mc:Fallback>
          <p:pic>
            <p:nvPicPr>
              <p:cNvPr id="363" name="Ink 365">
                <a:extLst>
                  <a:ext uri="{FF2B5EF4-FFF2-40B4-BE49-F238E27FC236}">
                    <a16:creationId xmlns:a16="http://schemas.microsoft.com/office/drawing/2014/main" id="{C4172DAA-3A91-1748-AF96-5091D605F0CE}"/>
                  </a:ext>
                </a:extLst>
              </p:cNvPr>
              <p:cNvPicPr/>
              <p:nvPr/>
            </p:nvPicPr>
            <p:blipFill>
              <a:blip r:embed="rId139"/>
              <a:stretch>
                <a:fillRect/>
              </a:stretch>
            </p:blipFill>
            <p:spPr>
              <a:xfrm>
                <a:off x="1713155" y="5362743"/>
                <a:ext cx="646560" cy="6156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64" name="Ink 366">
                <a:extLst>
                  <a:ext uri="{FF2B5EF4-FFF2-40B4-BE49-F238E27FC236}">
                    <a16:creationId xmlns:a16="http://schemas.microsoft.com/office/drawing/2014/main" id="{B60D102B-58A8-1541-AA49-0B0C7FF37892}"/>
                  </a:ext>
                </a:extLst>
              </p14:cNvPr>
              <p14:cNvContentPartPr/>
              <p14:nvPr/>
            </p14:nvContentPartPr>
            <p14:xfrm>
              <a:off x="1935275" y="4776303"/>
              <a:ext cx="550800" cy="231480"/>
            </p14:xfrm>
          </p:contentPart>
        </mc:Choice>
        <mc:Fallback>
          <p:pic>
            <p:nvPicPr>
              <p:cNvPr id="364" name="Ink 366">
                <a:extLst>
                  <a:ext uri="{FF2B5EF4-FFF2-40B4-BE49-F238E27FC236}">
                    <a16:creationId xmlns:a16="http://schemas.microsoft.com/office/drawing/2014/main" id="{B60D102B-58A8-1541-AA49-0B0C7FF37892}"/>
                  </a:ext>
                </a:extLst>
              </p:cNvPr>
              <p:cNvPicPr/>
              <p:nvPr/>
            </p:nvPicPr>
            <p:blipFill>
              <a:blip r:embed="rId141"/>
              <a:stretch>
                <a:fillRect/>
              </a:stretch>
            </p:blipFill>
            <p:spPr>
              <a:xfrm>
                <a:off x="1919805" y="4760823"/>
                <a:ext cx="58138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65" name="Ink 367">
                <a:extLst>
                  <a:ext uri="{FF2B5EF4-FFF2-40B4-BE49-F238E27FC236}">
                    <a16:creationId xmlns:a16="http://schemas.microsoft.com/office/drawing/2014/main" id="{324E3A2F-76AE-C243-8B18-70CE88614D0B}"/>
                  </a:ext>
                </a:extLst>
              </p14:cNvPr>
              <p14:cNvContentPartPr/>
              <p14:nvPr/>
            </p14:nvContentPartPr>
            <p14:xfrm>
              <a:off x="1941395" y="4127223"/>
              <a:ext cx="521640" cy="371160"/>
            </p14:xfrm>
          </p:contentPart>
        </mc:Choice>
        <mc:Fallback>
          <p:pic>
            <p:nvPicPr>
              <p:cNvPr id="365" name="Ink 367">
                <a:extLst>
                  <a:ext uri="{FF2B5EF4-FFF2-40B4-BE49-F238E27FC236}">
                    <a16:creationId xmlns:a16="http://schemas.microsoft.com/office/drawing/2014/main" id="{324E3A2F-76AE-C243-8B18-70CE88614D0B}"/>
                  </a:ext>
                </a:extLst>
              </p:cNvPr>
              <p:cNvPicPr/>
              <p:nvPr/>
            </p:nvPicPr>
            <p:blipFill>
              <a:blip r:embed="rId143"/>
              <a:stretch>
                <a:fillRect/>
              </a:stretch>
            </p:blipFill>
            <p:spPr>
              <a:xfrm>
                <a:off x="1925904" y="4111758"/>
                <a:ext cx="552261" cy="40173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369" name="Ink 368">
                <a:extLst>
                  <a:ext uri="{FF2B5EF4-FFF2-40B4-BE49-F238E27FC236}">
                    <a16:creationId xmlns:a16="http://schemas.microsoft.com/office/drawing/2014/main" id="{5D343155-77AC-E749-9797-22A0D53F3029}"/>
                  </a:ext>
                </a:extLst>
              </p14:cNvPr>
              <p14:cNvContentPartPr/>
              <p14:nvPr/>
            </p14:nvContentPartPr>
            <p14:xfrm>
              <a:off x="4381115" y="5692863"/>
              <a:ext cx="50760" cy="220320"/>
            </p14:xfrm>
          </p:contentPart>
        </mc:Choice>
        <mc:Fallback>
          <p:pic>
            <p:nvPicPr>
              <p:cNvPr id="369" name="Ink 368">
                <a:extLst>
                  <a:ext uri="{FF2B5EF4-FFF2-40B4-BE49-F238E27FC236}">
                    <a16:creationId xmlns:a16="http://schemas.microsoft.com/office/drawing/2014/main" id="{5D343155-77AC-E749-9797-22A0D53F3029}"/>
                  </a:ext>
                </a:extLst>
              </p:cNvPr>
              <p:cNvPicPr/>
              <p:nvPr/>
            </p:nvPicPr>
            <p:blipFill>
              <a:blip r:embed="rId145"/>
              <a:stretch>
                <a:fillRect/>
              </a:stretch>
            </p:blipFill>
            <p:spPr>
              <a:xfrm>
                <a:off x="4365635" y="5677383"/>
                <a:ext cx="8136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370" name="Ink 369">
                <a:extLst>
                  <a:ext uri="{FF2B5EF4-FFF2-40B4-BE49-F238E27FC236}">
                    <a16:creationId xmlns:a16="http://schemas.microsoft.com/office/drawing/2014/main" id="{B77DF276-3BC4-BE41-A5FF-725B557B7CE7}"/>
                  </a:ext>
                </a:extLst>
              </p14:cNvPr>
              <p14:cNvContentPartPr/>
              <p14:nvPr/>
            </p14:nvContentPartPr>
            <p14:xfrm>
              <a:off x="4268435" y="5918943"/>
              <a:ext cx="150480" cy="31680"/>
            </p14:xfrm>
          </p:contentPart>
        </mc:Choice>
        <mc:Fallback>
          <p:pic>
            <p:nvPicPr>
              <p:cNvPr id="370" name="Ink 369">
                <a:extLst>
                  <a:ext uri="{FF2B5EF4-FFF2-40B4-BE49-F238E27FC236}">
                    <a16:creationId xmlns:a16="http://schemas.microsoft.com/office/drawing/2014/main" id="{B77DF276-3BC4-BE41-A5FF-725B557B7CE7}"/>
                  </a:ext>
                </a:extLst>
              </p:cNvPr>
              <p:cNvPicPr/>
              <p:nvPr/>
            </p:nvPicPr>
            <p:blipFill>
              <a:blip r:embed="rId147"/>
              <a:stretch>
                <a:fillRect/>
              </a:stretch>
            </p:blipFill>
            <p:spPr>
              <a:xfrm>
                <a:off x="4252955" y="5903463"/>
                <a:ext cx="1810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371" name="Ink 370">
                <a:extLst>
                  <a:ext uri="{FF2B5EF4-FFF2-40B4-BE49-F238E27FC236}">
                    <a16:creationId xmlns:a16="http://schemas.microsoft.com/office/drawing/2014/main" id="{3591472D-9D6F-C245-8BBD-6CE0B4E56A4E}"/>
                  </a:ext>
                </a:extLst>
              </p14:cNvPr>
              <p14:cNvContentPartPr/>
              <p14:nvPr/>
            </p14:nvContentPartPr>
            <p14:xfrm>
              <a:off x="4425035" y="5894463"/>
              <a:ext cx="19080" cy="93960"/>
            </p14:xfrm>
          </p:contentPart>
        </mc:Choice>
        <mc:Fallback>
          <p:pic>
            <p:nvPicPr>
              <p:cNvPr id="371" name="Ink 370">
                <a:extLst>
                  <a:ext uri="{FF2B5EF4-FFF2-40B4-BE49-F238E27FC236}">
                    <a16:creationId xmlns:a16="http://schemas.microsoft.com/office/drawing/2014/main" id="{3591472D-9D6F-C245-8BBD-6CE0B4E56A4E}"/>
                  </a:ext>
                </a:extLst>
              </p:cNvPr>
              <p:cNvPicPr/>
              <p:nvPr/>
            </p:nvPicPr>
            <p:blipFill>
              <a:blip r:embed="rId149"/>
              <a:stretch>
                <a:fillRect/>
              </a:stretch>
            </p:blipFill>
            <p:spPr>
              <a:xfrm>
                <a:off x="4409842" y="5878983"/>
                <a:ext cx="49113"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372" name="Ink 371">
                <a:extLst>
                  <a:ext uri="{FF2B5EF4-FFF2-40B4-BE49-F238E27FC236}">
                    <a16:creationId xmlns:a16="http://schemas.microsoft.com/office/drawing/2014/main" id="{694EA442-F33F-6E4D-B327-F23992C5414B}"/>
                  </a:ext>
                </a:extLst>
              </p14:cNvPr>
              <p14:cNvContentPartPr/>
              <p14:nvPr/>
            </p14:nvContentPartPr>
            <p14:xfrm>
              <a:off x="4405955" y="6076263"/>
              <a:ext cx="119880" cy="195120"/>
            </p14:xfrm>
          </p:contentPart>
        </mc:Choice>
        <mc:Fallback>
          <p:pic>
            <p:nvPicPr>
              <p:cNvPr id="372" name="Ink 371">
                <a:extLst>
                  <a:ext uri="{FF2B5EF4-FFF2-40B4-BE49-F238E27FC236}">
                    <a16:creationId xmlns:a16="http://schemas.microsoft.com/office/drawing/2014/main" id="{694EA442-F33F-6E4D-B327-F23992C5414B}"/>
                  </a:ext>
                </a:extLst>
              </p:cNvPr>
              <p:cNvPicPr/>
              <p:nvPr/>
            </p:nvPicPr>
            <p:blipFill>
              <a:blip r:embed="rId151"/>
              <a:stretch>
                <a:fillRect/>
              </a:stretch>
            </p:blipFill>
            <p:spPr>
              <a:xfrm>
                <a:off x="4390475" y="6060812"/>
                <a:ext cx="150480" cy="225664"/>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373" name="Ink 372">
                <a:extLst>
                  <a:ext uri="{FF2B5EF4-FFF2-40B4-BE49-F238E27FC236}">
                    <a16:creationId xmlns:a16="http://schemas.microsoft.com/office/drawing/2014/main" id="{91B49D47-0BCA-7342-BD5A-CDF048B21DBC}"/>
                  </a:ext>
                </a:extLst>
              </p14:cNvPr>
              <p14:cNvContentPartPr/>
              <p14:nvPr/>
            </p14:nvContentPartPr>
            <p14:xfrm>
              <a:off x="4405955" y="6145383"/>
              <a:ext cx="119880" cy="50760"/>
            </p14:xfrm>
          </p:contentPart>
        </mc:Choice>
        <mc:Fallback>
          <p:pic>
            <p:nvPicPr>
              <p:cNvPr id="373" name="Ink 372">
                <a:extLst>
                  <a:ext uri="{FF2B5EF4-FFF2-40B4-BE49-F238E27FC236}">
                    <a16:creationId xmlns:a16="http://schemas.microsoft.com/office/drawing/2014/main" id="{91B49D47-0BCA-7342-BD5A-CDF048B21DBC}"/>
                  </a:ext>
                </a:extLst>
              </p:cNvPr>
              <p:cNvPicPr/>
              <p:nvPr/>
            </p:nvPicPr>
            <p:blipFill>
              <a:blip r:embed="rId153"/>
              <a:stretch>
                <a:fillRect/>
              </a:stretch>
            </p:blipFill>
            <p:spPr>
              <a:xfrm>
                <a:off x="4390475" y="6129903"/>
                <a:ext cx="15048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374" name="Ink 373">
                <a:extLst>
                  <a:ext uri="{FF2B5EF4-FFF2-40B4-BE49-F238E27FC236}">
                    <a16:creationId xmlns:a16="http://schemas.microsoft.com/office/drawing/2014/main" id="{1D6E5B4F-7BF3-4542-A421-9BEFD3E29913}"/>
                  </a:ext>
                </a:extLst>
              </p14:cNvPr>
              <p14:cNvContentPartPr/>
              <p14:nvPr/>
            </p14:nvContentPartPr>
            <p14:xfrm>
              <a:off x="4619795" y="6032343"/>
              <a:ext cx="69480" cy="107280"/>
            </p14:xfrm>
          </p:contentPart>
        </mc:Choice>
        <mc:Fallback>
          <p:pic>
            <p:nvPicPr>
              <p:cNvPr id="374" name="Ink 373">
                <a:extLst>
                  <a:ext uri="{FF2B5EF4-FFF2-40B4-BE49-F238E27FC236}">
                    <a16:creationId xmlns:a16="http://schemas.microsoft.com/office/drawing/2014/main" id="{1D6E5B4F-7BF3-4542-A421-9BEFD3E29913}"/>
                  </a:ext>
                </a:extLst>
              </p:cNvPr>
              <p:cNvPicPr/>
              <p:nvPr/>
            </p:nvPicPr>
            <p:blipFill>
              <a:blip r:embed="rId155"/>
              <a:stretch>
                <a:fillRect/>
              </a:stretch>
            </p:blipFill>
            <p:spPr>
              <a:xfrm>
                <a:off x="4604315" y="6016863"/>
                <a:ext cx="1000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375" name="Ink 374">
                <a:extLst>
                  <a:ext uri="{FF2B5EF4-FFF2-40B4-BE49-F238E27FC236}">
                    <a16:creationId xmlns:a16="http://schemas.microsoft.com/office/drawing/2014/main" id="{CFEAD98C-7E7C-1243-8149-352A1EF136AC}"/>
                  </a:ext>
                </a:extLst>
              </p14:cNvPr>
              <p14:cNvContentPartPr/>
              <p14:nvPr/>
            </p14:nvContentPartPr>
            <p14:xfrm>
              <a:off x="4739315" y="6007143"/>
              <a:ext cx="107280" cy="75960"/>
            </p14:xfrm>
          </p:contentPart>
        </mc:Choice>
        <mc:Fallback>
          <p:pic>
            <p:nvPicPr>
              <p:cNvPr id="375" name="Ink 374">
                <a:extLst>
                  <a:ext uri="{FF2B5EF4-FFF2-40B4-BE49-F238E27FC236}">
                    <a16:creationId xmlns:a16="http://schemas.microsoft.com/office/drawing/2014/main" id="{CFEAD98C-7E7C-1243-8149-352A1EF136AC}"/>
                  </a:ext>
                </a:extLst>
              </p:cNvPr>
              <p:cNvPicPr/>
              <p:nvPr/>
            </p:nvPicPr>
            <p:blipFill>
              <a:blip r:embed="rId157"/>
              <a:stretch>
                <a:fillRect/>
              </a:stretch>
            </p:blipFill>
            <p:spPr>
              <a:xfrm>
                <a:off x="4723835" y="5991663"/>
                <a:ext cx="13788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376" name="Ink 375">
                <a:extLst>
                  <a:ext uri="{FF2B5EF4-FFF2-40B4-BE49-F238E27FC236}">
                    <a16:creationId xmlns:a16="http://schemas.microsoft.com/office/drawing/2014/main" id="{33062638-5947-FC4A-9232-CF92219946D7}"/>
                  </a:ext>
                </a:extLst>
              </p14:cNvPr>
              <p14:cNvContentPartPr/>
              <p14:nvPr/>
            </p14:nvContentPartPr>
            <p14:xfrm>
              <a:off x="4927955" y="5900223"/>
              <a:ext cx="220320" cy="217080"/>
            </p14:xfrm>
          </p:contentPart>
        </mc:Choice>
        <mc:Fallback>
          <p:pic>
            <p:nvPicPr>
              <p:cNvPr id="376" name="Ink 375">
                <a:extLst>
                  <a:ext uri="{FF2B5EF4-FFF2-40B4-BE49-F238E27FC236}">
                    <a16:creationId xmlns:a16="http://schemas.microsoft.com/office/drawing/2014/main" id="{33062638-5947-FC4A-9232-CF92219946D7}"/>
                  </a:ext>
                </a:extLst>
              </p:cNvPr>
              <p:cNvPicPr/>
              <p:nvPr/>
            </p:nvPicPr>
            <p:blipFill>
              <a:blip r:embed="rId159"/>
              <a:stretch>
                <a:fillRect/>
              </a:stretch>
            </p:blipFill>
            <p:spPr>
              <a:xfrm>
                <a:off x="4912500" y="5884743"/>
                <a:ext cx="25087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377" name="Ink 376">
                <a:extLst>
                  <a:ext uri="{FF2B5EF4-FFF2-40B4-BE49-F238E27FC236}">
                    <a16:creationId xmlns:a16="http://schemas.microsoft.com/office/drawing/2014/main" id="{E9C61FB4-6046-104A-8F08-7359195736AC}"/>
                  </a:ext>
                </a:extLst>
              </p14:cNvPr>
              <p14:cNvContentPartPr/>
              <p14:nvPr/>
            </p14:nvContentPartPr>
            <p14:xfrm>
              <a:off x="5141795" y="5833623"/>
              <a:ext cx="75960" cy="142200"/>
            </p14:xfrm>
          </p:contentPart>
        </mc:Choice>
        <mc:Fallback>
          <p:pic>
            <p:nvPicPr>
              <p:cNvPr id="377" name="Ink 376">
                <a:extLst>
                  <a:ext uri="{FF2B5EF4-FFF2-40B4-BE49-F238E27FC236}">
                    <a16:creationId xmlns:a16="http://schemas.microsoft.com/office/drawing/2014/main" id="{E9C61FB4-6046-104A-8F08-7359195736AC}"/>
                  </a:ext>
                </a:extLst>
              </p:cNvPr>
              <p:cNvPicPr/>
              <p:nvPr/>
            </p:nvPicPr>
            <p:blipFill>
              <a:blip r:embed="rId161"/>
              <a:stretch>
                <a:fillRect/>
              </a:stretch>
            </p:blipFill>
            <p:spPr>
              <a:xfrm>
                <a:off x="5126315" y="5818143"/>
                <a:ext cx="10656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378" name="Ink 377">
                <a:extLst>
                  <a:ext uri="{FF2B5EF4-FFF2-40B4-BE49-F238E27FC236}">
                    <a16:creationId xmlns:a16="http://schemas.microsoft.com/office/drawing/2014/main" id="{A081EBF6-9DD6-3548-8BF6-26C4D1E8162F}"/>
                  </a:ext>
                </a:extLst>
              </p14:cNvPr>
              <p14:cNvContentPartPr/>
              <p14:nvPr/>
            </p14:nvContentPartPr>
            <p14:xfrm>
              <a:off x="5185715" y="5862423"/>
              <a:ext cx="170280" cy="75960"/>
            </p14:xfrm>
          </p:contentPart>
        </mc:Choice>
        <mc:Fallback>
          <p:pic>
            <p:nvPicPr>
              <p:cNvPr id="378" name="Ink 377">
                <a:extLst>
                  <a:ext uri="{FF2B5EF4-FFF2-40B4-BE49-F238E27FC236}">
                    <a16:creationId xmlns:a16="http://schemas.microsoft.com/office/drawing/2014/main" id="{A081EBF6-9DD6-3548-8BF6-26C4D1E8162F}"/>
                  </a:ext>
                </a:extLst>
              </p:cNvPr>
              <p:cNvPicPr/>
              <p:nvPr/>
            </p:nvPicPr>
            <p:blipFill>
              <a:blip r:embed="rId163"/>
              <a:stretch>
                <a:fillRect/>
              </a:stretch>
            </p:blipFill>
            <p:spPr>
              <a:xfrm>
                <a:off x="5170235" y="5846869"/>
                <a:ext cx="200880" cy="106706"/>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379" name="Ink 378">
                <a:extLst>
                  <a:ext uri="{FF2B5EF4-FFF2-40B4-BE49-F238E27FC236}">
                    <a16:creationId xmlns:a16="http://schemas.microsoft.com/office/drawing/2014/main" id="{678A04D4-69E2-6646-89D4-AD035CD8D3C6}"/>
                  </a:ext>
                </a:extLst>
              </p14:cNvPr>
              <p14:cNvContentPartPr/>
              <p14:nvPr/>
            </p14:nvContentPartPr>
            <p14:xfrm>
              <a:off x="5481275" y="5742903"/>
              <a:ext cx="107280" cy="119880"/>
            </p14:xfrm>
          </p:contentPart>
        </mc:Choice>
        <mc:Fallback>
          <p:pic>
            <p:nvPicPr>
              <p:cNvPr id="379" name="Ink 378">
                <a:extLst>
                  <a:ext uri="{FF2B5EF4-FFF2-40B4-BE49-F238E27FC236}">
                    <a16:creationId xmlns:a16="http://schemas.microsoft.com/office/drawing/2014/main" id="{678A04D4-69E2-6646-89D4-AD035CD8D3C6}"/>
                  </a:ext>
                </a:extLst>
              </p:cNvPr>
              <p:cNvPicPr/>
              <p:nvPr/>
            </p:nvPicPr>
            <p:blipFill>
              <a:blip r:embed="rId165"/>
              <a:stretch>
                <a:fillRect/>
              </a:stretch>
            </p:blipFill>
            <p:spPr>
              <a:xfrm>
                <a:off x="5465795" y="5727423"/>
                <a:ext cx="13788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380" name="Ink 379">
                <a:extLst>
                  <a:ext uri="{FF2B5EF4-FFF2-40B4-BE49-F238E27FC236}">
                    <a16:creationId xmlns:a16="http://schemas.microsoft.com/office/drawing/2014/main" id="{D33FE869-7B13-1B4B-BD91-D6B5ADA7FE5B}"/>
                  </a:ext>
                </a:extLst>
              </p14:cNvPr>
              <p14:cNvContentPartPr/>
              <p14:nvPr/>
            </p14:nvContentPartPr>
            <p14:xfrm>
              <a:off x="5619515" y="5692863"/>
              <a:ext cx="151200" cy="128880"/>
            </p14:xfrm>
          </p:contentPart>
        </mc:Choice>
        <mc:Fallback>
          <p:pic>
            <p:nvPicPr>
              <p:cNvPr id="380" name="Ink 379">
                <a:extLst>
                  <a:ext uri="{FF2B5EF4-FFF2-40B4-BE49-F238E27FC236}">
                    <a16:creationId xmlns:a16="http://schemas.microsoft.com/office/drawing/2014/main" id="{D33FE869-7B13-1B4B-BD91-D6B5ADA7FE5B}"/>
                  </a:ext>
                </a:extLst>
              </p:cNvPr>
              <p:cNvPicPr/>
              <p:nvPr/>
            </p:nvPicPr>
            <p:blipFill>
              <a:blip r:embed="rId167"/>
              <a:stretch>
                <a:fillRect/>
              </a:stretch>
            </p:blipFill>
            <p:spPr>
              <a:xfrm>
                <a:off x="5604072" y="5677383"/>
                <a:ext cx="181727"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381" name="Ink 380">
                <a:extLst>
                  <a:ext uri="{FF2B5EF4-FFF2-40B4-BE49-F238E27FC236}">
                    <a16:creationId xmlns:a16="http://schemas.microsoft.com/office/drawing/2014/main" id="{E58CFD6B-07E8-144F-A7EE-F9742B6C4C09}"/>
                  </a:ext>
                </a:extLst>
              </p14:cNvPr>
              <p14:cNvContentPartPr/>
              <p14:nvPr/>
            </p14:nvContentPartPr>
            <p14:xfrm>
              <a:off x="4846235" y="6321423"/>
              <a:ext cx="220320" cy="113400"/>
            </p14:xfrm>
          </p:contentPart>
        </mc:Choice>
        <mc:Fallback>
          <p:pic>
            <p:nvPicPr>
              <p:cNvPr id="381" name="Ink 380">
                <a:extLst>
                  <a:ext uri="{FF2B5EF4-FFF2-40B4-BE49-F238E27FC236}">
                    <a16:creationId xmlns:a16="http://schemas.microsoft.com/office/drawing/2014/main" id="{E58CFD6B-07E8-144F-A7EE-F9742B6C4C09}"/>
                  </a:ext>
                </a:extLst>
              </p:cNvPr>
              <p:cNvPicPr/>
              <p:nvPr/>
            </p:nvPicPr>
            <p:blipFill>
              <a:blip r:embed="rId169"/>
              <a:stretch>
                <a:fillRect/>
              </a:stretch>
            </p:blipFill>
            <p:spPr>
              <a:xfrm>
                <a:off x="4830780" y="6305992"/>
                <a:ext cx="250870" cy="143903"/>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382" name="Ink 381">
                <a:extLst>
                  <a:ext uri="{FF2B5EF4-FFF2-40B4-BE49-F238E27FC236}">
                    <a16:creationId xmlns:a16="http://schemas.microsoft.com/office/drawing/2014/main" id="{2492C73E-1172-8C49-A51B-76C524DA1060}"/>
                  </a:ext>
                </a:extLst>
              </p14:cNvPr>
              <p14:cNvContentPartPr/>
              <p14:nvPr/>
            </p14:nvContentPartPr>
            <p14:xfrm>
              <a:off x="5135315" y="6267783"/>
              <a:ext cx="201600" cy="318240"/>
            </p14:xfrm>
          </p:contentPart>
        </mc:Choice>
        <mc:Fallback>
          <p:pic>
            <p:nvPicPr>
              <p:cNvPr id="382" name="Ink 381">
                <a:extLst>
                  <a:ext uri="{FF2B5EF4-FFF2-40B4-BE49-F238E27FC236}">
                    <a16:creationId xmlns:a16="http://schemas.microsoft.com/office/drawing/2014/main" id="{2492C73E-1172-8C49-A51B-76C524DA1060}"/>
                  </a:ext>
                </a:extLst>
              </p:cNvPr>
              <p:cNvPicPr/>
              <p:nvPr/>
            </p:nvPicPr>
            <p:blipFill>
              <a:blip r:embed="rId171"/>
              <a:stretch>
                <a:fillRect/>
              </a:stretch>
            </p:blipFill>
            <p:spPr>
              <a:xfrm>
                <a:off x="5119835" y="6252303"/>
                <a:ext cx="23220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383" name="Ink 382">
                <a:extLst>
                  <a:ext uri="{FF2B5EF4-FFF2-40B4-BE49-F238E27FC236}">
                    <a16:creationId xmlns:a16="http://schemas.microsoft.com/office/drawing/2014/main" id="{752473DF-CE24-7C4F-A949-F0DC4E3708CA}"/>
                  </a:ext>
                </a:extLst>
              </p14:cNvPr>
              <p14:cNvContentPartPr/>
              <p14:nvPr/>
            </p14:nvContentPartPr>
            <p14:xfrm>
              <a:off x="5210915" y="6176703"/>
              <a:ext cx="44280" cy="25560"/>
            </p14:xfrm>
          </p:contentPart>
        </mc:Choice>
        <mc:Fallback>
          <p:pic>
            <p:nvPicPr>
              <p:cNvPr id="383" name="Ink 382">
                <a:extLst>
                  <a:ext uri="{FF2B5EF4-FFF2-40B4-BE49-F238E27FC236}">
                    <a16:creationId xmlns:a16="http://schemas.microsoft.com/office/drawing/2014/main" id="{752473DF-CE24-7C4F-A949-F0DC4E3708CA}"/>
                  </a:ext>
                </a:extLst>
              </p:cNvPr>
              <p:cNvPicPr/>
              <p:nvPr/>
            </p:nvPicPr>
            <p:blipFill>
              <a:blip r:embed="rId173"/>
              <a:stretch>
                <a:fillRect/>
              </a:stretch>
            </p:blipFill>
            <p:spPr>
              <a:xfrm>
                <a:off x="5195560" y="6161223"/>
                <a:ext cx="74633"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384" name="Ink 383">
                <a:extLst>
                  <a:ext uri="{FF2B5EF4-FFF2-40B4-BE49-F238E27FC236}">
                    <a16:creationId xmlns:a16="http://schemas.microsoft.com/office/drawing/2014/main" id="{380A8EBC-772F-DC43-93B3-D7A7D03E32B9}"/>
                  </a:ext>
                </a:extLst>
              </p14:cNvPr>
              <p14:cNvContentPartPr/>
              <p14:nvPr/>
            </p14:nvContentPartPr>
            <p14:xfrm>
              <a:off x="5361755" y="6277503"/>
              <a:ext cx="69480" cy="75960"/>
            </p14:xfrm>
          </p:contentPart>
        </mc:Choice>
        <mc:Fallback>
          <p:pic>
            <p:nvPicPr>
              <p:cNvPr id="384" name="Ink 383">
                <a:extLst>
                  <a:ext uri="{FF2B5EF4-FFF2-40B4-BE49-F238E27FC236}">
                    <a16:creationId xmlns:a16="http://schemas.microsoft.com/office/drawing/2014/main" id="{380A8EBC-772F-DC43-93B3-D7A7D03E32B9}"/>
                  </a:ext>
                </a:extLst>
              </p:cNvPr>
              <p:cNvPicPr/>
              <p:nvPr/>
            </p:nvPicPr>
            <p:blipFill>
              <a:blip r:embed="rId175"/>
              <a:stretch>
                <a:fillRect/>
              </a:stretch>
            </p:blipFill>
            <p:spPr>
              <a:xfrm>
                <a:off x="5346355" y="6262023"/>
                <a:ext cx="99922"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385" name="Ink 384">
                <a:extLst>
                  <a:ext uri="{FF2B5EF4-FFF2-40B4-BE49-F238E27FC236}">
                    <a16:creationId xmlns:a16="http://schemas.microsoft.com/office/drawing/2014/main" id="{6617EAE8-520B-704F-A4B4-8F82557633B8}"/>
                  </a:ext>
                </a:extLst>
              </p14:cNvPr>
              <p14:cNvContentPartPr/>
              <p14:nvPr/>
            </p14:nvContentPartPr>
            <p14:xfrm>
              <a:off x="5506475" y="6172023"/>
              <a:ext cx="132480" cy="181440"/>
            </p14:xfrm>
          </p:contentPart>
        </mc:Choice>
        <mc:Fallback>
          <p:pic>
            <p:nvPicPr>
              <p:cNvPr id="385" name="Ink 384">
                <a:extLst>
                  <a:ext uri="{FF2B5EF4-FFF2-40B4-BE49-F238E27FC236}">
                    <a16:creationId xmlns:a16="http://schemas.microsoft.com/office/drawing/2014/main" id="{6617EAE8-520B-704F-A4B4-8F82557633B8}"/>
                  </a:ext>
                </a:extLst>
              </p:cNvPr>
              <p:cNvPicPr/>
              <p:nvPr/>
            </p:nvPicPr>
            <p:blipFill>
              <a:blip r:embed="rId177"/>
              <a:stretch>
                <a:fillRect/>
              </a:stretch>
            </p:blipFill>
            <p:spPr>
              <a:xfrm>
                <a:off x="5490995" y="6156543"/>
                <a:ext cx="16308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386" name="Ink 385">
                <a:extLst>
                  <a:ext uri="{FF2B5EF4-FFF2-40B4-BE49-F238E27FC236}">
                    <a16:creationId xmlns:a16="http://schemas.microsoft.com/office/drawing/2014/main" id="{5C468479-722C-E44D-99FB-74FA31EFED5D}"/>
                  </a:ext>
                </a:extLst>
              </p14:cNvPr>
              <p14:cNvContentPartPr/>
              <p14:nvPr/>
            </p14:nvContentPartPr>
            <p14:xfrm>
              <a:off x="5606915" y="6208383"/>
              <a:ext cx="100800" cy="38160"/>
            </p14:xfrm>
          </p:contentPart>
        </mc:Choice>
        <mc:Fallback>
          <p:pic>
            <p:nvPicPr>
              <p:cNvPr id="386" name="Ink 385">
                <a:extLst>
                  <a:ext uri="{FF2B5EF4-FFF2-40B4-BE49-F238E27FC236}">
                    <a16:creationId xmlns:a16="http://schemas.microsoft.com/office/drawing/2014/main" id="{5C468479-722C-E44D-99FB-74FA31EFED5D}"/>
                  </a:ext>
                </a:extLst>
              </p:cNvPr>
              <p:cNvPicPr/>
              <p:nvPr/>
            </p:nvPicPr>
            <p:blipFill>
              <a:blip r:embed="rId179"/>
              <a:stretch>
                <a:fillRect/>
              </a:stretch>
            </p:blipFill>
            <p:spPr>
              <a:xfrm>
                <a:off x="5591435" y="6192903"/>
                <a:ext cx="13140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387" name="Ink 386">
                <a:extLst>
                  <a:ext uri="{FF2B5EF4-FFF2-40B4-BE49-F238E27FC236}">
                    <a16:creationId xmlns:a16="http://schemas.microsoft.com/office/drawing/2014/main" id="{01D59F3A-E099-2348-B75C-CDF53D5C2990}"/>
                  </a:ext>
                </a:extLst>
              </p14:cNvPr>
              <p14:cNvContentPartPr/>
              <p14:nvPr/>
            </p14:nvContentPartPr>
            <p14:xfrm>
              <a:off x="5845955" y="6063663"/>
              <a:ext cx="50760" cy="201600"/>
            </p14:xfrm>
          </p:contentPart>
        </mc:Choice>
        <mc:Fallback>
          <p:pic>
            <p:nvPicPr>
              <p:cNvPr id="387" name="Ink 386">
                <a:extLst>
                  <a:ext uri="{FF2B5EF4-FFF2-40B4-BE49-F238E27FC236}">
                    <a16:creationId xmlns:a16="http://schemas.microsoft.com/office/drawing/2014/main" id="{01D59F3A-E099-2348-B75C-CDF53D5C2990}"/>
                  </a:ext>
                </a:extLst>
              </p:cNvPr>
              <p:cNvPicPr/>
              <p:nvPr/>
            </p:nvPicPr>
            <p:blipFill>
              <a:blip r:embed="rId181"/>
              <a:stretch>
                <a:fillRect/>
              </a:stretch>
            </p:blipFill>
            <p:spPr>
              <a:xfrm>
                <a:off x="5830475" y="6048183"/>
                <a:ext cx="8136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388" name="Ink 387">
                <a:extLst>
                  <a:ext uri="{FF2B5EF4-FFF2-40B4-BE49-F238E27FC236}">
                    <a16:creationId xmlns:a16="http://schemas.microsoft.com/office/drawing/2014/main" id="{12D8EEDB-455A-5446-B005-77F93E01C6EF}"/>
                  </a:ext>
                </a:extLst>
              </p14:cNvPr>
              <p14:cNvContentPartPr/>
              <p14:nvPr/>
            </p14:nvContentPartPr>
            <p14:xfrm>
              <a:off x="5946395" y="6038463"/>
              <a:ext cx="63360" cy="252000"/>
            </p14:xfrm>
          </p:contentPart>
        </mc:Choice>
        <mc:Fallback>
          <p:pic>
            <p:nvPicPr>
              <p:cNvPr id="388" name="Ink 387">
                <a:extLst>
                  <a:ext uri="{FF2B5EF4-FFF2-40B4-BE49-F238E27FC236}">
                    <a16:creationId xmlns:a16="http://schemas.microsoft.com/office/drawing/2014/main" id="{12D8EEDB-455A-5446-B005-77F93E01C6EF}"/>
                  </a:ext>
                </a:extLst>
              </p:cNvPr>
              <p:cNvPicPr/>
              <p:nvPr/>
            </p:nvPicPr>
            <p:blipFill>
              <a:blip r:embed="rId183"/>
              <a:stretch>
                <a:fillRect/>
              </a:stretch>
            </p:blipFill>
            <p:spPr>
              <a:xfrm>
                <a:off x="5930827" y="6022961"/>
                <a:ext cx="94135" cy="282644"/>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389" name="Ink 388">
                <a:extLst>
                  <a:ext uri="{FF2B5EF4-FFF2-40B4-BE49-F238E27FC236}">
                    <a16:creationId xmlns:a16="http://schemas.microsoft.com/office/drawing/2014/main" id="{A544A21D-5969-C74E-A2E2-B4AF875EC015}"/>
                  </a:ext>
                </a:extLst>
              </p14:cNvPr>
              <p14:cNvContentPartPr/>
              <p14:nvPr/>
            </p14:nvContentPartPr>
            <p14:xfrm>
              <a:off x="5829755" y="6138903"/>
              <a:ext cx="368640" cy="138600"/>
            </p14:xfrm>
          </p:contentPart>
        </mc:Choice>
        <mc:Fallback>
          <p:pic>
            <p:nvPicPr>
              <p:cNvPr id="389" name="Ink 388">
                <a:extLst>
                  <a:ext uri="{FF2B5EF4-FFF2-40B4-BE49-F238E27FC236}">
                    <a16:creationId xmlns:a16="http://schemas.microsoft.com/office/drawing/2014/main" id="{A544A21D-5969-C74E-A2E2-B4AF875EC015}"/>
                  </a:ext>
                </a:extLst>
              </p:cNvPr>
              <p:cNvPicPr/>
              <p:nvPr/>
            </p:nvPicPr>
            <p:blipFill>
              <a:blip r:embed="rId185"/>
              <a:stretch>
                <a:fillRect/>
              </a:stretch>
            </p:blipFill>
            <p:spPr>
              <a:xfrm>
                <a:off x="5814260" y="6123423"/>
                <a:ext cx="399270" cy="169200"/>
              </a:xfrm>
              <a:prstGeom prst="rect">
                <a:avLst/>
              </a:prstGeom>
            </p:spPr>
          </p:pic>
        </mc:Fallback>
      </mc:AlternateContent>
    </p:spTree>
    <p:extLst>
      <p:ext uri="{BB962C8B-B14F-4D97-AF65-F5344CB8AC3E}">
        <p14:creationId xmlns:p14="http://schemas.microsoft.com/office/powerpoint/2010/main" val="2434420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381000"/>
            <a:ext cx="8799717" cy="6006723"/>
          </a:xfrm>
          <a:prstGeom prst="rect">
            <a:avLst/>
          </a:prstGeom>
          <a:noFill/>
          <a:ln>
            <a:noFill/>
          </a:ln>
        </p:spPr>
      </p:pic>
    </p:spTree>
    <p:extLst>
      <p:ext uri="{BB962C8B-B14F-4D97-AF65-F5344CB8AC3E}">
        <p14:creationId xmlns:p14="http://schemas.microsoft.com/office/powerpoint/2010/main" val="2971697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9" name="Ink 9">
                <a:extLst>
                  <a:ext uri="{FF2B5EF4-FFF2-40B4-BE49-F238E27FC236}">
                    <a16:creationId xmlns:a16="http://schemas.microsoft.com/office/drawing/2014/main" id="{F3236828-254C-474B-AF76-359B178A5772}"/>
                  </a:ext>
                </a:extLst>
              </p14:cNvPr>
              <p14:cNvContentPartPr/>
              <p14:nvPr/>
            </p14:nvContentPartPr>
            <p14:xfrm>
              <a:off x="6260675" y="964623"/>
              <a:ext cx="4143600" cy="1924200"/>
            </p14:xfrm>
          </p:contentPart>
        </mc:Choice>
        <mc:Fallback>
          <p:pic>
            <p:nvPicPr>
              <p:cNvPr id="9" name="Ink 9">
                <a:extLst>
                  <a:ext uri="{FF2B5EF4-FFF2-40B4-BE49-F238E27FC236}">
                    <a16:creationId xmlns:a16="http://schemas.microsoft.com/office/drawing/2014/main" id="{F3236828-254C-474B-AF76-359B178A5772}"/>
                  </a:ext>
                </a:extLst>
              </p:cNvPr>
              <p:cNvPicPr/>
              <p:nvPr/>
            </p:nvPicPr>
            <p:blipFill>
              <a:blip r:embed="rId3"/>
              <a:stretch>
                <a:fillRect/>
              </a:stretch>
            </p:blipFill>
            <p:spPr>
              <a:xfrm>
                <a:off x="6245195" y="949143"/>
                <a:ext cx="4174200" cy="1954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F800D833-4C40-334F-A826-63B342A0A821}"/>
                  </a:ext>
                </a:extLst>
              </p14:cNvPr>
              <p14:cNvContentPartPr/>
              <p14:nvPr/>
            </p14:nvContentPartPr>
            <p14:xfrm>
              <a:off x="7537235" y="2033463"/>
              <a:ext cx="207720" cy="182520"/>
            </p14:xfrm>
          </p:contentPart>
        </mc:Choice>
        <mc:Fallback>
          <p:pic>
            <p:nvPicPr>
              <p:cNvPr id="11" name="Ink 10">
                <a:extLst>
                  <a:ext uri="{FF2B5EF4-FFF2-40B4-BE49-F238E27FC236}">
                    <a16:creationId xmlns:a16="http://schemas.microsoft.com/office/drawing/2014/main" id="{F800D833-4C40-334F-A826-63B342A0A821}"/>
                  </a:ext>
                </a:extLst>
              </p:cNvPr>
              <p:cNvPicPr/>
              <p:nvPr/>
            </p:nvPicPr>
            <p:blipFill>
              <a:blip r:embed="rId5"/>
              <a:stretch>
                <a:fillRect/>
              </a:stretch>
            </p:blipFill>
            <p:spPr>
              <a:xfrm>
                <a:off x="7521755" y="2017983"/>
                <a:ext cx="23832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A9F39114-7AC5-8D41-A9F3-3249F6331C84}"/>
                  </a:ext>
                </a:extLst>
              </p14:cNvPr>
              <p14:cNvContentPartPr/>
              <p14:nvPr/>
            </p14:nvContentPartPr>
            <p14:xfrm>
              <a:off x="7801115" y="1964343"/>
              <a:ext cx="145080" cy="157680"/>
            </p14:xfrm>
          </p:contentPart>
        </mc:Choice>
        <mc:Fallback>
          <p:pic>
            <p:nvPicPr>
              <p:cNvPr id="12" name="Ink 11">
                <a:extLst>
                  <a:ext uri="{FF2B5EF4-FFF2-40B4-BE49-F238E27FC236}">
                    <a16:creationId xmlns:a16="http://schemas.microsoft.com/office/drawing/2014/main" id="{A9F39114-7AC5-8D41-A9F3-3249F6331C84}"/>
                  </a:ext>
                </a:extLst>
              </p:cNvPr>
              <p:cNvPicPr/>
              <p:nvPr/>
            </p:nvPicPr>
            <p:blipFill>
              <a:blip r:embed="rId7"/>
              <a:stretch>
                <a:fillRect/>
              </a:stretch>
            </p:blipFill>
            <p:spPr>
              <a:xfrm>
                <a:off x="7785596" y="1948828"/>
                <a:ext cx="175756" cy="18835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5BC3E53C-8F08-5C45-ABAA-A2A7AD1B5FA9}"/>
                  </a:ext>
                </a:extLst>
              </p14:cNvPr>
              <p14:cNvContentPartPr/>
              <p14:nvPr/>
            </p14:nvContentPartPr>
            <p14:xfrm>
              <a:off x="7801115" y="1863903"/>
              <a:ext cx="157680" cy="107280"/>
            </p14:xfrm>
          </p:contentPart>
        </mc:Choice>
        <mc:Fallback>
          <p:pic>
            <p:nvPicPr>
              <p:cNvPr id="13" name="Ink 12">
                <a:extLst>
                  <a:ext uri="{FF2B5EF4-FFF2-40B4-BE49-F238E27FC236}">
                    <a16:creationId xmlns:a16="http://schemas.microsoft.com/office/drawing/2014/main" id="{5BC3E53C-8F08-5C45-ABAA-A2A7AD1B5FA9}"/>
                  </a:ext>
                </a:extLst>
              </p:cNvPr>
              <p:cNvPicPr/>
              <p:nvPr/>
            </p:nvPicPr>
            <p:blipFill>
              <a:blip r:embed="rId9"/>
              <a:stretch>
                <a:fillRect/>
              </a:stretch>
            </p:blipFill>
            <p:spPr>
              <a:xfrm>
                <a:off x="7785600" y="1848423"/>
                <a:ext cx="18835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1D1F8342-3BA2-7944-AD80-5F18271B1E40}"/>
                  </a:ext>
                </a:extLst>
              </p14:cNvPr>
              <p14:cNvContentPartPr/>
              <p14:nvPr/>
            </p14:nvContentPartPr>
            <p14:xfrm>
              <a:off x="8147075" y="1663383"/>
              <a:ext cx="31680" cy="534240"/>
            </p14:xfrm>
          </p:contentPart>
        </mc:Choice>
        <mc:Fallback>
          <p:pic>
            <p:nvPicPr>
              <p:cNvPr id="14" name="Ink 13">
                <a:extLst>
                  <a:ext uri="{FF2B5EF4-FFF2-40B4-BE49-F238E27FC236}">
                    <a16:creationId xmlns:a16="http://schemas.microsoft.com/office/drawing/2014/main" id="{1D1F8342-3BA2-7944-AD80-5F18271B1E40}"/>
                  </a:ext>
                </a:extLst>
              </p:cNvPr>
              <p:cNvPicPr/>
              <p:nvPr/>
            </p:nvPicPr>
            <p:blipFill>
              <a:blip r:embed="rId11"/>
              <a:stretch>
                <a:fillRect/>
              </a:stretch>
            </p:blipFill>
            <p:spPr>
              <a:xfrm>
                <a:off x="8131595" y="1647903"/>
                <a:ext cx="62280" cy="564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234D03DD-4229-2F4D-BAB7-D1F51992626C}"/>
                  </a:ext>
                </a:extLst>
              </p14:cNvPr>
              <p14:cNvContentPartPr/>
              <p14:nvPr/>
            </p14:nvContentPartPr>
            <p14:xfrm>
              <a:off x="8058875" y="1939143"/>
              <a:ext cx="50760" cy="31680"/>
            </p14:xfrm>
          </p:contentPart>
        </mc:Choice>
        <mc:Fallback>
          <p:pic>
            <p:nvPicPr>
              <p:cNvPr id="15" name="Ink 14">
                <a:extLst>
                  <a:ext uri="{FF2B5EF4-FFF2-40B4-BE49-F238E27FC236}">
                    <a16:creationId xmlns:a16="http://schemas.microsoft.com/office/drawing/2014/main" id="{234D03DD-4229-2F4D-BAB7-D1F51992626C}"/>
                  </a:ext>
                </a:extLst>
              </p:cNvPr>
              <p:cNvPicPr/>
              <p:nvPr/>
            </p:nvPicPr>
            <p:blipFill>
              <a:blip r:embed="rId13"/>
              <a:stretch>
                <a:fillRect/>
              </a:stretch>
            </p:blipFill>
            <p:spPr>
              <a:xfrm>
                <a:off x="8043284" y="1923663"/>
                <a:ext cx="81579"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Ink 15">
                <a:extLst>
                  <a:ext uri="{FF2B5EF4-FFF2-40B4-BE49-F238E27FC236}">
                    <a16:creationId xmlns:a16="http://schemas.microsoft.com/office/drawing/2014/main" id="{8EBD4ED6-E8B3-BA46-BB1F-81357C2C3046}"/>
                  </a:ext>
                </a:extLst>
              </p14:cNvPr>
              <p14:cNvContentPartPr/>
              <p14:nvPr/>
            </p14:nvContentPartPr>
            <p14:xfrm>
              <a:off x="8222315" y="1907823"/>
              <a:ext cx="25560" cy="6480"/>
            </p14:xfrm>
          </p:contentPart>
        </mc:Choice>
        <mc:Fallback>
          <p:pic>
            <p:nvPicPr>
              <p:cNvPr id="16" name="Ink 15">
                <a:extLst>
                  <a:ext uri="{FF2B5EF4-FFF2-40B4-BE49-F238E27FC236}">
                    <a16:creationId xmlns:a16="http://schemas.microsoft.com/office/drawing/2014/main" id="{8EBD4ED6-E8B3-BA46-BB1F-81357C2C3046}"/>
                  </a:ext>
                </a:extLst>
              </p:cNvPr>
              <p:cNvPicPr/>
              <p:nvPr/>
            </p:nvPicPr>
            <p:blipFill>
              <a:blip r:embed="rId15"/>
              <a:stretch>
                <a:fillRect/>
              </a:stretch>
            </p:blipFill>
            <p:spPr>
              <a:xfrm>
                <a:off x="8206835" y="1892343"/>
                <a:ext cx="561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 name="Ink 16">
                <a:extLst>
                  <a:ext uri="{FF2B5EF4-FFF2-40B4-BE49-F238E27FC236}">
                    <a16:creationId xmlns:a16="http://schemas.microsoft.com/office/drawing/2014/main" id="{521E0D47-2A29-2B4E-B451-0C2C4728DF92}"/>
                  </a:ext>
                </a:extLst>
              </p14:cNvPr>
              <p14:cNvContentPartPr/>
              <p14:nvPr/>
            </p14:nvContentPartPr>
            <p14:xfrm>
              <a:off x="8178395" y="2341623"/>
              <a:ext cx="176400" cy="188280"/>
            </p14:xfrm>
          </p:contentPart>
        </mc:Choice>
        <mc:Fallback>
          <p:pic>
            <p:nvPicPr>
              <p:cNvPr id="17" name="Ink 16">
                <a:extLst>
                  <a:ext uri="{FF2B5EF4-FFF2-40B4-BE49-F238E27FC236}">
                    <a16:creationId xmlns:a16="http://schemas.microsoft.com/office/drawing/2014/main" id="{521E0D47-2A29-2B4E-B451-0C2C4728DF92}"/>
                  </a:ext>
                </a:extLst>
              </p:cNvPr>
              <p:cNvPicPr/>
              <p:nvPr/>
            </p:nvPicPr>
            <p:blipFill>
              <a:blip r:embed="rId17"/>
              <a:stretch>
                <a:fillRect/>
              </a:stretch>
            </p:blipFill>
            <p:spPr>
              <a:xfrm>
                <a:off x="8162915" y="2326143"/>
                <a:ext cx="20700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Ink 17">
                <a:extLst>
                  <a:ext uri="{FF2B5EF4-FFF2-40B4-BE49-F238E27FC236}">
                    <a16:creationId xmlns:a16="http://schemas.microsoft.com/office/drawing/2014/main" id="{67DC5CAA-CDA7-E446-AE6C-A1FC6AC77EDB}"/>
                  </a:ext>
                </a:extLst>
              </p14:cNvPr>
              <p14:cNvContentPartPr/>
              <p14:nvPr/>
            </p14:nvContentPartPr>
            <p14:xfrm>
              <a:off x="8410955" y="2366823"/>
              <a:ext cx="19080" cy="12960"/>
            </p14:xfrm>
          </p:contentPart>
        </mc:Choice>
        <mc:Fallback>
          <p:pic>
            <p:nvPicPr>
              <p:cNvPr id="18" name="Ink 17">
                <a:extLst>
                  <a:ext uri="{FF2B5EF4-FFF2-40B4-BE49-F238E27FC236}">
                    <a16:creationId xmlns:a16="http://schemas.microsoft.com/office/drawing/2014/main" id="{67DC5CAA-CDA7-E446-AE6C-A1FC6AC77EDB}"/>
                  </a:ext>
                </a:extLst>
              </p:cNvPr>
              <p:cNvPicPr/>
              <p:nvPr/>
            </p:nvPicPr>
            <p:blipFill>
              <a:blip r:embed="rId19"/>
              <a:stretch>
                <a:fillRect/>
              </a:stretch>
            </p:blipFill>
            <p:spPr>
              <a:xfrm>
                <a:off x="8395475" y="2351343"/>
                <a:ext cx="496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 name="Ink 18">
                <a:extLst>
                  <a:ext uri="{FF2B5EF4-FFF2-40B4-BE49-F238E27FC236}">
                    <a16:creationId xmlns:a16="http://schemas.microsoft.com/office/drawing/2014/main" id="{8A353BB4-4356-9446-8DCE-831CF88DB10D}"/>
                  </a:ext>
                </a:extLst>
              </p14:cNvPr>
              <p14:cNvContentPartPr/>
              <p14:nvPr/>
            </p14:nvContentPartPr>
            <p14:xfrm>
              <a:off x="8499155" y="2203383"/>
              <a:ext cx="113400" cy="198720"/>
            </p14:xfrm>
          </p:contentPart>
        </mc:Choice>
        <mc:Fallback>
          <p:pic>
            <p:nvPicPr>
              <p:cNvPr id="19" name="Ink 18">
                <a:extLst>
                  <a:ext uri="{FF2B5EF4-FFF2-40B4-BE49-F238E27FC236}">
                    <a16:creationId xmlns:a16="http://schemas.microsoft.com/office/drawing/2014/main" id="{8A353BB4-4356-9446-8DCE-831CF88DB10D}"/>
                  </a:ext>
                </a:extLst>
              </p:cNvPr>
              <p:cNvPicPr/>
              <p:nvPr/>
            </p:nvPicPr>
            <p:blipFill>
              <a:blip r:embed="rId21"/>
              <a:stretch>
                <a:fillRect/>
              </a:stretch>
            </p:blipFill>
            <p:spPr>
              <a:xfrm>
                <a:off x="8483675" y="2187903"/>
                <a:ext cx="14400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 name="Ink 19">
                <a:extLst>
                  <a:ext uri="{FF2B5EF4-FFF2-40B4-BE49-F238E27FC236}">
                    <a16:creationId xmlns:a16="http://schemas.microsoft.com/office/drawing/2014/main" id="{00481FE4-2AED-4848-AE45-11EB6E945F52}"/>
                  </a:ext>
                </a:extLst>
              </p14:cNvPr>
              <p14:cNvContentPartPr/>
              <p14:nvPr/>
            </p14:nvContentPartPr>
            <p14:xfrm>
              <a:off x="8675195" y="2159463"/>
              <a:ext cx="88200" cy="151200"/>
            </p14:xfrm>
          </p:contentPart>
        </mc:Choice>
        <mc:Fallback>
          <p:pic>
            <p:nvPicPr>
              <p:cNvPr id="20" name="Ink 19">
                <a:extLst>
                  <a:ext uri="{FF2B5EF4-FFF2-40B4-BE49-F238E27FC236}">
                    <a16:creationId xmlns:a16="http://schemas.microsoft.com/office/drawing/2014/main" id="{00481FE4-2AED-4848-AE45-11EB6E945F52}"/>
                  </a:ext>
                </a:extLst>
              </p:cNvPr>
              <p:cNvPicPr/>
              <p:nvPr/>
            </p:nvPicPr>
            <p:blipFill>
              <a:blip r:embed="rId23"/>
              <a:stretch>
                <a:fillRect/>
              </a:stretch>
            </p:blipFill>
            <p:spPr>
              <a:xfrm>
                <a:off x="8659778" y="2143983"/>
                <a:ext cx="118676"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1" name="Ink 20">
                <a:extLst>
                  <a:ext uri="{FF2B5EF4-FFF2-40B4-BE49-F238E27FC236}">
                    <a16:creationId xmlns:a16="http://schemas.microsoft.com/office/drawing/2014/main" id="{FA8CF651-868C-3845-8F47-7979743E4EA2}"/>
                  </a:ext>
                </a:extLst>
              </p14:cNvPr>
              <p14:cNvContentPartPr/>
              <p14:nvPr/>
            </p14:nvContentPartPr>
            <p14:xfrm>
              <a:off x="8681315" y="2096463"/>
              <a:ext cx="145080" cy="69480"/>
            </p14:xfrm>
          </p:contentPart>
        </mc:Choice>
        <mc:Fallback>
          <p:pic>
            <p:nvPicPr>
              <p:cNvPr id="21" name="Ink 20">
                <a:extLst>
                  <a:ext uri="{FF2B5EF4-FFF2-40B4-BE49-F238E27FC236}">
                    <a16:creationId xmlns:a16="http://schemas.microsoft.com/office/drawing/2014/main" id="{FA8CF651-868C-3845-8F47-7979743E4EA2}"/>
                  </a:ext>
                </a:extLst>
              </p:cNvPr>
              <p:cNvPicPr/>
              <p:nvPr/>
            </p:nvPicPr>
            <p:blipFill>
              <a:blip r:embed="rId25"/>
              <a:stretch>
                <a:fillRect/>
              </a:stretch>
            </p:blipFill>
            <p:spPr>
              <a:xfrm>
                <a:off x="8665796" y="2081063"/>
                <a:ext cx="175756" cy="99922"/>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2" name="Ink 21">
                <a:extLst>
                  <a:ext uri="{FF2B5EF4-FFF2-40B4-BE49-F238E27FC236}">
                    <a16:creationId xmlns:a16="http://schemas.microsoft.com/office/drawing/2014/main" id="{D34347A3-3A84-F844-9BB8-485B20CB53ED}"/>
                  </a:ext>
                </a:extLst>
              </p14:cNvPr>
              <p14:cNvContentPartPr/>
              <p14:nvPr/>
            </p14:nvContentPartPr>
            <p14:xfrm>
              <a:off x="9523715" y="2593983"/>
              <a:ext cx="94680" cy="106560"/>
            </p14:xfrm>
          </p:contentPart>
        </mc:Choice>
        <mc:Fallback>
          <p:pic>
            <p:nvPicPr>
              <p:cNvPr id="22" name="Ink 21">
                <a:extLst>
                  <a:ext uri="{FF2B5EF4-FFF2-40B4-BE49-F238E27FC236}">
                    <a16:creationId xmlns:a16="http://schemas.microsoft.com/office/drawing/2014/main" id="{D34347A3-3A84-F844-9BB8-485B20CB53ED}"/>
                  </a:ext>
                </a:extLst>
              </p:cNvPr>
              <p:cNvPicPr/>
              <p:nvPr/>
            </p:nvPicPr>
            <p:blipFill>
              <a:blip r:embed="rId27"/>
              <a:stretch>
                <a:fillRect/>
              </a:stretch>
            </p:blipFill>
            <p:spPr>
              <a:xfrm>
                <a:off x="9508235" y="2578503"/>
                <a:ext cx="12528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Ink 22">
                <a:extLst>
                  <a:ext uri="{FF2B5EF4-FFF2-40B4-BE49-F238E27FC236}">
                    <a16:creationId xmlns:a16="http://schemas.microsoft.com/office/drawing/2014/main" id="{C4319E5F-EB90-8B44-A854-8A872A041FF8}"/>
                  </a:ext>
                </a:extLst>
              </p14:cNvPr>
              <p14:cNvContentPartPr/>
              <p14:nvPr/>
            </p14:nvContentPartPr>
            <p14:xfrm>
              <a:off x="9655835" y="2668503"/>
              <a:ext cx="12960" cy="25560"/>
            </p14:xfrm>
          </p:contentPart>
        </mc:Choice>
        <mc:Fallback>
          <p:pic>
            <p:nvPicPr>
              <p:cNvPr id="23" name="Ink 22">
                <a:extLst>
                  <a:ext uri="{FF2B5EF4-FFF2-40B4-BE49-F238E27FC236}">
                    <a16:creationId xmlns:a16="http://schemas.microsoft.com/office/drawing/2014/main" id="{C4319E5F-EB90-8B44-A854-8A872A041FF8}"/>
                  </a:ext>
                </a:extLst>
              </p:cNvPr>
              <p:cNvPicPr/>
              <p:nvPr/>
            </p:nvPicPr>
            <p:blipFill>
              <a:blip r:embed="rId29"/>
              <a:stretch>
                <a:fillRect/>
              </a:stretch>
            </p:blipFill>
            <p:spPr>
              <a:xfrm>
                <a:off x="9639913" y="2653023"/>
                <a:ext cx="44434"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9" name="Ink 158">
                <a:extLst>
                  <a:ext uri="{FF2B5EF4-FFF2-40B4-BE49-F238E27FC236}">
                    <a16:creationId xmlns:a16="http://schemas.microsoft.com/office/drawing/2014/main" id="{6A5545AF-63F3-ED46-9EC8-399F45DBDE3C}"/>
                  </a:ext>
                </a:extLst>
              </p14:cNvPr>
              <p14:cNvContentPartPr/>
              <p14:nvPr/>
            </p14:nvContentPartPr>
            <p14:xfrm>
              <a:off x="4135595" y="757263"/>
              <a:ext cx="25560" cy="12960"/>
            </p14:xfrm>
          </p:contentPart>
        </mc:Choice>
        <mc:Fallback>
          <p:pic>
            <p:nvPicPr>
              <p:cNvPr id="159" name="Ink 158">
                <a:extLst>
                  <a:ext uri="{FF2B5EF4-FFF2-40B4-BE49-F238E27FC236}">
                    <a16:creationId xmlns:a16="http://schemas.microsoft.com/office/drawing/2014/main" id="{6A5545AF-63F3-ED46-9EC8-399F45DBDE3C}"/>
                  </a:ext>
                </a:extLst>
              </p:cNvPr>
              <p:cNvPicPr/>
              <p:nvPr/>
            </p:nvPicPr>
            <p:blipFill>
              <a:blip r:embed="rId31"/>
              <a:stretch>
                <a:fillRect/>
              </a:stretch>
            </p:blipFill>
            <p:spPr>
              <a:xfrm>
                <a:off x="4120115" y="741783"/>
                <a:ext cx="561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0" name="Ink 161">
                <a:extLst>
                  <a:ext uri="{FF2B5EF4-FFF2-40B4-BE49-F238E27FC236}">
                    <a16:creationId xmlns:a16="http://schemas.microsoft.com/office/drawing/2014/main" id="{15F46E84-FD18-F34A-8F89-CDA3D1775D60}"/>
                  </a:ext>
                </a:extLst>
              </p14:cNvPr>
              <p14:cNvContentPartPr/>
              <p14:nvPr/>
            </p14:nvContentPartPr>
            <p14:xfrm>
              <a:off x="3293195" y="247863"/>
              <a:ext cx="703440" cy="1201320"/>
            </p14:xfrm>
          </p:contentPart>
        </mc:Choice>
        <mc:Fallback>
          <p:pic>
            <p:nvPicPr>
              <p:cNvPr id="160" name="Ink 161">
                <a:extLst>
                  <a:ext uri="{FF2B5EF4-FFF2-40B4-BE49-F238E27FC236}">
                    <a16:creationId xmlns:a16="http://schemas.microsoft.com/office/drawing/2014/main" id="{15F46E84-FD18-F34A-8F89-CDA3D1775D60}"/>
                  </a:ext>
                </a:extLst>
              </p:cNvPr>
              <p:cNvPicPr/>
              <p:nvPr/>
            </p:nvPicPr>
            <p:blipFill>
              <a:blip r:embed="rId33"/>
              <a:stretch>
                <a:fillRect/>
              </a:stretch>
            </p:blipFill>
            <p:spPr>
              <a:xfrm>
                <a:off x="3277707" y="232383"/>
                <a:ext cx="734056" cy="12319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61" name="Ink 162">
                <a:extLst>
                  <a:ext uri="{FF2B5EF4-FFF2-40B4-BE49-F238E27FC236}">
                    <a16:creationId xmlns:a16="http://schemas.microsoft.com/office/drawing/2014/main" id="{288B67AA-B2FE-3040-932B-CFF2FBA960B4}"/>
                  </a:ext>
                </a:extLst>
              </p14:cNvPr>
              <p14:cNvContentPartPr/>
              <p14:nvPr/>
            </p14:nvContentPartPr>
            <p14:xfrm>
              <a:off x="2387795" y="593823"/>
              <a:ext cx="408960" cy="428040"/>
            </p14:xfrm>
          </p:contentPart>
        </mc:Choice>
        <mc:Fallback>
          <p:pic>
            <p:nvPicPr>
              <p:cNvPr id="161" name="Ink 162">
                <a:extLst>
                  <a:ext uri="{FF2B5EF4-FFF2-40B4-BE49-F238E27FC236}">
                    <a16:creationId xmlns:a16="http://schemas.microsoft.com/office/drawing/2014/main" id="{288B67AA-B2FE-3040-932B-CFF2FBA960B4}"/>
                  </a:ext>
                </a:extLst>
              </p:cNvPr>
              <p:cNvPicPr/>
              <p:nvPr/>
            </p:nvPicPr>
            <p:blipFill>
              <a:blip r:embed="rId35"/>
              <a:stretch>
                <a:fillRect/>
              </a:stretch>
            </p:blipFill>
            <p:spPr>
              <a:xfrm>
                <a:off x="2372315" y="578330"/>
                <a:ext cx="439560" cy="458666"/>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73" name="Ink 173">
                <a:extLst>
                  <a:ext uri="{FF2B5EF4-FFF2-40B4-BE49-F238E27FC236}">
                    <a16:creationId xmlns:a16="http://schemas.microsoft.com/office/drawing/2014/main" id="{5C8EE706-6F4D-7C40-A6D9-55E23EFFFD4A}"/>
                  </a:ext>
                </a:extLst>
              </p14:cNvPr>
              <p14:cNvContentPartPr/>
              <p14:nvPr/>
            </p14:nvContentPartPr>
            <p14:xfrm>
              <a:off x="6990035" y="103503"/>
              <a:ext cx="1282680" cy="1383480"/>
            </p14:xfrm>
          </p:contentPart>
        </mc:Choice>
        <mc:Fallback>
          <p:pic>
            <p:nvPicPr>
              <p:cNvPr id="173" name="Ink 173">
                <a:extLst>
                  <a:ext uri="{FF2B5EF4-FFF2-40B4-BE49-F238E27FC236}">
                    <a16:creationId xmlns:a16="http://schemas.microsoft.com/office/drawing/2014/main" id="{5C8EE706-6F4D-7C40-A6D9-55E23EFFFD4A}"/>
                  </a:ext>
                </a:extLst>
              </p:cNvPr>
              <p:cNvPicPr/>
              <p:nvPr/>
            </p:nvPicPr>
            <p:blipFill>
              <a:blip r:embed="rId37"/>
              <a:stretch>
                <a:fillRect/>
              </a:stretch>
            </p:blipFill>
            <p:spPr>
              <a:xfrm>
                <a:off x="6974555" y="88023"/>
                <a:ext cx="1313280" cy="14140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77" name="Ink 177">
                <a:extLst>
                  <a:ext uri="{FF2B5EF4-FFF2-40B4-BE49-F238E27FC236}">
                    <a16:creationId xmlns:a16="http://schemas.microsoft.com/office/drawing/2014/main" id="{D7C30524-43E5-3642-A030-9C5257694903}"/>
                  </a:ext>
                </a:extLst>
              </p14:cNvPr>
              <p14:cNvContentPartPr/>
              <p14:nvPr/>
            </p14:nvContentPartPr>
            <p14:xfrm>
              <a:off x="2023115" y="2215983"/>
              <a:ext cx="8330760" cy="3973680"/>
            </p14:xfrm>
          </p:contentPart>
        </mc:Choice>
        <mc:Fallback>
          <p:pic>
            <p:nvPicPr>
              <p:cNvPr id="177" name="Ink 177">
                <a:extLst>
                  <a:ext uri="{FF2B5EF4-FFF2-40B4-BE49-F238E27FC236}">
                    <a16:creationId xmlns:a16="http://schemas.microsoft.com/office/drawing/2014/main" id="{D7C30524-43E5-3642-A030-9C5257694903}"/>
                  </a:ext>
                </a:extLst>
              </p:cNvPr>
              <p:cNvPicPr/>
              <p:nvPr/>
            </p:nvPicPr>
            <p:blipFill>
              <a:blip r:embed="rId39"/>
              <a:stretch>
                <a:fillRect/>
              </a:stretch>
            </p:blipFill>
            <p:spPr>
              <a:xfrm>
                <a:off x="2007635" y="2200504"/>
                <a:ext cx="8361360" cy="4004277"/>
              </a:xfrm>
              <a:prstGeom prst="rect">
                <a:avLst/>
              </a:prstGeom>
            </p:spPr>
          </p:pic>
        </mc:Fallback>
      </mc:AlternateContent>
    </p:spTree>
    <p:extLst>
      <p:ext uri="{BB962C8B-B14F-4D97-AF65-F5344CB8AC3E}">
        <p14:creationId xmlns:p14="http://schemas.microsoft.com/office/powerpoint/2010/main" val="2719099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1"/>
            <a:ext cx="8610600" cy="6443949"/>
          </a:xfrm>
        </p:spPr>
      </p:pic>
    </p:spTree>
    <p:extLst>
      <p:ext uri="{BB962C8B-B14F-4D97-AF65-F5344CB8AC3E}">
        <p14:creationId xmlns:p14="http://schemas.microsoft.com/office/powerpoint/2010/main" val="3044020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endParaRPr lang="en-IN"/>
          </a:p>
        </p:txBody>
      </p:sp>
      <p:pic>
        <p:nvPicPr>
          <p:cNvPr id="1026" name="Picture 2" descr="Image result for chi square distribution tabl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1" y="76201"/>
            <a:ext cx="9143999" cy="6157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956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 name="Ink 10">
                <a:extLst>
                  <a:ext uri="{FF2B5EF4-FFF2-40B4-BE49-F238E27FC236}">
                    <a16:creationId xmlns:a16="http://schemas.microsoft.com/office/drawing/2014/main" id="{38EB73D0-B92A-B64F-BE04-4164EC8A5479}"/>
                  </a:ext>
                </a:extLst>
              </p14:cNvPr>
              <p14:cNvContentPartPr/>
              <p14:nvPr/>
            </p14:nvContentPartPr>
            <p14:xfrm>
              <a:off x="2381315" y="1599663"/>
              <a:ext cx="6840" cy="12960"/>
            </p14:xfrm>
          </p:contentPart>
        </mc:Choice>
        <mc:Fallback xmlns="">
          <p:pic>
            <p:nvPicPr>
              <p:cNvPr id="10" name="Ink 10">
                <a:extLst>
                  <a:ext uri="{FF2B5EF4-FFF2-40B4-BE49-F238E27FC236}">
                    <a16:creationId xmlns:a16="http://schemas.microsoft.com/office/drawing/2014/main" id="{38EB73D0-B92A-B64F-BE04-4164EC8A5479}"/>
                  </a:ext>
                </a:extLst>
              </p:cNvPr>
              <p:cNvPicPr/>
              <p:nvPr/>
            </p:nvPicPr>
            <p:blipFill>
              <a:blip r:embed="rId3"/>
              <a:stretch>
                <a:fillRect/>
              </a:stretch>
            </p:blipFill>
            <p:spPr>
              <a:xfrm>
                <a:off x="2371955" y="1590303"/>
                <a:ext cx="241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0" name="Ink 32">
                <a:extLst>
                  <a:ext uri="{FF2B5EF4-FFF2-40B4-BE49-F238E27FC236}">
                    <a16:creationId xmlns:a16="http://schemas.microsoft.com/office/drawing/2014/main" id="{BE0889A3-CF8D-E142-AA11-02C1E60D5704}"/>
                  </a:ext>
                </a:extLst>
              </p14:cNvPr>
              <p14:cNvContentPartPr/>
              <p14:nvPr/>
            </p14:nvContentPartPr>
            <p14:xfrm>
              <a:off x="5556515" y="1455303"/>
              <a:ext cx="805320" cy="163800"/>
            </p14:xfrm>
          </p:contentPart>
        </mc:Choice>
        <mc:Fallback xmlns="">
          <p:pic>
            <p:nvPicPr>
              <p:cNvPr id="30" name="Ink 32">
                <a:extLst>
                  <a:ext uri="{FF2B5EF4-FFF2-40B4-BE49-F238E27FC236}">
                    <a16:creationId xmlns:a16="http://schemas.microsoft.com/office/drawing/2014/main" id="{BE0889A3-CF8D-E142-AA11-02C1E60D5704}"/>
                  </a:ext>
                </a:extLst>
              </p:cNvPr>
              <p:cNvPicPr/>
              <p:nvPr/>
            </p:nvPicPr>
            <p:blipFill>
              <a:blip r:embed="rId5"/>
              <a:stretch>
                <a:fillRect/>
              </a:stretch>
            </p:blipFill>
            <p:spPr>
              <a:xfrm>
                <a:off x="5547511" y="1446663"/>
                <a:ext cx="823328"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1" name="Ink 33">
                <a:extLst>
                  <a:ext uri="{FF2B5EF4-FFF2-40B4-BE49-F238E27FC236}">
                    <a16:creationId xmlns:a16="http://schemas.microsoft.com/office/drawing/2014/main" id="{F858CBA5-310F-EE43-B8B3-6B07AAB0BD84}"/>
                  </a:ext>
                </a:extLst>
              </p14:cNvPr>
              <p14:cNvContentPartPr/>
              <p14:nvPr/>
            </p14:nvContentPartPr>
            <p14:xfrm>
              <a:off x="4405955" y="1480143"/>
              <a:ext cx="1044360" cy="158040"/>
            </p14:xfrm>
          </p:contentPart>
        </mc:Choice>
        <mc:Fallback xmlns="">
          <p:pic>
            <p:nvPicPr>
              <p:cNvPr id="31" name="Ink 33">
                <a:extLst>
                  <a:ext uri="{FF2B5EF4-FFF2-40B4-BE49-F238E27FC236}">
                    <a16:creationId xmlns:a16="http://schemas.microsoft.com/office/drawing/2014/main" id="{F858CBA5-310F-EE43-B8B3-6B07AAB0BD84}"/>
                  </a:ext>
                </a:extLst>
              </p:cNvPr>
              <p:cNvPicPr/>
              <p:nvPr/>
            </p:nvPicPr>
            <p:blipFill>
              <a:blip r:embed="rId7"/>
              <a:stretch>
                <a:fillRect/>
              </a:stretch>
            </p:blipFill>
            <p:spPr>
              <a:xfrm>
                <a:off x="4397672" y="1471483"/>
                <a:ext cx="1061286" cy="1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4">
                <a:extLst>
                  <a:ext uri="{FF2B5EF4-FFF2-40B4-BE49-F238E27FC236}">
                    <a16:creationId xmlns:a16="http://schemas.microsoft.com/office/drawing/2014/main" id="{6E34321B-AD4E-9E40-B4AA-3F769C5AFF94}"/>
                  </a:ext>
                </a:extLst>
              </p14:cNvPr>
              <p14:cNvContentPartPr/>
              <p14:nvPr/>
            </p14:nvContentPartPr>
            <p14:xfrm>
              <a:off x="2381675" y="1386183"/>
              <a:ext cx="1729080" cy="295560"/>
            </p14:xfrm>
          </p:contentPart>
        </mc:Choice>
        <mc:Fallback xmlns="">
          <p:pic>
            <p:nvPicPr>
              <p:cNvPr id="32" name="Ink 34">
                <a:extLst>
                  <a:ext uri="{FF2B5EF4-FFF2-40B4-BE49-F238E27FC236}">
                    <a16:creationId xmlns:a16="http://schemas.microsoft.com/office/drawing/2014/main" id="{6E34321B-AD4E-9E40-B4AA-3F769C5AFF94}"/>
                  </a:ext>
                </a:extLst>
              </p:cNvPr>
              <p:cNvPicPr/>
              <p:nvPr/>
            </p:nvPicPr>
            <p:blipFill>
              <a:blip r:embed="rId9"/>
              <a:stretch>
                <a:fillRect/>
              </a:stretch>
            </p:blipFill>
            <p:spPr>
              <a:xfrm>
                <a:off x="2373397" y="1377554"/>
                <a:ext cx="1745996" cy="31317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CD85AFEE-E024-9741-AD8D-4204A47116AC}"/>
                  </a:ext>
                </a:extLst>
              </p14:cNvPr>
              <p14:cNvContentPartPr/>
              <p14:nvPr/>
            </p14:nvContentPartPr>
            <p14:xfrm>
              <a:off x="6575315" y="1524423"/>
              <a:ext cx="25560" cy="12960"/>
            </p14:xfrm>
          </p:contentPart>
        </mc:Choice>
        <mc:Fallback xmlns="">
          <p:pic>
            <p:nvPicPr>
              <p:cNvPr id="36" name="Ink 35">
                <a:extLst>
                  <a:ext uri="{FF2B5EF4-FFF2-40B4-BE49-F238E27FC236}">
                    <a16:creationId xmlns:a16="http://schemas.microsoft.com/office/drawing/2014/main" id="{CD85AFEE-E024-9741-AD8D-4204A47116AC}"/>
                  </a:ext>
                </a:extLst>
              </p:cNvPr>
              <p:cNvPicPr/>
              <p:nvPr/>
            </p:nvPicPr>
            <p:blipFill>
              <a:blip r:embed="rId11"/>
              <a:stretch>
                <a:fillRect/>
              </a:stretch>
            </p:blipFill>
            <p:spPr>
              <a:xfrm>
                <a:off x="6567035" y="1516143"/>
                <a:ext cx="42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BEEFE3E7-9089-8342-A27B-1890D5CC4384}"/>
                  </a:ext>
                </a:extLst>
              </p14:cNvPr>
              <p14:cNvContentPartPr/>
              <p14:nvPr/>
            </p14:nvContentPartPr>
            <p14:xfrm>
              <a:off x="6606635" y="1618743"/>
              <a:ext cx="12960" cy="25560"/>
            </p14:xfrm>
          </p:contentPart>
        </mc:Choice>
        <mc:Fallback xmlns="">
          <p:pic>
            <p:nvPicPr>
              <p:cNvPr id="37" name="Ink 36">
                <a:extLst>
                  <a:ext uri="{FF2B5EF4-FFF2-40B4-BE49-F238E27FC236}">
                    <a16:creationId xmlns:a16="http://schemas.microsoft.com/office/drawing/2014/main" id="{BEEFE3E7-9089-8342-A27B-1890D5CC4384}"/>
                  </a:ext>
                </a:extLst>
              </p:cNvPr>
              <p:cNvPicPr/>
              <p:nvPr/>
            </p:nvPicPr>
            <p:blipFill>
              <a:blip r:embed="rId13"/>
              <a:stretch>
                <a:fillRect/>
              </a:stretch>
            </p:blipFill>
            <p:spPr>
              <a:xfrm>
                <a:off x="6597275" y="1609383"/>
                <a:ext cx="306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9" name="Ink 148">
                <a:extLst>
                  <a:ext uri="{FF2B5EF4-FFF2-40B4-BE49-F238E27FC236}">
                    <a16:creationId xmlns:a16="http://schemas.microsoft.com/office/drawing/2014/main" id="{7DB55133-C333-E84C-B9DD-F71518AA00CD}"/>
                  </a:ext>
                </a:extLst>
              </p14:cNvPr>
              <p14:cNvContentPartPr/>
              <p14:nvPr/>
            </p14:nvContentPartPr>
            <p14:xfrm>
              <a:off x="8216195" y="1926543"/>
              <a:ext cx="270720" cy="75960"/>
            </p14:xfrm>
          </p:contentPart>
        </mc:Choice>
        <mc:Fallback xmlns="">
          <p:pic>
            <p:nvPicPr>
              <p:cNvPr id="149" name="Ink 148">
                <a:extLst>
                  <a:ext uri="{FF2B5EF4-FFF2-40B4-BE49-F238E27FC236}">
                    <a16:creationId xmlns:a16="http://schemas.microsoft.com/office/drawing/2014/main" id="{7DB55133-C333-E84C-B9DD-F71518AA00CD}"/>
                  </a:ext>
                </a:extLst>
              </p:cNvPr>
              <p:cNvPicPr/>
              <p:nvPr/>
            </p:nvPicPr>
            <p:blipFill>
              <a:blip r:embed="rId15"/>
              <a:stretch>
                <a:fillRect/>
              </a:stretch>
            </p:blipFill>
            <p:spPr>
              <a:xfrm>
                <a:off x="8207555" y="1917903"/>
                <a:ext cx="2876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0" name="Ink 150">
                <a:extLst>
                  <a:ext uri="{FF2B5EF4-FFF2-40B4-BE49-F238E27FC236}">
                    <a16:creationId xmlns:a16="http://schemas.microsoft.com/office/drawing/2014/main" id="{207E8D23-E6C3-2B41-9C59-7E36AB9E55D4}"/>
                  </a:ext>
                </a:extLst>
              </p14:cNvPr>
              <p14:cNvContentPartPr/>
              <p14:nvPr/>
            </p14:nvContentPartPr>
            <p14:xfrm>
              <a:off x="7436435" y="1970823"/>
              <a:ext cx="629280" cy="415080"/>
            </p14:xfrm>
          </p:contentPart>
        </mc:Choice>
        <mc:Fallback xmlns="">
          <p:pic>
            <p:nvPicPr>
              <p:cNvPr id="150" name="Ink 150">
                <a:extLst>
                  <a:ext uri="{FF2B5EF4-FFF2-40B4-BE49-F238E27FC236}">
                    <a16:creationId xmlns:a16="http://schemas.microsoft.com/office/drawing/2014/main" id="{207E8D23-E6C3-2B41-9C59-7E36AB9E55D4}"/>
                  </a:ext>
                </a:extLst>
              </p:cNvPr>
              <p:cNvPicPr/>
              <p:nvPr/>
            </p:nvPicPr>
            <p:blipFill>
              <a:blip r:embed="rId17"/>
              <a:stretch>
                <a:fillRect/>
              </a:stretch>
            </p:blipFill>
            <p:spPr>
              <a:xfrm>
                <a:off x="7427790" y="1962190"/>
                <a:ext cx="645849" cy="43234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2" name="Ink 151">
                <a:extLst>
                  <a:ext uri="{FF2B5EF4-FFF2-40B4-BE49-F238E27FC236}">
                    <a16:creationId xmlns:a16="http://schemas.microsoft.com/office/drawing/2014/main" id="{D2BB25D7-774E-A54B-9782-5E3A2270DF71}"/>
                  </a:ext>
                </a:extLst>
              </p14:cNvPr>
              <p14:cNvContentPartPr/>
              <p14:nvPr/>
            </p14:nvContentPartPr>
            <p14:xfrm>
              <a:off x="8140595" y="2121663"/>
              <a:ext cx="396360" cy="50760"/>
            </p14:xfrm>
          </p:contentPart>
        </mc:Choice>
        <mc:Fallback xmlns="">
          <p:pic>
            <p:nvPicPr>
              <p:cNvPr id="152" name="Ink 151">
                <a:extLst>
                  <a:ext uri="{FF2B5EF4-FFF2-40B4-BE49-F238E27FC236}">
                    <a16:creationId xmlns:a16="http://schemas.microsoft.com/office/drawing/2014/main" id="{D2BB25D7-774E-A54B-9782-5E3A2270DF71}"/>
                  </a:ext>
                </a:extLst>
              </p:cNvPr>
              <p:cNvPicPr/>
              <p:nvPr/>
            </p:nvPicPr>
            <p:blipFill>
              <a:blip r:embed="rId19"/>
              <a:stretch>
                <a:fillRect/>
              </a:stretch>
            </p:blipFill>
            <p:spPr>
              <a:xfrm>
                <a:off x="8131955" y="2113383"/>
                <a:ext cx="4132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3" name="Ink 152">
                <a:extLst>
                  <a:ext uri="{FF2B5EF4-FFF2-40B4-BE49-F238E27FC236}">
                    <a16:creationId xmlns:a16="http://schemas.microsoft.com/office/drawing/2014/main" id="{2C94B2A4-F2E9-9947-8E1F-98F41477E35B}"/>
                  </a:ext>
                </a:extLst>
              </p14:cNvPr>
              <p14:cNvContentPartPr/>
              <p14:nvPr/>
            </p14:nvContentPartPr>
            <p14:xfrm>
              <a:off x="8222315" y="2272503"/>
              <a:ext cx="308520" cy="207720"/>
            </p14:xfrm>
          </p:contentPart>
        </mc:Choice>
        <mc:Fallback xmlns="">
          <p:pic>
            <p:nvPicPr>
              <p:cNvPr id="153" name="Ink 152">
                <a:extLst>
                  <a:ext uri="{FF2B5EF4-FFF2-40B4-BE49-F238E27FC236}">
                    <a16:creationId xmlns:a16="http://schemas.microsoft.com/office/drawing/2014/main" id="{2C94B2A4-F2E9-9947-8E1F-98F41477E35B}"/>
                  </a:ext>
                </a:extLst>
              </p:cNvPr>
              <p:cNvPicPr/>
              <p:nvPr/>
            </p:nvPicPr>
            <p:blipFill>
              <a:blip r:embed="rId21"/>
              <a:stretch>
                <a:fillRect/>
              </a:stretch>
            </p:blipFill>
            <p:spPr>
              <a:xfrm>
                <a:off x="8213665" y="2263159"/>
                <a:ext cx="325099" cy="22532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5" name="Ink 154">
                <a:extLst>
                  <a:ext uri="{FF2B5EF4-FFF2-40B4-BE49-F238E27FC236}">
                    <a16:creationId xmlns:a16="http://schemas.microsoft.com/office/drawing/2014/main" id="{8EFEDF6C-7D4A-B840-88B0-27504A1A91D9}"/>
                  </a:ext>
                </a:extLst>
              </p14:cNvPr>
              <p14:cNvContentPartPr/>
              <p14:nvPr/>
            </p14:nvContentPartPr>
            <p14:xfrm>
              <a:off x="8448755" y="2366823"/>
              <a:ext cx="264240" cy="145080"/>
            </p14:xfrm>
          </p:contentPart>
        </mc:Choice>
        <mc:Fallback xmlns="">
          <p:pic>
            <p:nvPicPr>
              <p:cNvPr id="155" name="Ink 154">
                <a:extLst>
                  <a:ext uri="{FF2B5EF4-FFF2-40B4-BE49-F238E27FC236}">
                    <a16:creationId xmlns:a16="http://schemas.microsoft.com/office/drawing/2014/main" id="{8EFEDF6C-7D4A-B840-88B0-27504A1A91D9}"/>
                  </a:ext>
                </a:extLst>
              </p:cNvPr>
              <p:cNvPicPr/>
              <p:nvPr/>
            </p:nvPicPr>
            <p:blipFill>
              <a:blip r:embed="rId23"/>
              <a:stretch>
                <a:fillRect/>
              </a:stretch>
            </p:blipFill>
            <p:spPr>
              <a:xfrm>
                <a:off x="8440127" y="2358183"/>
                <a:ext cx="281856"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0" name="Ink 259">
                <a:extLst>
                  <a:ext uri="{FF2B5EF4-FFF2-40B4-BE49-F238E27FC236}">
                    <a16:creationId xmlns:a16="http://schemas.microsoft.com/office/drawing/2014/main" id="{87959B93-1057-AB4B-B954-0C32B6440E29}"/>
                  </a:ext>
                </a:extLst>
              </p14:cNvPr>
              <p14:cNvContentPartPr/>
              <p14:nvPr/>
            </p14:nvContentPartPr>
            <p14:xfrm>
              <a:off x="7323395" y="3089703"/>
              <a:ext cx="195120" cy="12960"/>
            </p14:xfrm>
          </p:contentPart>
        </mc:Choice>
        <mc:Fallback xmlns="">
          <p:pic>
            <p:nvPicPr>
              <p:cNvPr id="260" name="Ink 259">
                <a:extLst>
                  <a:ext uri="{FF2B5EF4-FFF2-40B4-BE49-F238E27FC236}">
                    <a16:creationId xmlns:a16="http://schemas.microsoft.com/office/drawing/2014/main" id="{87959B93-1057-AB4B-B954-0C32B6440E29}"/>
                  </a:ext>
                </a:extLst>
              </p:cNvPr>
              <p:cNvPicPr/>
              <p:nvPr/>
            </p:nvPicPr>
            <p:blipFill>
              <a:blip r:embed="rId25"/>
              <a:stretch>
                <a:fillRect/>
              </a:stretch>
            </p:blipFill>
            <p:spPr>
              <a:xfrm>
                <a:off x="7314412" y="3080703"/>
                <a:ext cx="212009"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1" name="Ink 260">
                <a:extLst>
                  <a:ext uri="{FF2B5EF4-FFF2-40B4-BE49-F238E27FC236}">
                    <a16:creationId xmlns:a16="http://schemas.microsoft.com/office/drawing/2014/main" id="{BFD7E235-0072-3846-A90B-BDFD4DAECEA4}"/>
                  </a:ext>
                </a:extLst>
              </p14:cNvPr>
              <p14:cNvContentPartPr/>
              <p14:nvPr/>
            </p14:nvContentPartPr>
            <p14:xfrm>
              <a:off x="7436435" y="3033183"/>
              <a:ext cx="31680" cy="163800"/>
            </p14:xfrm>
          </p:contentPart>
        </mc:Choice>
        <mc:Fallback xmlns="">
          <p:pic>
            <p:nvPicPr>
              <p:cNvPr id="261" name="Ink 260">
                <a:extLst>
                  <a:ext uri="{FF2B5EF4-FFF2-40B4-BE49-F238E27FC236}">
                    <a16:creationId xmlns:a16="http://schemas.microsoft.com/office/drawing/2014/main" id="{BFD7E235-0072-3846-A90B-BDFD4DAECEA4}"/>
                  </a:ext>
                </a:extLst>
              </p:cNvPr>
              <p:cNvPicPr/>
              <p:nvPr/>
            </p:nvPicPr>
            <p:blipFill>
              <a:blip r:embed="rId27"/>
              <a:stretch>
                <a:fillRect/>
              </a:stretch>
            </p:blipFill>
            <p:spPr>
              <a:xfrm>
                <a:off x="7428155" y="3024543"/>
                <a:ext cx="482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2" name="Ink 261">
                <a:extLst>
                  <a:ext uri="{FF2B5EF4-FFF2-40B4-BE49-F238E27FC236}">
                    <a16:creationId xmlns:a16="http://schemas.microsoft.com/office/drawing/2014/main" id="{02D3C8FD-46D2-8E45-A542-0EFD115228A9}"/>
                  </a:ext>
                </a:extLst>
              </p14:cNvPr>
              <p14:cNvContentPartPr/>
              <p14:nvPr/>
            </p14:nvContentPartPr>
            <p14:xfrm>
              <a:off x="7769795" y="2876223"/>
              <a:ext cx="207720" cy="295920"/>
            </p14:xfrm>
          </p:contentPart>
        </mc:Choice>
        <mc:Fallback xmlns="">
          <p:pic>
            <p:nvPicPr>
              <p:cNvPr id="262" name="Ink 261">
                <a:extLst>
                  <a:ext uri="{FF2B5EF4-FFF2-40B4-BE49-F238E27FC236}">
                    <a16:creationId xmlns:a16="http://schemas.microsoft.com/office/drawing/2014/main" id="{02D3C8FD-46D2-8E45-A542-0EFD115228A9}"/>
                  </a:ext>
                </a:extLst>
              </p:cNvPr>
              <p:cNvPicPr/>
              <p:nvPr/>
            </p:nvPicPr>
            <p:blipFill>
              <a:blip r:embed="rId29"/>
              <a:stretch>
                <a:fillRect/>
              </a:stretch>
            </p:blipFill>
            <p:spPr>
              <a:xfrm>
                <a:off x="7760811" y="2867583"/>
                <a:ext cx="224611"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3" name="Ink 262">
                <a:extLst>
                  <a:ext uri="{FF2B5EF4-FFF2-40B4-BE49-F238E27FC236}">
                    <a16:creationId xmlns:a16="http://schemas.microsoft.com/office/drawing/2014/main" id="{92DBD5FB-4DEA-554A-8579-1EBABDAED74D}"/>
                  </a:ext>
                </a:extLst>
              </p14:cNvPr>
              <p14:cNvContentPartPr/>
              <p14:nvPr/>
            </p14:nvContentPartPr>
            <p14:xfrm>
              <a:off x="7757195" y="2995383"/>
              <a:ext cx="226800" cy="25560"/>
            </p14:xfrm>
          </p:contentPart>
        </mc:Choice>
        <mc:Fallback xmlns="">
          <p:pic>
            <p:nvPicPr>
              <p:cNvPr id="263" name="Ink 262">
                <a:extLst>
                  <a:ext uri="{FF2B5EF4-FFF2-40B4-BE49-F238E27FC236}">
                    <a16:creationId xmlns:a16="http://schemas.microsoft.com/office/drawing/2014/main" id="{92DBD5FB-4DEA-554A-8579-1EBABDAED74D}"/>
                  </a:ext>
                </a:extLst>
              </p:cNvPr>
              <p:cNvPicPr/>
              <p:nvPr/>
            </p:nvPicPr>
            <p:blipFill>
              <a:blip r:embed="rId31"/>
              <a:stretch>
                <a:fillRect/>
              </a:stretch>
            </p:blipFill>
            <p:spPr>
              <a:xfrm>
                <a:off x="7748915" y="2987463"/>
                <a:ext cx="2430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4" name="Ink 263">
                <a:extLst>
                  <a:ext uri="{FF2B5EF4-FFF2-40B4-BE49-F238E27FC236}">
                    <a16:creationId xmlns:a16="http://schemas.microsoft.com/office/drawing/2014/main" id="{18E9CB4E-204D-344E-A095-9A4A9205ECCE}"/>
                  </a:ext>
                </a:extLst>
              </p14:cNvPr>
              <p14:cNvContentPartPr/>
              <p14:nvPr/>
            </p14:nvContentPartPr>
            <p14:xfrm>
              <a:off x="8040155" y="3052263"/>
              <a:ext cx="145080" cy="126000"/>
            </p14:xfrm>
          </p:contentPart>
        </mc:Choice>
        <mc:Fallback xmlns="">
          <p:pic>
            <p:nvPicPr>
              <p:cNvPr id="264" name="Ink 263">
                <a:extLst>
                  <a:ext uri="{FF2B5EF4-FFF2-40B4-BE49-F238E27FC236}">
                    <a16:creationId xmlns:a16="http://schemas.microsoft.com/office/drawing/2014/main" id="{18E9CB4E-204D-344E-A095-9A4A9205ECCE}"/>
                  </a:ext>
                </a:extLst>
              </p:cNvPr>
              <p:cNvPicPr/>
              <p:nvPr/>
            </p:nvPicPr>
            <p:blipFill>
              <a:blip r:embed="rId33"/>
              <a:stretch>
                <a:fillRect/>
              </a:stretch>
            </p:blipFill>
            <p:spPr>
              <a:xfrm>
                <a:off x="8031515" y="3042903"/>
                <a:ext cx="1620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5" name="Ink 264">
                <a:extLst>
                  <a:ext uri="{FF2B5EF4-FFF2-40B4-BE49-F238E27FC236}">
                    <a16:creationId xmlns:a16="http://schemas.microsoft.com/office/drawing/2014/main" id="{FD81E2C4-5C82-F04D-AFDF-7A886EE5F832}"/>
                  </a:ext>
                </a:extLst>
              </p14:cNvPr>
              <p14:cNvContentPartPr/>
              <p14:nvPr/>
            </p14:nvContentPartPr>
            <p14:xfrm>
              <a:off x="8190995" y="3102303"/>
              <a:ext cx="82080" cy="239400"/>
            </p14:xfrm>
          </p:contentPart>
        </mc:Choice>
        <mc:Fallback xmlns="">
          <p:pic>
            <p:nvPicPr>
              <p:cNvPr id="265" name="Ink 264">
                <a:extLst>
                  <a:ext uri="{FF2B5EF4-FFF2-40B4-BE49-F238E27FC236}">
                    <a16:creationId xmlns:a16="http://schemas.microsoft.com/office/drawing/2014/main" id="{FD81E2C4-5C82-F04D-AFDF-7A886EE5F832}"/>
                  </a:ext>
                </a:extLst>
              </p:cNvPr>
              <p:cNvPicPr/>
              <p:nvPr/>
            </p:nvPicPr>
            <p:blipFill>
              <a:blip r:embed="rId35"/>
              <a:stretch>
                <a:fillRect/>
              </a:stretch>
            </p:blipFill>
            <p:spPr>
              <a:xfrm>
                <a:off x="8182715" y="3093650"/>
                <a:ext cx="99000" cy="25634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6" name="Ink 265">
                <a:extLst>
                  <a:ext uri="{FF2B5EF4-FFF2-40B4-BE49-F238E27FC236}">
                    <a16:creationId xmlns:a16="http://schemas.microsoft.com/office/drawing/2014/main" id="{6D042744-73E7-ED42-B295-6A915C468381}"/>
                  </a:ext>
                </a:extLst>
              </p14:cNvPr>
              <p14:cNvContentPartPr/>
              <p14:nvPr/>
            </p14:nvContentPartPr>
            <p14:xfrm>
              <a:off x="8285315" y="3278343"/>
              <a:ext cx="226800" cy="113400"/>
            </p14:xfrm>
          </p:contentPart>
        </mc:Choice>
        <mc:Fallback xmlns="">
          <p:pic>
            <p:nvPicPr>
              <p:cNvPr id="266" name="Ink 265">
                <a:extLst>
                  <a:ext uri="{FF2B5EF4-FFF2-40B4-BE49-F238E27FC236}">
                    <a16:creationId xmlns:a16="http://schemas.microsoft.com/office/drawing/2014/main" id="{6D042744-73E7-ED42-B295-6A915C468381}"/>
                  </a:ext>
                </a:extLst>
              </p:cNvPr>
              <p:cNvPicPr/>
              <p:nvPr/>
            </p:nvPicPr>
            <p:blipFill>
              <a:blip r:embed="rId37"/>
              <a:stretch>
                <a:fillRect/>
              </a:stretch>
            </p:blipFill>
            <p:spPr>
              <a:xfrm>
                <a:off x="8275955" y="3269343"/>
                <a:ext cx="244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7" name="Ink 266">
                <a:extLst>
                  <a:ext uri="{FF2B5EF4-FFF2-40B4-BE49-F238E27FC236}">
                    <a16:creationId xmlns:a16="http://schemas.microsoft.com/office/drawing/2014/main" id="{E2CF7998-7CE0-D14B-B5F9-8653EDC4F0D3}"/>
                  </a:ext>
                </a:extLst>
              </p14:cNvPr>
              <p14:cNvContentPartPr/>
              <p14:nvPr/>
            </p14:nvContentPartPr>
            <p14:xfrm>
              <a:off x="8543075" y="3064503"/>
              <a:ext cx="6480" cy="19080"/>
            </p14:xfrm>
          </p:contentPart>
        </mc:Choice>
        <mc:Fallback xmlns="">
          <p:pic>
            <p:nvPicPr>
              <p:cNvPr id="267" name="Ink 266">
                <a:extLst>
                  <a:ext uri="{FF2B5EF4-FFF2-40B4-BE49-F238E27FC236}">
                    <a16:creationId xmlns:a16="http://schemas.microsoft.com/office/drawing/2014/main" id="{E2CF7998-7CE0-D14B-B5F9-8653EDC4F0D3}"/>
                  </a:ext>
                </a:extLst>
              </p:cNvPr>
              <p:cNvPicPr/>
              <p:nvPr/>
            </p:nvPicPr>
            <p:blipFill>
              <a:blip r:embed="rId39"/>
              <a:stretch>
                <a:fillRect/>
              </a:stretch>
            </p:blipFill>
            <p:spPr>
              <a:xfrm>
                <a:off x="8535231" y="3056223"/>
                <a:ext cx="22168"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8" name="Ink 267">
                <a:extLst>
                  <a:ext uri="{FF2B5EF4-FFF2-40B4-BE49-F238E27FC236}">
                    <a16:creationId xmlns:a16="http://schemas.microsoft.com/office/drawing/2014/main" id="{50D0295D-CB0D-6243-AC36-1BDEE7019B27}"/>
                  </a:ext>
                </a:extLst>
              </p14:cNvPr>
              <p14:cNvContentPartPr/>
              <p14:nvPr/>
            </p14:nvContentPartPr>
            <p14:xfrm>
              <a:off x="8763035" y="2806743"/>
              <a:ext cx="113400" cy="176400"/>
            </p14:xfrm>
          </p:contentPart>
        </mc:Choice>
        <mc:Fallback xmlns="">
          <p:pic>
            <p:nvPicPr>
              <p:cNvPr id="268" name="Ink 267">
                <a:extLst>
                  <a:ext uri="{FF2B5EF4-FFF2-40B4-BE49-F238E27FC236}">
                    <a16:creationId xmlns:a16="http://schemas.microsoft.com/office/drawing/2014/main" id="{50D0295D-CB0D-6243-AC36-1BDEE7019B27}"/>
                  </a:ext>
                </a:extLst>
              </p:cNvPr>
              <p:cNvPicPr/>
              <p:nvPr/>
            </p:nvPicPr>
            <p:blipFill>
              <a:blip r:embed="rId41"/>
              <a:stretch>
                <a:fillRect/>
              </a:stretch>
            </p:blipFill>
            <p:spPr>
              <a:xfrm>
                <a:off x="8755115" y="2798103"/>
                <a:ext cx="129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9" name="Ink 268">
                <a:extLst>
                  <a:ext uri="{FF2B5EF4-FFF2-40B4-BE49-F238E27FC236}">
                    <a16:creationId xmlns:a16="http://schemas.microsoft.com/office/drawing/2014/main" id="{0EA73C9C-482F-F041-AF58-149E64E9D82F}"/>
                  </a:ext>
                </a:extLst>
              </p14:cNvPr>
              <p14:cNvContentPartPr/>
              <p14:nvPr/>
            </p14:nvContentPartPr>
            <p14:xfrm>
              <a:off x="8649995" y="2970543"/>
              <a:ext cx="333720" cy="295920"/>
            </p14:xfrm>
          </p:contentPart>
        </mc:Choice>
        <mc:Fallback xmlns="">
          <p:pic>
            <p:nvPicPr>
              <p:cNvPr id="269" name="Ink 268">
                <a:extLst>
                  <a:ext uri="{FF2B5EF4-FFF2-40B4-BE49-F238E27FC236}">
                    <a16:creationId xmlns:a16="http://schemas.microsoft.com/office/drawing/2014/main" id="{0EA73C9C-482F-F041-AF58-149E64E9D82F}"/>
                  </a:ext>
                </a:extLst>
              </p:cNvPr>
              <p:cNvPicPr/>
              <p:nvPr/>
            </p:nvPicPr>
            <p:blipFill>
              <a:blip r:embed="rId43"/>
              <a:stretch>
                <a:fillRect/>
              </a:stretch>
            </p:blipFill>
            <p:spPr>
              <a:xfrm>
                <a:off x="8641355" y="2961543"/>
                <a:ext cx="35100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0" name="Ink 269">
                <a:extLst>
                  <a:ext uri="{FF2B5EF4-FFF2-40B4-BE49-F238E27FC236}">
                    <a16:creationId xmlns:a16="http://schemas.microsoft.com/office/drawing/2014/main" id="{59B56E49-60D1-7446-831B-904B22FD462C}"/>
                  </a:ext>
                </a:extLst>
              </p14:cNvPr>
              <p14:cNvContentPartPr/>
              <p14:nvPr/>
            </p14:nvContentPartPr>
            <p14:xfrm>
              <a:off x="8800835" y="3221823"/>
              <a:ext cx="327240" cy="207720"/>
            </p14:xfrm>
          </p:contentPart>
        </mc:Choice>
        <mc:Fallback xmlns="">
          <p:pic>
            <p:nvPicPr>
              <p:cNvPr id="270" name="Ink 269">
                <a:extLst>
                  <a:ext uri="{FF2B5EF4-FFF2-40B4-BE49-F238E27FC236}">
                    <a16:creationId xmlns:a16="http://schemas.microsoft.com/office/drawing/2014/main" id="{59B56E49-60D1-7446-831B-904B22FD462C}"/>
                  </a:ext>
                </a:extLst>
              </p:cNvPr>
              <p:cNvPicPr/>
              <p:nvPr/>
            </p:nvPicPr>
            <p:blipFill>
              <a:blip r:embed="rId45"/>
              <a:stretch>
                <a:fillRect/>
              </a:stretch>
            </p:blipFill>
            <p:spPr>
              <a:xfrm>
                <a:off x="8791845" y="3212463"/>
                <a:ext cx="344141"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1" name="Ink 270">
                <a:extLst>
                  <a:ext uri="{FF2B5EF4-FFF2-40B4-BE49-F238E27FC236}">
                    <a16:creationId xmlns:a16="http://schemas.microsoft.com/office/drawing/2014/main" id="{3FD2BFA7-FEE5-834F-975C-0028150BF2A5}"/>
                  </a:ext>
                </a:extLst>
              </p14:cNvPr>
              <p14:cNvContentPartPr/>
              <p14:nvPr/>
            </p14:nvContentPartPr>
            <p14:xfrm>
              <a:off x="9058595" y="3334863"/>
              <a:ext cx="214200" cy="163800"/>
            </p14:xfrm>
          </p:contentPart>
        </mc:Choice>
        <mc:Fallback xmlns="">
          <p:pic>
            <p:nvPicPr>
              <p:cNvPr id="271" name="Ink 270">
                <a:extLst>
                  <a:ext uri="{FF2B5EF4-FFF2-40B4-BE49-F238E27FC236}">
                    <a16:creationId xmlns:a16="http://schemas.microsoft.com/office/drawing/2014/main" id="{3FD2BFA7-FEE5-834F-975C-0028150BF2A5}"/>
                  </a:ext>
                </a:extLst>
              </p:cNvPr>
              <p:cNvPicPr/>
              <p:nvPr/>
            </p:nvPicPr>
            <p:blipFill>
              <a:blip r:embed="rId47"/>
              <a:stretch>
                <a:fillRect/>
              </a:stretch>
            </p:blipFill>
            <p:spPr>
              <a:xfrm>
                <a:off x="9049595" y="3325863"/>
                <a:ext cx="232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2" name="Ink 322">
                <a:extLst>
                  <a:ext uri="{FF2B5EF4-FFF2-40B4-BE49-F238E27FC236}">
                    <a16:creationId xmlns:a16="http://schemas.microsoft.com/office/drawing/2014/main" id="{495CA377-51C6-3D43-9B8D-7837487B52EF}"/>
                  </a:ext>
                </a:extLst>
              </p14:cNvPr>
              <p14:cNvContentPartPr/>
              <p14:nvPr/>
            </p14:nvContentPartPr>
            <p14:xfrm>
              <a:off x="1960475" y="1775703"/>
              <a:ext cx="5231160" cy="3816720"/>
            </p14:xfrm>
          </p:contentPart>
        </mc:Choice>
        <mc:Fallback xmlns="">
          <p:pic>
            <p:nvPicPr>
              <p:cNvPr id="322" name="Ink 322">
                <a:extLst>
                  <a:ext uri="{FF2B5EF4-FFF2-40B4-BE49-F238E27FC236}">
                    <a16:creationId xmlns:a16="http://schemas.microsoft.com/office/drawing/2014/main" id="{495CA377-51C6-3D43-9B8D-7837487B52EF}"/>
                  </a:ext>
                </a:extLst>
              </p:cNvPr>
              <p:cNvPicPr/>
              <p:nvPr/>
            </p:nvPicPr>
            <p:blipFill>
              <a:blip r:embed="rId49"/>
              <a:stretch>
                <a:fillRect/>
              </a:stretch>
            </p:blipFill>
            <p:spPr>
              <a:xfrm>
                <a:off x="1952196" y="1767423"/>
                <a:ext cx="5247359" cy="38336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 name="Ink 1">
                <a:extLst>
                  <a:ext uri="{FF2B5EF4-FFF2-40B4-BE49-F238E27FC236}">
                    <a16:creationId xmlns:a16="http://schemas.microsoft.com/office/drawing/2014/main" id="{94FBAED3-A23F-49CF-A380-F78B263D51B1}"/>
                  </a:ext>
                </a:extLst>
              </p14:cNvPr>
              <p14:cNvContentPartPr/>
              <p14:nvPr/>
            </p14:nvContentPartPr>
            <p14:xfrm>
              <a:off x="321480" y="884160"/>
              <a:ext cx="9090720" cy="5760000"/>
            </p14:xfrm>
          </p:contentPart>
        </mc:Choice>
        <mc:Fallback>
          <p:pic>
            <p:nvPicPr>
              <p:cNvPr id="2" name="Ink 1">
                <a:extLst>
                  <a:ext uri="{FF2B5EF4-FFF2-40B4-BE49-F238E27FC236}">
                    <a16:creationId xmlns:a16="http://schemas.microsoft.com/office/drawing/2014/main" id="{94FBAED3-A23F-49CF-A380-F78B263D51B1}"/>
                  </a:ext>
                </a:extLst>
              </p:cNvPr>
              <p:cNvPicPr/>
              <p:nvPr/>
            </p:nvPicPr>
            <p:blipFill>
              <a:blip r:embed="rId51"/>
              <a:stretch>
                <a:fillRect/>
              </a:stretch>
            </p:blipFill>
            <p:spPr>
              <a:xfrm>
                <a:off x="312120" y="874800"/>
                <a:ext cx="9109440" cy="5778720"/>
              </a:xfrm>
              <a:prstGeom prst="rect">
                <a:avLst/>
              </a:prstGeom>
            </p:spPr>
          </p:pic>
        </mc:Fallback>
      </mc:AlternateContent>
    </p:spTree>
    <p:extLst>
      <p:ext uri="{BB962C8B-B14F-4D97-AF65-F5344CB8AC3E}">
        <p14:creationId xmlns:p14="http://schemas.microsoft.com/office/powerpoint/2010/main" val="2673887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30" name="Ink 230">
                <a:extLst>
                  <a:ext uri="{FF2B5EF4-FFF2-40B4-BE49-F238E27FC236}">
                    <a16:creationId xmlns:a16="http://schemas.microsoft.com/office/drawing/2014/main" id="{1BAA9E40-702C-7945-9D8E-8EE0D21C9576}"/>
                  </a:ext>
                </a:extLst>
              </p14:cNvPr>
              <p14:cNvContentPartPr/>
              <p14:nvPr/>
            </p14:nvContentPartPr>
            <p14:xfrm>
              <a:off x="1514075" y="304743"/>
              <a:ext cx="9217440" cy="3125160"/>
            </p14:xfrm>
          </p:contentPart>
        </mc:Choice>
        <mc:Fallback>
          <p:pic>
            <p:nvPicPr>
              <p:cNvPr id="230" name="Ink 230">
                <a:extLst>
                  <a:ext uri="{FF2B5EF4-FFF2-40B4-BE49-F238E27FC236}">
                    <a16:creationId xmlns:a16="http://schemas.microsoft.com/office/drawing/2014/main" id="{1BAA9E40-702C-7945-9D8E-8EE0D21C9576}"/>
                  </a:ext>
                </a:extLst>
              </p:cNvPr>
              <p:cNvPicPr/>
              <p:nvPr/>
            </p:nvPicPr>
            <p:blipFill>
              <a:blip r:embed="rId3"/>
              <a:stretch>
                <a:fillRect/>
              </a:stretch>
            </p:blipFill>
            <p:spPr>
              <a:xfrm>
                <a:off x="1498595" y="289263"/>
                <a:ext cx="9248040" cy="3155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43" name="Ink 244">
                <a:extLst>
                  <a:ext uri="{FF2B5EF4-FFF2-40B4-BE49-F238E27FC236}">
                    <a16:creationId xmlns:a16="http://schemas.microsoft.com/office/drawing/2014/main" id="{BAB53383-1554-0E44-A0EB-0F9F65EEEE70}"/>
                  </a:ext>
                </a:extLst>
              </p14:cNvPr>
              <p14:cNvContentPartPr/>
              <p14:nvPr/>
            </p14:nvContentPartPr>
            <p14:xfrm>
              <a:off x="5770355" y="2196903"/>
              <a:ext cx="383760" cy="201600"/>
            </p14:xfrm>
          </p:contentPart>
        </mc:Choice>
        <mc:Fallback>
          <p:pic>
            <p:nvPicPr>
              <p:cNvPr id="243" name="Ink 244">
                <a:extLst>
                  <a:ext uri="{FF2B5EF4-FFF2-40B4-BE49-F238E27FC236}">
                    <a16:creationId xmlns:a16="http://schemas.microsoft.com/office/drawing/2014/main" id="{BAB53383-1554-0E44-A0EB-0F9F65EEEE70}"/>
                  </a:ext>
                </a:extLst>
              </p:cNvPr>
              <p:cNvPicPr/>
              <p:nvPr/>
            </p:nvPicPr>
            <p:blipFill>
              <a:blip r:embed="rId5"/>
              <a:stretch>
                <a:fillRect/>
              </a:stretch>
            </p:blipFill>
            <p:spPr>
              <a:xfrm>
                <a:off x="5739395" y="2165943"/>
                <a:ext cx="44496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44" name="Ink 245">
                <a:extLst>
                  <a:ext uri="{FF2B5EF4-FFF2-40B4-BE49-F238E27FC236}">
                    <a16:creationId xmlns:a16="http://schemas.microsoft.com/office/drawing/2014/main" id="{F8F85ED4-6C0E-E440-9529-BF7C7C7ED75D}"/>
                  </a:ext>
                </a:extLst>
              </p14:cNvPr>
              <p14:cNvContentPartPr/>
              <p14:nvPr/>
            </p14:nvContentPartPr>
            <p14:xfrm>
              <a:off x="5393795" y="2209503"/>
              <a:ext cx="226080" cy="151200"/>
            </p14:xfrm>
          </p:contentPart>
        </mc:Choice>
        <mc:Fallback>
          <p:pic>
            <p:nvPicPr>
              <p:cNvPr id="244" name="Ink 245">
                <a:extLst>
                  <a:ext uri="{FF2B5EF4-FFF2-40B4-BE49-F238E27FC236}">
                    <a16:creationId xmlns:a16="http://schemas.microsoft.com/office/drawing/2014/main" id="{F8F85ED4-6C0E-E440-9529-BF7C7C7ED75D}"/>
                  </a:ext>
                </a:extLst>
              </p:cNvPr>
              <p:cNvPicPr/>
              <p:nvPr/>
            </p:nvPicPr>
            <p:blipFill>
              <a:blip r:embed="rId7"/>
              <a:stretch>
                <a:fillRect/>
              </a:stretch>
            </p:blipFill>
            <p:spPr>
              <a:xfrm>
                <a:off x="5362786" y="2178543"/>
                <a:ext cx="287378"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47" name="Ink 246">
                <a:extLst>
                  <a:ext uri="{FF2B5EF4-FFF2-40B4-BE49-F238E27FC236}">
                    <a16:creationId xmlns:a16="http://schemas.microsoft.com/office/drawing/2014/main" id="{8DFDF22A-9A05-7940-B9E6-79F90D33BF42}"/>
                  </a:ext>
                </a:extLst>
              </p14:cNvPr>
              <p14:cNvContentPartPr/>
              <p14:nvPr/>
            </p14:nvContentPartPr>
            <p14:xfrm>
              <a:off x="5155115" y="2951463"/>
              <a:ext cx="169560" cy="6480"/>
            </p14:xfrm>
          </p:contentPart>
        </mc:Choice>
        <mc:Fallback>
          <p:pic>
            <p:nvPicPr>
              <p:cNvPr id="247" name="Ink 246">
                <a:extLst>
                  <a:ext uri="{FF2B5EF4-FFF2-40B4-BE49-F238E27FC236}">
                    <a16:creationId xmlns:a16="http://schemas.microsoft.com/office/drawing/2014/main" id="{8DFDF22A-9A05-7940-B9E6-79F90D33BF42}"/>
                  </a:ext>
                </a:extLst>
              </p:cNvPr>
              <p:cNvPicPr/>
              <p:nvPr/>
            </p:nvPicPr>
            <p:blipFill>
              <a:blip r:embed="rId9"/>
              <a:stretch>
                <a:fillRect/>
              </a:stretch>
            </p:blipFill>
            <p:spPr>
              <a:xfrm>
                <a:off x="5124155" y="2920503"/>
                <a:ext cx="23076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48" name="Ink 247">
                <a:extLst>
                  <a:ext uri="{FF2B5EF4-FFF2-40B4-BE49-F238E27FC236}">
                    <a16:creationId xmlns:a16="http://schemas.microsoft.com/office/drawing/2014/main" id="{254A25A4-7590-E442-9365-F3E50F858BA8}"/>
                  </a:ext>
                </a:extLst>
              </p14:cNvPr>
              <p14:cNvContentPartPr/>
              <p14:nvPr/>
            </p14:nvContentPartPr>
            <p14:xfrm>
              <a:off x="5499995" y="2851023"/>
              <a:ext cx="107280" cy="132480"/>
            </p14:xfrm>
          </p:contentPart>
        </mc:Choice>
        <mc:Fallback>
          <p:pic>
            <p:nvPicPr>
              <p:cNvPr id="248" name="Ink 247">
                <a:extLst>
                  <a:ext uri="{FF2B5EF4-FFF2-40B4-BE49-F238E27FC236}">
                    <a16:creationId xmlns:a16="http://schemas.microsoft.com/office/drawing/2014/main" id="{254A25A4-7590-E442-9365-F3E50F858BA8}"/>
                  </a:ext>
                </a:extLst>
              </p:cNvPr>
              <p:cNvPicPr/>
              <p:nvPr/>
            </p:nvPicPr>
            <p:blipFill>
              <a:blip r:embed="rId11"/>
              <a:stretch>
                <a:fillRect/>
              </a:stretch>
            </p:blipFill>
            <p:spPr>
              <a:xfrm>
                <a:off x="5469035" y="2820063"/>
                <a:ext cx="16848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49" name="Ink 248">
                <a:extLst>
                  <a:ext uri="{FF2B5EF4-FFF2-40B4-BE49-F238E27FC236}">
                    <a16:creationId xmlns:a16="http://schemas.microsoft.com/office/drawing/2014/main" id="{0762F9B5-1805-0240-AA97-F1BBA81DA820}"/>
                  </a:ext>
                </a:extLst>
              </p14:cNvPr>
              <p14:cNvContentPartPr/>
              <p14:nvPr/>
            </p14:nvContentPartPr>
            <p14:xfrm>
              <a:off x="5707355" y="2926263"/>
              <a:ext cx="12960" cy="6480"/>
            </p14:xfrm>
          </p:contentPart>
        </mc:Choice>
        <mc:Fallback>
          <p:pic>
            <p:nvPicPr>
              <p:cNvPr id="249" name="Ink 248">
                <a:extLst>
                  <a:ext uri="{FF2B5EF4-FFF2-40B4-BE49-F238E27FC236}">
                    <a16:creationId xmlns:a16="http://schemas.microsoft.com/office/drawing/2014/main" id="{0762F9B5-1805-0240-AA97-F1BBA81DA820}"/>
                  </a:ext>
                </a:extLst>
              </p:cNvPr>
              <p:cNvPicPr/>
              <p:nvPr/>
            </p:nvPicPr>
            <p:blipFill>
              <a:blip r:embed="rId13"/>
              <a:stretch>
                <a:fillRect/>
              </a:stretch>
            </p:blipFill>
            <p:spPr>
              <a:xfrm>
                <a:off x="5676395" y="2895303"/>
                <a:ext cx="7416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52" name="Ink 252">
                <a:extLst>
                  <a:ext uri="{FF2B5EF4-FFF2-40B4-BE49-F238E27FC236}">
                    <a16:creationId xmlns:a16="http://schemas.microsoft.com/office/drawing/2014/main" id="{8418F1D2-86F9-634C-9F38-2E5CCB40EFBB}"/>
                  </a:ext>
                </a:extLst>
              </p14:cNvPr>
              <p14:cNvContentPartPr/>
              <p14:nvPr/>
            </p14:nvContentPartPr>
            <p14:xfrm>
              <a:off x="5915075" y="2838423"/>
              <a:ext cx="389880" cy="176400"/>
            </p14:xfrm>
          </p:contentPart>
        </mc:Choice>
        <mc:Fallback>
          <p:pic>
            <p:nvPicPr>
              <p:cNvPr id="252" name="Ink 252">
                <a:extLst>
                  <a:ext uri="{FF2B5EF4-FFF2-40B4-BE49-F238E27FC236}">
                    <a16:creationId xmlns:a16="http://schemas.microsoft.com/office/drawing/2014/main" id="{8418F1D2-86F9-634C-9F38-2E5CCB40EFBB}"/>
                  </a:ext>
                </a:extLst>
              </p:cNvPr>
              <p:cNvPicPr/>
              <p:nvPr/>
            </p:nvPicPr>
            <p:blipFill>
              <a:blip r:embed="rId15"/>
              <a:stretch>
                <a:fillRect/>
              </a:stretch>
            </p:blipFill>
            <p:spPr>
              <a:xfrm>
                <a:off x="5884144" y="2807463"/>
                <a:ext cx="451024"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60" name="Ink 259">
                <a:extLst>
                  <a:ext uri="{FF2B5EF4-FFF2-40B4-BE49-F238E27FC236}">
                    <a16:creationId xmlns:a16="http://schemas.microsoft.com/office/drawing/2014/main" id="{487750D6-E66E-184F-9227-7C1C9D65DE8D}"/>
                  </a:ext>
                </a:extLst>
              </p14:cNvPr>
              <p14:cNvContentPartPr/>
              <p14:nvPr/>
            </p14:nvContentPartPr>
            <p14:xfrm>
              <a:off x="6028115" y="1599663"/>
              <a:ext cx="25560" cy="56880"/>
            </p14:xfrm>
          </p:contentPart>
        </mc:Choice>
        <mc:Fallback>
          <p:pic>
            <p:nvPicPr>
              <p:cNvPr id="260" name="Ink 259">
                <a:extLst>
                  <a:ext uri="{FF2B5EF4-FFF2-40B4-BE49-F238E27FC236}">
                    <a16:creationId xmlns:a16="http://schemas.microsoft.com/office/drawing/2014/main" id="{487750D6-E66E-184F-9227-7C1C9D65DE8D}"/>
                  </a:ext>
                </a:extLst>
              </p:cNvPr>
              <p:cNvPicPr/>
              <p:nvPr/>
            </p:nvPicPr>
            <p:blipFill>
              <a:blip r:embed="rId17"/>
              <a:stretch>
                <a:fillRect/>
              </a:stretch>
            </p:blipFill>
            <p:spPr>
              <a:xfrm>
                <a:off x="5997155" y="1568703"/>
                <a:ext cx="8676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61" name="Ink 262">
                <a:extLst>
                  <a:ext uri="{FF2B5EF4-FFF2-40B4-BE49-F238E27FC236}">
                    <a16:creationId xmlns:a16="http://schemas.microsoft.com/office/drawing/2014/main" id="{1F470376-F014-F84C-8B03-52FFDB5EE056}"/>
                  </a:ext>
                </a:extLst>
              </p14:cNvPr>
              <p14:cNvContentPartPr/>
              <p14:nvPr/>
            </p14:nvContentPartPr>
            <p14:xfrm>
              <a:off x="5581715" y="1461423"/>
              <a:ext cx="327240" cy="157680"/>
            </p14:xfrm>
          </p:contentPart>
        </mc:Choice>
        <mc:Fallback>
          <p:pic>
            <p:nvPicPr>
              <p:cNvPr id="261" name="Ink 262">
                <a:extLst>
                  <a:ext uri="{FF2B5EF4-FFF2-40B4-BE49-F238E27FC236}">
                    <a16:creationId xmlns:a16="http://schemas.microsoft.com/office/drawing/2014/main" id="{1F470376-F014-F84C-8B03-52FFDB5EE056}"/>
                  </a:ext>
                </a:extLst>
              </p:cNvPr>
              <p:cNvPicPr/>
              <p:nvPr/>
            </p:nvPicPr>
            <p:blipFill>
              <a:blip r:embed="rId19"/>
              <a:stretch>
                <a:fillRect/>
              </a:stretch>
            </p:blipFill>
            <p:spPr>
              <a:xfrm>
                <a:off x="5550755" y="1430392"/>
                <a:ext cx="388440" cy="2190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62" name="Ink 263">
                <a:extLst>
                  <a:ext uri="{FF2B5EF4-FFF2-40B4-BE49-F238E27FC236}">
                    <a16:creationId xmlns:a16="http://schemas.microsoft.com/office/drawing/2014/main" id="{E1FA5A61-191E-7B49-9A58-47D78C71AC5F}"/>
                  </a:ext>
                </a:extLst>
              </p14:cNvPr>
              <p14:cNvContentPartPr/>
              <p14:nvPr/>
            </p14:nvContentPartPr>
            <p14:xfrm>
              <a:off x="5236115" y="1492743"/>
              <a:ext cx="195120" cy="100800"/>
            </p14:xfrm>
          </p:contentPart>
        </mc:Choice>
        <mc:Fallback>
          <p:pic>
            <p:nvPicPr>
              <p:cNvPr id="262" name="Ink 263">
                <a:extLst>
                  <a:ext uri="{FF2B5EF4-FFF2-40B4-BE49-F238E27FC236}">
                    <a16:creationId xmlns:a16="http://schemas.microsoft.com/office/drawing/2014/main" id="{E1FA5A61-191E-7B49-9A58-47D78C71AC5F}"/>
                  </a:ext>
                </a:extLst>
              </p:cNvPr>
              <p:cNvPicPr/>
              <p:nvPr/>
            </p:nvPicPr>
            <p:blipFill>
              <a:blip r:embed="rId21"/>
              <a:stretch>
                <a:fillRect/>
              </a:stretch>
            </p:blipFill>
            <p:spPr>
              <a:xfrm>
                <a:off x="5205212" y="1461783"/>
                <a:ext cx="256207"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73" name="Ink 275">
                <a:extLst>
                  <a:ext uri="{FF2B5EF4-FFF2-40B4-BE49-F238E27FC236}">
                    <a16:creationId xmlns:a16="http://schemas.microsoft.com/office/drawing/2014/main" id="{9E0E9ADF-468F-3044-BFC8-BD7101837223}"/>
                  </a:ext>
                </a:extLst>
              </p14:cNvPr>
              <p14:cNvContentPartPr/>
              <p14:nvPr/>
            </p14:nvContentPartPr>
            <p14:xfrm>
              <a:off x="5229635" y="1775703"/>
              <a:ext cx="82080" cy="176400"/>
            </p14:xfrm>
          </p:contentPart>
        </mc:Choice>
        <mc:Fallback>
          <p:pic>
            <p:nvPicPr>
              <p:cNvPr id="273" name="Ink 275">
                <a:extLst>
                  <a:ext uri="{FF2B5EF4-FFF2-40B4-BE49-F238E27FC236}">
                    <a16:creationId xmlns:a16="http://schemas.microsoft.com/office/drawing/2014/main" id="{9E0E9ADF-468F-3044-BFC8-BD7101837223}"/>
                  </a:ext>
                </a:extLst>
              </p:cNvPr>
              <p:cNvPicPr/>
              <p:nvPr/>
            </p:nvPicPr>
            <p:blipFill>
              <a:blip r:embed="rId23"/>
              <a:stretch>
                <a:fillRect/>
              </a:stretch>
            </p:blipFill>
            <p:spPr>
              <a:xfrm>
                <a:off x="5198675" y="1744743"/>
                <a:ext cx="14328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74" name="Ink 276">
                <a:extLst>
                  <a:ext uri="{FF2B5EF4-FFF2-40B4-BE49-F238E27FC236}">
                    <a16:creationId xmlns:a16="http://schemas.microsoft.com/office/drawing/2014/main" id="{9A6EFBC5-7BFF-B64E-A001-1AC918F7DF9F}"/>
                  </a:ext>
                </a:extLst>
              </p14:cNvPr>
              <p14:cNvContentPartPr/>
              <p14:nvPr/>
            </p14:nvContentPartPr>
            <p14:xfrm>
              <a:off x="5933795" y="1744383"/>
              <a:ext cx="541080" cy="189000"/>
            </p14:xfrm>
          </p:contentPart>
        </mc:Choice>
        <mc:Fallback>
          <p:pic>
            <p:nvPicPr>
              <p:cNvPr id="274" name="Ink 276">
                <a:extLst>
                  <a:ext uri="{FF2B5EF4-FFF2-40B4-BE49-F238E27FC236}">
                    <a16:creationId xmlns:a16="http://schemas.microsoft.com/office/drawing/2014/main" id="{9A6EFBC5-7BFF-B64E-A001-1AC918F7DF9F}"/>
                  </a:ext>
                </a:extLst>
              </p:cNvPr>
              <p:cNvPicPr/>
              <p:nvPr/>
            </p:nvPicPr>
            <p:blipFill>
              <a:blip r:embed="rId25"/>
              <a:stretch>
                <a:fillRect/>
              </a:stretch>
            </p:blipFill>
            <p:spPr>
              <a:xfrm>
                <a:off x="5902835" y="1713423"/>
                <a:ext cx="60228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75" name="Ink 277">
                <a:extLst>
                  <a:ext uri="{FF2B5EF4-FFF2-40B4-BE49-F238E27FC236}">
                    <a16:creationId xmlns:a16="http://schemas.microsoft.com/office/drawing/2014/main" id="{018CCECB-11A2-0245-BAB7-F9418855ECDF}"/>
                  </a:ext>
                </a:extLst>
              </p14:cNvPr>
              <p14:cNvContentPartPr/>
              <p14:nvPr/>
            </p14:nvContentPartPr>
            <p14:xfrm>
              <a:off x="5619515" y="1782183"/>
              <a:ext cx="176400" cy="113400"/>
            </p14:xfrm>
          </p:contentPart>
        </mc:Choice>
        <mc:Fallback>
          <p:pic>
            <p:nvPicPr>
              <p:cNvPr id="275" name="Ink 277">
                <a:extLst>
                  <a:ext uri="{FF2B5EF4-FFF2-40B4-BE49-F238E27FC236}">
                    <a16:creationId xmlns:a16="http://schemas.microsoft.com/office/drawing/2014/main" id="{018CCECB-11A2-0245-BAB7-F9418855ECDF}"/>
                  </a:ext>
                </a:extLst>
              </p:cNvPr>
              <p:cNvPicPr/>
              <p:nvPr/>
            </p:nvPicPr>
            <p:blipFill>
              <a:blip r:embed="rId27"/>
              <a:stretch>
                <a:fillRect/>
              </a:stretch>
            </p:blipFill>
            <p:spPr>
              <a:xfrm>
                <a:off x="5588555" y="1751321"/>
                <a:ext cx="237600" cy="174406"/>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79" name="Ink 278">
                <a:extLst>
                  <a:ext uri="{FF2B5EF4-FFF2-40B4-BE49-F238E27FC236}">
                    <a16:creationId xmlns:a16="http://schemas.microsoft.com/office/drawing/2014/main" id="{06B2F94F-41B9-BD49-AD3C-F044C51407B7}"/>
                  </a:ext>
                </a:extLst>
              </p14:cNvPr>
              <p14:cNvContentPartPr/>
              <p14:nvPr/>
            </p14:nvContentPartPr>
            <p14:xfrm>
              <a:off x="7323395" y="2209503"/>
              <a:ext cx="25560" cy="157680"/>
            </p14:xfrm>
          </p:contentPart>
        </mc:Choice>
        <mc:Fallback>
          <p:pic>
            <p:nvPicPr>
              <p:cNvPr id="279" name="Ink 278">
                <a:extLst>
                  <a:ext uri="{FF2B5EF4-FFF2-40B4-BE49-F238E27FC236}">
                    <a16:creationId xmlns:a16="http://schemas.microsoft.com/office/drawing/2014/main" id="{06B2F94F-41B9-BD49-AD3C-F044C51407B7}"/>
                  </a:ext>
                </a:extLst>
              </p:cNvPr>
              <p:cNvPicPr/>
              <p:nvPr/>
            </p:nvPicPr>
            <p:blipFill>
              <a:blip r:embed="rId29"/>
              <a:stretch>
                <a:fillRect/>
              </a:stretch>
            </p:blipFill>
            <p:spPr>
              <a:xfrm>
                <a:off x="7307915" y="2193988"/>
                <a:ext cx="56160" cy="18835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80" name="Ink 279">
                <a:extLst>
                  <a:ext uri="{FF2B5EF4-FFF2-40B4-BE49-F238E27FC236}">
                    <a16:creationId xmlns:a16="http://schemas.microsoft.com/office/drawing/2014/main" id="{6A17C6B3-7285-B749-B9C7-93A703DE2EB0}"/>
                  </a:ext>
                </a:extLst>
              </p14:cNvPr>
              <p14:cNvContentPartPr/>
              <p14:nvPr/>
            </p14:nvContentPartPr>
            <p14:xfrm>
              <a:off x="7442915" y="2297703"/>
              <a:ext cx="12960" cy="25560"/>
            </p14:xfrm>
          </p:contentPart>
        </mc:Choice>
        <mc:Fallback>
          <p:pic>
            <p:nvPicPr>
              <p:cNvPr id="280" name="Ink 279">
                <a:extLst>
                  <a:ext uri="{FF2B5EF4-FFF2-40B4-BE49-F238E27FC236}">
                    <a16:creationId xmlns:a16="http://schemas.microsoft.com/office/drawing/2014/main" id="{6A17C6B3-7285-B749-B9C7-93A703DE2EB0}"/>
                  </a:ext>
                </a:extLst>
              </p:cNvPr>
              <p:cNvPicPr/>
              <p:nvPr/>
            </p:nvPicPr>
            <p:blipFill>
              <a:blip r:embed="rId31"/>
              <a:stretch>
                <a:fillRect/>
              </a:stretch>
            </p:blipFill>
            <p:spPr>
              <a:xfrm>
                <a:off x="7427435" y="2282223"/>
                <a:ext cx="4356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81" name="Ink 280">
                <a:extLst>
                  <a:ext uri="{FF2B5EF4-FFF2-40B4-BE49-F238E27FC236}">
                    <a16:creationId xmlns:a16="http://schemas.microsoft.com/office/drawing/2014/main" id="{8FDA82BA-7AD8-C84F-802C-946B2E46C34B}"/>
                  </a:ext>
                </a:extLst>
              </p14:cNvPr>
              <p14:cNvContentPartPr/>
              <p14:nvPr/>
            </p14:nvContentPartPr>
            <p14:xfrm>
              <a:off x="7618955" y="2215983"/>
              <a:ext cx="107280" cy="151200"/>
            </p14:xfrm>
          </p:contentPart>
        </mc:Choice>
        <mc:Fallback>
          <p:pic>
            <p:nvPicPr>
              <p:cNvPr id="281" name="Ink 280">
                <a:extLst>
                  <a:ext uri="{FF2B5EF4-FFF2-40B4-BE49-F238E27FC236}">
                    <a16:creationId xmlns:a16="http://schemas.microsoft.com/office/drawing/2014/main" id="{8FDA82BA-7AD8-C84F-802C-946B2E46C34B}"/>
                  </a:ext>
                </a:extLst>
              </p:cNvPr>
              <p:cNvPicPr/>
              <p:nvPr/>
            </p:nvPicPr>
            <p:blipFill>
              <a:blip r:embed="rId33"/>
              <a:stretch>
                <a:fillRect/>
              </a:stretch>
            </p:blipFill>
            <p:spPr>
              <a:xfrm>
                <a:off x="7603475" y="2200503"/>
                <a:ext cx="13788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86" name="Ink 285">
                <a:extLst>
                  <a:ext uri="{FF2B5EF4-FFF2-40B4-BE49-F238E27FC236}">
                    <a16:creationId xmlns:a16="http://schemas.microsoft.com/office/drawing/2014/main" id="{ED2D2D3F-A45F-2242-9899-04BD017702AA}"/>
                  </a:ext>
                </a:extLst>
              </p14:cNvPr>
              <p14:cNvContentPartPr/>
              <p14:nvPr/>
            </p14:nvContentPartPr>
            <p14:xfrm>
              <a:off x="7103435" y="2957943"/>
              <a:ext cx="151200" cy="12960"/>
            </p14:xfrm>
          </p:contentPart>
        </mc:Choice>
        <mc:Fallback>
          <p:pic>
            <p:nvPicPr>
              <p:cNvPr id="286" name="Ink 285">
                <a:extLst>
                  <a:ext uri="{FF2B5EF4-FFF2-40B4-BE49-F238E27FC236}">
                    <a16:creationId xmlns:a16="http://schemas.microsoft.com/office/drawing/2014/main" id="{ED2D2D3F-A45F-2242-9899-04BD017702AA}"/>
                  </a:ext>
                </a:extLst>
              </p:cNvPr>
              <p:cNvPicPr/>
              <p:nvPr/>
            </p:nvPicPr>
            <p:blipFill>
              <a:blip r:embed="rId35"/>
              <a:stretch>
                <a:fillRect/>
              </a:stretch>
            </p:blipFill>
            <p:spPr>
              <a:xfrm>
                <a:off x="7087955" y="2942463"/>
                <a:ext cx="1818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87" name="Ink 286">
                <a:extLst>
                  <a:ext uri="{FF2B5EF4-FFF2-40B4-BE49-F238E27FC236}">
                    <a16:creationId xmlns:a16="http://schemas.microsoft.com/office/drawing/2014/main" id="{35BCE58E-6081-DD43-8389-B507CB2DFC90}"/>
                  </a:ext>
                </a:extLst>
              </p14:cNvPr>
              <p14:cNvContentPartPr/>
              <p14:nvPr/>
            </p14:nvContentPartPr>
            <p14:xfrm>
              <a:off x="7379915" y="2870463"/>
              <a:ext cx="6480" cy="144360"/>
            </p14:xfrm>
          </p:contentPart>
        </mc:Choice>
        <mc:Fallback>
          <p:pic>
            <p:nvPicPr>
              <p:cNvPr id="287" name="Ink 286">
                <a:extLst>
                  <a:ext uri="{FF2B5EF4-FFF2-40B4-BE49-F238E27FC236}">
                    <a16:creationId xmlns:a16="http://schemas.microsoft.com/office/drawing/2014/main" id="{35BCE58E-6081-DD43-8389-B507CB2DFC90}"/>
                  </a:ext>
                </a:extLst>
              </p:cNvPr>
              <p:cNvPicPr/>
              <p:nvPr/>
            </p:nvPicPr>
            <p:blipFill>
              <a:blip r:embed="rId37"/>
              <a:stretch>
                <a:fillRect/>
              </a:stretch>
            </p:blipFill>
            <p:spPr>
              <a:xfrm>
                <a:off x="7365250" y="2854944"/>
                <a:ext cx="35469" cy="175037"/>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8" name="Ink 287">
                <a:extLst>
                  <a:ext uri="{FF2B5EF4-FFF2-40B4-BE49-F238E27FC236}">
                    <a16:creationId xmlns:a16="http://schemas.microsoft.com/office/drawing/2014/main" id="{36606368-7BF3-7342-8B5F-9760EB160DDB}"/>
                  </a:ext>
                </a:extLst>
              </p14:cNvPr>
              <p14:cNvContentPartPr/>
              <p14:nvPr/>
            </p14:nvContentPartPr>
            <p14:xfrm>
              <a:off x="7492955" y="2945343"/>
              <a:ext cx="19080" cy="12960"/>
            </p14:xfrm>
          </p:contentPart>
        </mc:Choice>
        <mc:Fallback>
          <p:pic>
            <p:nvPicPr>
              <p:cNvPr id="288" name="Ink 287">
                <a:extLst>
                  <a:ext uri="{FF2B5EF4-FFF2-40B4-BE49-F238E27FC236}">
                    <a16:creationId xmlns:a16="http://schemas.microsoft.com/office/drawing/2014/main" id="{36606368-7BF3-7342-8B5F-9760EB160DDB}"/>
                  </a:ext>
                </a:extLst>
              </p:cNvPr>
              <p:cNvPicPr/>
              <p:nvPr/>
            </p:nvPicPr>
            <p:blipFill>
              <a:blip r:embed="rId39"/>
              <a:stretch>
                <a:fillRect/>
              </a:stretch>
            </p:blipFill>
            <p:spPr>
              <a:xfrm>
                <a:off x="7477475" y="2929863"/>
                <a:ext cx="496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9" name="Ink 288">
                <a:extLst>
                  <a:ext uri="{FF2B5EF4-FFF2-40B4-BE49-F238E27FC236}">
                    <a16:creationId xmlns:a16="http://schemas.microsoft.com/office/drawing/2014/main" id="{7F008000-7E04-B344-89E8-7AF7DE4D41D2}"/>
                  </a:ext>
                </a:extLst>
              </p14:cNvPr>
              <p14:cNvContentPartPr/>
              <p14:nvPr/>
            </p14:nvContentPartPr>
            <p14:xfrm>
              <a:off x="7681595" y="2888463"/>
              <a:ext cx="157680" cy="126000"/>
            </p14:xfrm>
          </p:contentPart>
        </mc:Choice>
        <mc:Fallback>
          <p:pic>
            <p:nvPicPr>
              <p:cNvPr id="289" name="Ink 288">
                <a:extLst>
                  <a:ext uri="{FF2B5EF4-FFF2-40B4-BE49-F238E27FC236}">
                    <a16:creationId xmlns:a16="http://schemas.microsoft.com/office/drawing/2014/main" id="{7F008000-7E04-B344-89E8-7AF7DE4D41D2}"/>
                  </a:ext>
                </a:extLst>
              </p:cNvPr>
              <p:cNvPicPr/>
              <p:nvPr/>
            </p:nvPicPr>
            <p:blipFill>
              <a:blip r:embed="rId41"/>
              <a:stretch>
                <a:fillRect/>
              </a:stretch>
            </p:blipFill>
            <p:spPr>
              <a:xfrm>
                <a:off x="7666080" y="2872983"/>
                <a:ext cx="18835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4" name="Ink 296">
                <a:extLst>
                  <a:ext uri="{FF2B5EF4-FFF2-40B4-BE49-F238E27FC236}">
                    <a16:creationId xmlns:a16="http://schemas.microsoft.com/office/drawing/2014/main" id="{E20D516D-E332-8D41-B59A-0AAD932623F8}"/>
                  </a:ext>
                </a:extLst>
              </p14:cNvPr>
              <p14:cNvContentPartPr/>
              <p14:nvPr/>
            </p14:nvContentPartPr>
            <p14:xfrm>
              <a:off x="8159675" y="2876223"/>
              <a:ext cx="163800" cy="176400"/>
            </p14:xfrm>
          </p:contentPart>
        </mc:Choice>
        <mc:Fallback>
          <p:pic>
            <p:nvPicPr>
              <p:cNvPr id="294" name="Ink 296">
                <a:extLst>
                  <a:ext uri="{FF2B5EF4-FFF2-40B4-BE49-F238E27FC236}">
                    <a16:creationId xmlns:a16="http://schemas.microsoft.com/office/drawing/2014/main" id="{E20D516D-E332-8D41-B59A-0AAD932623F8}"/>
                  </a:ext>
                </a:extLst>
              </p:cNvPr>
              <p:cNvPicPr/>
              <p:nvPr/>
            </p:nvPicPr>
            <p:blipFill>
              <a:blip r:embed="rId43"/>
              <a:stretch>
                <a:fillRect/>
              </a:stretch>
            </p:blipFill>
            <p:spPr>
              <a:xfrm>
                <a:off x="8144195" y="2860743"/>
                <a:ext cx="19440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5" name="Ink 297">
                <a:extLst>
                  <a:ext uri="{FF2B5EF4-FFF2-40B4-BE49-F238E27FC236}">
                    <a16:creationId xmlns:a16="http://schemas.microsoft.com/office/drawing/2014/main" id="{EB003CD0-92E3-524E-8024-84F5D590C18E}"/>
                  </a:ext>
                </a:extLst>
              </p14:cNvPr>
              <p14:cNvContentPartPr/>
              <p14:nvPr/>
            </p14:nvContentPartPr>
            <p14:xfrm>
              <a:off x="7945835" y="2894943"/>
              <a:ext cx="126000" cy="113400"/>
            </p14:xfrm>
          </p:contentPart>
        </mc:Choice>
        <mc:Fallback>
          <p:pic>
            <p:nvPicPr>
              <p:cNvPr id="295" name="Ink 297">
                <a:extLst>
                  <a:ext uri="{FF2B5EF4-FFF2-40B4-BE49-F238E27FC236}">
                    <a16:creationId xmlns:a16="http://schemas.microsoft.com/office/drawing/2014/main" id="{EB003CD0-92E3-524E-8024-84F5D590C18E}"/>
                  </a:ext>
                </a:extLst>
              </p:cNvPr>
              <p:cNvPicPr/>
              <p:nvPr/>
            </p:nvPicPr>
            <p:blipFill>
              <a:blip r:embed="rId45"/>
              <a:stretch>
                <a:fillRect/>
              </a:stretch>
            </p:blipFill>
            <p:spPr>
              <a:xfrm>
                <a:off x="7930399" y="2879512"/>
                <a:ext cx="156513" cy="143903"/>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6" name="Ink 298">
                <a:extLst>
                  <a:ext uri="{FF2B5EF4-FFF2-40B4-BE49-F238E27FC236}">
                    <a16:creationId xmlns:a16="http://schemas.microsoft.com/office/drawing/2014/main" id="{AB04693E-A91C-524B-BA9B-CF1C92550521}"/>
                  </a:ext>
                </a:extLst>
              </p14:cNvPr>
              <p14:cNvContentPartPr/>
              <p14:nvPr/>
            </p14:nvContentPartPr>
            <p14:xfrm>
              <a:off x="7819835" y="2222103"/>
              <a:ext cx="390240" cy="189000"/>
            </p14:xfrm>
          </p:contentPart>
        </mc:Choice>
        <mc:Fallback>
          <p:pic>
            <p:nvPicPr>
              <p:cNvPr id="296" name="Ink 298">
                <a:extLst>
                  <a:ext uri="{FF2B5EF4-FFF2-40B4-BE49-F238E27FC236}">
                    <a16:creationId xmlns:a16="http://schemas.microsoft.com/office/drawing/2014/main" id="{AB04693E-A91C-524B-BA9B-CF1C92550521}"/>
                  </a:ext>
                </a:extLst>
              </p:cNvPr>
              <p:cNvPicPr/>
              <p:nvPr/>
            </p:nvPicPr>
            <p:blipFill>
              <a:blip r:embed="rId47"/>
              <a:stretch>
                <a:fillRect/>
              </a:stretch>
            </p:blipFill>
            <p:spPr>
              <a:xfrm>
                <a:off x="7804355" y="2206623"/>
                <a:ext cx="42084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0" name="Ink 299">
                <a:extLst>
                  <a:ext uri="{FF2B5EF4-FFF2-40B4-BE49-F238E27FC236}">
                    <a16:creationId xmlns:a16="http://schemas.microsoft.com/office/drawing/2014/main" id="{E9C19CF9-59EA-AF42-8260-527FF244CFC2}"/>
                  </a:ext>
                </a:extLst>
              </p14:cNvPr>
              <p14:cNvContentPartPr/>
              <p14:nvPr/>
            </p14:nvContentPartPr>
            <p14:xfrm>
              <a:off x="9140315" y="2228583"/>
              <a:ext cx="12960" cy="151200"/>
            </p14:xfrm>
          </p:contentPart>
        </mc:Choice>
        <mc:Fallback>
          <p:pic>
            <p:nvPicPr>
              <p:cNvPr id="300" name="Ink 299">
                <a:extLst>
                  <a:ext uri="{FF2B5EF4-FFF2-40B4-BE49-F238E27FC236}">
                    <a16:creationId xmlns:a16="http://schemas.microsoft.com/office/drawing/2014/main" id="{E9C19CF9-59EA-AF42-8260-527FF244CFC2}"/>
                  </a:ext>
                </a:extLst>
              </p:cNvPr>
              <p:cNvPicPr/>
              <p:nvPr/>
            </p:nvPicPr>
            <p:blipFill>
              <a:blip r:embed="rId49"/>
              <a:stretch>
                <a:fillRect/>
              </a:stretch>
            </p:blipFill>
            <p:spPr>
              <a:xfrm>
                <a:off x="9124835" y="2213103"/>
                <a:ext cx="4356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1" name="Ink 300">
                <a:extLst>
                  <a:ext uri="{FF2B5EF4-FFF2-40B4-BE49-F238E27FC236}">
                    <a16:creationId xmlns:a16="http://schemas.microsoft.com/office/drawing/2014/main" id="{3A264A76-8840-B645-AE34-EC0D115FA4C9}"/>
                  </a:ext>
                </a:extLst>
              </p14:cNvPr>
              <p14:cNvContentPartPr/>
              <p14:nvPr/>
            </p14:nvContentPartPr>
            <p14:xfrm>
              <a:off x="9278555" y="2303823"/>
              <a:ext cx="6480" cy="360"/>
            </p14:xfrm>
          </p:contentPart>
        </mc:Choice>
        <mc:Fallback>
          <p:pic>
            <p:nvPicPr>
              <p:cNvPr id="301" name="Ink 300">
                <a:extLst>
                  <a:ext uri="{FF2B5EF4-FFF2-40B4-BE49-F238E27FC236}">
                    <a16:creationId xmlns:a16="http://schemas.microsoft.com/office/drawing/2014/main" id="{3A264A76-8840-B645-AE34-EC0D115FA4C9}"/>
                  </a:ext>
                </a:extLst>
              </p:cNvPr>
              <p:cNvPicPr/>
              <p:nvPr/>
            </p:nvPicPr>
            <p:blipFill>
              <a:blip r:embed="rId51"/>
              <a:stretch>
                <a:fillRect/>
              </a:stretch>
            </p:blipFill>
            <p:spPr>
              <a:xfrm>
                <a:off x="9263075" y="2288343"/>
                <a:ext cx="370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2" name="Ink 301">
                <a:extLst>
                  <a:ext uri="{FF2B5EF4-FFF2-40B4-BE49-F238E27FC236}">
                    <a16:creationId xmlns:a16="http://schemas.microsoft.com/office/drawing/2014/main" id="{07DDA99E-0FFF-BB44-8F9B-EE0ABB80A28D}"/>
                  </a:ext>
                </a:extLst>
              </p14:cNvPr>
              <p14:cNvContentPartPr/>
              <p14:nvPr/>
            </p14:nvContentPartPr>
            <p14:xfrm>
              <a:off x="9455315" y="2272503"/>
              <a:ext cx="106560" cy="113400"/>
            </p14:xfrm>
          </p:contentPart>
        </mc:Choice>
        <mc:Fallback>
          <p:pic>
            <p:nvPicPr>
              <p:cNvPr id="302" name="Ink 301">
                <a:extLst>
                  <a:ext uri="{FF2B5EF4-FFF2-40B4-BE49-F238E27FC236}">
                    <a16:creationId xmlns:a16="http://schemas.microsoft.com/office/drawing/2014/main" id="{07DDA99E-0FFF-BB44-8F9B-EE0ABB80A28D}"/>
                  </a:ext>
                </a:extLst>
              </p:cNvPr>
              <p:cNvPicPr/>
              <p:nvPr/>
            </p:nvPicPr>
            <p:blipFill>
              <a:blip r:embed="rId53"/>
              <a:stretch>
                <a:fillRect/>
              </a:stretch>
            </p:blipFill>
            <p:spPr>
              <a:xfrm>
                <a:off x="9439835" y="2257072"/>
                <a:ext cx="137160" cy="143903"/>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3" name="Ink 302">
                <a:extLst>
                  <a:ext uri="{FF2B5EF4-FFF2-40B4-BE49-F238E27FC236}">
                    <a16:creationId xmlns:a16="http://schemas.microsoft.com/office/drawing/2014/main" id="{C110AADA-882F-2049-AEE7-4C733FCAA534}"/>
                  </a:ext>
                </a:extLst>
              </p14:cNvPr>
              <p14:cNvContentPartPr/>
              <p14:nvPr/>
            </p14:nvContentPartPr>
            <p14:xfrm>
              <a:off x="9643235" y="2253783"/>
              <a:ext cx="119880" cy="176400"/>
            </p14:xfrm>
          </p:contentPart>
        </mc:Choice>
        <mc:Fallback>
          <p:pic>
            <p:nvPicPr>
              <p:cNvPr id="303" name="Ink 302">
                <a:extLst>
                  <a:ext uri="{FF2B5EF4-FFF2-40B4-BE49-F238E27FC236}">
                    <a16:creationId xmlns:a16="http://schemas.microsoft.com/office/drawing/2014/main" id="{C110AADA-882F-2049-AEE7-4C733FCAA534}"/>
                  </a:ext>
                </a:extLst>
              </p:cNvPr>
              <p:cNvPicPr/>
              <p:nvPr/>
            </p:nvPicPr>
            <p:blipFill>
              <a:blip r:embed="rId55"/>
              <a:stretch>
                <a:fillRect/>
              </a:stretch>
            </p:blipFill>
            <p:spPr>
              <a:xfrm>
                <a:off x="9627708" y="2238303"/>
                <a:ext cx="150572"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4" name="Ink 303">
                <a:extLst>
                  <a:ext uri="{FF2B5EF4-FFF2-40B4-BE49-F238E27FC236}">
                    <a16:creationId xmlns:a16="http://schemas.microsoft.com/office/drawing/2014/main" id="{3797D41E-D1F0-2548-A897-D7148319D38F}"/>
                  </a:ext>
                </a:extLst>
              </p14:cNvPr>
              <p14:cNvContentPartPr/>
              <p14:nvPr/>
            </p14:nvContentPartPr>
            <p14:xfrm>
              <a:off x="8951675" y="3001863"/>
              <a:ext cx="145080" cy="12960"/>
            </p14:xfrm>
          </p:contentPart>
        </mc:Choice>
        <mc:Fallback>
          <p:pic>
            <p:nvPicPr>
              <p:cNvPr id="304" name="Ink 303">
                <a:extLst>
                  <a:ext uri="{FF2B5EF4-FFF2-40B4-BE49-F238E27FC236}">
                    <a16:creationId xmlns:a16="http://schemas.microsoft.com/office/drawing/2014/main" id="{3797D41E-D1F0-2548-A897-D7148319D38F}"/>
                  </a:ext>
                </a:extLst>
              </p:cNvPr>
              <p:cNvPicPr/>
              <p:nvPr/>
            </p:nvPicPr>
            <p:blipFill>
              <a:blip r:embed="rId57"/>
              <a:stretch>
                <a:fillRect/>
              </a:stretch>
            </p:blipFill>
            <p:spPr>
              <a:xfrm>
                <a:off x="8936156" y="2986383"/>
                <a:ext cx="175756"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05" name="Ink 304">
                <a:extLst>
                  <a:ext uri="{FF2B5EF4-FFF2-40B4-BE49-F238E27FC236}">
                    <a16:creationId xmlns:a16="http://schemas.microsoft.com/office/drawing/2014/main" id="{8A91C07A-5F8D-814E-9492-EC5E46669051}"/>
                  </a:ext>
                </a:extLst>
              </p14:cNvPr>
              <p14:cNvContentPartPr/>
              <p14:nvPr/>
            </p14:nvContentPartPr>
            <p14:xfrm>
              <a:off x="9222035" y="2920143"/>
              <a:ext cx="12960" cy="163800"/>
            </p14:xfrm>
          </p:contentPart>
        </mc:Choice>
        <mc:Fallback>
          <p:pic>
            <p:nvPicPr>
              <p:cNvPr id="305" name="Ink 304">
                <a:extLst>
                  <a:ext uri="{FF2B5EF4-FFF2-40B4-BE49-F238E27FC236}">
                    <a16:creationId xmlns:a16="http://schemas.microsoft.com/office/drawing/2014/main" id="{8A91C07A-5F8D-814E-9492-EC5E46669051}"/>
                  </a:ext>
                </a:extLst>
              </p:cNvPr>
              <p:cNvPicPr/>
              <p:nvPr/>
            </p:nvPicPr>
            <p:blipFill>
              <a:blip r:embed="rId59"/>
              <a:stretch>
                <a:fillRect/>
              </a:stretch>
            </p:blipFill>
            <p:spPr>
              <a:xfrm>
                <a:off x="9206555" y="2904663"/>
                <a:ext cx="4356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06" name="Ink 305">
                <a:extLst>
                  <a:ext uri="{FF2B5EF4-FFF2-40B4-BE49-F238E27FC236}">
                    <a16:creationId xmlns:a16="http://schemas.microsoft.com/office/drawing/2014/main" id="{84408DE3-D1B2-5D47-A5BE-48A8AC97D272}"/>
                  </a:ext>
                </a:extLst>
              </p14:cNvPr>
              <p14:cNvContentPartPr/>
              <p14:nvPr/>
            </p14:nvContentPartPr>
            <p14:xfrm>
              <a:off x="9335075" y="3001863"/>
              <a:ext cx="6480" cy="6480"/>
            </p14:xfrm>
          </p:contentPart>
        </mc:Choice>
        <mc:Fallback>
          <p:pic>
            <p:nvPicPr>
              <p:cNvPr id="306" name="Ink 305">
                <a:extLst>
                  <a:ext uri="{FF2B5EF4-FFF2-40B4-BE49-F238E27FC236}">
                    <a16:creationId xmlns:a16="http://schemas.microsoft.com/office/drawing/2014/main" id="{84408DE3-D1B2-5D47-A5BE-48A8AC97D272}"/>
                  </a:ext>
                </a:extLst>
              </p:cNvPr>
              <p:cNvPicPr/>
              <p:nvPr/>
            </p:nvPicPr>
            <p:blipFill>
              <a:blip r:embed="rId61"/>
              <a:stretch>
                <a:fillRect/>
              </a:stretch>
            </p:blipFill>
            <p:spPr>
              <a:xfrm>
                <a:off x="9319595" y="2987198"/>
                <a:ext cx="37080" cy="35469"/>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07" name="Ink 306">
                <a:extLst>
                  <a:ext uri="{FF2B5EF4-FFF2-40B4-BE49-F238E27FC236}">
                    <a16:creationId xmlns:a16="http://schemas.microsoft.com/office/drawing/2014/main" id="{159D65D6-7652-7C4A-8F2B-06C07AE6AA99}"/>
                  </a:ext>
                </a:extLst>
              </p14:cNvPr>
              <p14:cNvContentPartPr/>
              <p14:nvPr/>
            </p14:nvContentPartPr>
            <p14:xfrm>
              <a:off x="9523715" y="2951463"/>
              <a:ext cx="119880" cy="113400"/>
            </p14:xfrm>
          </p:contentPart>
        </mc:Choice>
        <mc:Fallback>
          <p:pic>
            <p:nvPicPr>
              <p:cNvPr id="307" name="Ink 306">
                <a:extLst>
                  <a:ext uri="{FF2B5EF4-FFF2-40B4-BE49-F238E27FC236}">
                    <a16:creationId xmlns:a16="http://schemas.microsoft.com/office/drawing/2014/main" id="{159D65D6-7652-7C4A-8F2B-06C07AE6AA99}"/>
                  </a:ext>
                </a:extLst>
              </p:cNvPr>
              <p:cNvPicPr/>
              <p:nvPr/>
            </p:nvPicPr>
            <p:blipFill>
              <a:blip r:embed="rId63"/>
              <a:stretch>
                <a:fillRect/>
              </a:stretch>
            </p:blipFill>
            <p:spPr>
              <a:xfrm>
                <a:off x="9508235" y="2935983"/>
                <a:ext cx="15048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08" name="Ink 307">
                <a:extLst>
                  <a:ext uri="{FF2B5EF4-FFF2-40B4-BE49-F238E27FC236}">
                    <a16:creationId xmlns:a16="http://schemas.microsoft.com/office/drawing/2014/main" id="{A8E90B40-ACF7-8743-AB8A-D24AE02FAF66}"/>
                  </a:ext>
                </a:extLst>
              </p14:cNvPr>
              <p14:cNvContentPartPr/>
              <p14:nvPr/>
            </p14:nvContentPartPr>
            <p14:xfrm>
              <a:off x="9712355" y="2926263"/>
              <a:ext cx="126000" cy="176400"/>
            </p14:xfrm>
          </p:contentPart>
        </mc:Choice>
        <mc:Fallback>
          <p:pic>
            <p:nvPicPr>
              <p:cNvPr id="308" name="Ink 307">
                <a:extLst>
                  <a:ext uri="{FF2B5EF4-FFF2-40B4-BE49-F238E27FC236}">
                    <a16:creationId xmlns:a16="http://schemas.microsoft.com/office/drawing/2014/main" id="{A8E90B40-ACF7-8743-AB8A-D24AE02FAF66}"/>
                  </a:ext>
                </a:extLst>
              </p:cNvPr>
              <p:cNvPicPr/>
              <p:nvPr/>
            </p:nvPicPr>
            <p:blipFill>
              <a:blip r:embed="rId65"/>
              <a:stretch>
                <a:fillRect/>
              </a:stretch>
            </p:blipFill>
            <p:spPr>
              <a:xfrm>
                <a:off x="9696875" y="2910783"/>
                <a:ext cx="15660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11" name="Ink 310">
                <a:extLst>
                  <a:ext uri="{FF2B5EF4-FFF2-40B4-BE49-F238E27FC236}">
                    <a16:creationId xmlns:a16="http://schemas.microsoft.com/office/drawing/2014/main" id="{37650C1C-65EC-0548-A6D8-B25D307687F6}"/>
                  </a:ext>
                </a:extLst>
              </p14:cNvPr>
              <p14:cNvContentPartPr/>
              <p14:nvPr/>
            </p14:nvContentPartPr>
            <p14:xfrm>
              <a:off x="7310795" y="1524423"/>
              <a:ext cx="12960" cy="19080"/>
            </p14:xfrm>
          </p:contentPart>
        </mc:Choice>
        <mc:Fallback>
          <p:pic>
            <p:nvPicPr>
              <p:cNvPr id="311" name="Ink 310">
                <a:extLst>
                  <a:ext uri="{FF2B5EF4-FFF2-40B4-BE49-F238E27FC236}">
                    <a16:creationId xmlns:a16="http://schemas.microsoft.com/office/drawing/2014/main" id="{37650C1C-65EC-0548-A6D8-B25D307687F6}"/>
                  </a:ext>
                </a:extLst>
              </p:cNvPr>
              <p:cNvPicPr/>
              <p:nvPr/>
            </p:nvPicPr>
            <p:blipFill>
              <a:blip r:embed="rId67"/>
              <a:stretch>
                <a:fillRect/>
              </a:stretch>
            </p:blipFill>
            <p:spPr>
              <a:xfrm>
                <a:off x="7295315" y="1509230"/>
                <a:ext cx="43560" cy="49113"/>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12" name="Ink 311">
                <a:extLst>
                  <a:ext uri="{FF2B5EF4-FFF2-40B4-BE49-F238E27FC236}">
                    <a16:creationId xmlns:a16="http://schemas.microsoft.com/office/drawing/2014/main" id="{7DD53FD4-412A-704F-AC78-3E5AE93D42C5}"/>
                  </a:ext>
                </a:extLst>
              </p14:cNvPr>
              <p14:cNvContentPartPr/>
              <p14:nvPr/>
            </p14:nvContentPartPr>
            <p14:xfrm>
              <a:off x="7455515" y="1448823"/>
              <a:ext cx="119880" cy="132480"/>
            </p14:xfrm>
          </p:contentPart>
        </mc:Choice>
        <mc:Fallback>
          <p:pic>
            <p:nvPicPr>
              <p:cNvPr id="312" name="Ink 311">
                <a:extLst>
                  <a:ext uri="{FF2B5EF4-FFF2-40B4-BE49-F238E27FC236}">
                    <a16:creationId xmlns:a16="http://schemas.microsoft.com/office/drawing/2014/main" id="{7DD53FD4-412A-704F-AC78-3E5AE93D42C5}"/>
                  </a:ext>
                </a:extLst>
              </p:cNvPr>
              <p:cNvPicPr/>
              <p:nvPr/>
            </p:nvPicPr>
            <p:blipFill>
              <a:blip r:embed="rId69"/>
              <a:stretch>
                <a:fillRect/>
              </a:stretch>
            </p:blipFill>
            <p:spPr>
              <a:xfrm>
                <a:off x="7440035" y="1433301"/>
                <a:ext cx="150480" cy="163163"/>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13" name="Ink 312">
                <a:extLst>
                  <a:ext uri="{FF2B5EF4-FFF2-40B4-BE49-F238E27FC236}">
                    <a16:creationId xmlns:a16="http://schemas.microsoft.com/office/drawing/2014/main" id="{93E1D156-06CC-8948-840A-BC5EAE63B055}"/>
                  </a:ext>
                </a:extLst>
              </p14:cNvPr>
              <p14:cNvContentPartPr/>
              <p14:nvPr/>
            </p14:nvContentPartPr>
            <p14:xfrm>
              <a:off x="7668995" y="1455303"/>
              <a:ext cx="82080" cy="126000"/>
            </p14:xfrm>
          </p:contentPart>
        </mc:Choice>
        <mc:Fallback>
          <p:pic>
            <p:nvPicPr>
              <p:cNvPr id="313" name="Ink 312">
                <a:extLst>
                  <a:ext uri="{FF2B5EF4-FFF2-40B4-BE49-F238E27FC236}">
                    <a16:creationId xmlns:a16="http://schemas.microsoft.com/office/drawing/2014/main" id="{93E1D156-06CC-8948-840A-BC5EAE63B055}"/>
                  </a:ext>
                </a:extLst>
              </p:cNvPr>
              <p:cNvPicPr/>
              <p:nvPr/>
            </p:nvPicPr>
            <p:blipFill>
              <a:blip r:embed="rId71"/>
              <a:stretch>
                <a:fillRect/>
              </a:stretch>
            </p:blipFill>
            <p:spPr>
              <a:xfrm>
                <a:off x="7653515" y="1439823"/>
                <a:ext cx="1126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15" name="Ink 314">
                <a:extLst>
                  <a:ext uri="{FF2B5EF4-FFF2-40B4-BE49-F238E27FC236}">
                    <a16:creationId xmlns:a16="http://schemas.microsoft.com/office/drawing/2014/main" id="{A9778EA0-6758-FF48-AF2B-6DFA84A384E9}"/>
                  </a:ext>
                </a:extLst>
              </p14:cNvPr>
              <p14:cNvContentPartPr/>
              <p14:nvPr/>
            </p14:nvContentPartPr>
            <p14:xfrm>
              <a:off x="7889315" y="1587063"/>
              <a:ext cx="19080" cy="75960"/>
            </p14:xfrm>
          </p:contentPart>
        </mc:Choice>
        <mc:Fallback>
          <p:pic>
            <p:nvPicPr>
              <p:cNvPr id="315" name="Ink 314">
                <a:extLst>
                  <a:ext uri="{FF2B5EF4-FFF2-40B4-BE49-F238E27FC236}">
                    <a16:creationId xmlns:a16="http://schemas.microsoft.com/office/drawing/2014/main" id="{A9778EA0-6758-FF48-AF2B-6DFA84A384E9}"/>
                  </a:ext>
                </a:extLst>
              </p:cNvPr>
              <p:cNvPicPr/>
              <p:nvPr/>
            </p:nvPicPr>
            <p:blipFill>
              <a:blip r:embed="rId73"/>
              <a:stretch>
                <a:fillRect/>
              </a:stretch>
            </p:blipFill>
            <p:spPr>
              <a:xfrm>
                <a:off x="7873835" y="1571509"/>
                <a:ext cx="49680" cy="106706"/>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16" name="Ink 315">
                <a:extLst>
                  <a:ext uri="{FF2B5EF4-FFF2-40B4-BE49-F238E27FC236}">
                    <a16:creationId xmlns:a16="http://schemas.microsoft.com/office/drawing/2014/main" id="{B251095C-77D7-EB49-8112-03BE6A363CCC}"/>
                  </a:ext>
                </a:extLst>
              </p14:cNvPr>
              <p14:cNvContentPartPr/>
              <p14:nvPr/>
            </p14:nvContentPartPr>
            <p14:xfrm>
              <a:off x="7436435" y="1782183"/>
              <a:ext cx="12960" cy="100800"/>
            </p14:xfrm>
          </p:contentPart>
        </mc:Choice>
        <mc:Fallback>
          <p:pic>
            <p:nvPicPr>
              <p:cNvPr id="316" name="Ink 315">
                <a:extLst>
                  <a:ext uri="{FF2B5EF4-FFF2-40B4-BE49-F238E27FC236}">
                    <a16:creationId xmlns:a16="http://schemas.microsoft.com/office/drawing/2014/main" id="{B251095C-77D7-EB49-8112-03BE6A363CCC}"/>
                  </a:ext>
                </a:extLst>
              </p:cNvPr>
              <p:cNvPicPr/>
              <p:nvPr/>
            </p:nvPicPr>
            <p:blipFill>
              <a:blip r:embed="rId75"/>
              <a:stretch>
                <a:fillRect/>
              </a:stretch>
            </p:blipFill>
            <p:spPr>
              <a:xfrm>
                <a:off x="7420955" y="1766758"/>
                <a:ext cx="43560" cy="131291"/>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17" name="Ink 316">
                <a:extLst>
                  <a:ext uri="{FF2B5EF4-FFF2-40B4-BE49-F238E27FC236}">
                    <a16:creationId xmlns:a16="http://schemas.microsoft.com/office/drawing/2014/main" id="{DDFA0FC9-32DD-8847-AADE-C6BB72048645}"/>
                  </a:ext>
                </a:extLst>
              </p14:cNvPr>
              <p14:cNvContentPartPr/>
              <p14:nvPr/>
            </p14:nvContentPartPr>
            <p14:xfrm>
              <a:off x="7530755" y="1838703"/>
              <a:ext cx="25560" cy="19080"/>
            </p14:xfrm>
          </p:contentPart>
        </mc:Choice>
        <mc:Fallback>
          <p:pic>
            <p:nvPicPr>
              <p:cNvPr id="317" name="Ink 316">
                <a:extLst>
                  <a:ext uri="{FF2B5EF4-FFF2-40B4-BE49-F238E27FC236}">
                    <a16:creationId xmlns:a16="http://schemas.microsoft.com/office/drawing/2014/main" id="{DDFA0FC9-32DD-8847-AADE-C6BB72048645}"/>
                  </a:ext>
                </a:extLst>
              </p:cNvPr>
              <p:cNvPicPr/>
              <p:nvPr/>
            </p:nvPicPr>
            <p:blipFill>
              <a:blip r:embed="rId77"/>
              <a:stretch>
                <a:fillRect/>
              </a:stretch>
            </p:blipFill>
            <p:spPr>
              <a:xfrm>
                <a:off x="7515054" y="1823510"/>
                <a:ext cx="56597" cy="49113"/>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18" name="Ink 317">
                <a:extLst>
                  <a:ext uri="{FF2B5EF4-FFF2-40B4-BE49-F238E27FC236}">
                    <a16:creationId xmlns:a16="http://schemas.microsoft.com/office/drawing/2014/main" id="{550B2509-C11E-E64F-B31E-6573D72FB4D3}"/>
                  </a:ext>
                </a:extLst>
              </p14:cNvPr>
              <p14:cNvContentPartPr/>
              <p14:nvPr/>
            </p14:nvContentPartPr>
            <p14:xfrm>
              <a:off x="7656395" y="1750503"/>
              <a:ext cx="100800" cy="170280"/>
            </p14:xfrm>
          </p:contentPart>
        </mc:Choice>
        <mc:Fallback>
          <p:pic>
            <p:nvPicPr>
              <p:cNvPr id="318" name="Ink 317">
                <a:extLst>
                  <a:ext uri="{FF2B5EF4-FFF2-40B4-BE49-F238E27FC236}">
                    <a16:creationId xmlns:a16="http://schemas.microsoft.com/office/drawing/2014/main" id="{550B2509-C11E-E64F-B31E-6573D72FB4D3}"/>
                  </a:ext>
                </a:extLst>
              </p:cNvPr>
              <p:cNvPicPr/>
              <p:nvPr/>
            </p:nvPicPr>
            <p:blipFill>
              <a:blip r:embed="rId79"/>
              <a:stretch>
                <a:fillRect/>
              </a:stretch>
            </p:blipFill>
            <p:spPr>
              <a:xfrm>
                <a:off x="7640915" y="1734990"/>
                <a:ext cx="131400" cy="200945"/>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19" name="Ink 318">
                <a:extLst>
                  <a:ext uri="{FF2B5EF4-FFF2-40B4-BE49-F238E27FC236}">
                    <a16:creationId xmlns:a16="http://schemas.microsoft.com/office/drawing/2014/main" id="{1793ED8B-C62B-1A43-89DB-1BEBD4DA0335}"/>
                  </a:ext>
                </a:extLst>
              </p14:cNvPr>
              <p14:cNvContentPartPr/>
              <p14:nvPr/>
            </p14:nvContentPartPr>
            <p14:xfrm>
              <a:off x="7876715" y="1769583"/>
              <a:ext cx="113400" cy="145080"/>
            </p14:xfrm>
          </p:contentPart>
        </mc:Choice>
        <mc:Fallback>
          <p:pic>
            <p:nvPicPr>
              <p:cNvPr id="319" name="Ink 318">
                <a:extLst>
                  <a:ext uri="{FF2B5EF4-FFF2-40B4-BE49-F238E27FC236}">
                    <a16:creationId xmlns:a16="http://schemas.microsoft.com/office/drawing/2014/main" id="{1793ED8B-C62B-1A43-89DB-1BEBD4DA0335}"/>
                  </a:ext>
                </a:extLst>
              </p:cNvPr>
              <p:cNvPicPr/>
              <p:nvPr/>
            </p:nvPicPr>
            <p:blipFill>
              <a:blip r:embed="rId81"/>
              <a:stretch>
                <a:fillRect/>
              </a:stretch>
            </p:blipFill>
            <p:spPr>
              <a:xfrm>
                <a:off x="7861284" y="1754103"/>
                <a:ext cx="143903"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20" name="Ink 319">
                <a:extLst>
                  <a:ext uri="{FF2B5EF4-FFF2-40B4-BE49-F238E27FC236}">
                    <a16:creationId xmlns:a16="http://schemas.microsoft.com/office/drawing/2014/main" id="{81FAA79B-9E70-D548-B92C-72682623E289}"/>
                  </a:ext>
                </a:extLst>
              </p14:cNvPr>
              <p14:cNvContentPartPr/>
              <p14:nvPr/>
            </p14:nvContentPartPr>
            <p14:xfrm>
              <a:off x="8058875" y="1706583"/>
              <a:ext cx="113400" cy="245520"/>
            </p14:xfrm>
          </p:contentPart>
        </mc:Choice>
        <mc:Fallback>
          <p:pic>
            <p:nvPicPr>
              <p:cNvPr id="320" name="Ink 319">
                <a:extLst>
                  <a:ext uri="{FF2B5EF4-FFF2-40B4-BE49-F238E27FC236}">
                    <a16:creationId xmlns:a16="http://schemas.microsoft.com/office/drawing/2014/main" id="{81FAA79B-9E70-D548-B92C-72682623E289}"/>
                  </a:ext>
                </a:extLst>
              </p:cNvPr>
              <p:cNvPicPr/>
              <p:nvPr/>
            </p:nvPicPr>
            <p:blipFill>
              <a:blip r:embed="rId83"/>
              <a:stretch>
                <a:fillRect/>
              </a:stretch>
            </p:blipFill>
            <p:spPr>
              <a:xfrm>
                <a:off x="8043395" y="1691103"/>
                <a:ext cx="14400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21" name="Ink 321">
                <a:extLst>
                  <a:ext uri="{FF2B5EF4-FFF2-40B4-BE49-F238E27FC236}">
                    <a16:creationId xmlns:a16="http://schemas.microsoft.com/office/drawing/2014/main" id="{83DE392E-ACE5-174A-905C-121168FD1B64}"/>
                  </a:ext>
                </a:extLst>
              </p14:cNvPr>
              <p14:cNvContentPartPr/>
              <p14:nvPr/>
            </p14:nvContentPartPr>
            <p14:xfrm>
              <a:off x="6996515" y="1423623"/>
              <a:ext cx="207720" cy="176400"/>
            </p14:xfrm>
          </p:contentPart>
        </mc:Choice>
        <mc:Fallback>
          <p:pic>
            <p:nvPicPr>
              <p:cNvPr id="321" name="Ink 321">
                <a:extLst>
                  <a:ext uri="{FF2B5EF4-FFF2-40B4-BE49-F238E27FC236}">
                    <a16:creationId xmlns:a16="http://schemas.microsoft.com/office/drawing/2014/main" id="{83DE392E-ACE5-174A-905C-121168FD1B64}"/>
                  </a:ext>
                </a:extLst>
              </p:cNvPr>
              <p:cNvPicPr/>
              <p:nvPr/>
            </p:nvPicPr>
            <p:blipFill>
              <a:blip r:embed="rId85"/>
              <a:stretch>
                <a:fillRect/>
              </a:stretch>
            </p:blipFill>
            <p:spPr>
              <a:xfrm>
                <a:off x="6981035" y="1408143"/>
                <a:ext cx="23832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25" name="Ink 324">
                <a:extLst>
                  <a:ext uri="{FF2B5EF4-FFF2-40B4-BE49-F238E27FC236}">
                    <a16:creationId xmlns:a16="http://schemas.microsoft.com/office/drawing/2014/main" id="{F1D59CE2-67C1-D54E-B53E-FAFA1601DF26}"/>
                  </a:ext>
                </a:extLst>
              </p14:cNvPr>
              <p14:cNvContentPartPr/>
              <p14:nvPr/>
            </p14:nvContentPartPr>
            <p14:xfrm>
              <a:off x="9247235" y="1492743"/>
              <a:ext cx="119880" cy="107280"/>
            </p14:xfrm>
          </p:contentPart>
        </mc:Choice>
        <mc:Fallback>
          <p:pic>
            <p:nvPicPr>
              <p:cNvPr id="325" name="Ink 324">
                <a:extLst>
                  <a:ext uri="{FF2B5EF4-FFF2-40B4-BE49-F238E27FC236}">
                    <a16:creationId xmlns:a16="http://schemas.microsoft.com/office/drawing/2014/main" id="{F1D59CE2-67C1-D54E-B53E-FAFA1601DF26}"/>
                  </a:ext>
                </a:extLst>
              </p:cNvPr>
              <p:cNvPicPr/>
              <p:nvPr/>
            </p:nvPicPr>
            <p:blipFill>
              <a:blip r:embed="rId87"/>
              <a:stretch>
                <a:fillRect/>
              </a:stretch>
            </p:blipFill>
            <p:spPr>
              <a:xfrm>
                <a:off x="9231755" y="1477263"/>
                <a:ext cx="1504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34" name="Ink 335">
                <a:extLst>
                  <a:ext uri="{FF2B5EF4-FFF2-40B4-BE49-F238E27FC236}">
                    <a16:creationId xmlns:a16="http://schemas.microsoft.com/office/drawing/2014/main" id="{6065C018-385D-A547-B545-DD46E747B783}"/>
                  </a:ext>
                </a:extLst>
              </p14:cNvPr>
              <p14:cNvContentPartPr/>
              <p14:nvPr/>
            </p14:nvContentPartPr>
            <p14:xfrm>
              <a:off x="8882555" y="1448823"/>
              <a:ext cx="245520" cy="182520"/>
            </p14:xfrm>
          </p:contentPart>
        </mc:Choice>
        <mc:Fallback>
          <p:pic>
            <p:nvPicPr>
              <p:cNvPr id="334" name="Ink 335">
                <a:extLst>
                  <a:ext uri="{FF2B5EF4-FFF2-40B4-BE49-F238E27FC236}">
                    <a16:creationId xmlns:a16="http://schemas.microsoft.com/office/drawing/2014/main" id="{6065C018-385D-A547-B545-DD46E747B783}"/>
                  </a:ext>
                </a:extLst>
              </p:cNvPr>
              <p:cNvPicPr/>
              <p:nvPr/>
            </p:nvPicPr>
            <p:blipFill>
              <a:blip r:embed="rId89"/>
              <a:stretch>
                <a:fillRect/>
              </a:stretch>
            </p:blipFill>
            <p:spPr>
              <a:xfrm>
                <a:off x="8867098" y="1433343"/>
                <a:ext cx="276075"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44" name="Ink 345">
                <a:extLst>
                  <a:ext uri="{FF2B5EF4-FFF2-40B4-BE49-F238E27FC236}">
                    <a16:creationId xmlns:a16="http://schemas.microsoft.com/office/drawing/2014/main" id="{5B5B7F4A-03DE-ED49-BD6E-0B6934935490}"/>
                  </a:ext>
                </a:extLst>
              </p14:cNvPr>
              <p14:cNvContentPartPr/>
              <p14:nvPr/>
            </p14:nvContentPartPr>
            <p14:xfrm>
              <a:off x="9461075" y="1448823"/>
              <a:ext cx="792360" cy="503280"/>
            </p14:xfrm>
          </p:contentPart>
        </mc:Choice>
        <mc:Fallback>
          <p:pic>
            <p:nvPicPr>
              <p:cNvPr id="344" name="Ink 345">
                <a:extLst>
                  <a:ext uri="{FF2B5EF4-FFF2-40B4-BE49-F238E27FC236}">
                    <a16:creationId xmlns:a16="http://schemas.microsoft.com/office/drawing/2014/main" id="{5B5B7F4A-03DE-ED49-BD6E-0B6934935490}"/>
                  </a:ext>
                </a:extLst>
              </p:cNvPr>
              <p:cNvPicPr/>
              <p:nvPr/>
            </p:nvPicPr>
            <p:blipFill>
              <a:blip r:embed="rId91"/>
              <a:stretch>
                <a:fillRect/>
              </a:stretch>
            </p:blipFill>
            <p:spPr>
              <a:xfrm>
                <a:off x="9445602" y="1433343"/>
                <a:ext cx="822946" cy="5338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45" name="Ink 346">
                <a:extLst>
                  <a:ext uri="{FF2B5EF4-FFF2-40B4-BE49-F238E27FC236}">
                    <a16:creationId xmlns:a16="http://schemas.microsoft.com/office/drawing/2014/main" id="{BDDF9923-C842-1940-9743-A9165EC12C77}"/>
                  </a:ext>
                </a:extLst>
              </p14:cNvPr>
              <p14:cNvContentPartPr/>
              <p14:nvPr/>
            </p14:nvContentPartPr>
            <p14:xfrm>
              <a:off x="9165515" y="1775703"/>
              <a:ext cx="213840" cy="94680"/>
            </p14:xfrm>
          </p:contentPart>
        </mc:Choice>
        <mc:Fallback>
          <p:pic>
            <p:nvPicPr>
              <p:cNvPr id="345" name="Ink 346">
                <a:extLst>
                  <a:ext uri="{FF2B5EF4-FFF2-40B4-BE49-F238E27FC236}">
                    <a16:creationId xmlns:a16="http://schemas.microsoft.com/office/drawing/2014/main" id="{BDDF9923-C842-1940-9743-A9165EC12C77}"/>
                  </a:ext>
                </a:extLst>
              </p:cNvPr>
              <p:cNvPicPr/>
              <p:nvPr/>
            </p:nvPicPr>
            <p:blipFill>
              <a:blip r:embed="rId93"/>
              <a:stretch>
                <a:fillRect/>
              </a:stretch>
            </p:blipFill>
            <p:spPr>
              <a:xfrm>
                <a:off x="9150061" y="1760223"/>
                <a:ext cx="244389"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49" name="Ink 349">
                <a:extLst>
                  <a:ext uri="{FF2B5EF4-FFF2-40B4-BE49-F238E27FC236}">
                    <a16:creationId xmlns:a16="http://schemas.microsoft.com/office/drawing/2014/main" id="{F27DE25E-97B2-8B43-8BA5-BFAFCFBFB265}"/>
                  </a:ext>
                </a:extLst>
              </p14:cNvPr>
              <p14:cNvContentPartPr/>
              <p14:nvPr/>
            </p14:nvContentPartPr>
            <p14:xfrm>
              <a:off x="5009675" y="1436223"/>
              <a:ext cx="151200" cy="182520"/>
            </p14:xfrm>
          </p:contentPart>
        </mc:Choice>
        <mc:Fallback>
          <p:pic>
            <p:nvPicPr>
              <p:cNvPr id="349" name="Ink 349">
                <a:extLst>
                  <a:ext uri="{FF2B5EF4-FFF2-40B4-BE49-F238E27FC236}">
                    <a16:creationId xmlns:a16="http://schemas.microsoft.com/office/drawing/2014/main" id="{F27DE25E-97B2-8B43-8BA5-BFAFCFBFB265}"/>
                  </a:ext>
                </a:extLst>
              </p:cNvPr>
              <p:cNvPicPr/>
              <p:nvPr/>
            </p:nvPicPr>
            <p:blipFill>
              <a:blip r:embed="rId95"/>
              <a:stretch>
                <a:fillRect/>
              </a:stretch>
            </p:blipFill>
            <p:spPr>
              <a:xfrm>
                <a:off x="4978789" y="1405263"/>
                <a:ext cx="197171"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87" name="Ink 587">
                <a:extLst>
                  <a:ext uri="{FF2B5EF4-FFF2-40B4-BE49-F238E27FC236}">
                    <a16:creationId xmlns:a16="http://schemas.microsoft.com/office/drawing/2014/main" id="{C941DC76-5AA1-D24A-8363-EBB28BA1E4AF}"/>
                  </a:ext>
                </a:extLst>
              </p14:cNvPr>
              <p14:cNvContentPartPr/>
              <p14:nvPr/>
            </p14:nvContentPartPr>
            <p14:xfrm>
              <a:off x="1601915" y="3617823"/>
              <a:ext cx="8947080" cy="2804400"/>
            </p14:xfrm>
          </p:contentPart>
        </mc:Choice>
        <mc:Fallback>
          <p:pic>
            <p:nvPicPr>
              <p:cNvPr id="587" name="Ink 587">
                <a:extLst>
                  <a:ext uri="{FF2B5EF4-FFF2-40B4-BE49-F238E27FC236}">
                    <a16:creationId xmlns:a16="http://schemas.microsoft.com/office/drawing/2014/main" id="{C941DC76-5AA1-D24A-8363-EBB28BA1E4AF}"/>
                  </a:ext>
                </a:extLst>
              </p:cNvPr>
              <p:cNvPicPr/>
              <p:nvPr/>
            </p:nvPicPr>
            <p:blipFill>
              <a:blip r:embed="rId97"/>
              <a:stretch>
                <a:fillRect/>
              </a:stretch>
            </p:blipFill>
            <p:spPr>
              <a:xfrm>
                <a:off x="1586434" y="3602343"/>
                <a:ext cx="8977681" cy="2835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 name="Ink 1">
                <a:extLst>
                  <a:ext uri="{FF2B5EF4-FFF2-40B4-BE49-F238E27FC236}">
                    <a16:creationId xmlns:a16="http://schemas.microsoft.com/office/drawing/2014/main" id="{B12626E9-4AF2-8C48-B2D4-7072C1119141}"/>
                  </a:ext>
                </a:extLst>
              </p14:cNvPr>
              <p14:cNvContentPartPr/>
              <p14:nvPr/>
            </p14:nvContentPartPr>
            <p14:xfrm>
              <a:off x="8649995" y="1159743"/>
              <a:ext cx="6480" cy="12960"/>
            </p14:xfrm>
          </p:contentPart>
        </mc:Choice>
        <mc:Fallback>
          <p:pic>
            <p:nvPicPr>
              <p:cNvPr id="2" name="Ink 1">
                <a:extLst>
                  <a:ext uri="{FF2B5EF4-FFF2-40B4-BE49-F238E27FC236}">
                    <a16:creationId xmlns:a16="http://schemas.microsoft.com/office/drawing/2014/main" id="{B12626E9-4AF2-8C48-B2D4-7072C1119141}"/>
                  </a:ext>
                </a:extLst>
              </p:cNvPr>
              <p:cNvPicPr/>
              <p:nvPr/>
            </p:nvPicPr>
            <p:blipFill>
              <a:blip r:embed="rId99"/>
              <a:stretch>
                <a:fillRect/>
              </a:stretch>
            </p:blipFill>
            <p:spPr>
              <a:xfrm>
                <a:off x="8635330" y="1144263"/>
                <a:ext cx="35469"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 name="Ink 2">
                <a:extLst>
                  <a:ext uri="{FF2B5EF4-FFF2-40B4-BE49-F238E27FC236}">
                    <a16:creationId xmlns:a16="http://schemas.microsoft.com/office/drawing/2014/main" id="{DA555788-F21E-C74D-86F9-A70F33645354}"/>
                  </a:ext>
                </a:extLst>
              </p14:cNvPr>
              <p14:cNvContentPartPr/>
              <p14:nvPr/>
            </p14:nvContentPartPr>
            <p14:xfrm>
              <a:off x="8649995" y="1285383"/>
              <a:ext cx="1899000" cy="94680"/>
            </p14:xfrm>
          </p:contentPart>
        </mc:Choice>
        <mc:Fallback>
          <p:pic>
            <p:nvPicPr>
              <p:cNvPr id="3" name="Ink 2">
                <a:extLst>
                  <a:ext uri="{FF2B5EF4-FFF2-40B4-BE49-F238E27FC236}">
                    <a16:creationId xmlns:a16="http://schemas.microsoft.com/office/drawing/2014/main" id="{DA555788-F21E-C74D-86F9-A70F33645354}"/>
                  </a:ext>
                </a:extLst>
              </p:cNvPr>
              <p:cNvPicPr/>
              <p:nvPr/>
            </p:nvPicPr>
            <p:blipFill>
              <a:blip r:embed="rId101"/>
              <a:stretch>
                <a:fillRect/>
              </a:stretch>
            </p:blipFill>
            <p:spPr>
              <a:xfrm>
                <a:off x="8634515" y="1269903"/>
                <a:ext cx="1929600" cy="125280"/>
              </a:xfrm>
              <a:prstGeom prst="rect">
                <a:avLst/>
              </a:prstGeom>
            </p:spPr>
          </p:pic>
        </mc:Fallback>
      </mc:AlternateContent>
    </p:spTree>
    <p:extLst>
      <p:ext uri="{BB962C8B-B14F-4D97-AF65-F5344CB8AC3E}">
        <p14:creationId xmlns:p14="http://schemas.microsoft.com/office/powerpoint/2010/main" val="1722204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FC214A-61C8-BD4E-B743-3CC2DCC3A63F}"/>
              </a:ext>
            </a:extLst>
          </p:cNvPr>
          <p:cNvSpPr>
            <a:spLocks noGrp="1"/>
          </p:cNvSpPr>
          <p:nvPr>
            <p:ph idx="1"/>
          </p:nvPr>
        </p:nvSpPr>
        <p:spPr/>
        <p:txBody>
          <a:bodyPr/>
          <a:lstStyle/>
          <a:p>
            <a:r>
              <a:rPr lang="en-IN" dirty="0"/>
              <a:t>It is claimed that the mean of the population is 67 gms at 5% level of significance. Mean obtained from a random sample of size 100 is 64 with SD 3. Validate the claim.</a:t>
            </a:r>
            <a:endParaRPr lang="en-US" dirty="0"/>
          </a:p>
        </p:txBody>
      </p:sp>
      <mc:AlternateContent xmlns:mc="http://schemas.openxmlformats.org/markup-compatibility/2006">
        <mc:Choice xmlns:p14="http://schemas.microsoft.com/office/powerpoint/2010/main" Requires="p14">
          <p:contentPart p14:bwMode="auto" r:id="rId2">
            <p14:nvContentPartPr>
              <p14:cNvPr id="180" name="Ink 179">
                <a:extLst>
                  <a:ext uri="{FF2B5EF4-FFF2-40B4-BE49-F238E27FC236}">
                    <a16:creationId xmlns:a16="http://schemas.microsoft.com/office/drawing/2014/main" id="{745FFF73-1A39-F242-9673-FB9893260BA7}"/>
                  </a:ext>
                </a:extLst>
              </p14:cNvPr>
              <p14:cNvContentPartPr/>
              <p14:nvPr/>
            </p14:nvContentPartPr>
            <p14:xfrm>
              <a:off x="2733755" y="713343"/>
              <a:ext cx="138600" cy="100800"/>
            </p14:xfrm>
          </p:contentPart>
        </mc:Choice>
        <mc:Fallback>
          <p:pic>
            <p:nvPicPr>
              <p:cNvPr id="180" name="Ink 179">
                <a:extLst>
                  <a:ext uri="{FF2B5EF4-FFF2-40B4-BE49-F238E27FC236}">
                    <a16:creationId xmlns:a16="http://schemas.microsoft.com/office/drawing/2014/main" id="{745FFF73-1A39-F242-9673-FB9893260BA7}"/>
                  </a:ext>
                </a:extLst>
              </p:cNvPr>
              <p:cNvPicPr/>
              <p:nvPr/>
            </p:nvPicPr>
            <p:blipFill>
              <a:blip r:embed="rId3"/>
              <a:stretch>
                <a:fillRect/>
              </a:stretch>
            </p:blipFill>
            <p:spPr>
              <a:xfrm>
                <a:off x="2718315" y="697918"/>
                <a:ext cx="169121" cy="131291"/>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81" name="Ink 180">
                <a:extLst>
                  <a:ext uri="{FF2B5EF4-FFF2-40B4-BE49-F238E27FC236}">
                    <a16:creationId xmlns:a16="http://schemas.microsoft.com/office/drawing/2014/main" id="{FC6F6363-FBB5-5841-9D0F-330DF6E8A148}"/>
                  </a:ext>
                </a:extLst>
              </p14:cNvPr>
              <p14:cNvContentPartPr/>
              <p14:nvPr/>
            </p14:nvContentPartPr>
            <p14:xfrm>
              <a:off x="2960195" y="719463"/>
              <a:ext cx="283320" cy="113400"/>
            </p14:xfrm>
          </p:contentPart>
        </mc:Choice>
        <mc:Fallback>
          <p:pic>
            <p:nvPicPr>
              <p:cNvPr id="181" name="Ink 180">
                <a:extLst>
                  <a:ext uri="{FF2B5EF4-FFF2-40B4-BE49-F238E27FC236}">
                    <a16:creationId xmlns:a16="http://schemas.microsoft.com/office/drawing/2014/main" id="{FC6F6363-FBB5-5841-9D0F-330DF6E8A148}"/>
                  </a:ext>
                </a:extLst>
              </p:cNvPr>
              <p:cNvPicPr/>
              <p:nvPr/>
            </p:nvPicPr>
            <p:blipFill>
              <a:blip r:embed="rId5"/>
              <a:stretch>
                <a:fillRect/>
              </a:stretch>
            </p:blipFill>
            <p:spPr>
              <a:xfrm>
                <a:off x="2944715" y="703983"/>
                <a:ext cx="3139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86" name="Ink 185">
                <a:extLst>
                  <a:ext uri="{FF2B5EF4-FFF2-40B4-BE49-F238E27FC236}">
                    <a16:creationId xmlns:a16="http://schemas.microsoft.com/office/drawing/2014/main" id="{847DA2C1-2FBF-834A-AACF-77557E8FC414}"/>
                  </a:ext>
                </a:extLst>
              </p14:cNvPr>
              <p14:cNvContentPartPr/>
              <p14:nvPr/>
            </p14:nvContentPartPr>
            <p14:xfrm>
              <a:off x="3846515" y="725943"/>
              <a:ext cx="6480" cy="19080"/>
            </p14:xfrm>
          </p:contentPart>
        </mc:Choice>
        <mc:Fallback>
          <p:pic>
            <p:nvPicPr>
              <p:cNvPr id="186" name="Ink 185">
                <a:extLst>
                  <a:ext uri="{FF2B5EF4-FFF2-40B4-BE49-F238E27FC236}">
                    <a16:creationId xmlns:a16="http://schemas.microsoft.com/office/drawing/2014/main" id="{847DA2C1-2FBF-834A-AACF-77557E8FC414}"/>
                  </a:ext>
                </a:extLst>
              </p:cNvPr>
              <p:cNvPicPr/>
              <p:nvPr/>
            </p:nvPicPr>
            <p:blipFill>
              <a:blip r:embed="rId7"/>
              <a:stretch>
                <a:fillRect/>
              </a:stretch>
            </p:blipFill>
            <p:spPr>
              <a:xfrm>
                <a:off x="3831035" y="710750"/>
                <a:ext cx="37080" cy="49113"/>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87" name="Ink 186">
                <a:extLst>
                  <a:ext uri="{FF2B5EF4-FFF2-40B4-BE49-F238E27FC236}">
                    <a16:creationId xmlns:a16="http://schemas.microsoft.com/office/drawing/2014/main" id="{52D87B77-B6C1-7B45-86C7-16F6A34C1786}"/>
                  </a:ext>
                </a:extLst>
              </p14:cNvPr>
              <p14:cNvContentPartPr/>
              <p14:nvPr/>
            </p14:nvContentPartPr>
            <p14:xfrm>
              <a:off x="3865235" y="832863"/>
              <a:ext cx="12960" cy="12960"/>
            </p14:xfrm>
          </p:contentPart>
        </mc:Choice>
        <mc:Fallback>
          <p:pic>
            <p:nvPicPr>
              <p:cNvPr id="187" name="Ink 186">
                <a:extLst>
                  <a:ext uri="{FF2B5EF4-FFF2-40B4-BE49-F238E27FC236}">
                    <a16:creationId xmlns:a16="http://schemas.microsoft.com/office/drawing/2014/main" id="{52D87B77-B6C1-7B45-86C7-16F6A34C1786}"/>
                  </a:ext>
                </a:extLst>
              </p:cNvPr>
              <p:cNvPicPr/>
              <p:nvPr/>
            </p:nvPicPr>
            <p:blipFill>
              <a:blip r:embed="rId9"/>
              <a:stretch>
                <a:fillRect/>
              </a:stretch>
            </p:blipFill>
            <p:spPr>
              <a:xfrm>
                <a:off x="3849755" y="817383"/>
                <a:ext cx="435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8" name="Ink 187">
                <a:extLst>
                  <a:ext uri="{FF2B5EF4-FFF2-40B4-BE49-F238E27FC236}">
                    <a16:creationId xmlns:a16="http://schemas.microsoft.com/office/drawing/2014/main" id="{986080A7-2B67-A04B-8B02-C7E5EAF3586F}"/>
                  </a:ext>
                </a:extLst>
              </p14:cNvPr>
              <p14:cNvContentPartPr/>
              <p14:nvPr/>
            </p14:nvContentPartPr>
            <p14:xfrm>
              <a:off x="3946955" y="813783"/>
              <a:ext cx="6480" cy="360"/>
            </p14:xfrm>
          </p:contentPart>
        </mc:Choice>
        <mc:Fallback>
          <p:pic>
            <p:nvPicPr>
              <p:cNvPr id="188" name="Ink 187">
                <a:extLst>
                  <a:ext uri="{FF2B5EF4-FFF2-40B4-BE49-F238E27FC236}">
                    <a16:creationId xmlns:a16="http://schemas.microsoft.com/office/drawing/2014/main" id="{986080A7-2B67-A04B-8B02-C7E5EAF3586F}"/>
                  </a:ext>
                </a:extLst>
              </p:cNvPr>
              <p:cNvPicPr/>
              <p:nvPr/>
            </p:nvPicPr>
            <p:blipFill>
              <a:blip r:embed="rId11"/>
              <a:stretch>
                <a:fillRect/>
              </a:stretch>
            </p:blipFill>
            <p:spPr>
              <a:xfrm>
                <a:off x="3931475" y="798303"/>
                <a:ext cx="370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9" name="Ink 192">
                <a:extLst>
                  <a:ext uri="{FF2B5EF4-FFF2-40B4-BE49-F238E27FC236}">
                    <a16:creationId xmlns:a16="http://schemas.microsoft.com/office/drawing/2014/main" id="{D426E64A-CBCE-A947-99AD-984C3B174197}"/>
                  </a:ext>
                </a:extLst>
              </p14:cNvPr>
              <p14:cNvContentPartPr/>
              <p14:nvPr/>
            </p14:nvContentPartPr>
            <p14:xfrm>
              <a:off x="3532235" y="540183"/>
              <a:ext cx="182520" cy="299160"/>
            </p14:xfrm>
          </p:contentPart>
        </mc:Choice>
        <mc:Fallback>
          <p:pic>
            <p:nvPicPr>
              <p:cNvPr id="189" name="Ink 192">
                <a:extLst>
                  <a:ext uri="{FF2B5EF4-FFF2-40B4-BE49-F238E27FC236}">
                    <a16:creationId xmlns:a16="http://schemas.microsoft.com/office/drawing/2014/main" id="{D426E64A-CBCE-A947-99AD-984C3B174197}"/>
                  </a:ext>
                </a:extLst>
              </p:cNvPr>
              <p:cNvPicPr/>
              <p:nvPr/>
            </p:nvPicPr>
            <p:blipFill>
              <a:blip r:embed="rId13"/>
              <a:stretch>
                <a:fillRect/>
              </a:stretch>
            </p:blipFill>
            <p:spPr>
              <a:xfrm>
                <a:off x="3516785" y="524722"/>
                <a:ext cx="213060" cy="329723"/>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0" name="Ink 193">
                <a:extLst>
                  <a:ext uri="{FF2B5EF4-FFF2-40B4-BE49-F238E27FC236}">
                    <a16:creationId xmlns:a16="http://schemas.microsoft.com/office/drawing/2014/main" id="{F8E871C5-AD81-6245-9492-634C9E5DA9A2}"/>
                  </a:ext>
                </a:extLst>
              </p14:cNvPr>
              <p14:cNvContentPartPr/>
              <p14:nvPr/>
            </p14:nvContentPartPr>
            <p14:xfrm>
              <a:off x="3324875" y="706863"/>
              <a:ext cx="138240" cy="201600"/>
            </p14:xfrm>
          </p:contentPart>
        </mc:Choice>
        <mc:Fallback>
          <p:pic>
            <p:nvPicPr>
              <p:cNvPr id="190" name="Ink 193">
                <a:extLst>
                  <a:ext uri="{FF2B5EF4-FFF2-40B4-BE49-F238E27FC236}">
                    <a16:creationId xmlns:a16="http://schemas.microsoft.com/office/drawing/2014/main" id="{F8E871C5-AD81-6245-9492-634C9E5DA9A2}"/>
                  </a:ext>
                </a:extLst>
              </p:cNvPr>
              <p:cNvPicPr/>
              <p:nvPr/>
            </p:nvPicPr>
            <p:blipFill>
              <a:blip r:embed="rId15"/>
              <a:stretch>
                <a:fillRect/>
              </a:stretch>
            </p:blipFill>
            <p:spPr>
              <a:xfrm>
                <a:off x="3309435" y="691383"/>
                <a:ext cx="168761"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91" name="Ink 194">
                <a:extLst>
                  <a:ext uri="{FF2B5EF4-FFF2-40B4-BE49-F238E27FC236}">
                    <a16:creationId xmlns:a16="http://schemas.microsoft.com/office/drawing/2014/main" id="{2A52F24A-5D6A-5345-B250-38769E9EA033}"/>
                  </a:ext>
                </a:extLst>
              </p14:cNvPr>
              <p14:cNvContentPartPr/>
              <p14:nvPr/>
            </p14:nvContentPartPr>
            <p14:xfrm>
              <a:off x="2425595" y="694263"/>
              <a:ext cx="169920" cy="164160"/>
            </p14:xfrm>
          </p:contentPart>
        </mc:Choice>
        <mc:Fallback>
          <p:pic>
            <p:nvPicPr>
              <p:cNvPr id="191" name="Ink 194">
                <a:extLst>
                  <a:ext uri="{FF2B5EF4-FFF2-40B4-BE49-F238E27FC236}">
                    <a16:creationId xmlns:a16="http://schemas.microsoft.com/office/drawing/2014/main" id="{2A52F24A-5D6A-5345-B250-38769E9EA033}"/>
                  </a:ext>
                </a:extLst>
              </p:cNvPr>
              <p:cNvPicPr/>
              <p:nvPr/>
            </p:nvPicPr>
            <p:blipFill>
              <a:blip r:embed="rId17"/>
              <a:stretch>
                <a:fillRect/>
              </a:stretch>
            </p:blipFill>
            <p:spPr>
              <a:xfrm>
                <a:off x="2410115" y="678749"/>
                <a:ext cx="200520" cy="194827"/>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92" name="Ink 195">
                <a:extLst>
                  <a:ext uri="{FF2B5EF4-FFF2-40B4-BE49-F238E27FC236}">
                    <a16:creationId xmlns:a16="http://schemas.microsoft.com/office/drawing/2014/main" id="{D58F7C14-4D53-5C4F-9606-13937909D39D}"/>
                  </a:ext>
                </a:extLst>
              </p14:cNvPr>
              <p14:cNvContentPartPr/>
              <p14:nvPr/>
            </p14:nvContentPartPr>
            <p14:xfrm>
              <a:off x="2130035" y="593823"/>
              <a:ext cx="176400" cy="232920"/>
            </p14:xfrm>
          </p:contentPart>
        </mc:Choice>
        <mc:Fallback>
          <p:pic>
            <p:nvPicPr>
              <p:cNvPr id="192" name="Ink 195">
                <a:extLst>
                  <a:ext uri="{FF2B5EF4-FFF2-40B4-BE49-F238E27FC236}">
                    <a16:creationId xmlns:a16="http://schemas.microsoft.com/office/drawing/2014/main" id="{D58F7C14-4D53-5C4F-9606-13937909D39D}"/>
                  </a:ext>
                </a:extLst>
              </p:cNvPr>
              <p:cNvPicPr/>
              <p:nvPr/>
            </p:nvPicPr>
            <p:blipFill>
              <a:blip r:embed="rId19"/>
              <a:stretch>
                <a:fillRect/>
              </a:stretch>
            </p:blipFill>
            <p:spPr>
              <a:xfrm>
                <a:off x="2114555" y="578343"/>
                <a:ext cx="20700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 name="Ink 2">
                <a:extLst>
                  <a:ext uri="{FF2B5EF4-FFF2-40B4-BE49-F238E27FC236}">
                    <a16:creationId xmlns:a16="http://schemas.microsoft.com/office/drawing/2014/main" id="{612BAE64-8823-3243-B435-908AE0503BA4}"/>
                  </a:ext>
                </a:extLst>
              </p14:cNvPr>
              <p14:cNvContentPartPr/>
              <p14:nvPr/>
            </p14:nvContentPartPr>
            <p14:xfrm>
              <a:off x="4531955" y="1826103"/>
              <a:ext cx="5325480" cy="113400"/>
            </p14:xfrm>
          </p:contentPart>
        </mc:Choice>
        <mc:Fallback>
          <p:pic>
            <p:nvPicPr>
              <p:cNvPr id="3" name="Ink 2">
                <a:extLst>
                  <a:ext uri="{FF2B5EF4-FFF2-40B4-BE49-F238E27FC236}">
                    <a16:creationId xmlns:a16="http://schemas.microsoft.com/office/drawing/2014/main" id="{612BAE64-8823-3243-B435-908AE0503BA4}"/>
                  </a:ext>
                </a:extLst>
              </p:cNvPr>
              <p:cNvPicPr/>
              <p:nvPr/>
            </p:nvPicPr>
            <p:blipFill>
              <a:blip r:embed="rId21"/>
              <a:stretch>
                <a:fillRect/>
              </a:stretch>
            </p:blipFill>
            <p:spPr>
              <a:xfrm>
                <a:off x="4516475" y="1810623"/>
                <a:ext cx="535608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7" name="Ink 137">
                <a:extLst>
                  <a:ext uri="{FF2B5EF4-FFF2-40B4-BE49-F238E27FC236}">
                    <a16:creationId xmlns:a16="http://schemas.microsoft.com/office/drawing/2014/main" id="{93FC7E58-AEA9-CE4B-898F-4321AD6E118F}"/>
                  </a:ext>
                </a:extLst>
              </p14:cNvPr>
              <p14:cNvContentPartPr/>
              <p14:nvPr/>
            </p14:nvContentPartPr>
            <p14:xfrm>
              <a:off x="2482115" y="2688303"/>
              <a:ext cx="5243040" cy="3294000"/>
            </p14:xfrm>
          </p:contentPart>
        </mc:Choice>
        <mc:Fallback>
          <p:pic>
            <p:nvPicPr>
              <p:cNvPr id="137" name="Ink 137">
                <a:extLst>
                  <a:ext uri="{FF2B5EF4-FFF2-40B4-BE49-F238E27FC236}">
                    <a16:creationId xmlns:a16="http://schemas.microsoft.com/office/drawing/2014/main" id="{93FC7E58-AEA9-CE4B-898F-4321AD6E118F}"/>
                  </a:ext>
                </a:extLst>
              </p:cNvPr>
              <p:cNvPicPr/>
              <p:nvPr/>
            </p:nvPicPr>
            <p:blipFill>
              <a:blip r:embed="rId23"/>
              <a:stretch>
                <a:fillRect/>
              </a:stretch>
            </p:blipFill>
            <p:spPr>
              <a:xfrm>
                <a:off x="2466635" y="2672823"/>
                <a:ext cx="5273640" cy="3324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4" name="Ink 144">
                <a:extLst>
                  <a:ext uri="{FF2B5EF4-FFF2-40B4-BE49-F238E27FC236}">
                    <a16:creationId xmlns:a16="http://schemas.microsoft.com/office/drawing/2014/main" id="{F73DD5EB-DB4E-8146-96E8-6D93F9B31DC2}"/>
                  </a:ext>
                </a:extLst>
              </p14:cNvPr>
              <p14:cNvContentPartPr/>
              <p14:nvPr/>
            </p14:nvContentPartPr>
            <p14:xfrm>
              <a:off x="7864115" y="3637623"/>
              <a:ext cx="867960" cy="345600"/>
            </p14:xfrm>
          </p:contentPart>
        </mc:Choice>
        <mc:Fallback>
          <p:pic>
            <p:nvPicPr>
              <p:cNvPr id="144" name="Ink 144">
                <a:extLst>
                  <a:ext uri="{FF2B5EF4-FFF2-40B4-BE49-F238E27FC236}">
                    <a16:creationId xmlns:a16="http://schemas.microsoft.com/office/drawing/2014/main" id="{F73DD5EB-DB4E-8146-96E8-6D93F9B31DC2}"/>
                  </a:ext>
                </a:extLst>
              </p:cNvPr>
              <p:cNvPicPr/>
              <p:nvPr/>
            </p:nvPicPr>
            <p:blipFill>
              <a:blip r:embed="rId25"/>
              <a:stretch>
                <a:fillRect/>
              </a:stretch>
            </p:blipFill>
            <p:spPr>
              <a:xfrm>
                <a:off x="7848635" y="3622143"/>
                <a:ext cx="89856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8" name="Ink 8">
                <a:extLst>
                  <a:ext uri="{FF2B5EF4-FFF2-40B4-BE49-F238E27FC236}">
                    <a16:creationId xmlns:a16="http://schemas.microsoft.com/office/drawing/2014/main" id="{6AEF96D4-4596-C944-8162-CA19570E0F31}"/>
                  </a:ext>
                </a:extLst>
              </p14:cNvPr>
              <p14:cNvContentPartPr/>
              <p14:nvPr/>
            </p14:nvContentPartPr>
            <p14:xfrm>
              <a:off x="3846515" y="354783"/>
              <a:ext cx="1496880" cy="667080"/>
            </p14:xfrm>
          </p:contentPart>
        </mc:Choice>
        <mc:Fallback>
          <p:pic>
            <p:nvPicPr>
              <p:cNvPr id="8" name="Ink 8">
                <a:extLst>
                  <a:ext uri="{FF2B5EF4-FFF2-40B4-BE49-F238E27FC236}">
                    <a16:creationId xmlns:a16="http://schemas.microsoft.com/office/drawing/2014/main" id="{6AEF96D4-4596-C944-8162-CA19570E0F31}"/>
                  </a:ext>
                </a:extLst>
              </p:cNvPr>
              <p:cNvPicPr/>
              <p:nvPr/>
            </p:nvPicPr>
            <p:blipFill>
              <a:blip r:embed="rId27"/>
              <a:stretch>
                <a:fillRect/>
              </a:stretch>
            </p:blipFill>
            <p:spPr>
              <a:xfrm>
                <a:off x="3831031" y="339295"/>
                <a:ext cx="1527487" cy="697697"/>
              </a:xfrm>
              <a:prstGeom prst="rect">
                <a:avLst/>
              </a:prstGeom>
            </p:spPr>
          </p:pic>
        </mc:Fallback>
      </mc:AlternateContent>
    </p:spTree>
    <p:extLst>
      <p:ext uri="{BB962C8B-B14F-4D97-AF65-F5344CB8AC3E}">
        <p14:creationId xmlns:p14="http://schemas.microsoft.com/office/powerpoint/2010/main" val="599486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FC214A-61C8-BD4E-B743-3CC2DCC3A63F}"/>
              </a:ext>
            </a:extLst>
          </p:cNvPr>
          <p:cNvSpPr>
            <a:spLocks noGrp="1"/>
          </p:cNvSpPr>
          <p:nvPr>
            <p:ph idx="1"/>
          </p:nvPr>
        </p:nvSpPr>
        <p:spPr/>
        <p:txBody>
          <a:bodyPr/>
          <a:lstStyle/>
          <a:p>
            <a:r>
              <a:rPr lang="en-IN" dirty="0"/>
              <a:t>It is claimed that the mean of the population is 67 gms at 5% level of significance. Mean obtained from a random sample of size 100 is 64 with SD 3. Validate the claim.</a:t>
            </a:r>
            <a:endParaRPr lang="en-US" dirty="0"/>
          </a:p>
        </p:txBody>
      </p:sp>
      <mc:AlternateContent xmlns:mc="http://schemas.openxmlformats.org/markup-compatibility/2006">
        <mc:Choice xmlns:p14="http://schemas.microsoft.com/office/powerpoint/2010/main" Requires="p14">
          <p:contentPart p14:bwMode="auto" r:id="rId2">
            <p14:nvContentPartPr>
              <p14:cNvPr id="180" name="Ink 179">
                <a:extLst>
                  <a:ext uri="{FF2B5EF4-FFF2-40B4-BE49-F238E27FC236}">
                    <a16:creationId xmlns:a16="http://schemas.microsoft.com/office/drawing/2014/main" id="{745FFF73-1A39-F242-9673-FB9893260BA7}"/>
                  </a:ext>
                </a:extLst>
              </p14:cNvPr>
              <p14:cNvContentPartPr/>
              <p14:nvPr/>
            </p14:nvContentPartPr>
            <p14:xfrm>
              <a:off x="2733755" y="713343"/>
              <a:ext cx="138600" cy="100800"/>
            </p14:xfrm>
          </p:contentPart>
        </mc:Choice>
        <mc:Fallback>
          <p:pic>
            <p:nvPicPr>
              <p:cNvPr id="180" name="Ink 179">
                <a:extLst>
                  <a:ext uri="{FF2B5EF4-FFF2-40B4-BE49-F238E27FC236}">
                    <a16:creationId xmlns:a16="http://schemas.microsoft.com/office/drawing/2014/main" id="{745FFF73-1A39-F242-9673-FB9893260BA7}"/>
                  </a:ext>
                </a:extLst>
              </p:cNvPr>
              <p:cNvPicPr/>
              <p:nvPr/>
            </p:nvPicPr>
            <p:blipFill>
              <a:blip r:embed="rId3"/>
              <a:stretch>
                <a:fillRect/>
              </a:stretch>
            </p:blipFill>
            <p:spPr>
              <a:xfrm>
                <a:off x="2718315" y="697918"/>
                <a:ext cx="169121" cy="131291"/>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81" name="Ink 180">
                <a:extLst>
                  <a:ext uri="{FF2B5EF4-FFF2-40B4-BE49-F238E27FC236}">
                    <a16:creationId xmlns:a16="http://schemas.microsoft.com/office/drawing/2014/main" id="{FC6F6363-FBB5-5841-9D0F-330DF6E8A148}"/>
                  </a:ext>
                </a:extLst>
              </p14:cNvPr>
              <p14:cNvContentPartPr/>
              <p14:nvPr/>
            </p14:nvContentPartPr>
            <p14:xfrm>
              <a:off x="2960195" y="719463"/>
              <a:ext cx="283320" cy="113400"/>
            </p14:xfrm>
          </p:contentPart>
        </mc:Choice>
        <mc:Fallback>
          <p:pic>
            <p:nvPicPr>
              <p:cNvPr id="181" name="Ink 180">
                <a:extLst>
                  <a:ext uri="{FF2B5EF4-FFF2-40B4-BE49-F238E27FC236}">
                    <a16:creationId xmlns:a16="http://schemas.microsoft.com/office/drawing/2014/main" id="{FC6F6363-FBB5-5841-9D0F-330DF6E8A148}"/>
                  </a:ext>
                </a:extLst>
              </p:cNvPr>
              <p:cNvPicPr/>
              <p:nvPr/>
            </p:nvPicPr>
            <p:blipFill>
              <a:blip r:embed="rId5"/>
              <a:stretch>
                <a:fillRect/>
              </a:stretch>
            </p:blipFill>
            <p:spPr>
              <a:xfrm>
                <a:off x="2944715" y="703983"/>
                <a:ext cx="3139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86" name="Ink 185">
                <a:extLst>
                  <a:ext uri="{FF2B5EF4-FFF2-40B4-BE49-F238E27FC236}">
                    <a16:creationId xmlns:a16="http://schemas.microsoft.com/office/drawing/2014/main" id="{847DA2C1-2FBF-834A-AACF-77557E8FC414}"/>
                  </a:ext>
                </a:extLst>
              </p14:cNvPr>
              <p14:cNvContentPartPr/>
              <p14:nvPr/>
            </p14:nvContentPartPr>
            <p14:xfrm>
              <a:off x="3846515" y="725943"/>
              <a:ext cx="6480" cy="19080"/>
            </p14:xfrm>
          </p:contentPart>
        </mc:Choice>
        <mc:Fallback>
          <p:pic>
            <p:nvPicPr>
              <p:cNvPr id="186" name="Ink 185">
                <a:extLst>
                  <a:ext uri="{FF2B5EF4-FFF2-40B4-BE49-F238E27FC236}">
                    <a16:creationId xmlns:a16="http://schemas.microsoft.com/office/drawing/2014/main" id="{847DA2C1-2FBF-834A-AACF-77557E8FC414}"/>
                  </a:ext>
                </a:extLst>
              </p:cNvPr>
              <p:cNvPicPr/>
              <p:nvPr/>
            </p:nvPicPr>
            <p:blipFill>
              <a:blip r:embed="rId7"/>
              <a:stretch>
                <a:fillRect/>
              </a:stretch>
            </p:blipFill>
            <p:spPr>
              <a:xfrm>
                <a:off x="3831035" y="710750"/>
                <a:ext cx="37080" cy="49113"/>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89" name="Ink 192">
                <a:extLst>
                  <a:ext uri="{FF2B5EF4-FFF2-40B4-BE49-F238E27FC236}">
                    <a16:creationId xmlns:a16="http://schemas.microsoft.com/office/drawing/2014/main" id="{D426E64A-CBCE-A947-99AD-984C3B174197}"/>
                  </a:ext>
                </a:extLst>
              </p14:cNvPr>
              <p14:cNvContentPartPr/>
              <p14:nvPr/>
            </p14:nvContentPartPr>
            <p14:xfrm>
              <a:off x="3532235" y="540183"/>
              <a:ext cx="182520" cy="299160"/>
            </p14:xfrm>
          </p:contentPart>
        </mc:Choice>
        <mc:Fallback>
          <p:pic>
            <p:nvPicPr>
              <p:cNvPr id="189" name="Ink 192">
                <a:extLst>
                  <a:ext uri="{FF2B5EF4-FFF2-40B4-BE49-F238E27FC236}">
                    <a16:creationId xmlns:a16="http://schemas.microsoft.com/office/drawing/2014/main" id="{D426E64A-CBCE-A947-99AD-984C3B174197}"/>
                  </a:ext>
                </a:extLst>
              </p:cNvPr>
              <p:cNvPicPr/>
              <p:nvPr/>
            </p:nvPicPr>
            <p:blipFill>
              <a:blip r:embed="rId9"/>
              <a:stretch>
                <a:fillRect/>
              </a:stretch>
            </p:blipFill>
            <p:spPr>
              <a:xfrm>
                <a:off x="3516785" y="524722"/>
                <a:ext cx="213060" cy="329723"/>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90" name="Ink 193">
                <a:extLst>
                  <a:ext uri="{FF2B5EF4-FFF2-40B4-BE49-F238E27FC236}">
                    <a16:creationId xmlns:a16="http://schemas.microsoft.com/office/drawing/2014/main" id="{F8E871C5-AD81-6245-9492-634C9E5DA9A2}"/>
                  </a:ext>
                </a:extLst>
              </p14:cNvPr>
              <p14:cNvContentPartPr/>
              <p14:nvPr/>
            </p14:nvContentPartPr>
            <p14:xfrm>
              <a:off x="3324875" y="706863"/>
              <a:ext cx="138240" cy="201600"/>
            </p14:xfrm>
          </p:contentPart>
        </mc:Choice>
        <mc:Fallback>
          <p:pic>
            <p:nvPicPr>
              <p:cNvPr id="190" name="Ink 193">
                <a:extLst>
                  <a:ext uri="{FF2B5EF4-FFF2-40B4-BE49-F238E27FC236}">
                    <a16:creationId xmlns:a16="http://schemas.microsoft.com/office/drawing/2014/main" id="{F8E871C5-AD81-6245-9492-634C9E5DA9A2}"/>
                  </a:ext>
                </a:extLst>
              </p:cNvPr>
              <p:cNvPicPr/>
              <p:nvPr/>
            </p:nvPicPr>
            <p:blipFill>
              <a:blip r:embed="rId11"/>
              <a:stretch>
                <a:fillRect/>
              </a:stretch>
            </p:blipFill>
            <p:spPr>
              <a:xfrm>
                <a:off x="3309435" y="691383"/>
                <a:ext cx="168761"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91" name="Ink 194">
                <a:extLst>
                  <a:ext uri="{FF2B5EF4-FFF2-40B4-BE49-F238E27FC236}">
                    <a16:creationId xmlns:a16="http://schemas.microsoft.com/office/drawing/2014/main" id="{2A52F24A-5D6A-5345-B250-38769E9EA033}"/>
                  </a:ext>
                </a:extLst>
              </p14:cNvPr>
              <p14:cNvContentPartPr/>
              <p14:nvPr/>
            </p14:nvContentPartPr>
            <p14:xfrm>
              <a:off x="2425595" y="694263"/>
              <a:ext cx="169920" cy="164160"/>
            </p14:xfrm>
          </p:contentPart>
        </mc:Choice>
        <mc:Fallback>
          <p:pic>
            <p:nvPicPr>
              <p:cNvPr id="191" name="Ink 194">
                <a:extLst>
                  <a:ext uri="{FF2B5EF4-FFF2-40B4-BE49-F238E27FC236}">
                    <a16:creationId xmlns:a16="http://schemas.microsoft.com/office/drawing/2014/main" id="{2A52F24A-5D6A-5345-B250-38769E9EA033}"/>
                  </a:ext>
                </a:extLst>
              </p:cNvPr>
              <p:cNvPicPr/>
              <p:nvPr/>
            </p:nvPicPr>
            <p:blipFill>
              <a:blip r:embed="rId13"/>
              <a:stretch>
                <a:fillRect/>
              </a:stretch>
            </p:blipFill>
            <p:spPr>
              <a:xfrm>
                <a:off x="2410115" y="678749"/>
                <a:ext cx="200520" cy="194827"/>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2" name="Ink 195">
                <a:extLst>
                  <a:ext uri="{FF2B5EF4-FFF2-40B4-BE49-F238E27FC236}">
                    <a16:creationId xmlns:a16="http://schemas.microsoft.com/office/drawing/2014/main" id="{D58F7C14-4D53-5C4F-9606-13937909D39D}"/>
                  </a:ext>
                </a:extLst>
              </p14:cNvPr>
              <p14:cNvContentPartPr/>
              <p14:nvPr/>
            </p14:nvContentPartPr>
            <p14:xfrm>
              <a:off x="2130035" y="593823"/>
              <a:ext cx="176400" cy="232920"/>
            </p14:xfrm>
          </p:contentPart>
        </mc:Choice>
        <mc:Fallback>
          <p:pic>
            <p:nvPicPr>
              <p:cNvPr id="192" name="Ink 195">
                <a:extLst>
                  <a:ext uri="{FF2B5EF4-FFF2-40B4-BE49-F238E27FC236}">
                    <a16:creationId xmlns:a16="http://schemas.microsoft.com/office/drawing/2014/main" id="{D58F7C14-4D53-5C4F-9606-13937909D39D}"/>
                  </a:ext>
                </a:extLst>
              </p:cNvPr>
              <p:cNvPicPr/>
              <p:nvPr/>
            </p:nvPicPr>
            <p:blipFill>
              <a:blip r:embed="rId15"/>
              <a:stretch>
                <a:fillRect/>
              </a:stretch>
            </p:blipFill>
            <p:spPr>
              <a:xfrm>
                <a:off x="2114555" y="578343"/>
                <a:ext cx="20700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72" name="Ink 272">
                <a:extLst>
                  <a:ext uri="{FF2B5EF4-FFF2-40B4-BE49-F238E27FC236}">
                    <a16:creationId xmlns:a16="http://schemas.microsoft.com/office/drawing/2014/main" id="{F9F5E2EC-4053-8640-A5A5-8F139CBD719E}"/>
                  </a:ext>
                </a:extLst>
              </p14:cNvPr>
              <p14:cNvContentPartPr/>
              <p14:nvPr/>
            </p14:nvContentPartPr>
            <p14:xfrm>
              <a:off x="2048315" y="2322903"/>
              <a:ext cx="8136000" cy="4275720"/>
            </p14:xfrm>
          </p:contentPart>
        </mc:Choice>
        <mc:Fallback>
          <p:pic>
            <p:nvPicPr>
              <p:cNvPr id="272" name="Ink 272">
                <a:extLst>
                  <a:ext uri="{FF2B5EF4-FFF2-40B4-BE49-F238E27FC236}">
                    <a16:creationId xmlns:a16="http://schemas.microsoft.com/office/drawing/2014/main" id="{F9F5E2EC-4053-8640-A5A5-8F139CBD719E}"/>
                  </a:ext>
                </a:extLst>
              </p:cNvPr>
              <p:cNvPicPr/>
              <p:nvPr/>
            </p:nvPicPr>
            <p:blipFill>
              <a:blip r:embed="rId17"/>
              <a:stretch>
                <a:fillRect/>
              </a:stretch>
            </p:blipFill>
            <p:spPr>
              <a:xfrm>
                <a:off x="2032835" y="2307423"/>
                <a:ext cx="8166600" cy="4306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77" name="Ink 278">
                <a:extLst>
                  <a:ext uri="{FF2B5EF4-FFF2-40B4-BE49-F238E27FC236}">
                    <a16:creationId xmlns:a16="http://schemas.microsoft.com/office/drawing/2014/main" id="{D071D273-59D4-2A4B-B079-6124DA25FA67}"/>
                  </a:ext>
                </a:extLst>
              </p14:cNvPr>
              <p14:cNvContentPartPr/>
              <p14:nvPr/>
            </p14:nvContentPartPr>
            <p14:xfrm>
              <a:off x="4355915" y="474303"/>
              <a:ext cx="402840" cy="408960"/>
            </p14:xfrm>
          </p:contentPart>
        </mc:Choice>
        <mc:Fallback>
          <p:pic>
            <p:nvPicPr>
              <p:cNvPr id="277" name="Ink 278">
                <a:extLst>
                  <a:ext uri="{FF2B5EF4-FFF2-40B4-BE49-F238E27FC236}">
                    <a16:creationId xmlns:a16="http://schemas.microsoft.com/office/drawing/2014/main" id="{D071D273-59D4-2A4B-B079-6124DA25FA67}"/>
                  </a:ext>
                </a:extLst>
              </p:cNvPr>
              <p:cNvPicPr/>
              <p:nvPr/>
            </p:nvPicPr>
            <p:blipFill>
              <a:blip r:embed="rId19"/>
              <a:stretch>
                <a:fillRect/>
              </a:stretch>
            </p:blipFill>
            <p:spPr>
              <a:xfrm>
                <a:off x="4340435" y="458823"/>
                <a:ext cx="433440" cy="439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78" name="Ink 279">
                <a:extLst>
                  <a:ext uri="{FF2B5EF4-FFF2-40B4-BE49-F238E27FC236}">
                    <a16:creationId xmlns:a16="http://schemas.microsoft.com/office/drawing/2014/main" id="{32782DFA-2F97-8D46-B9B3-4B13A734E167}"/>
                  </a:ext>
                </a:extLst>
              </p14:cNvPr>
              <p14:cNvContentPartPr/>
              <p14:nvPr/>
            </p14:nvContentPartPr>
            <p14:xfrm>
              <a:off x="3827795" y="813783"/>
              <a:ext cx="276840" cy="32040"/>
            </p14:xfrm>
          </p:contentPart>
        </mc:Choice>
        <mc:Fallback>
          <p:pic>
            <p:nvPicPr>
              <p:cNvPr id="278" name="Ink 279">
                <a:extLst>
                  <a:ext uri="{FF2B5EF4-FFF2-40B4-BE49-F238E27FC236}">
                    <a16:creationId xmlns:a16="http://schemas.microsoft.com/office/drawing/2014/main" id="{32782DFA-2F97-8D46-B9B3-4B13A734E167}"/>
                  </a:ext>
                </a:extLst>
              </p:cNvPr>
              <p:cNvPicPr/>
              <p:nvPr/>
            </p:nvPicPr>
            <p:blipFill>
              <a:blip r:embed="rId21"/>
              <a:stretch>
                <a:fillRect/>
              </a:stretch>
            </p:blipFill>
            <p:spPr>
              <a:xfrm>
                <a:off x="3812335" y="798127"/>
                <a:ext cx="307400" cy="62988"/>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93" name="Ink 293">
                <a:extLst>
                  <a:ext uri="{FF2B5EF4-FFF2-40B4-BE49-F238E27FC236}">
                    <a16:creationId xmlns:a16="http://schemas.microsoft.com/office/drawing/2014/main" id="{627735C1-6EC5-F54C-8FC5-4111E30E4E98}"/>
                  </a:ext>
                </a:extLst>
              </p14:cNvPr>
              <p14:cNvContentPartPr/>
              <p14:nvPr/>
            </p14:nvContentPartPr>
            <p14:xfrm>
              <a:off x="5267435" y="575103"/>
              <a:ext cx="1646640" cy="226440"/>
            </p14:xfrm>
          </p:contentPart>
        </mc:Choice>
        <mc:Fallback>
          <p:pic>
            <p:nvPicPr>
              <p:cNvPr id="293" name="Ink 293">
                <a:extLst>
                  <a:ext uri="{FF2B5EF4-FFF2-40B4-BE49-F238E27FC236}">
                    <a16:creationId xmlns:a16="http://schemas.microsoft.com/office/drawing/2014/main" id="{627735C1-6EC5-F54C-8FC5-4111E30E4E98}"/>
                  </a:ext>
                </a:extLst>
              </p:cNvPr>
              <p:cNvPicPr/>
              <p:nvPr/>
            </p:nvPicPr>
            <p:blipFill>
              <a:blip r:embed="rId23"/>
              <a:stretch>
                <a:fillRect/>
              </a:stretch>
            </p:blipFill>
            <p:spPr>
              <a:xfrm>
                <a:off x="5251958" y="559648"/>
                <a:ext cx="1677233" cy="256991"/>
              </a:xfrm>
              <a:prstGeom prst="rect">
                <a:avLst/>
              </a:prstGeom>
            </p:spPr>
          </p:pic>
        </mc:Fallback>
      </mc:AlternateContent>
    </p:spTree>
    <p:extLst>
      <p:ext uri="{BB962C8B-B14F-4D97-AF65-F5344CB8AC3E}">
        <p14:creationId xmlns:p14="http://schemas.microsoft.com/office/powerpoint/2010/main" val="4035828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lgn="just"/>
            <a:r>
              <a:rPr lang="en-IN" sz="2800" dirty="0"/>
              <a:t>A telecom service provider claims that individual customers pay on an average at least Rs.400 per month with a standard deviation of Rs.25,</a:t>
            </a:r>
          </a:p>
          <a:p>
            <a:pPr algn="just"/>
            <a:endParaRPr lang="en-IN" sz="2800" dirty="0"/>
          </a:p>
          <a:p>
            <a:pPr algn="just"/>
            <a:r>
              <a:rPr lang="en-IN" sz="2800" dirty="0"/>
              <a:t>A random sample of 50 customers bills during a given month is with a mean of Rs.250 with a SD of Rs.15.</a:t>
            </a:r>
          </a:p>
          <a:p>
            <a:pPr algn="just"/>
            <a:endParaRPr lang="en-IN" sz="2800" dirty="0"/>
          </a:p>
          <a:p>
            <a:pPr algn="just"/>
            <a:r>
              <a:rPr lang="en-IN" sz="2800" dirty="0"/>
              <a:t>What to say w.r.t the claim made by the service provider?</a:t>
            </a:r>
          </a:p>
        </p:txBody>
      </p:sp>
      <p:sp>
        <p:nvSpPr>
          <p:cNvPr id="3" name="Title 2"/>
          <p:cNvSpPr>
            <a:spLocks noGrp="1"/>
          </p:cNvSpPr>
          <p:nvPr>
            <p:ph type="title" idx="4294967295"/>
          </p:nvPr>
        </p:nvSpPr>
        <p:spPr/>
        <p:txBody>
          <a:bodyPr/>
          <a:lstStyle/>
          <a:p>
            <a:r>
              <a:rPr lang="en-IN" dirty="0"/>
              <a:t>     </a:t>
            </a:r>
            <a:r>
              <a:rPr lang="en-IN" b="1" dirty="0"/>
              <a:t>Example</a:t>
            </a:r>
          </a:p>
        </p:txBody>
      </p:sp>
    </p:spTree>
    <p:extLst>
      <p:ext uri="{BB962C8B-B14F-4D97-AF65-F5344CB8AC3E}">
        <p14:creationId xmlns:p14="http://schemas.microsoft.com/office/powerpoint/2010/main" val="672426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194B10-6DF3-C84D-BB05-9C6CAE1C5FBD}"/>
              </a:ext>
            </a:extLst>
          </p:cNvPr>
          <p:cNvSpPr>
            <a:spLocks noGrp="1"/>
          </p:cNvSpPr>
          <p:nvPr>
            <p:ph idx="1"/>
          </p:nvPr>
        </p:nvSpPr>
        <p:spPr/>
        <p:txBody>
          <a:bodyPr/>
          <a:lstStyle/>
          <a:p>
            <a:r>
              <a:rPr lang="en-IN" dirty="0"/>
              <a:t>There is an assumption that there is no significant difference between boys and girls wrt intelligence. Tests are conducted on two groups and the following are the observations </a:t>
            </a:r>
          </a:p>
          <a:p>
            <a:r>
              <a:rPr lang="en-IN" dirty="0"/>
              <a:t>                                 Mean.           SD.          Size</a:t>
            </a:r>
          </a:p>
          <a:p>
            <a:r>
              <a:rPr lang="en-IN" dirty="0"/>
              <a:t>            Girls.              75.                8.              60</a:t>
            </a:r>
          </a:p>
          <a:p>
            <a:r>
              <a:rPr lang="en-IN" dirty="0"/>
              <a:t>            Boys.             73.                 10.            100</a:t>
            </a:r>
          </a:p>
          <a:p>
            <a:r>
              <a:rPr lang="en-IN" dirty="0"/>
              <a:t>Validate this at 5% LoS</a:t>
            </a:r>
          </a:p>
        </p:txBody>
      </p:sp>
      <p:sp>
        <p:nvSpPr>
          <p:cNvPr id="3" name="Title 2">
            <a:extLst>
              <a:ext uri="{FF2B5EF4-FFF2-40B4-BE49-F238E27FC236}">
                <a16:creationId xmlns:a16="http://schemas.microsoft.com/office/drawing/2014/main" id="{052E79CF-81D1-C84D-A985-6E02FD41E9A8}"/>
              </a:ext>
            </a:extLst>
          </p:cNvPr>
          <p:cNvSpPr>
            <a:spLocks noGrp="1"/>
          </p:cNvSpPr>
          <p:nvPr>
            <p:ph type="title" idx="4294967295"/>
          </p:nvPr>
        </p:nvSpPr>
        <p:spPr>
          <a:xfrm>
            <a:off x="1590240" y="26442"/>
            <a:ext cx="6791761" cy="1192758"/>
          </a:xfrm>
        </p:spPr>
        <p:txBody>
          <a:bodyPr/>
          <a:lstStyle/>
          <a:p>
            <a:r>
              <a:rPr lang="en-IN" b="1" dirty="0"/>
              <a:t>Example</a:t>
            </a:r>
            <a:endParaRPr lang="en-US" b="1" dirty="0"/>
          </a:p>
        </p:txBody>
      </p:sp>
    </p:spTree>
    <p:extLst>
      <p:ext uri="{BB962C8B-B14F-4D97-AF65-F5344CB8AC3E}">
        <p14:creationId xmlns:p14="http://schemas.microsoft.com/office/powerpoint/2010/main" val="2640397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194B10-6DF3-C84D-BB05-9C6CAE1C5FBD}"/>
              </a:ext>
            </a:extLst>
          </p:cNvPr>
          <p:cNvSpPr>
            <a:spLocks noGrp="1"/>
          </p:cNvSpPr>
          <p:nvPr>
            <p:ph idx="1"/>
          </p:nvPr>
        </p:nvSpPr>
        <p:spPr/>
        <p:txBody>
          <a:bodyPr/>
          <a:lstStyle/>
          <a:p>
            <a:r>
              <a:rPr lang="en-IN" dirty="0"/>
              <a:t>There is an assumption that there is no significant difference between boys and girls wrt intelligence. Tests are conducted on two groups and the following are the observations </a:t>
            </a:r>
          </a:p>
          <a:p>
            <a:r>
              <a:rPr lang="en-IN" dirty="0"/>
              <a:t>                                 Mean.           SD.          Size</a:t>
            </a:r>
          </a:p>
          <a:p>
            <a:r>
              <a:rPr lang="en-IN" dirty="0"/>
              <a:t>            Girls.              75.                8.              60</a:t>
            </a:r>
          </a:p>
          <a:p>
            <a:r>
              <a:rPr lang="en-IN" dirty="0"/>
              <a:t>            Boys.             73.                 10.            100</a:t>
            </a:r>
          </a:p>
          <a:p>
            <a:r>
              <a:rPr lang="en-IN" dirty="0"/>
              <a:t>Validate this at 5% LoS</a:t>
            </a:r>
          </a:p>
        </p:txBody>
      </p:sp>
      <p:sp>
        <p:nvSpPr>
          <p:cNvPr id="3" name="Title 2">
            <a:extLst>
              <a:ext uri="{FF2B5EF4-FFF2-40B4-BE49-F238E27FC236}">
                <a16:creationId xmlns:a16="http://schemas.microsoft.com/office/drawing/2014/main" id="{052E79CF-81D1-C84D-A985-6E02FD41E9A8}"/>
              </a:ext>
            </a:extLst>
          </p:cNvPr>
          <p:cNvSpPr>
            <a:spLocks noGrp="1"/>
          </p:cNvSpPr>
          <p:nvPr>
            <p:ph type="title" idx="4294967295"/>
          </p:nvPr>
        </p:nvSpPr>
        <p:spPr>
          <a:xfrm>
            <a:off x="1590240" y="26442"/>
            <a:ext cx="6791761" cy="1192758"/>
          </a:xfrm>
        </p:spPr>
        <p:txBody>
          <a:bodyPr/>
          <a:lstStyle/>
          <a:p>
            <a:r>
              <a:rPr lang="en-IN" b="1" dirty="0"/>
              <a:t>Example </a:t>
            </a:r>
            <a:endParaRPr lang="en-US" b="1" dirty="0"/>
          </a:p>
        </p:txBody>
      </p:sp>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E4F7303D-43C4-6248-8394-832186F9BFD8}"/>
                  </a:ext>
                </a:extLst>
              </p14:cNvPr>
              <p14:cNvContentPartPr/>
              <p14:nvPr/>
            </p14:nvContentPartPr>
            <p14:xfrm>
              <a:off x="6801395" y="587703"/>
              <a:ext cx="156960" cy="182520"/>
            </p14:xfrm>
          </p:contentPart>
        </mc:Choice>
        <mc:Fallback>
          <p:pic>
            <p:nvPicPr>
              <p:cNvPr id="8" name="Ink 7">
                <a:extLst>
                  <a:ext uri="{FF2B5EF4-FFF2-40B4-BE49-F238E27FC236}">
                    <a16:creationId xmlns:a16="http://schemas.microsoft.com/office/drawing/2014/main" id="{E4F7303D-43C4-6248-8394-832186F9BFD8}"/>
                  </a:ext>
                </a:extLst>
              </p:cNvPr>
              <p:cNvPicPr/>
              <p:nvPr/>
            </p:nvPicPr>
            <p:blipFill>
              <a:blip r:embed="rId3"/>
              <a:stretch>
                <a:fillRect/>
              </a:stretch>
            </p:blipFill>
            <p:spPr>
              <a:xfrm>
                <a:off x="6785879" y="572253"/>
                <a:ext cx="187630" cy="2130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6" name="Ink 17">
                <a:extLst>
                  <a:ext uri="{FF2B5EF4-FFF2-40B4-BE49-F238E27FC236}">
                    <a16:creationId xmlns:a16="http://schemas.microsoft.com/office/drawing/2014/main" id="{5B61D2DA-18FE-1F45-AEF2-CB14B3F61F39}"/>
                  </a:ext>
                </a:extLst>
              </p14:cNvPr>
              <p14:cNvContentPartPr/>
              <p14:nvPr/>
            </p14:nvContentPartPr>
            <p14:xfrm>
              <a:off x="7033955" y="392583"/>
              <a:ext cx="1056600" cy="308520"/>
            </p14:xfrm>
          </p:contentPart>
        </mc:Choice>
        <mc:Fallback>
          <p:pic>
            <p:nvPicPr>
              <p:cNvPr id="16" name="Ink 17">
                <a:extLst>
                  <a:ext uri="{FF2B5EF4-FFF2-40B4-BE49-F238E27FC236}">
                    <a16:creationId xmlns:a16="http://schemas.microsoft.com/office/drawing/2014/main" id="{5B61D2DA-18FE-1F45-AEF2-CB14B3F61F39}"/>
                  </a:ext>
                </a:extLst>
              </p:cNvPr>
              <p:cNvPicPr/>
              <p:nvPr/>
            </p:nvPicPr>
            <p:blipFill>
              <a:blip r:embed="rId5"/>
              <a:stretch>
                <a:fillRect/>
              </a:stretch>
            </p:blipFill>
            <p:spPr>
              <a:xfrm>
                <a:off x="7018475" y="377085"/>
                <a:ext cx="1087200" cy="339156"/>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 name="Ink 18">
                <a:extLst>
                  <a:ext uri="{FF2B5EF4-FFF2-40B4-BE49-F238E27FC236}">
                    <a16:creationId xmlns:a16="http://schemas.microsoft.com/office/drawing/2014/main" id="{7EDAC72F-6529-0E4E-83D5-27DDD3624ECD}"/>
                  </a:ext>
                </a:extLst>
              </p14:cNvPr>
              <p14:cNvContentPartPr/>
              <p14:nvPr/>
            </p14:nvContentPartPr>
            <p14:xfrm>
              <a:off x="6342395" y="549903"/>
              <a:ext cx="352800" cy="270360"/>
            </p14:xfrm>
          </p:contentPart>
        </mc:Choice>
        <mc:Fallback>
          <p:pic>
            <p:nvPicPr>
              <p:cNvPr id="17" name="Ink 18">
                <a:extLst>
                  <a:ext uri="{FF2B5EF4-FFF2-40B4-BE49-F238E27FC236}">
                    <a16:creationId xmlns:a16="http://schemas.microsoft.com/office/drawing/2014/main" id="{7EDAC72F-6529-0E4E-83D5-27DDD3624ECD}"/>
                  </a:ext>
                </a:extLst>
              </p:cNvPr>
              <p:cNvPicPr/>
              <p:nvPr/>
            </p:nvPicPr>
            <p:blipFill>
              <a:blip r:embed="rId7"/>
              <a:stretch>
                <a:fillRect/>
              </a:stretch>
            </p:blipFill>
            <p:spPr>
              <a:xfrm>
                <a:off x="6326899" y="534444"/>
                <a:ext cx="383431" cy="300919"/>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4" name="Ink 154">
                <a:extLst>
                  <a:ext uri="{FF2B5EF4-FFF2-40B4-BE49-F238E27FC236}">
                    <a16:creationId xmlns:a16="http://schemas.microsoft.com/office/drawing/2014/main" id="{3F062287-AF6E-0E41-97E4-F3D12E0F8E84}"/>
                  </a:ext>
                </a:extLst>
              </p14:cNvPr>
              <p14:cNvContentPartPr/>
              <p14:nvPr/>
            </p14:nvContentPartPr>
            <p14:xfrm>
              <a:off x="1746635" y="3948303"/>
              <a:ext cx="8236080" cy="2769840"/>
            </p14:xfrm>
          </p:contentPart>
        </mc:Choice>
        <mc:Fallback>
          <p:pic>
            <p:nvPicPr>
              <p:cNvPr id="154" name="Ink 154">
                <a:extLst>
                  <a:ext uri="{FF2B5EF4-FFF2-40B4-BE49-F238E27FC236}">
                    <a16:creationId xmlns:a16="http://schemas.microsoft.com/office/drawing/2014/main" id="{3F062287-AF6E-0E41-97E4-F3D12E0F8E84}"/>
                  </a:ext>
                </a:extLst>
              </p:cNvPr>
              <p:cNvPicPr/>
              <p:nvPr/>
            </p:nvPicPr>
            <p:blipFill>
              <a:blip r:embed="rId9"/>
              <a:stretch>
                <a:fillRect/>
              </a:stretch>
            </p:blipFill>
            <p:spPr>
              <a:xfrm>
                <a:off x="1731154" y="3932821"/>
                <a:ext cx="8266681" cy="2800444"/>
              </a:xfrm>
              <a:prstGeom prst="rect">
                <a:avLst/>
              </a:prstGeom>
            </p:spPr>
          </p:pic>
        </mc:Fallback>
      </mc:AlternateContent>
    </p:spTree>
    <p:extLst>
      <p:ext uri="{BB962C8B-B14F-4D97-AF65-F5344CB8AC3E}">
        <p14:creationId xmlns:p14="http://schemas.microsoft.com/office/powerpoint/2010/main" val="19683284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37" name="Ink 136">
                <a:extLst>
                  <a:ext uri="{FF2B5EF4-FFF2-40B4-BE49-F238E27FC236}">
                    <a16:creationId xmlns:a16="http://schemas.microsoft.com/office/drawing/2014/main" id="{C4D7AE58-6A6A-2449-B1A8-DB719DD0AE75}"/>
                  </a:ext>
                </a:extLst>
              </p14:cNvPr>
              <p14:cNvContentPartPr/>
              <p14:nvPr/>
            </p14:nvContentPartPr>
            <p14:xfrm>
              <a:off x="2356475" y="2341623"/>
              <a:ext cx="270720" cy="276840"/>
            </p14:xfrm>
          </p:contentPart>
        </mc:Choice>
        <mc:Fallback>
          <p:pic>
            <p:nvPicPr>
              <p:cNvPr id="137" name="Ink 136">
                <a:extLst>
                  <a:ext uri="{FF2B5EF4-FFF2-40B4-BE49-F238E27FC236}">
                    <a16:creationId xmlns:a16="http://schemas.microsoft.com/office/drawing/2014/main" id="{C4D7AE58-6A6A-2449-B1A8-DB719DD0AE75}"/>
                  </a:ext>
                </a:extLst>
              </p:cNvPr>
              <p:cNvPicPr/>
              <p:nvPr/>
            </p:nvPicPr>
            <p:blipFill>
              <a:blip r:embed="rId3"/>
              <a:stretch>
                <a:fillRect/>
              </a:stretch>
            </p:blipFill>
            <p:spPr>
              <a:xfrm>
                <a:off x="2340974" y="2326143"/>
                <a:ext cx="301361"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96" name="Ink 296">
                <a:extLst>
                  <a:ext uri="{FF2B5EF4-FFF2-40B4-BE49-F238E27FC236}">
                    <a16:creationId xmlns:a16="http://schemas.microsoft.com/office/drawing/2014/main" id="{0494992F-1436-FF46-BBD1-50BFF8B1DFD6}"/>
                  </a:ext>
                </a:extLst>
              </p14:cNvPr>
              <p14:cNvContentPartPr/>
              <p14:nvPr/>
            </p14:nvContentPartPr>
            <p14:xfrm>
              <a:off x="2149115" y="247863"/>
              <a:ext cx="8399880" cy="4483080"/>
            </p14:xfrm>
          </p:contentPart>
        </mc:Choice>
        <mc:Fallback>
          <p:pic>
            <p:nvPicPr>
              <p:cNvPr id="296" name="Ink 296">
                <a:extLst>
                  <a:ext uri="{FF2B5EF4-FFF2-40B4-BE49-F238E27FC236}">
                    <a16:creationId xmlns:a16="http://schemas.microsoft.com/office/drawing/2014/main" id="{0494992F-1436-FF46-BBD1-50BFF8B1DFD6}"/>
                  </a:ext>
                </a:extLst>
              </p:cNvPr>
              <p:cNvPicPr/>
              <p:nvPr/>
            </p:nvPicPr>
            <p:blipFill>
              <a:blip r:embed="rId5"/>
              <a:stretch>
                <a:fillRect/>
              </a:stretch>
            </p:blipFill>
            <p:spPr>
              <a:xfrm>
                <a:off x="2133635" y="232383"/>
                <a:ext cx="8430480" cy="4513680"/>
              </a:xfrm>
              <a:prstGeom prst="rect">
                <a:avLst/>
              </a:prstGeom>
            </p:spPr>
          </p:pic>
        </mc:Fallback>
      </mc:AlternateContent>
    </p:spTree>
    <p:extLst>
      <p:ext uri="{BB962C8B-B14F-4D97-AF65-F5344CB8AC3E}">
        <p14:creationId xmlns:p14="http://schemas.microsoft.com/office/powerpoint/2010/main" val="40748868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1"/>
            <a:ext cx="8610600" cy="6443949"/>
          </a:xfrm>
        </p:spPr>
      </p:pic>
      <mc:AlternateContent xmlns:mc="http://schemas.openxmlformats.org/markup-compatibility/2006">
        <mc:Choice xmlns:p14="http://schemas.microsoft.com/office/powerpoint/2010/main" Requires="p14">
          <p:contentPart p14:bwMode="auto" r:id="rId3">
            <p14:nvContentPartPr>
              <p14:cNvPr id="9" name="Ink 9">
                <a:extLst>
                  <a:ext uri="{FF2B5EF4-FFF2-40B4-BE49-F238E27FC236}">
                    <a16:creationId xmlns:a16="http://schemas.microsoft.com/office/drawing/2014/main" id="{76C77AD4-16D3-9E48-9772-702688677325}"/>
                  </a:ext>
                </a:extLst>
              </p14:cNvPr>
              <p14:cNvContentPartPr/>
              <p14:nvPr/>
            </p14:nvContentPartPr>
            <p14:xfrm>
              <a:off x="4311635" y="3284823"/>
              <a:ext cx="710640" cy="232920"/>
            </p14:xfrm>
          </p:contentPart>
        </mc:Choice>
        <mc:Fallback>
          <p:pic>
            <p:nvPicPr>
              <p:cNvPr id="9" name="Ink 9">
                <a:extLst>
                  <a:ext uri="{FF2B5EF4-FFF2-40B4-BE49-F238E27FC236}">
                    <a16:creationId xmlns:a16="http://schemas.microsoft.com/office/drawing/2014/main" id="{76C77AD4-16D3-9E48-9772-702688677325}"/>
                  </a:ext>
                </a:extLst>
              </p:cNvPr>
              <p:cNvPicPr/>
              <p:nvPr/>
            </p:nvPicPr>
            <p:blipFill>
              <a:blip r:embed="rId4"/>
              <a:stretch>
                <a:fillRect/>
              </a:stretch>
            </p:blipFill>
            <p:spPr>
              <a:xfrm>
                <a:off x="4296155" y="3269343"/>
                <a:ext cx="741240" cy="263520"/>
              </a:xfrm>
              <a:prstGeom prst="rect">
                <a:avLst/>
              </a:prstGeom>
            </p:spPr>
          </p:pic>
        </mc:Fallback>
      </mc:AlternateContent>
    </p:spTree>
    <p:extLst>
      <p:ext uri="{BB962C8B-B14F-4D97-AF65-F5344CB8AC3E}">
        <p14:creationId xmlns:p14="http://schemas.microsoft.com/office/powerpoint/2010/main" val="24686226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1"/>
            <a:ext cx="8610600" cy="6443949"/>
          </a:xfrm>
        </p:spPr>
      </p:pic>
      <mc:AlternateContent xmlns:mc="http://schemas.openxmlformats.org/markup-compatibility/2006">
        <mc:Choice xmlns:p14="http://schemas.microsoft.com/office/powerpoint/2010/main" Requires="p14">
          <p:contentPart p14:bwMode="auto" r:id="rId3">
            <p14:nvContentPartPr>
              <p14:cNvPr id="9" name="Ink 9">
                <a:extLst>
                  <a:ext uri="{FF2B5EF4-FFF2-40B4-BE49-F238E27FC236}">
                    <a16:creationId xmlns:a16="http://schemas.microsoft.com/office/drawing/2014/main" id="{76C77AD4-16D3-9E48-9772-702688677325}"/>
                  </a:ext>
                </a:extLst>
              </p14:cNvPr>
              <p14:cNvContentPartPr/>
              <p14:nvPr/>
            </p14:nvContentPartPr>
            <p14:xfrm>
              <a:off x="4311635" y="3284823"/>
              <a:ext cx="710640" cy="232920"/>
            </p14:xfrm>
          </p:contentPart>
        </mc:Choice>
        <mc:Fallback>
          <p:pic>
            <p:nvPicPr>
              <p:cNvPr id="9" name="Ink 9">
                <a:extLst>
                  <a:ext uri="{FF2B5EF4-FFF2-40B4-BE49-F238E27FC236}">
                    <a16:creationId xmlns:a16="http://schemas.microsoft.com/office/drawing/2014/main" id="{76C77AD4-16D3-9E48-9772-702688677325}"/>
                  </a:ext>
                </a:extLst>
              </p:cNvPr>
              <p:cNvPicPr/>
              <p:nvPr/>
            </p:nvPicPr>
            <p:blipFill>
              <a:blip r:embed="rId4"/>
              <a:stretch>
                <a:fillRect/>
              </a:stretch>
            </p:blipFill>
            <p:spPr>
              <a:xfrm>
                <a:off x="4296155" y="3269343"/>
                <a:ext cx="74124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3" name="Ink 82">
                <a:extLst>
                  <a:ext uri="{FF2B5EF4-FFF2-40B4-BE49-F238E27FC236}">
                    <a16:creationId xmlns:a16="http://schemas.microsoft.com/office/drawing/2014/main" id="{FBD425AF-53A3-F24D-B9BF-81713A8C4C75}"/>
                  </a:ext>
                </a:extLst>
              </p14:cNvPr>
              <p14:cNvContentPartPr/>
              <p14:nvPr/>
            </p14:nvContentPartPr>
            <p14:xfrm>
              <a:off x="5160515" y="3265975"/>
              <a:ext cx="778680" cy="264600"/>
            </p14:xfrm>
          </p:contentPart>
        </mc:Choice>
        <mc:Fallback>
          <p:pic>
            <p:nvPicPr>
              <p:cNvPr id="83" name="Ink 82">
                <a:extLst>
                  <a:ext uri="{FF2B5EF4-FFF2-40B4-BE49-F238E27FC236}">
                    <a16:creationId xmlns:a16="http://schemas.microsoft.com/office/drawing/2014/main" id="{FBD425AF-53A3-F24D-B9BF-81713A8C4C75}"/>
                  </a:ext>
                </a:extLst>
              </p:cNvPr>
              <p:cNvPicPr/>
              <p:nvPr/>
            </p:nvPicPr>
            <p:blipFill>
              <a:blip r:embed="rId6"/>
              <a:stretch>
                <a:fillRect/>
              </a:stretch>
            </p:blipFill>
            <p:spPr>
              <a:xfrm>
                <a:off x="5145028" y="3250495"/>
                <a:ext cx="809294" cy="295200"/>
              </a:xfrm>
              <a:prstGeom prst="rect">
                <a:avLst/>
              </a:prstGeom>
            </p:spPr>
          </p:pic>
        </mc:Fallback>
      </mc:AlternateContent>
    </p:spTree>
    <p:extLst>
      <p:ext uri="{BB962C8B-B14F-4D97-AF65-F5344CB8AC3E}">
        <p14:creationId xmlns:p14="http://schemas.microsoft.com/office/powerpoint/2010/main" val="3959408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650740-65D3-2941-8C19-B0AF9CFEEBA4}"/>
              </a:ext>
            </a:extLst>
          </p:cNvPr>
          <p:cNvSpPr>
            <a:spLocks noGrp="1"/>
          </p:cNvSpPr>
          <p:nvPr>
            <p:ph idx="1"/>
          </p:nvPr>
        </p:nvSpPr>
        <p:spPr/>
        <p:txBody>
          <a:bodyPr/>
          <a:lstStyle/>
          <a:p>
            <a:r>
              <a:rPr lang="en-IN" dirty="0"/>
              <a:t>As a manager of finance you are assigned the task of choosing the best product in terms of life of the product.</a:t>
            </a:r>
          </a:p>
          <a:p>
            <a:r>
              <a:rPr lang="en-IN" dirty="0"/>
              <a:t>   Product A: Mean 1456 hours with SD 423, size 10</a:t>
            </a:r>
          </a:p>
          <a:p>
            <a:r>
              <a:rPr lang="en-IN" dirty="0"/>
              <a:t>   Product B: Mean 1280 hours with SD 398, size 17</a:t>
            </a:r>
          </a:p>
          <a:p>
            <a:r>
              <a:rPr lang="en-IN" dirty="0"/>
              <a:t>Use 5% level </a:t>
            </a:r>
            <a:r>
              <a:rPr lang="en-IN"/>
              <a:t>of significance.</a:t>
            </a:r>
            <a:endParaRPr lang="en-US"/>
          </a:p>
        </p:txBody>
      </p:sp>
      <p:sp>
        <p:nvSpPr>
          <p:cNvPr id="3" name="Title 2">
            <a:extLst>
              <a:ext uri="{FF2B5EF4-FFF2-40B4-BE49-F238E27FC236}">
                <a16:creationId xmlns:a16="http://schemas.microsoft.com/office/drawing/2014/main" id="{EB2CF13F-EBAA-BF4F-BA55-0C635E556ED3}"/>
              </a:ext>
            </a:extLst>
          </p:cNvPr>
          <p:cNvSpPr>
            <a:spLocks noGrp="1"/>
          </p:cNvSpPr>
          <p:nvPr>
            <p:ph type="title" idx="4294967295"/>
          </p:nvPr>
        </p:nvSpPr>
        <p:spPr>
          <a:xfrm>
            <a:off x="1590240" y="26442"/>
            <a:ext cx="6791761" cy="1192758"/>
          </a:xfrm>
        </p:spPr>
        <p:txBody>
          <a:bodyPr/>
          <a:lstStyle/>
          <a:p>
            <a:r>
              <a:rPr lang="en-IN" dirty="0"/>
              <a:t>Example 5</a:t>
            </a:r>
            <a:endParaRPr lang="en-US" dirty="0"/>
          </a:p>
        </p:txBody>
      </p:sp>
      <mc:AlternateContent xmlns:mc="http://schemas.openxmlformats.org/markup-compatibility/2006">
        <mc:Choice xmlns:p14="http://schemas.microsoft.com/office/powerpoint/2010/main" Requires="p14">
          <p:contentPart p14:bwMode="auto" r:id="rId2">
            <p14:nvContentPartPr>
              <p14:cNvPr id="105" name="Ink 105">
                <a:extLst>
                  <a:ext uri="{FF2B5EF4-FFF2-40B4-BE49-F238E27FC236}">
                    <a16:creationId xmlns:a16="http://schemas.microsoft.com/office/drawing/2014/main" id="{59E401C9-AE3F-0144-9A0B-0C2861AFFAF3}"/>
                  </a:ext>
                </a:extLst>
              </p14:cNvPr>
              <p14:cNvContentPartPr/>
              <p14:nvPr/>
            </p14:nvContentPartPr>
            <p14:xfrm>
              <a:off x="1986395" y="3686943"/>
              <a:ext cx="1866960" cy="2477520"/>
            </p14:xfrm>
          </p:contentPart>
        </mc:Choice>
        <mc:Fallback>
          <p:pic>
            <p:nvPicPr>
              <p:cNvPr id="105" name="Ink 105">
                <a:extLst>
                  <a:ext uri="{FF2B5EF4-FFF2-40B4-BE49-F238E27FC236}">
                    <a16:creationId xmlns:a16="http://schemas.microsoft.com/office/drawing/2014/main" id="{59E401C9-AE3F-0144-9A0B-0C2861AFFAF3}"/>
                  </a:ext>
                </a:extLst>
              </p:cNvPr>
              <p:cNvPicPr/>
              <p:nvPr/>
            </p:nvPicPr>
            <p:blipFill>
              <a:blip r:embed="rId3"/>
              <a:stretch>
                <a:fillRect/>
              </a:stretch>
            </p:blipFill>
            <p:spPr>
              <a:xfrm>
                <a:off x="1970915" y="3671463"/>
                <a:ext cx="1897560" cy="2508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9" name="Ink 109">
                <a:extLst>
                  <a:ext uri="{FF2B5EF4-FFF2-40B4-BE49-F238E27FC236}">
                    <a16:creationId xmlns:a16="http://schemas.microsoft.com/office/drawing/2014/main" id="{93C0FA93-09B1-1041-8F14-6A30EBC5A273}"/>
                  </a:ext>
                </a:extLst>
              </p14:cNvPr>
              <p14:cNvContentPartPr/>
              <p14:nvPr/>
            </p14:nvContentPartPr>
            <p14:xfrm>
              <a:off x="4292915" y="3668223"/>
              <a:ext cx="1766880" cy="2823480"/>
            </p14:xfrm>
          </p:contentPart>
        </mc:Choice>
        <mc:Fallback>
          <p:pic>
            <p:nvPicPr>
              <p:cNvPr id="109" name="Ink 109">
                <a:extLst>
                  <a:ext uri="{FF2B5EF4-FFF2-40B4-BE49-F238E27FC236}">
                    <a16:creationId xmlns:a16="http://schemas.microsoft.com/office/drawing/2014/main" id="{93C0FA93-09B1-1041-8F14-6A30EBC5A273}"/>
                  </a:ext>
                </a:extLst>
              </p:cNvPr>
              <p:cNvPicPr/>
              <p:nvPr/>
            </p:nvPicPr>
            <p:blipFill>
              <a:blip r:embed="rId5"/>
              <a:stretch>
                <a:fillRect/>
              </a:stretch>
            </p:blipFill>
            <p:spPr>
              <a:xfrm>
                <a:off x="4277435" y="3652741"/>
                <a:ext cx="1797480" cy="2854084"/>
              </a:xfrm>
              <a:prstGeom prst="rect">
                <a:avLst/>
              </a:prstGeom>
            </p:spPr>
          </p:pic>
        </mc:Fallback>
      </mc:AlternateContent>
    </p:spTree>
    <p:extLst>
      <p:ext uri="{BB962C8B-B14F-4D97-AF65-F5344CB8AC3E}">
        <p14:creationId xmlns:p14="http://schemas.microsoft.com/office/powerpoint/2010/main" val="3600963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lnSpc>
                <a:spcPct val="150000"/>
              </a:lnSpc>
              <a:spcBef>
                <a:spcPts val="0"/>
              </a:spcBef>
              <a:buFont typeface="Arial" panose="020B0604020202020204" pitchFamily="34" charset="0"/>
              <a:buChar char="•"/>
            </a:pPr>
            <a:r>
              <a:rPr lang="en-US" sz="3200" dirty="0">
                <a:latin typeface="Calibri" panose="020F0502020204030204" pitchFamily="34" charset="0"/>
                <a:cs typeface="Calibri" panose="020F0502020204030204" pitchFamily="34" charset="0"/>
              </a:rPr>
              <a:t>If research results in </a:t>
            </a:r>
            <a:r>
              <a:rPr lang="en-US" sz="3200" b="1" i="1" dirty="0">
                <a:latin typeface="Calibri" panose="020F0502020204030204" pitchFamily="34" charset="0"/>
                <a:cs typeface="Calibri" panose="020F0502020204030204" pitchFamily="34" charset="0"/>
              </a:rPr>
              <a:t>countable</a:t>
            </a:r>
            <a:r>
              <a:rPr lang="en-US" sz="3200" i="1"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items such as how many people in a sample have a flexible work schedule, the sample proportion is often the </a:t>
            </a:r>
            <a:r>
              <a:rPr lang="en-IN" sz="3200" dirty="0">
                <a:latin typeface="Calibri" panose="020F0502020204030204" pitchFamily="34" charset="0"/>
                <a:cs typeface="Calibri" panose="020F0502020204030204" pitchFamily="34" charset="0"/>
              </a:rPr>
              <a:t>statistic of choice.</a:t>
            </a:r>
          </a:p>
          <a:p>
            <a:endParaRPr lang="en-IN" dirty="0"/>
          </a:p>
        </p:txBody>
      </p:sp>
      <p:sp>
        <p:nvSpPr>
          <p:cNvPr id="3" name="Content Placeholder 2"/>
          <p:cNvSpPr>
            <a:spLocks noGrp="1"/>
          </p:cNvSpPr>
          <p:nvPr>
            <p:ph sz="quarter" idx="10"/>
          </p:nvPr>
        </p:nvSpPr>
        <p:spPr/>
        <p:txBody>
          <a:bodyPr/>
          <a:lstStyle/>
          <a:p>
            <a:r>
              <a:rPr lang="en-IN" dirty="0">
                <a:latin typeface="Calibri" panose="020F0502020204030204" pitchFamily="34" charset="0"/>
                <a:cs typeface="Calibri" panose="020F0502020204030204" pitchFamily="34" charset="0"/>
              </a:rPr>
              <a:t>Sampling Distribution Of  Sample Proportion</a:t>
            </a:r>
          </a:p>
        </p:txBody>
      </p:sp>
      <p:pic>
        <p:nvPicPr>
          <p:cNvPr id="5" name="Picture 4"/>
          <p:cNvPicPr>
            <a:picLocks noChangeAspect="1"/>
          </p:cNvPicPr>
          <p:nvPr/>
        </p:nvPicPr>
        <p:blipFill>
          <a:blip r:embed="rId3"/>
          <a:stretch>
            <a:fillRect/>
          </a:stretch>
        </p:blipFill>
        <p:spPr>
          <a:xfrm>
            <a:off x="1228299" y="3983725"/>
            <a:ext cx="9532465" cy="2036076"/>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39060704-499C-4A7F-8A79-1188ADB1A426}"/>
                  </a:ext>
                </a:extLst>
              </p14:cNvPr>
              <p14:cNvContentPartPr/>
              <p14:nvPr/>
            </p14:nvContentPartPr>
            <p14:xfrm>
              <a:off x="723240" y="205560"/>
              <a:ext cx="8385480" cy="6000840"/>
            </p14:xfrm>
          </p:contentPart>
        </mc:Choice>
        <mc:Fallback>
          <p:pic>
            <p:nvPicPr>
              <p:cNvPr id="4" name="Ink 3">
                <a:extLst>
                  <a:ext uri="{FF2B5EF4-FFF2-40B4-BE49-F238E27FC236}">
                    <a16:creationId xmlns:a16="http://schemas.microsoft.com/office/drawing/2014/main" id="{39060704-499C-4A7F-8A79-1188ADB1A426}"/>
                  </a:ext>
                </a:extLst>
              </p:cNvPr>
              <p:cNvPicPr/>
              <p:nvPr/>
            </p:nvPicPr>
            <p:blipFill>
              <a:blip r:embed="rId5"/>
              <a:stretch>
                <a:fillRect/>
              </a:stretch>
            </p:blipFill>
            <p:spPr>
              <a:xfrm>
                <a:off x="713880" y="196200"/>
                <a:ext cx="8404200" cy="6019560"/>
              </a:xfrm>
              <a:prstGeom prst="rect">
                <a:avLst/>
              </a:prstGeom>
            </p:spPr>
          </p:pic>
        </mc:Fallback>
      </mc:AlternateContent>
    </p:spTree>
    <p:extLst>
      <p:ext uri="{BB962C8B-B14F-4D97-AF65-F5344CB8AC3E}">
        <p14:creationId xmlns:p14="http://schemas.microsoft.com/office/powerpoint/2010/main" val="9359378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650740-65D3-2941-8C19-B0AF9CFEEBA4}"/>
              </a:ext>
            </a:extLst>
          </p:cNvPr>
          <p:cNvSpPr>
            <a:spLocks noGrp="1"/>
          </p:cNvSpPr>
          <p:nvPr>
            <p:ph idx="1"/>
          </p:nvPr>
        </p:nvSpPr>
        <p:spPr/>
        <p:txBody>
          <a:bodyPr/>
          <a:lstStyle/>
          <a:p>
            <a:r>
              <a:rPr lang="en-IN" dirty="0"/>
              <a:t>As a manager of finance you are assigned the task of choosing the best product in terms of life of the product.</a:t>
            </a:r>
          </a:p>
          <a:p>
            <a:r>
              <a:rPr lang="en-IN" dirty="0"/>
              <a:t>   Product A: Mean 1456 hours with SD 423, size 10</a:t>
            </a:r>
          </a:p>
          <a:p>
            <a:r>
              <a:rPr lang="en-IN" dirty="0"/>
              <a:t>   Product B: Mean 1280 hours with SD 398, size 17</a:t>
            </a:r>
          </a:p>
          <a:p>
            <a:r>
              <a:rPr lang="en-IN" dirty="0"/>
              <a:t>Use 5% level </a:t>
            </a:r>
            <a:r>
              <a:rPr lang="en-IN"/>
              <a:t>of significance.</a:t>
            </a:r>
            <a:endParaRPr lang="en-US"/>
          </a:p>
        </p:txBody>
      </p:sp>
      <p:sp>
        <p:nvSpPr>
          <p:cNvPr id="3" name="Title 2">
            <a:extLst>
              <a:ext uri="{FF2B5EF4-FFF2-40B4-BE49-F238E27FC236}">
                <a16:creationId xmlns:a16="http://schemas.microsoft.com/office/drawing/2014/main" id="{EB2CF13F-EBAA-BF4F-BA55-0C635E556ED3}"/>
              </a:ext>
            </a:extLst>
          </p:cNvPr>
          <p:cNvSpPr>
            <a:spLocks noGrp="1"/>
          </p:cNvSpPr>
          <p:nvPr>
            <p:ph type="title" idx="4294967295"/>
          </p:nvPr>
        </p:nvSpPr>
        <p:spPr>
          <a:xfrm>
            <a:off x="1590240" y="26442"/>
            <a:ext cx="6791761" cy="1192758"/>
          </a:xfrm>
        </p:spPr>
        <p:txBody>
          <a:bodyPr/>
          <a:lstStyle/>
          <a:p>
            <a:r>
              <a:rPr lang="en-IN" dirty="0"/>
              <a:t>Example 5</a:t>
            </a:r>
            <a:endParaRPr lang="en-US" dirty="0"/>
          </a:p>
        </p:txBody>
      </p:sp>
      <mc:AlternateContent xmlns:mc="http://schemas.openxmlformats.org/markup-compatibility/2006">
        <mc:Choice xmlns:p14="http://schemas.microsoft.com/office/powerpoint/2010/main" Requires="p14">
          <p:contentPart p14:bwMode="auto" r:id="rId2">
            <p14:nvContentPartPr>
              <p14:cNvPr id="105" name="Ink 105">
                <a:extLst>
                  <a:ext uri="{FF2B5EF4-FFF2-40B4-BE49-F238E27FC236}">
                    <a16:creationId xmlns:a16="http://schemas.microsoft.com/office/drawing/2014/main" id="{59E401C9-AE3F-0144-9A0B-0C2861AFFAF3}"/>
                  </a:ext>
                </a:extLst>
              </p14:cNvPr>
              <p14:cNvContentPartPr/>
              <p14:nvPr/>
            </p14:nvContentPartPr>
            <p14:xfrm>
              <a:off x="1986395" y="3686943"/>
              <a:ext cx="1866960" cy="2477520"/>
            </p14:xfrm>
          </p:contentPart>
        </mc:Choice>
        <mc:Fallback>
          <p:pic>
            <p:nvPicPr>
              <p:cNvPr id="105" name="Ink 105">
                <a:extLst>
                  <a:ext uri="{FF2B5EF4-FFF2-40B4-BE49-F238E27FC236}">
                    <a16:creationId xmlns:a16="http://schemas.microsoft.com/office/drawing/2014/main" id="{59E401C9-AE3F-0144-9A0B-0C2861AFFAF3}"/>
                  </a:ext>
                </a:extLst>
              </p:cNvPr>
              <p:cNvPicPr/>
              <p:nvPr/>
            </p:nvPicPr>
            <p:blipFill>
              <a:blip r:embed="rId3"/>
              <a:stretch>
                <a:fillRect/>
              </a:stretch>
            </p:blipFill>
            <p:spPr>
              <a:xfrm>
                <a:off x="1970915" y="3671463"/>
                <a:ext cx="1897560" cy="2508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9" name="Ink 109">
                <a:extLst>
                  <a:ext uri="{FF2B5EF4-FFF2-40B4-BE49-F238E27FC236}">
                    <a16:creationId xmlns:a16="http://schemas.microsoft.com/office/drawing/2014/main" id="{93C0FA93-09B1-1041-8F14-6A30EBC5A273}"/>
                  </a:ext>
                </a:extLst>
              </p14:cNvPr>
              <p14:cNvContentPartPr/>
              <p14:nvPr/>
            </p14:nvContentPartPr>
            <p14:xfrm>
              <a:off x="4292915" y="3668223"/>
              <a:ext cx="1766880" cy="2823480"/>
            </p14:xfrm>
          </p:contentPart>
        </mc:Choice>
        <mc:Fallback>
          <p:pic>
            <p:nvPicPr>
              <p:cNvPr id="109" name="Ink 109">
                <a:extLst>
                  <a:ext uri="{FF2B5EF4-FFF2-40B4-BE49-F238E27FC236}">
                    <a16:creationId xmlns:a16="http://schemas.microsoft.com/office/drawing/2014/main" id="{93C0FA93-09B1-1041-8F14-6A30EBC5A273}"/>
                  </a:ext>
                </a:extLst>
              </p:cNvPr>
              <p:cNvPicPr/>
              <p:nvPr/>
            </p:nvPicPr>
            <p:blipFill>
              <a:blip r:embed="rId5"/>
              <a:stretch>
                <a:fillRect/>
              </a:stretch>
            </p:blipFill>
            <p:spPr>
              <a:xfrm>
                <a:off x="4277435" y="3652741"/>
                <a:ext cx="1797480" cy="2854084"/>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2" name="Ink 21">
                <a:extLst>
                  <a:ext uri="{FF2B5EF4-FFF2-40B4-BE49-F238E27FC236}">
                    <a16:creationId xmlns:a16="http://schemas.microsoft.com/office/drawing/2014/main" id="{CEA414FB-92AC-CA4A-9763-D7A2E5A51C95}"/>
                  </a:ext>
                </a:extLst>
              </p14:cNvPr>
              <p14:cNvContentPartPr/>
              <p14:nvPr/>
            </p14:nvContentPartPr>
            <p14:xfrm>
              <a:off x="6537515" y="4051623"/>
              <a:ext cx="352440" cy="31680"/>
            </p14:xfrm>
          </p:contentPart>
        </mc:Choice>
        <mc:Fallback>
          <p:pic>
            <p:nvPicPr>
              <p:cNvPr id="22" name="Ink 21">
                <a:extLst>
                  <a:ext uri="{FF2B5EF4-FFF2-40B4-BE49-F238E27FC236}">
                    <a16:creationId xmlns:a16="http://schemas.microsoft.com/office/drawing/2014/main" id="{CEA414FB-92AC-CA4A-9763-D7A2E5A51C95}"/>
                  </a:ext>
                </a:extLst>
              </p:cNvPr>
              <p:cNvPicPr/>
              <p:nvPr/>
            </p:nvPicPr>
            <p:blipFill>
              <a:blip r:embed="rId7"/>
              <a:stretch>
                <a:fillRect/>
              </a:stretch>
            </p:blipFill>
            <p:spPr>
              <a:xfrm>
                <a:off x="6522035" y="4036143"/>
                <a:ext cx="3830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2" name="Ink 37">
                <a:extLst>
                  <a:ext uri="{FF2B5EF4-FFF2-40B4-BE49-F238E27FC236}">
                    <a16:creationId xmlns:a16="http://schemas.microsoft.com/office/drawing/2014/main" id="{F08177BC-7D7E-2249-864C-7D1CF0F5CDE5}"/>
                  </a:ext>
                </a:extLst>
              </p14:cNvPr>
              <p14:cNvContentPartPr/>
              <p14:nvPr/>
            </p14:nvContentPartPr>
            <p14:xfrm>
              <a:off x="8159675" y="3825543"/>
              <a:ext cx="1112040" cy="182520"/>
            </p14:xfrm>
          </p:contentPart>
        </mc:Choice>
        <mc:Fallback>
          <p:pic>
            <p:nvPicPr>
              <p:cNvPr id="32" name="Ink 37">
                <a:extLst>
                  <a:ext uri="{FF2B5EF4-FFF2-40B4-BE49-F238E27FC236}">
                    <a16:creationId xmlns:a16="http://schemas.microsoft.com/office/drawing/2014/main" id="{F08177BC-7D7E-2249-864C-7D1CF0F5CDE5}"/>
                  </a:ext>
                </a:extLst>
              </p:cNvPr>
              <p:cNvPicPr/>
              <p:nvPr/>
            </p:nvPicPr>
            <p:blipFill>
              <a:blip r:embed="rId9"/>
              <a:stretch>
                <a:fillRect/>
              </a:stretch>
            </p:blipFill>
            <p:spPr>
              <a:xfrm>
                <a:off x="8144200" y="3810093"/>
                <a:ext cx="1142630" cy="2130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3" name="Ink 38">
                <a:extLst>
                  <a:ext uri="{FF2B5EF4-FFF2-40B4-BE49-F238E27FC236}">
                    <a16:creationId xmlns:a16="http://schemas.microsoft.com/office/drawing/2014/main" id="{D3CB4071-EB90-D941-89BC-F02B1A187426}"/>
                  </a:ext>
                </a:extLst>
              </p14:cNvPr>
              <p14:cNvContentPartPr/>
              <p14:nvPr/>
            </p14:nvContentPartPr>
            <p14:xfrm>
              <a:off x="7185155" y="3920583"/>
              <a:ext cx="666720" cy="163080"/>
            </p14:xfrm>
          </p:contentPart>
        </mc:Choice>
        <mc:Fallback>
          <p:pic>
            <p:nvPicPr>
              <p:cNvPr id="33" name="Ink 38">
                <a:extLst>
                  <a:ext uri="{FF2B5EF4-FFF2-40B4-BE49-F238E27FC236}">
                    <a16:creationId xmlns:a16="http://schemas.microsoft.com/office/drawing/2014/main" id="{D3CB4071-EB90-D941-89BC-F02B1A187426}"/>
                  </a:ext>
                </a:extLst>
              </p:cNvPr>
              <p:cNvPicPr/>
              <p:nvPr/>
            </p:nvPicPr>
            <p:blipFill>
              <a:blip r:embed="rId11"/>
              <a:stretch>
                <a:fillRect/>
              </a:stretch>
            </p:blipFill>
            <p:spPr>
              <a:xfrm>
                <a:off x="7169675" y="3905103"/>
                <a:ext cx="69732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4" name="Ink 39">
                <a:extLst>
                  <a:ext uri="{FF2B5EF4-FFF2-40B4-BE49-F238E27FC236}">
                    <a16:creationId xmlns:a16="http://schemas.microsoft.com/office/drawing/2014/main" id="{1B2C6298-6DB5-5B46-BC3E-4A475FF6596D}"/>
                  </a:ext>
                </a:extLst>
              </p14:cNvPr>
              <p14:cNvContentPartPr/>
              <p14:nvPr/>
            </p14:nvContentPartPr>
            <p14:xfrm>
              <a:off x="8668715" y="3247743"/>
              <a:ext cx="861840" cy="276120"/>
            </p14:xfrm>
          </p:contentPart>
        </mc:Choice>
        <mc:Fallback>
          <p:pic>
            <p:nvPicPr>
              <p:cNvPr id="34" name="Ink 39">
                <a:extLst>
                  <a:ext uri="{FF2B5EF4-FFF2-40B4-BE49-F238E27FC236}">
                    <a16:creationId xmlns:a16="http://schemas.microsoft.com/office/drawing/2014/main" id="{1B2C6298-6DB5-5B46-BC3E-4A475FF6596D}"/>
                  </a:ext>
                </a:extLst>
              </p:cNvPr>
              <p:cNvPicPr/>
              <p:nvPr/>
            </p:nvPicPr>
            <p:blipFill>
              <a:blip r:embed="rId13"/>
              <a:stretch>
                <a:fillRect/>
              </a:stretch>
            </p:blipFill>
            <p:spPr>
              <a:xfrm>
                <a:off x="8653229" y="3232283"/>
                <a:ext cx="892453" cy="306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5" name="Ink 40">
                <a:extLst>
                  <a:ext uri="{FF2B5EF4-FFF2-40B4-BE49-F238E27FC236}">
                    <a16:creationId xmlns:a16="http://schemas.microsoft.com/office/drawing/2014/main" id="{DB45FEA5-1621-8C49-BB3C-D27C404AEA67}"/>
                  </a:ext>
                </a:extLst>
              </p14:cNvPr>
              <p14:cNvContentPartPr/>
              <p14:nvPr/>
            </p14:nvContentPartPr>
            <p14:xfrm>
              <a:off x="8127995" y="3266463"/>
              <a:ext cx="440640" cy="351720"/>
            </p14:xfrm>
          </p:contentPart>
        </mc:Choice>
        <mc:Fallback>
          <p:pic>
            <p:nvPicPr>
              <p:cNvPr id="35" name="Ink 40">
                <a:extLst>
                  <a:ext uri="{FF2B5EF4-FFF2-40B4-BE49-F238E27FC236}">
                    <a16:creationId xmlns:a16="http://schemas.microsoft.com/office/drawing/2014/main" id="{DB45FEA5-1621-8C49-BB3C-D27C404AEA67}"/>
                  </a:ext>
                </a:extLst>
              </p:cNvPr>
              <p:cNvPicPr/>
              <p:nvPr/>
            </p:nvPicPr>
            <p:blipFill>
              <a:blip r:embed="rId15"/>
              <a:stretch>
                <a:fillRect/>
              </a:stretch>
            </p:blipFill>
            <p:spPr>
              <a:xfrm>
                <a:off x="8112502" y="3250983"/>
                <a:ext cx="471265"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6" name="Ink 41">
                <a:extLst>
                  <a:ext uri="{FF2B5EF4-FFF2-40B4-BE49-F238E27FC236}">
                    <a16:creationId xmlns:a16="http://schemas.microsoft.com/office/drawing/2014/main" id="{3CE66490-CDDB-5C4E-922D-C67EF28B8BC3}"/>
                  </a:ext>
                </a:extLst>
              </p14:cNvPr>
              <p14:cNvContentPartPr/>
              <p14:nvPr/>
            </p14:nvContentPartPr>
            <p14:xfrm>
              <a:off x="7643795" y="3397863"/>
              <a:ext cx="383760" cy="305640"/>
            </p14:xfrm>
          </p:contentPart>
        </mc:Choice>
        <mc:Fallback>
          <p:pic>
            <p:nvPicPr>
              <p:cNvPr id="36" name="Ink 41">
                <a:extLst>
                  <a:ext uri="{FF2B5EF4-FFF2-40B4-BE49-F238E27FC236}">
                    <a16:creationId xmlns:a16="http://schemas.microsoft.com/office/drawing/2014/main" id="{3CE66490-CDDB-5C4E-922D-C67EF28B8BC3}"/>
                  </a:ext>
                </a:extLst>
              </p:cNvPr>
              <p:cNvPicPr/>
              <p:nvPr/>
            </p:nvPicPr>
            <p:blipFill>
              <a:blip r:embed="rId17"/>
              <a:stretch>
                <a:fillRect/>
              </a:stretch>
            </p:blipFill>
            <p:spPr>
              <a:xfrm>
                <a:off x="7628315" y="3382383"/>
                <a:ext cx="41436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7" name="Ink 42">
                <a:extLst>
                  <a:ext uri="{FF2B5EF4-FFF2-40B4-BE49-F238E27FC236}">
                    <a16:creationId xmlns:a16="http://schemas.microsoft.com/office/drawing/2014/main" id="{764F167C-BF79-D042-BB38-6873F7061B3A}"/>
                  </a:ext>
                </a:extLst>
              </p14:cNvPr>
              <p14:cNvContentPartPr/>
              <p14:nvPr/>
            </p14:nvContentPartPr>
            <p14:xfrm>
              <a:off x="6650555" y="3360063"/>
              <a:ext cx="729720" cy="163800"/>
            </p14:xfrm>
          </p:contentPart>
        </mc:Choice>
        <mc:Fallback>
          <p:pic>
            <p:nvPicPr>
              <p:cNvPr id="37" name="Ink 42">
                <a:extLst>
                  <a:ext uri="{FF2B5EF4-FFF2-40B4-BE49-F238E27FC236}">
                    <a16:creationId xmlns:a16="http://schemas.microsoft.com/office/drawing/2014/main" id="{764F167C-BF79-D042-BB38-6873F7061B3A}"/>
                  </a:ext>
                </a:extLst>
              </p:cNvPr>
              <p:cNvPicPr/>
              <p:nvPr/>
            </p:nvPicPr>
            <p:blipFill>
              <a:blip r:embed="rId19"/>
              <a:stretch>
                <a:fillRect/>
              </a:stretch>
            </p:blipFill>
            <p:spPr>
              <a:xfrm>
                <a:off x="6635067" y="3344583"/>
                <a:ext cx="760335"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4" name="Ink 43">
                <a:extLst>
                  <a:ext uri="{FF2B5EF4-FFF2-40B4-BE49-F238E27FC236}">
                    <a16:creationId xmlns:a16="http://schemas.microsoft.com/office/drawing/2014/main" id="{55632B1F-7F3D-3043-A3ED-49A94F34B1D8}"/>
                  </a:ext>
                </a:extLst>
              </p14:cNvPr>
              <p14:cNvContentPartPr/>
              <p14:nvPr/>
            </p14:nvContentPartPr>
            <p14:xfrm>
              <a:off x="6751355" y="4642743"/>
              <a:ext cx="402840" cy="69480"/>
            </p14:xfrm>
          </p:contentPart>
        </mc:Choice>
        <mc:Fallback>
          <p:pic>
            <p:nvPicPr>
              <p:cNvPr id="44" name="Ink 43">
                <a:extLst>
                  <a:ext uri="{FF2B5EF4-FFF2-40B4-BE49-F238E27FC236}">
                    <a16:creationId xmlns:a16="http://schemas.microsoft.com/office/drawing/2014/main" id="{55632B1F-7F3D-3043-A3ED-49A94F34B1D8}"/>
                  </a:ext>
                </a:extLst>
              </p:cNvPr>
              <p:cNvPicPr/>
              <p:nvPr/>
            </p:nvPicPr>
            <p:blipFill>
              <a:blip r:embed="rId21"/>
              <a:stretch>
                <a:fillRect/>
              </a:stretch>
            </p:blipFill>
            <p:spPr>
              <a:xfrm>
                <a:off x="6735875" y="4627343"/>
                <a:ext cx="433440" cy="99922"/>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5" name="Ink 44">
                <a:extLst>
                  <a:ext uri="{FF2B5EF4-FFF2-40B4-BE49-F238E27FC236}">
                    <a16:creationId xmlns:a16="http://schemas.microsoft.com/office/drawing/2014/main" id="{DEB16138-BE89-154E-8FAD-254DC433C8E6}"/>
                  </a:ext>
                </a:extLst>
              </p14:cNvPr>
              <p14:cNvContentPartPr/>
              <p14:nvPr/>
            </p14:nvContentPartPr>
            <p14:xfrm>
              <a:off x="7731995" y="4454103"/>
              <a:ext cx="138600" cy="214200"/>
            </p14:xfrm>
          </p:contentPart>
        </mc:Choice>
        <mc:Fallback>
          <p:pic>
            <p:nvPicPr>
              <p:cNvPr id="45" name="Ink 44">
                <a:extLst>
                  <a:ext uri="{FF2B5EF4-FFF2-40B4-BE49-F238E27FC236}">
                    <a16:creationId xmlns:a16="http://schemas.microsoft.com/office/drawing/2014/main" id="{DEB16138-BE89-154E-8FAD-254DC433C8E6}"/>
                  </a:ext>
                </a:extLst>
              </p:cNvPr>
              <p:cNvPicPr/>
              <p:nvPr/>
            </p:nvPicPr>
            <p:blipFill>
              <a:blip r:embed="rId23"/>
              <a:stretch>
                <a:fillRect/>
              </a:stretch>
            </p:blipFill>
            <p:spPr>
              <a:xfrm>
                <a:off x="7716555" y="4438597"/>
                <a:ext cx="169121" cy="244852"/>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6" name="Ink 45">
                <a:extLst>
                  <a:ext uri="{FF2B5EF4-FFF2-40B4-BE49-F238E27FC236}">
                    <a16:creationId xmlns:a16="http://schemas.microsoft.com/office/drawing/2014/main" id="{18BD0D52-0C0C-8A45-B72C-35F18D8024DA}"/>
                  </a:ext>
                </a:extLst>
              </p14:cNvPr>
              <p14:cNvContentPartPr/>
              <p14:nvPr/>
            </p14:nvContentPartPr>
            <p14:xfrm>
              <a:off x="7757195" y="4843983"/>
              <a:ext cx="31680" cy="6480"/>
            </p14:xfrm>
          </p:contentPart>
        </mc:Choice>
        <mc:Fallback>
          <p:pic>
            <p:nvPicPr>
              <p:cNvPr id="46" name="Ink 45">
                <a:extLst>
                  <a:ext uri="{FF2B5EF4-FFF2-40B4-BE49-F238E27FC236}">
                    <a16:creationId xmlns:a16="http://schemas.microsoft.com/office/drawing/2014/main" id="{18BD0D52-0C0C-8A45-B72C-35F18D8024DA}"/>
                  </a:ext>
                </a:extLst>
              </p:cNvPr>
              <p:cNvPicPr/>
              <p:nvPr/>
            </p:nvPicPr>
            <p:blipFill>
              <a:blip r:embed="rId25"/>
              <a:stretch>
                <a:fillRect/>
              </a:stretch>
            </p:blipFill>
            <p:spPr>
              <a:xfrm>
                <a:off x="7741889" y="4829318"/>
                <a:ext cx="61936" cy="35469"/>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7" name="Ink 46">
                <a:extLst>
                  <a:ext uri="{FF2B5EF4-FFF2-40B4-BE49-F238E27FC236}">
                    <a16:creationId xmlns:a16="http://schemas.microsoft.com/office/drawing/2014/main" id="{EA850FAA-1D86-A740-BAA7-F83E5F1E62A6}"/>
                  </a:ext>
                </a:extLst>
              </p14:cNvPr>
              <p14:cNvContentPartPr/>
              <p14:nvPr/>
            </p14:nvContentPartPr>
            <p14:xfrm>
              <a:off x="6792395" y="5296503"/>
              <a:ext cx="424440" cy="56880"/>
            </p14:xfrm>
          </p:contentPart>
        </mc:Choice>
        <mc:Fallback>
          <p:pic>
            <p:nvPicPr>
              <p:cNvPr id="47" name="Ink 46">
                <a:extLst>
                  <a:ext uri="{FF2B5EF4-FFF2-40B4-BE49-F238E27FC236}">
                    <a16:creationId xmlns:a16="http://schemas.microsoft.com/office/drawing/2014/main" id="{EA850FAA-1D86-A740-BAA7-F83E5F1E62A6}"/>
                  </a:ext>
                </a:extLst>
              </p:cNvPr>
              <p:cNvPicPr/>
              <p:nvPr/>
            </p:nvPicPr>
            <p:blipFill>
              <a:blip r:embed="rId27"/>
              <a:stretch>
                <a:fillRect/>
              </a:stretch>
            </p:blipFill>
            <p:spPr>
              <a:xfrm>
                <a:off x="6776902" y="5281023"/>
                <a:ext cx="455066"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8" name="Ink 61">
                <a:extLst>
                  <a:ext uri="{FF2B5EF4-FFF2-40B4-BE49-F238E27FC236}">
                    <a16:creationId xmlns:a16="http://schemas.microsoft.com/office/drawing/2014/main" id="{370853B2-A58A-244F-9913-654E3636F33A}"/>
                  </a:ext>
                </a:extLst>
              </p14:cNvPr>
              <p14:cNvContentPartPr/>
              <p14:nvPr/>
            </p14:nvContentPartPr>
            <p14:xfrm>
              <a:off x="9178115" y="4932543"/>
              <a:ext cx="459000" cy="213480"/>
            </p14:xfrm>
          </p:contentPart>
        </mc:Choice>
        <mc:Fallback>
          <p:pic>
            <p:nvPicPr>
              <p:cNvPr id="58" name="Ink 61">
                <a:extLst>
                  <a:ext uri="{FF2B5EF4-FFF2-40B4-BE49-F238E27FC236}">
                    <a16:creationId xmlns:a16="http://schemas.microsoft.com/office/drawing/2014/main" id="{370853B2-A58A-244F-9913-654E3636F33A}"/>
                  </a:ext>
                </a:extLst>
              </p:cNvPr>
              <p:cNvPicPr/>
              <p:nvPr/>
            </p:nvPicPr>
            <p:blipFill>
              <a:blip r:embed="rId29"/>
              <a:stretch>
                <a:fillRect/>
              </a:stretch>
            </p:blipFill>
            <p:spPr>
              <a:xfrm>
                <a:off x="9162647" y="4917063"/>
                <a:ext cx="489576"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9" name="Ink 62">
                <a:extLst>
                  <a:ext uri="{FF2B5EF4-FFF2-40B4-BE49-F238E27FC236}">
                    <a16:creationId xmlns:a16="http://schemas.microsoft.com/office/drawing/2014/main" id="{8511EE71-BF50-EC4F-800E-345F4F5B4285}"/>
                  </a:ext>
                </a:extLst>
              </p14:cNvPr>
              <p14:cNvContentPartPr/>
              <p14:nvPr/>
            </p14:nvContentPartPr>
            <p14:xfrm>
              <a:off x="8806955" y="5013543"/>
              <a:ext cx="232920" cy="151200"/>
            </p14:xfrm>
          </p:contentPart>
        </mc:Choice>
        <mc:Fallback>
          <p:pic>
            <p:nvPicPr>
              <p:cNvPr id="59" name="Ink 62">
                <a:extLst>
                  <a:ext uri="{FF2B5EF4-FFF2-40B4-BE49-F238E27FC236}">
                    <a16:creationId xmlns:a16="http://schemas.microsoft.com/office/drawing/2014/main" id="{8511EE71-BF50-EC4F-800E-345F4F5B4285}"/>
                  </a:ext>
                </a:extLst>
              </p:cNvPr>
              <p:cNvPicPr/>
              <p:nvPr/>
            </p:nvPicPr>
            <p:blipFill>
              <a:blip r:embed="rId31"/>
              <a:stretch>
                <a:fillRect/>
              </a:stretch>
            </p:blipFill>
            <p:spPr>
              <a:xfrm>
                <a:off x="8791475" y="4998063"/>
                <a:ext cx="2635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60" name="Ink 63">
                <a:extLst>
                  <a:ext uri="{FF2B5EF4-FFF2-40B4-BE49-F238E27FC236}">
                    <a16:creationId xmlns:a16="http://schemas.microsoft.com/office/drawing/2014/main" id="{094EEB21-2D9B-C94E-AA59-ED66BA201FD8}"/>
                  </a:ext>
                </a:extLst>
              </p14:cNvPr>
              <p14:cNvContentPartPr/>
              <p14:nvPr/>
            </p14:nvContentPartPr>
            <p14:xfrm>
              <a:off x="8171915" y="5058543"/>
              <a:ext cx="402840" cy="150480"/>
            </p14:xfrm>
          </p:contentPart>
        </mc:Choice>
        <mc:Fallback>
          <p:pic>
            <p:nvPicPr>
              <p:cNvPr id="60" name="Ink 63">
                <a:extLst>
                  <a:ext uri="{FF2B5EF4-FFF2-40B4-BE49-F238E27FC236}">
                    <a16:creationId xmlns:a16="http://schemas.microsoft.com/office/drawing/2014/main" id="{094EEB21-2D9B-C94E-AA59-ED66BA201FD8}"/>
                  </a:ext>
                </a:extLst>
              </p:cNvPr>
              <p:cNvPicPr/>
              <p:nvPr/>
            </p:nvPicPr>
            <p:blipFill>
              <a:blip r:embed="rId33"/>
              <a:stretch>
                <a:fillRect/>
              </a:stretch>
            </p:blipFill>
            <p:spPr>
              <a:xfrm>
                <a:off x="8156435" y="5043063"/>
                <a:ext cx="43344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1" name="Ink 64">
                <a:extLst>
                  <a:ext uri="{FF2B5EF4-FFF2-40B4-BE49-F238E27FC236}">
                    <a16:creationId xmlns:a16="http://schemas.microsoft.com/office/drawing/2014/main" id="{36CB8795-9EDA-2049-ACF1-C677D05BDFFB}"/>
                  </a:ext>
                </a:extLst>
              </p14:cNvPr>
              <p14:cNvContentPartPr/>
              <p14:nvPr/>
            </p14:nvContentPartPr>
            <p14:xfrm>
              <a:off x="7455515" y="5089863"/>
              <a:ext cx="578520" cy="207000"/>
            </p14:xfrm>
          </p:contentPart>
        </mc:Choice>
        <mc:Fallback>
          <p:pic>
            <p:nvPicPr>
              <p:cNvPr id="61" name="Ink 64">
                <a:extLst>
                  <a:ext uri="{FF2B5EF4-FFF2-40B4-BE49-F238E27FC236}">
                    <a16:creationId xmlns:a16="http://schemas.microsoft.com/office/drawing/2014/main" id="{36CB8795-9EDA-2049-ACF1-C677D05BDFFB}"/>
                  </a:ext>
                </a:extLst>
              </p:cNvPr>
              <p:cNvPicPr/>
              <p:nvPr/>
            </p:nvPicPr>
            <p:blipFill>
              <a:blip r:embed="rId35"/>
              <a:stretch>
                <a:fillRect/>
              </a:stretch>
            </p:blipFill>
            <p:spPr>
              <a:xfrm>
                <a:off x="7440045" y="5074410"/>
                <a:ext cx="609101" cy="237547"/>
              </a:xfrm>
              <a:prstGeom prst="rect">
                <a:avLst/>
              </a:prstGeom>
            </p:spPr>
          </p:pic>
        </mc:Fallback>
      </mc:AlternateContent>
    </p:spTree>
    <p:extLst>
      <p:ext uri="{BB962C8B-B14F-4D97-AF65-F5344CB8AC3E}">
        <p14:creationId xmlns:p14="http://schemas.microsoft.com/office/powerpoint/2010/main" val="42373275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650740-65D3-2941-8C19-B0AF9CFEEBA4}"/>
              </a:ext>
            </a:extLst>
          </p:cNvPr>
          <p:cNvSpPr>
            <a:spLocks noGrp="1"/>
          </p:cNvSpPr>
          <p:nvPr>
            <p:ph idx="1"/>
          </p:nvPr>
        </p:nvSpPr>
        <p:spPr/>
        <p:txBody>
          <a:bodyPr/>
          <a:lstStyle/>
          <a:p>
            <a:r>
              <a:rPr lang="en-IN" dirty="0"/>
              <a:t>As a manager of finance you are assigned the task of choosing the best product in terms of life of the product.</a:t>
            </a:r>
          </a:p>
          <a:p>
            <a:r>
              <a:rPr lang="en-IN" dirty="0"/>
              <a:t>   Product A: Mean 1456 hours with SD 423, size 10</a:t>
            </a:r>
          </a:p>
          <a:p>
            <a:r>
              <a:rPr lang="en-IN" dirty="0"/>
              <a:t>   Product B: Mean 1280 hours with SD 398, size 17</a:t>
            </a:r>
          </a:p>
          <a:p>
            <a:r>
              <a:rPr lang="en-IN" dirty="0"/>
              <a:t>Use 5% level </a:t>
            </a:r>
            <a:r>
              <a:rPr lang="en-IN"/>
              <a:t>of significance.</a:t>
            </a:r>
            <a:endParaRPr lang="en-US"/>
          </a:p>
        </p:txBody>
      </p:sp>
      <p:sp>
        <p:nvSpPr>
          <p:cNvPr id="3" name="Title 2">
            <a:extLst>
              <a:ext uri="{FF2B5EF4-FFF2-40B4-BE49-F238E27FC236}">
                <a16:creationId xmlns:a16="http://schemas.microsoft.com/office/drawing/2014/main" id="{EB2CF13F-EBAA-BF4F-BA55-0C635E556ED3}"/>
              </a:ext>
            </a:extLst>
          </p:cNvPr>
          <p:cNvSpPr>
            <a:spLocks noGrp="1"/>
          </p:cNvSpPr>
          <p:nvPr>
            <p:ph type="title" idx="4294967295"/>
          </p:nvPr>
        </p:nvSpPr>
        <p:spPr>
          <a:xfrm>
            <a:off x="1590240" y="26442"/>
            <a:ext cx="6791761" cy="1192758"/>
          </a:xfrm>
        </p:spPr>
        <p:txBody>
          <a:bodyPr/>
          <a:lstStyle/>
          <a:p>
            <a:r>
              <a:rPr lang="en-IN" dirty="0"/>
              <a:t>Example 5</a:t>
            </a:r>
            <a:endParaRPr lang="en-US" dirty="0"/>
          </a:p>
        </p:txBody>
      </p:sp>
      <mc:AlternateContent xmlns:mc="http://schemas.openxmlformats.org/markup-compatibility/2006">
        <mc:Choice xmlns:p14="http://schemas.microsoft.com/office/powerpoint/2010/main" Requires="p14">
          <p:contentPart p14:bwMode="auto" r:id="rId2">
            <p14:nvContentPartPr>
              <p14:cNvPr id="105" name="Ink 105">
                <a:extLst>
                  <a:ext uri="{FF2B5EF4-FFF2-40B4-BE49-F238E27FC236}">
                    <a16:creationId xmlns:a16="http://schemas.microsoft.com/office/drawing/2014/main" id="{59E401C9-AE3F-0144-9A0B-0C2861AFFAF3}"/>
                  </a:ext>
                </a:extLst>
              </p14:cNvPr>
              <p14:cNvContentPartPr/>
              <p14:nvPr/>
            </p14:nvContentPartPr>
            <p14:xfrm>
              <a:off x="1986395" y="3686943"/>
              <a:ext cx="1866960" cy="2477520"/>
            </p14:xfrm>
          </p:contentPart>
        </mc:Choice>
        <mc:Fallback>
          <p:pic>
            <p:nvPicPr>
              <p:cNvPr id="105" name="Ink 105">
                <a:extLst>
                  <a:ext uri="{FF2B5EF4-FFF2-40B4-BE49-F238E27FC236}">
                    <a16:creationId xmlns:a16="http://schemas.microsoft.com/office/drawing/2014/main" id="{59E401C9-AE3F-0144-9A0B-0C2861AFFAF3}"/>
                  </a:ext>
                </a:extLst>
              </p:cNvPr>
              <p:cNvPicPr/>
              <p:nvPr/>
            </p:nvPicPr>
            <p:blipFill>
              <a:blip r:embed="rId3"/>
              <a:stretch>
                <a:fillRect/>
              </a:stretch>
            </p:blipFill>
            <p:spPr>
              <a:xfrm>
                <a:off x="1970915" y="3671463"/>
                <a:ext cx="1897560" cy="2508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9" name="Ink 109">
                <a:extLst>
                  <a:ext uri="{FF2B5EF4-FFF2-40B4-BE49-F238E27FC236}">
                    <a16:creationId xmlns:a16="http://schemas.microsoft.com/office/drawing/2014/main" id="{93C0FA93-09B1-1041-8F14-6A30EBC5A273}"/>
                  </a:ext>
                </a:extLst>
              </p14:cNvPr>
              <p14:cNvContentPartPr/>
              <p14:nvPr/>
            </p14:nvContentPartPr>
            <p14:xfrm>
              <a:off x="4292915" y="3668223"/>
              <a:ext cx="1766880" cy="2823480"/>
            </p14:xfrm>
          </p:contentPart>
        </mc:Choice>
        <mc:Fallback>
          <p:pic>
            <p:nvPicPr>
              <p:cNvPr id="109" name="Ink 109">
                <a:extLst>
                  <a:ext uri="{FF2B5EF4-FFF2-40B4-BE49-F238E27FC236}">
                    <a16:creationId xmlns:a16="http://schemas.microsoft.com/office/drawing/2014/main" id="{93C0FA93-09B1-1041-8F14-6A30EBC5A273}"/>
                  </a:ext>
                </a:extLst>
              </p:cNvPr>
              <p:cNvPicPr/>
              <p:nvPr/>
            </p:nvPicPr>
            <p:blipFill>
              <a:blip r:embed="rId5"/>
              <a:stretch>
                <a:fillRect/>
              </a:stretch>
            </p:blipFill>
            <p:spPr>
              <a:xfrm>
                <a:off x="4277435" y="3652741"/>
                <a:ext cx="1797480" cy="2854084"/>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2" name="Ink 21">
                <a:extLst>
                  <a:ext uri="{FF2B5EF4-FFF2-40B4-BE49-F238E27FC236}">
                    <a16:creationId xmlns:a16="http://schemas.microsoft.com/office/drawing/2014/main" id="{CEA414FB-92AC-CA4A-9763-D7A2E5A51C95}"/>
                  </a:ext>
                </a:extLst>
              </p14:cNvPr>
              <p14:cNvContentPartPr/>
              <p14:nvPr/>
            </p14:nvContentPartPr>
            <p14:xfrm>
              <a:off x="6537515" y="4051623"/>
              <a:ext cx="352440" cy="31680"/>
            </p14:xfrm>
          </p:contentPart>
        </mc:Choice>
        <mc:Fallback>
          <p:pic>
            <p:nvPicPr>
              <p:cNvPr id="22" name="Ink 21">
                <a:extLst>
                  <a:ext uri="{FF2B5EF4-FFF2-40B4-BE49-F238E27FC236}">
                    <a16:creationId xmlns:a16="http://schemas.microsoft.com/office/drawing/2014/main" id="{CEA414FB-92AC-CA4A-9763-D7A2E5A51C95}"/>
                  </a:ext>
                </a:extLst>
              </p:cNvPr>
              <p:cNvPicPr/>
              <p:nvPr/>
            </p:nvPicPr>
            <p:blipFill>
              <a:blip r:embed="rId7"/>
              <a:stretch>
                <a:fillRect/>
              </a:stretch>
            </p:blipFill>
            <p:spPr>
              <a:xfrm>
                <a:off x="6522035" y="4036143"/>
                <a:ext cx="3830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2" name="Ink 37">
                <a:extLst>
                  <a:ext uri="{FF2B5EF4-FFF2-40B4-BE49-F238E27FC236}">
                    <a16:creationId xmlns:a16="http://schemas.microsoft.com/office/drawing/2014/main" id="{F08177BC-7D7E-2249-864C-7D1CF0F5CDE5}"/>
                  </a:ext>
                </a:extLst>
              </p14:cNvPr>
              <p14:cNvContentPartPr/>
              <p14:nvPr/>
            </p14:nvContentPartPr>
            <p14:xfrm>
              <a:off x="8159675" y="3825543"/>
              <a:ext cx="1112040" cy="182520"/>
            </p14:xfrm>
          </p:contentPart>
        </mc:Choice>
        <mc:Fallback>
          <p:pic>
            <p:nvPicPr>
              <p:cNvPr id="32" name="Ink 37">
                <a:extLst>
                  <a:ext uri="{FF2B5EF4-FFF2-40B4-BE49-F238E27FC236}">
                    <a16:creationId xmlns:a16="http://schemas.microsoft.com/office/drawing/2014/main" id="{F08177BC-7D7E-2249-864C-7D1CF0F5CDE5}"/>
                  </a:ext>
                </a:extLst>
              </p:cNvPr>
              <p:cNvPicPr/>
              <p:nvPr/>
            </p:nvPicPr>
            <p:blipFill>
              <a:blip r:embed="rId9"/>
              <a:stretch>
                <a:fillRect/>
              </a:stretch>
            </p:blipFill>
            <p:spPr>
              <a:xfrm>
                <a:off x="8144200" y="3810093"/>
                <a:ext cx="1142630" cy="2130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3" name="Ink 38">
                <a:extLst>
                  <a:ext uri="{FF2B5EF4-FFF2-40B4-BE49-F238E27FC236}">
                    <a16:creationId xmlns:a16="http://schemas.microsoft.com/office/drawing/2014/main" id="{D3CB4071-EB90-D941-89BC-F02B1A187426}"/>
                  </a:ext>
                </a:extLst>
              </p14:cNvPr>
              <p14:cNvContentPartPr/>
              <p14:nvPr/>
            </p14:nvContentPartPr>
            <p14:xfrm>
              <a:off x="7185155" y="3920583"/>
              <a:ext cx="666720" cy="163080"/>
            </p14:xfrm>
          </p:contentPart>
        </mc:Choice>
        <mc:Fallback>
          <p:pic>
            <p:nvPicPr>
              <p:cNvPr id="33" name="Ink 38">
                <a:extLst>
                  <a:ext uri="{FF2B5EF4-FFF2-40B4-BE49-F238E27FC236}">
                    <a16:creationId xmlns:a16="http://schemas.microsoft.com/office/drawing/2014/main" id="{D3CB4071-EB90-D941-89BC-F02B1A187426}"/>
                  </a:ext>
                </a:extLst>
              </p:cNvPr>
              <p:cNvPicPr/>
              <p:nvPr/>
            </p:nvPicPr>
            <p:blipFill>
              <a:blip r:embed="rId11"/>
              <a:stretch>
                <a:fillRect/>
              </a:stretch>
            </p:blipFill>
            <p:spPr>
              <a:xfrm>
                <a:off x="7169675" y="3905103"/>
                <a:ext cx="69732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4" name="Ink 39">
                <a:extLst>
                  <a:ext uri="{FF2B5EF4-FFF2-40B4-BE49-F238E27FC236}">
                    <a16:creationId xmlns:a16="http://schemas.microsoft.com/office/drawing/2014/main" id="{1B2C6298-6DB5-5B46-BC3E-4A475FF6596D}"/>
                  </a:ext>
                </a:extLst>
              </p14:cNvPr>
              <p14:cNvContentPartPr/>
              <p14:nvPr/>
            </p14:nvContentPartPr>
            <p14:xfrm>
              <a:off x="8668715" y="3247743"/>
              <a:ext cx="861840" cy="276120"/>
            </p14:xfrm>
          </p:contentPart>
        </mc:Choice>
        <mc:Fallback>
          <p:pic>
            <p:nvPicPr>
              <p:cNvPr id="34" name="Ink 39">
                <a:extLst>
                  <a:ext uri="{FF2B5EF4-FFF2-40B4-BE49-F238E27FC236}">
                    <a16:creationId xmlns:a16="http://schemas.microsoft.com/office/drawing/2014/main" id="{1B2C6298-6DB5-5B46-BC3E-4A475FF6596D}"/>
                  </a:ext>
                </a:extLst>
              </p:cNvPr>
              <p:cNvPicPr/>
              <p:nvPr/>
            </p:nvPicPr>
            <p:blipFill>
              <a:blip r:embed="rId13"/>
              <a:stretch>
                <a:fillRect/>
              </a:stretch>
            </p:blipFill>
            <p:spPr>
              <a:xfrm>
                <a:off x="8653229" y="3232283"/>
                <a:ext cx="892453" cy="306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5" name="Ink 40">
                <a:extLst>
                  <a:ext uri="{FF2B5EF4-FFF2-40B4-BE49-F238E27FC236}">
                    <a16:creationId xmlns:a16="http://schemas.microsoft.com/office/drawing/2014/main" id="{DB45FEA5-1621-8C49-BB3C-D27C404AEA67}"/>
                  </a:ext>
                </a:extLst>
              </p14:cNvPr>
              <p14:cNvContentPartPr/>
              <p14:nvPr/>
            </p14:nvContentPartPr>
            <p14:xfrm>
              <a:off x="8127995" y="3266463"/>
              <a:ext cx="440640" cy="351720"/>
            </p14:xfrm>
          </p:contentPart>
        </mc:Choice>
        <mc:Fallback>
          <p:pic>
            <p:nvPicPr>
              <p:cNvPr id="35" name="Ink 40">
                <a:extLst>
                  <a:ext uri="{FF2B5EF4-FFF2-40B4-BE49-F238E27FC236}">
                    <a16:creationId xmlns:a16="http://schemas.microsoft.com/office/drawing/2014/main" id="{DB45FEA5-1621-8C49-BB3C-D27C404AEA67}"/>
                  </a:ext>
                </a:extLst>
              </p:cNvPr>
              <p:cNvPicPr/>
              <p:nvPr/>
            </p:nvPicPr>
            <p:blipFill>
              <a:blip r:embed="rId15"/>
              <a:stretch>
                <a:fillRect/>
              </a:stretch>
            </p:blipFill>
            <p:spPr>
              <a:xfrm>
                <a:off x="8112502" y="3250983"/>
                <a:ext cx="471265"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6" name="Ink 41">
                <a:extLst>
                  <a:ext uri="{FF2B5EF4-FFF2-40B4-BE49-F238E27FC236}">
                    <a16:creationId xmlns:a16="http://schemas.microsoft.com/office/drawing/2014/main" id="{3CE66490-CDDB-5C4E-922D-C67EF28B8BC3}"/>
                  </a:ext>
                </a:extLst>
              </p14:cNvPr>
              <p14:cNvContentPartPr/>
              <p14:nvPr/>
            </p14:nvContentPartPr>
            <p14:xfrm>
              <a:off x="7643795" y="3397863"/>
              <a:ext cx="383760" cy="305640"/>
            </p14:xfrm>
          </p:contentPart>
        </mc:Choice>
        <mc:Fallback>
          <p:pic>
            <p:nvPicPr>
              <p:cNvPr id="36" name="Ink 41">
                <a:extLst>
                  <a:ext uri="{FF2B5EF4-FFF2-40B4-BE49-F238E27FC236}">
                    <a16:creationId xmlns:a16="http://schemas.microsoft.com/office/drawing/2014/main" id="{3CE66490-CDDB-5C4E-922D-C67EF28B8BC3}"/>
                  </a:ext>
                </a:extLst>
              </p:cNvPr>
              <p:cNvPicPr/>
              <p:nvPr/>
            </p:nvPicPr>
            <p:blipFill>
              <a:blip r:embed="rId17"/>
              <a:stretch>
                <a:fillRect/>
              </a:stretch>
            </p:blipFill>
            <p:spPr>
              <a:xfrm>
                <a:off x="7628315" y="3382383"/>
                <a:ext cx="41436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7" name="Ink 42">
                <a:extLst>
                  <a:ext uri="{FF2B5EF4-FFF2-40B4-BE49-F238E27FC236}">
                    <a16:creationId xmlns:a16="http://schemas.microsoft.com/office/drawing/2014/main" id="{764F167C-BF79-D042-BB38-6873F7061B3A}"/>
                  </a:ext>
                </a:extLst>
              </p14:cNvPr>
              <p14:cNvContentPartPr/>
              <p14:nvPr/>
            </p14:nvContentPartPr>
            <p14:xfrm>
              <a:off x="6650555" y="3360063"/>
              <a:ext cx="729720" cy="163800"/>
            </p14:xfrm>
          </p:contentPart>
        </mc:Choice>
        <mc:Fallback>
          <p:pic>
            <p:nvPicPr>
              <p:cNvPr id="37" name="Ink 42">
                <a:extLst>
                  <a:ext uri="{FF2B5EF4-FFF2-40B4-BE49-F238E27FC236}">
                    <a16:creationId xmlns:a16="http://schemas.microsoft.com/office/drawing/2014/main" id="{764F167C-BF79-D042-BB38-6873F7061B3A}"/>
                  </a:ext>
                </a:extLst>
              </p:cNvPr>
              <p:cNvPicPr/>
              <p:nvPr/>
            </p:nvPicPr>
            <p:blipFill>
              <a:blip r:embed="rId19"/>
              <a:stretch>
                <a:fillRect/>
              </a:stretch>
            </p:blipFill>
            <p:spPr>
              <a:xfrm>
                <a:off x="6635067" y="3344583"/>
                <a:ext cx="760335"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4" name="Ink 43">
                <a:extLst>
                  <a:ext uri="{FF2B5EF4-FFF2-40B4-BE49-F238E27FC236}">
                    <a16:creationId xmlns:a16="http://schemas.microsoft.com/office/drawing/2014/main" id="{55632B1F-7F3D-3043-A3ED-49A94F34B1D8}"/>
                  </a:ext>
                </a:extLst>
              </p14:cNvPr>
              <p14:cNvContentPartPr/>
              <p14:nvPr/>
            </p14:nvContentPartPr>
            <p14:xfrm>
              <a:off x="6751355" y="4642743"/>
              <a:ext cx="402840" cy="69480"/>
            </p14:xfrm>
          </p:contentPart>
        </mc:Choice>
        <mc:Fallback>
          <p:pic>
            <p:nvPicPr>
              <p:cNvPr id="44" name="Ink 43">
                <a:extLst>
                  <a:ext uri="{FF2B5EF4-FFF2-40B4-BE49-F238E27FC236}">
                    <a16:creationId xmlns:a16="http://schemas.microsoft.com/office/drawing/2014/main" id="{55632B1F-7F3D-3043-A3ED-49A94F34B1D8}"/>
                  </a:ext>
                </a:extLst>
              </p:cNvPr>
              <p:cNvPicPr/>
              <p:nvPr/>
            </p:nvPicPr>
            <p:blipFill>
              <a:blip r:embed="rId21"/>
              <a:stretch>
                <a:fillRect/>
              </a:stretch>
            </p:blipFill>
            <p:spPr>
              <a:xfrm>
                <a:off x="6735875" y="4627343"/>
                <a:ext cx="433440" cy="99922"/>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5" name="Ink 44">
                <a:extLst>
                  <a:ext uri="{FF2B5EF4-FFF2-40B4-BE49-F238E27FC236}">
                    <a16:creationId xmlns:a16="http://schemas.microsoft.com/office/drawing/2014/main" id="{DEB16138-BE89-154E-8FAD-254DC433C8E6}"/>
                  </a:ext>
                </a:extLst>
              </p14:cNvPr>
              <p14:cNvContentPartPr/>
              <p14:nvPr/>
            </p14:nvContentPartPr>
            <p14:xfrm>
              <a:off x="7731995" y="4454103"/>
              <a:ext cx="138600" cy="214200"/>
            </p14:xfrm>
          </p:contentPart>
        </mc:Choice>
        <mc:Fallback>
          <p:pic>
            <p:nvPicPr>
              <p:cNvPr id="45" name="Ink 44">
                <a:extLst>
                  <a:ext uri="{FF2B5EF4-FFF2-40B4-BE49-F238E27FC236}">
                    <a16:creationId xmlns:a16="http://schemas.microsoft.com/office/drawing/2014/main" id="{DEB16138-BE89-154E-8FAD-254DC433C8E6}"/>
                  </a:ext>
                </a:extLst>
              </p:cNvPr>
              <p:cNvPicPr/>
              <p:nvPr/>
            </p:nvPicPr>
            <p:blipFill>
              <a:blip r:embed="rId23"/>
              <a:stretch>
                <a:fillRect/>
              </a:stretch>
            </p:blipFill>
            <p:spPr>
              <a:xfrm>
                <a:off x="7716555" y="4438597"/>
                <a:ext cx="169121" cy="244852"/>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6" name="Ink 45">
                <a:extLst>
                  <a:ext uri="{FF2B5EF4-FFF2-40B4-BE49-F238E27FC236}">
                    <a16:creationId xmlns:a16="http://schemas.microsoft.com/office/drawing/2014/main" id="{18BD0D52-0C0C-8A45-B72C-35F18D8024DA}"/>
                  </a:ext>
                </a:extLst>
              </p14:cNvPr>
              <p14:cNvContentPartPr/>
              <p14:nvPr/>
            </p14:nvContentPartPr>
            <p14:xfrm>
              <a:off x="7757195" y="4843983"/>
              <a:ext cx="31680" cy="6480"/>
            </p14:xfrm>
          </p:contentPart>
        </mc:Choice>
        <mc:Fallback>
          <p:pic>
            <p:nvPicPr>
              <p:cNvPr id="46" name="Ink 45">
                <a:extLst>
                  <a:ext uri="{FF2B5EF4-FFF2-40B4-BE49-F238E27FC236}">
                    <a16:creationId xmlns:a16="http://schemas.microsoft.com/office/drawing/2014/main" id="{18BD0D52-0C0C-8A45-B72C-35F18D8024DA}"/>
                  </a:ext>
                </a:extLst>
              </p:cNvPr>
              <p:cNvPicPr/>
              <p:nvPr/>
            </p:nvPicPr>
            <p:blipFill>
              <a:blip r:embed="rId25"/>
              <a:stretch>
                <a:fillRect/>
              </a:stretch>
            </p:blipFill>
            <p:spPr>
              <a:xfrm>
                <a:off x="7741889" y="4829318"/>
                <a:ext cx="61936" cy="35469"/>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7" name="Ink 46">
                <a:extLst>
                  <a:ext uri="{FF2B5EF4-FFF2-40B4-BE49-F238E27FC236}">
                    <a16:creationId xmlns:a16="http://schemas.microsoft.com/office/drawing/2014/main" id="{EA850FAA-1D86-A740-BAA7-F83E5F1E62A6}"/>
                  </a:ext>
                </a:extLst>
              </p14:cNvPr>
              <p14:cNvContentPartPr/>
              <p14:nvPr/>
            </p14:nvContentPartPr>
            <p14:xfrm>
              <a:off x="6792395" y="5296503"/>
              <a:ext cx="424440" cy="56880"/>
            </p14:xfrm>
          </p:contentPart>
        </mc:Choice>
        <mc:Fallback>
          <p:pic>
            <p:nvPicPr>
              <p:cNvPr id="47" name="Ink 46">
                <a:extLst>
                  <a:ext uri="{FF2B5EF4-FFF2-40B4-BE49-F238E27FC236}">
                    <a16:creationId xmlns:a16="http://schemas.microsoft.com/office/drawing/2014/main" id="{EA850FAA-1D86-A740-BAA7-F83E5F1E62A6}"/>
                  </a:ext>
                </a:extLst>
              </p:cNvPr>
              <p:cNvPicPr/>
              <p:nvPr/>
            </p:nvPicPr>
            <p:blipFill>
              <a:blip r:embed="rId27"/>
              <a:stretch>
                <a:fillRect/>
              </a:stretch>
            </p:blipFill>
            <p:spPr>
              <a:xfrm>
                <a:off x="6776902" y="5281023"/>
                <a:ext cx="455066"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8" name="Ink 61">
                <a:extLst>
                  <a:ext uri="{FF2B5EF4-FFF2-40B4-BE49-F238E27FC236}">
                    <a16:creationId xmlns:a16="http://schemas.microsoft.com/office/drawing/2014/main" id="{370853B2-A58A-244F-9913-654E3636F33A}"/>
                  </a:ext>
                </a:extLst>
              </p14:cNvPr>
              <p14:cNvContentPartPr/>
              <p14:nvPr/>
            </p14:nvContentPartPr>
            <p14:xfrm>
              <a:off x="9178115" y="4932543"/>
              <a:ext cx="459000" cy="213480"/>
            </p14:xfrm>
          </p:contentPart>
        </mc:Choice>
        <mc:Fallback>
          <p:pic>
            <p:nvPicPr>
              <p:cNvPr id="58" name="Ink 61">
                <a:extLst>
                  <a:ext uri="{FF2B5EF4-FFF2-40B4-BE49-F238E27FC236}">
                    <a16:creationId xmlns:a16="http://schemas.microsoft.com/office/drawing/2014/main" id="{370853B2-A58A-244F-9913-654E3636F33A}"/>
                  </a:ext>
                </a:extLst>
              </p:cNvPr>
              <p:cNvPicPr/>
              <p:nvPr/>
            </p:nvPicPr>
            <p:blipFill>
              <a:blip r:embed="rId29"/>
              <a:stretch>
                <a:fillRect/>
              </a:stretch>
            </p:blipFill>
            <p:spPr>
              <a:xfrm>
                <a:off x="9162647" y="4917063"/>
                <a:ext cx="489576"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9" name="Ink 62">
                <a:extLst>
                  <a:ext uri="{FF2B5EF4-FFF2-40B4-BE49-F238E27FC236}">
                    <a16:creationId xmlns:a16="http://schemas.microsoft.com/office/drawing/2014/main" id="{8511EE71-BF50-EC4F-800E-345F4F5B4285}"/>
                  </a:ext>
                </a:extLst>
              </p14:cNvPr>
              <p14:cNvContentPartPr/>
              <p14:nvPr/>
            </p14:nvContentPartPr>
            <p14:xfrm>
              <a:off x="8806955" y="5013543"/>
              <a:ext cx="232920" cy="151200"/>
            </p14:xfrm>
          </p:contentPart>
        </mc:Choice>
        <mc:Fallback>
          <p:pic>
            <p:nvPicPr>
              <p:cNvPr id="59" name="Ink 62">
                <a:extLst>
                  <a:ext uri="{FF2B5EF4-FFF2-40B4-BE49-F238E27FC236}">
                    <a16:creationId xmlns:a16="http://schemas.microsoft.com/office/drawing/2014/main" id="{8511EE71-BF50-EC4F-800E-345F4F5B4285}"/>
                  </a:ext>
                </a:extLst>
              </p:cNvPr>
              <p:cNvPicPr/>
              <p:nvPr/>
            </p:nvPicPr>
            <p:blipFill>
              <a:blip r:embed="rId31"/>
              <a:stretch>
                <a:fillRect/>
              </a:stretch>
            </p:blipFill>
            <p:spPr>
              <a:xfrm>
                <a:off x="8791475" y="4998063"/>
                <a:ext cx="2635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60" name="Ink 63">
                <a:extLst>
                  <a:ext uri="{FF2B5EF4-FFF2-40B4-BE49-F238E27FC236}">
                    <a16:creationId xmlns:a16="http://schemas.microsoft.com/office/drawing/2014/main" id="{094EEB21-2D9B-C94E-AA59-ED66BA201FD8}"/>
                  </a:ext>
                </a:extLst>
              </p14:cNvPr>
              <p14:cNvContentPartPr/>
              <p14:nvPr/>
            </p14:nvContentPartPr>
            <p14:xfrm>
              <a:off x="8171915" y="5058543"/>
              <a:ext cx="402840" cy="150480"/>
            </p14:xfrm>
          </p:contentPart>
        </mc:Choice>
        <mc:Fallback>
          <p:pic>
            <p:nvPicPr>
              <p:cNvPr id="60" name="Ink 63">
                <a:extLst>
                  <a:ext uri="{FF2B5EF4-FFF2-40B4-BE49-F238E27FC236}">
                    <a16:creationId xmlns:a16="http://schemas.microsoft.com/office/drawing/2014/main" id="{094EEB21-2D9B-C94E-AA59-ED66BA201FD8}"/>
                  </a:ext>
                </a:extLst>
              </p:cNvPr>
              <p:cNvPicPr/>
              <p:nvPr/>
            </p:nvPicPr>
            <p:blipFill>
              <a:blip r:embed="rId33"/>
              <a:stretch>
                <a:fillRect/>
              </a:stretch>
            </p:blipFill>
            <p:spPr>
              <a:xfrm>
                <a:off x="8156435" y="5043063"/>
                <a:ext cx="43344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1" name="Ink 64">
                <a:extLst>
                  <a:ext uri="{FF2B5EF4-FFF2-40B4-BE49-F238E27FC236}">
                    <a16:creationId xmlns:a16="http://schemas.microsoft.com/office/drawing/2014/main" id="{36CB8795-9EDA-2049-ACF1-C677D05BDFFB}"/>
                  </a:ext>
                </a:extLst>
              </p14:cNvPr>
              <p14:cNvContentPartPr/>
              <p14:nvPr/>
            </p14:nvContentPartPr>
            <p14:xfrm>
              <a:off x="7455515" y="5089863"/>
              <a:ext cx="578520" cy="207000"/>
            </p14:xfrm>
          </p:contentPart>
        </mc:Choice>
        <mc:Fallback>
          <p:pic>
            <p:nvPicPr>
              <p:cNvPr id="61" name="Ink 64">
                <a:extLst>
                  <a:ext uri="{FF2B5EF4-FFF2-40B4-BE49-F238E27FC236}">
                    <a16:creationId xmlns:a16="http://schemas.microsoft.com/office/drawing/2014/main" id="{36CB8795-9EDA-2049-ACF1-C677D05BDFFB}"/>
                  </a:ext>
                </a:extLst>
              </p:cNvPr>
              <p:cNvPicPr/>
              <p:nvPr/>
            </p:nvPicPr>
            <p:blipFill>
              <a:blip r:embed="rId35"/>
              <a:stretch>
                <a:fillRect/>
              </a:stretch>
            </p:blipFill>
            <p:spPr>
              <a:xfrm>
                <a:off x="7440045" y="5074410"/>
                <a:ext cx="609101" cy="237547"/>
              </a:xfrm>
              <a:prstGeom prst="rect">
                <a:avLst/>
              </a:prstGeom>
            </p:spPr>
          </p:pic>
        </mc:Fallback>
      </mc:AlternateContent>
    </p:spTree>
    <p:extLst>
      <p:ext uri="{BB962C8B-B14F-4D97-AF65-F5344CB8AC3E}">
        <p14:creationId xmlns:p14="http://schemas.microsoft.com/office/powerpoint/2010/main" val="40310567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3" name="Ink 12">
                <a:extLst>
                  <a:ext uri="{FF2B5EF4-FFF2-40B4-BE49-F238E27FC236}">
                    <a16:creationId xmlns:a16="http://schemas.microsoft.com/office/drawing/2014/main" id="{D4758015-83BA-0741-A771-6B39DF3B4141}"/>
                  </a:ext>
                </a:extLst>
              </p14:cNvPr>
              <p14:cNvContentPartPr/>
              <p14:nvPr/>
            </p14:nvContentPartPr>
            <p14:xfrm>
              <a:off x="2211755" y="675543"/>
              <a:ext cx="1710360" cy="44280"/>
            </p14:xfrm>
          </p:contentPart>
        </mc:Choice>
        <mc:Fallback>
          <p:pic>
            <p:nvPicPr>
              <p:cNvPr id="13" name="Ink 12">
                <a:extLst>
                  <a:ext uri="{FF2B5EF4-FFF2-40B4-BE49-F238E27FC236}">
                    <a16:creationId xmlns:a16="http://schemas.microsoft.com/office/drawing/2014/main" id="{D4758015-83BA-0741-A771-6B39DF3B4141}"/>
                  </a:ext>
                </a:extLst>
              </p:cNvPr>
              <p:cNvPicPr/>
              <p:nvPr/>
            </p:nvPicPr>
            <p:blipFill>
              <a:blip r:embed="rId3"/>
              <a:stretch>
                <a:fillRect/>
              </a:stretch>
            </p:blipFill>
            <p:spPr>
              <a:xfrm>
                <a:off x="2196275" y="660063"/>
                <a:ext cx="174096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4" name="Ink 13">
                <a:extLst>
                  <a:ext uri="{FF2B5EF4-FFF2-40B4-BE49-F238E27FC236}">
                    <a16:creationId xmlns:a16="http://schemas.microsoft.com/office/drawing/2014/main" id="{DF1C7AA1-12A1-164A-BBDD-DD06DC116B10}"/>
                  </a:ext>
                </a:extLst>
              </p14:cNvPr>
              <p14:cNvContentPartPr/>
              <p14:nvPr/>
            </p14:nvContentPartPr>
            <p14:xfrm>
              <a:off x="3972155" y="512103"/>
              <a:ext cx="6480" cy="25560"/>
            </p14:xfrm>
          </p:contentPart>
        </mc:Choice>
        <mc:Fallback>
          <p:pic>
            <p:nvPicPr>
              <p:cNvPr id="14" name="Ink 13">
                <a:extLst>
                  <a:ext uri="{FF2B5EF4-FFF2-40B4-BE49-F238E27FC236}">
                    <a16:creationId xmlns:a16="http://schemas.microsoft.com/office/drawing/2014/main" id="{DF1C7AA1-12A1-164A-BBDD-DD06DC116B10}"/>
                  </a:ext>
                </a:extLst>
              </p:cNvPr>
              <p:cNvPicPr/>
              <p:nvPr/>
            </p:nvPicPr>
            <p:blipFill>
              <a:blip r:embed="rId5"/>
              <a:stretch>
                <a:fillRect/>
              </a:stretch>
            </p:blipFill>
            <p:spPr>
              <a:xfrm>
                <a:off x="3956675" y="496623"/>
                <a:ext cx="3708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 name="Ink 14">
                <a:extLst>
                  <a:ext uri="{FF2B5EF4-FFF2-40B4-BE49-F238E27FC236}">
                    <a16:creationId xmlns:a16="http://schemas.microsoft.com/office/drawing/2014/main" id="{A2729A33-D2EA-134C-B458-99562D98E6B6}"/>
                  </a:ext>
                </a:extLst>
              </p14:cNvPr>
              <p14:cNvContentPartPr/>
              <p14:nvPr/>
            </p14:nvContentPartPr>
            <p14:xfrm>
              <a:off x="3978635" y="423903"/>
              <a:ext cx="6480" cy="19080"/>
            </p14:xfrm>
          </p:contentPart>
        </mc:Choice>
        <mc:Fallback>
          <p:pic>
            <p:nvPicPr>
              <p:cNvPr id="15" name="Ink 14">
                <a:extLst>
                  <a:ext uri="{FF2B5EF4-FFF2-40B4-BE49-F238E27FC236}">
                    <a16:creationId xmlns:a16="http://schemas.microsoft.com/office/drawing/2014/main" id="{A2729A33-D2EA-134C-B458-99562D98E6B6}"/>
                  </a:ext>
                </a:extLst>
              </p:cNvPr>
              <p:cNvPicPr/>
              <p:nvPr/>
            </p:nvPicPr>
            <p:blipFill>
              <a:blip r:embed="rId7"/>
              <a:stretch>
                <a:fillRect/>
              </a:stretch>
            </p:blipFill>
            <p:spPr>
              <a:xfrm>
                <a:off x="3963970" y="408423"/>
                <a:ext cx="35469"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23AAA449-CC97-4E4D-A0DC-1CF06D7286BA}"/>
                  </a:ext>
                </a:extLst>
              </p14:cNvPr>
              <p14:cNvContentPartPr/>
              <p14:nvPr/>
            </p14:nvContentPartPr>
            <p14:xfrm>
              <a:off x="4154675" y="449103"/>
              <a:ext cx="75960" cy="360"/>
            </p14:xfrm>
          </p:contentPart>
        </mc:Choice>
        <mc:Fallback>
          <p:pic>
            <p:nvPicPr>
              <p:cNvPr id="16" name="Ink 15">
                <a:extLst>
                  <a:ext uri="{FF2B5EF4-FFF2-40B4-BE49-F238E27FC236}">
                    <a16:creationId xmlns:a16="http://schemas.microsoft.com/office/drawing/2014/main" id="{23AAA449-CC97-4E4D-A0DC-1CF06D7286BA}"/>
                  </a:ext>
                </a:extLst>
              </p:cNvPr>
              <p:cNvPicPr/>
              <p:nvPr/>
            </p:nvPicPr>
            <p:blipFill>
              <a:blip r:embed="rId9"/>
              <a:stretch>
                <a:fillRect/>
              </a:stretch>
            </p:blipFill>
            <p:spPr>
              <a:xfrm>
                <a:off x="4139195" y="433623"/>
                <a:ext cx="1065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7" name="Ink 17">
                <a:extLst>
                  <a:ext uri="{FF2B5EF4-FFF2-40B4-BE49-F238E27FC236}">
                    <a16:creationId xmlns:a16="http://schemas.microsoft.com/office/drawing/2014/main" id="{C7885962-450E-CD4A-B755-6D23100334CF}"/>
                  </a:ext>
                </a:extLst>
              </p14:cNvPr>
              <p14:cNvContentPartPr/>
              <p14:nvPr/>
            </p14:nvContentPartPr>
            <p14:xfrm>
              <a:off x="2068835" y="273063"/>
              <a:ext cx="1702800" cy="264240"/>
            </p14:xfrm>
          </p:contentPart>
        </mc:Choice>
        <mc:Fallback>
          <p:pic>
            <p:nvPicPr>
              <p:cNvPr id="17" name="Ink 17">
                <a:extLst>
                  <a:ext uri="{FF2B5EF4-FFF2-40B4-BE49-F238E27FC236}">
                    <a16:creationId xmlns:a16="http://schemas.microsoft.com/office/drawing/2014/main" id="{C7885962-450E-CD4A-B755-6D23100334CF}"/>
                  </a:ext>
                </a:extLst>
              </p:cNvPr>
              <p:cNvPicPr/>
              <p:nvPr/>
            </p:nvPicPr>
            <p:blipFill>
              <a:blip r:embed="rId11"/>
              <a:stretch>
                <a:fillRect/>
              </a:stretch>
            </p:blipFill>
            <p:spPr>
              <a:xfrm>
                <a:off x="2053355" y="257583"/>
                <a:ext cx="173340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2" name="Ink 21">
                <a:extLst>
                  <a:ext uri="{FF2B5EF4-FFF2-40B4-BE49-F238E27FC236}">
                    <a16:creationId xmlns:a16="http://schemas.microsoft.com/office/drawing/2014/main" id="{89387D12-388B-824D-BFAC-3006ECF1C585}"/>
                  </a:ext>
                </a:extLst>
              </p14:cNvPr>
              <p14:cNvContentPartPr/>
              <p14:nvPr/>
            </p14:nvContentPartPr>
            <p14:xfrm>
              <a:off x="2595515" y="977223"/>
              <a:ext cx="170280" cy="100800"/>
            </p14:xfrm>
          </p:contentPart>
        </mc:Choice>
        <mc:Fallback>
          <p:pic>
            <p:nvPicPr>
              <p:cNvPr id="22" name="Ink 21">
                <a:extLst>
                  <a:ext uri="{FF2B5EF4-FFF2-40B4-BE49-F238E27FC236}">
                    <a16:creationId xmlns:a16="http://schemas.microsoft.com/office/drawing/2014/main" id="{89387D12-388B-824D-BFAC-3006ECF1C585}"/>
                  </a:ext>
                </a:extLst>
              </p:cNvPr>
              <p:cNvPicPr/>
              <p:nvPr/>
            </p:nvPicPr>
            <p:blipFill>
              <a:blip r:embed="rId13"/>
              <a:stretch>
                <a:fillRect/>
              </a:stretch>
            </p:blipFill>
            <p:spPr>
              <a:xfrm>
                <a:off x="2580035" y="961743"/>
                <a:ext cx="20088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3" name="Ink 22">
                <a:extLst>
                  <a:ext uri="{FF2B5EF4-FFF2-40B4-BE49-F238E27FC236}">
                    <a16:creationId xmlns:a16="http://schemas.microsoft.com/office/drawing/2014/main" id="{8FAC3ACF-73A8-7C47-B928-BD7CBB925F99}"/>
                  </a:ext>
                </a:extLst>
              </p14:cNvPr>
              <p14:cNvContentPartPr/>
              <p14:nvPr/>
            </p14:nvContentPartPr>
            <p14:xfrm>
              <a:off x="2897195" y="927183"/>
              <a:ext cx="12960" cy="19080"/>
            </p14:xfrm>
          </p:contentPart>
        </mc:Choice>
        <mc:Fallback>
          <p:pic>
            <p:nvPicPr>
              <p:cNvPr id="23" name="Ink 22">
                <a:extLst>
                  <a:ext uri="{FF2B5EF4-FFF2-40B4-BE49-F238E27FC236}">
                    <a16:creationId xmlns:a16="http://schemas.microsoft.com/office/drawing/2014/main" id="{8FAC3ACF-73A8-7C47-B928-BD7CBB925F99}"/>
                  </a:ext>
                </a:extLst>
              </p:cNvPr>
              <p:cNvPicPr/>
              <p:nvPr/>
            </p:nvPicPr>
            <p:blipFill>
              <a:blip r:embed="rId15"/>
              <a:stretch>
                <a:fillRect/>
              </a:stretch>
            </p:blipFill>
            <p:spPr>
              <a:xfrm>
                <a:off x="2881715" y="911990"/>
                <a:ext cx="43560" cy="49113"/>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4" name="Ink 23">
                <a:extLst>
                  <a:ext uri="{FF2B5EF4-FFF2-40B4-BE49-F238E27FC236}">
                    <a16:creationId xmlns:a16="http://schemas.microsoft.com/office/drawing/2014/main" id="{99A05561-C369-294D-8D83-E385C547A100}"/>
                  </a:ext>
                </a:extLst>
              </p14:cNvPr>
              <p14:cNvContentPartPr/>
              <p14:nvPr/>
            </p14:nvContentPartPr>
            <p14:xfrm>
              <a:off x="2915915" y="996303"/>
              <a:ext cx="12960" cy="6480"/>
            </p14:xfrm>
          </p:contentPart>
        </mc:Choice>
        <mc:Fallback>
          <p:pic>
            <p:nvPicPr>
              <p:cNvPr id="24" name="Ink 23">
                <a:extLst>
                  <a:ext uri="{FF2B5EF4-FFF2-40B4-BE49-F238E27FC236}">
                    <a16:creationId xmlns:a16="http://schemas.microsoft.com/office/drawing/2014/main" id="{99A05561-C369-294D-8D83-E385C547A100}"/>
                  </a:ext>
                </a:extLst>
              </p:cNvPr>
              <p:cNvPicPr/>
              <p:nvPr/>
            </p:nvPicPr>
            <p:blipFill>
              <a:blip r:embed="rId17"/>
              <a:stretch>
                <a:fillRect/>
              </a:stretch>
            </p:blipFill>
            <p:spPr>
              <a:xfrm>
                <a:off x="2900435" y="981638"/>
                <a:ext cx="43560" cy="35469"/>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7" name="Ink 26">
                <a:extLst>
                  <a:ext uri="{FF2B5EF4-FFF2-40B4-BE49-F238E27FC236}">
                    <a16:creationId xmlns:a16="http://schemas.microsoft.com/office/drawing/2014/main" id="{CF81101D-BF0B-8641-939A-E223E55E31B1}"/>
                  </a:ext>
                </a:extLst>
              </p14:cNvPr>
              <p14:cNvContentPartPr/>
              <p14:nvPr/>
            </p14:nvContentPartPr>
            <p14:xfrm>
              <a:off x="3758675" y="882903"/>
              <a:ext cx="119880" cy="6480"/>
            </p14:xfrm>
          </p:contentPart>
        </mc:Choice>
        <mc:Fallback>
          <p:pic>
            <p:nvPicPr>
              <p:cNvPr id="27" name="Ink 26">
                <a:extLst>
                  <a:ext uri="{FF2B5EF4-FFF2-40B4-BE49-F238E27FC236}">
                    <a16:creationId xmlns:a16="http://schemas.microsoft.com/office/drawing/2014/main" id="{CF81101D-BF0B-8641-939A-E223E55E31B1}"/>
                  </a:ext>
                </a:extLst>
              </p:cNvPr>
              <p:cNvPicPr/>
              <p:nvPr/>
            </p:nvPicPr>
            <p:blipFill>
              <a:blip r:embed="rId19"/>
              <a:stretch>
                <a:fillRect/>
              </a:stretch>
            </p:blipFill>
            <p:spPr>
              <a:xfrm>
                <a:off x="3743195" y="867423"/>
                <a:ext cx="1504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8" name="Ink 27">
                <a:extLst>
                  <a:ext uri="{FF2B5EF4-FFF2-40B4-BE49-F238E27FC236}">
                    <a16:creationId xmlns:a16="http://schemas.microsoft.com/office/drawing/2014/main" id="{A84A3113-0138-994D-AACC-B5C5EAAA2A1B}"/>
                  </a:ext>
                </a:extLst>
              </p14:cNvPr>
              <p14:cNvContentPartPr/>
              <p14:nvPr/>
            </p14:nvContentPartPr>
            <p14:xfrm>
              <a:off x="3802595" y="945903"/>
              <a:ext cx="107280" cy="6480"/>
            </p14:xfrm>
          </p:contentPart>
        </mc:Choice>
        <mc:Fallback>
          <p:pic>
            <p:nvPicPr>
              <p:cNvPr id="28" name="Ink 27">
                <a:extLst>
                  <a:ext uri="{FF2B5EF4-FFF2-40B4-BE49-F238E27FC236}">
                    <a16:creationId xmlns:a16="http://schemas.microsoft.com/office/drawing/2014/main" id="{A84A3113-0138-994D-AACC-B5C5EAAA2A1B}"/>
                  </a:ext>
                </a:extLst>
              </p:cNvPr>
              <p:cNvPicPr/>
              <p:nvPr/>
            </p:nvPicPr>
            <p:blipFill>
              <a:blip r:embed="rId21"/>
              <a:stretch>
                <a:fillRect/>
              </a:stretch>
            </p:blipFill>
            <p:spPr>
              <a:xfrm>
                <a:off x="3787115" y="930423"/>
                <a:ext cx="1378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1" name="Ink 33">
                <a:extLst>
                  <a:ext uri="{FF2B5EF4-FFF2-40B4-BE49-F238E27FC236}">
                    <a16:creationId xmlns:a16="http://schemas.microsoft.com/office/drawing/2014/main" id="{B7388B23-574F-8447-B96B-EB4B88DDF09C}"/>
                  </a:ext>
                </a:extLst>
              </p14:cNvPr>
              <p14:cNvContentPartPr/>
              <p14:nvPr/>
            </p14:nvContentPartPr>
            <p14:xfrm>
              <a:off x="4016435" y="770583"/>
              <a:ext cx="497160" cy="270000"/>
            </p14:xfrm>
          </p:contentPart>
        </mc:Choice>
        <mc:Fallback>
          <p:pic>
            <p:nvPicPr>
              <p:cNvPr id="31" name="Ink 33">
                <a:extLst>
                  <a:ext uri="{FF2B5EF4-FFF2-40B4-BE49-F238E27FC236}">
                    <a16:creationId xmlns:a16="http://schemas.microsoft.com/office/drawing/2014/main" id="{B7388B23-574F-8447-B96B-EB4B88DDF09C}"/>
                  </a:ext>
                </a:extLst>
              </p:cNvPr>
              <p:cNvPicPr/>
              <p:nvPr/>
            </p:nvPicPr>
            <p:blipFill>
              <a:blip r:embed="rId23"/>
              <a:stretch>
                <a:fillRect/>
              </a:stretch>
            </p:blipFill>
            <p:spPr>
              <a:xfrm>
                <a:off x="4000955" y="755103"/>
                <a:ext cx="52776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2" name="Ink 34">
                <a:extLst>
                  <a:ext uri="{FF2B5EF4-FFF2-40B4-BE49-F238E27FC236}">
                    <a16:creationId xmlns:a16="http://schemas.microsoft.com/office/drawing/2014/main" id="{6DC2D4ED-2060-6A4A-AEB5-582BFA4A8400}"/>
                  </a:ext>
                </a:extLst>
              </p14:cNvPr>
              <p14:cNvContentPartPr/>
              <p14:nvPr/>
            </p14:nvContentPartPr>
            <p14:xfrm>
              <a:off x="3205355" y="832863"/>
              <a:ext cx="427680" cy="201600"/>
            </p14:xfrm>
          </p:contentPart>
        </mc:Choice>
        <mc:Fallback>
          <p:pic>
            <p:nvPicPr>
              <p:cNvPr id="32" name="Ink 34">
                <a:extLst>
                  <a:ext uri="{FF2B5EF4-FFF2-40B4-BE49-F238E27FC236}">
                    <a16:creationId xmlns:a16="http://schemas.microsoft.com/office/drawing/2014/main" id="{6DC2D4ED-2060-6A4A-AEB5-582BFA4A8400}"/>
                  </a:ext>
                </a:extLst>
              </p:cNvPr>
              <p:cNvPicPr/>
              <p:nvPr/>
            </p:nvPicPr>
            <p:blipFill>
              <a:blip r:embed="rId25"/>
              <a:stretch>
                <a:fillRect/>
              </a:stretch>
            </p:blipFill>
            <p:spPr>
              <a:xfrm>
                <a:off x="3189888" y="817383"/>
                <a:ext cx="458254"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3" name="Ink 35">
                <a:extLst>
                  <a:ext uri="{FF2B5EF4-FFF2-40B4-BE49-F238E27FC236}">
                    <a16:creationId xmlns:a16="http://schemas.microsoft.com/office/drawing/2014/main" id="{08840423-34A1-754B-B487-F05D10839F8E}"/>
                  </a:ext>
                </a:extLst>
              </p14:cNvPr>
              <p14:cNvContentPartPr/>
              <p14:nvPr/>
            </p14:nvContentPartPr>
            <p14:xfrm>
              <a:off x="2280875" y="870303"/>
              <a:ext cx="201960" cy="138600"/>
            </p14:xfrm>
          </p:contentPart>
        </mc:Choice>
        <mc:Fallback>
          <p:pic>
            <p:nvPicPr>
              <p:cNvPr id="33" name="Ink 35">
                <a:extLst>
                  <a:ext uri="{FF2B5EF4-FFF2-40B4-BE49-F238E27FC236}">
                    <a16:creationId xmlns:a16="http://schemas.microsoft.com/office/drawing/2014/main" id="{08840423-34A1-754B-B487-F05D10839F8E}"/>
                  </a:ext>
                </a:extLst>
              </p:cNvPr>
              <p:cNvPicPr/>
              <p:nvPr/>
            </p:nvPicPr>
            <p:blipFill>
              <a:blip r:embed="rId27"/>
              <a:stretch>
                <a:fillRect/>
              </a:stretch>
            </p:blipFill>
            <p:spPr>
              <a:xfrm>
                <a:off x="2265367" y="854823"/>
                <a:ext cx="232615"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7" name="Ink 36">
                <a:extLst>
                  <a:ext uri="{FF2B5EF4-FFF2-40B4-BE49-F238E27FC236}">
                    <a16:creationId xmlns:a16="http://schemas.microsoft.com/office/drawing/2014/main" id="{B26C4F36-3773-FD44-88BB-B44D5B266115}"/>
                  </a:ext>
                </a:extLst>
              </p14:cNvPr>
              <p14:cNvContentPartPr/>
              <p14:nvPr/>
            </p14:nvContentPartPr>
            <p14:xfrm>
              <a:off x="5040995" y="876783"/>
              <a:ext cx="31680" cy="25560"/>
            </p14:xfrm>
          </p:contentPart>
        </mc:Choice>
        <mc:Fallback>
          <p:pic>
            <p:nvPicPr>
              <p:cNvPr id="37" name="Ink 36">
                <a:extLst>
                  <a:ext uri="{FF2B5EF4-FFF2-40B4-BE49-F238E27FC236}">
                    <a16:creationId xmlns:a16="http://schemas.microsoft.com/office/drawing/2014/main" id="{B26C4F36-3773-FD44-88BB-B44D5B266115}"/>
                  </a:ext>
                </a:extLst>
              </p:cNvPr>
              <p:cNvPicPr/>
              <p:nvPr/>
            </p:nvPicPr>
            <p:blipFill>
              <a:blip r:embed="rId29"/>
              <a:stretch>
                <a:fillRect/>
              </a:stretch>
            </p:blipFill>
            <p:spPr>
              <a:xfrm>
                <a:off x="5025515" y="861303"/>
                <a:ext cx="6228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8" name="Ink 37">
                <a:extLst>
                  <a:ext uri="{FF2B5EF4-FFF2-40B4-BE49-F238E27FC236}">
                    <a16:creationId xmlns:a16="http://schemas.microsoft.com/office/drawing/2014/main" id="{45AA1C28-7020-6B49-9847-A2E8BCFBF797}"/>
                  </a:ext>
                </a:extLst>
              </p14:cNvPr>
              <p14:cNvContentPartPr/>
              <p14:nvPr/>
            </p14:nvContentPartPr>
            <p14:xfrm>
              <a:off x="5040995" y="751143"/>
              <a:ext cx="6480" cy="12960"/>
            </p14:xfrm>
          </p:contentPart>
        </mc:Choice>
        <mc:Fallback>
          <p:pic>
            <p:nvPicPr>
              <p:cNvPr id="38" name="Ink 37">
                <a:extLst>
                  <a:ext uri="{FF2B5EF4-FFF2-40B4-BE49-F238E27FC236}">
                    <a16:creationId xmlns:a16="http://schemas.microsoft.com/office/drawing/2014/main" id="{45AA1C28-7020-6B49-9847-A2E8BCFBF797}"/>
                  </a:ext>
                </a:extLst>
              </p:cNvPr>
              <p:cNvPicPr/>
              <p:nvPr/>
            </p:nvPicPr>
            <p:blipFill>
              <a:blip r:embed="rId31"/>
              <a:stretch>
                <a:fillRect/>
              </a:stretch>
            </p:blipFill>
            <p:spPr>
              <a:xfrm>
                <a:off x="5025515" y="735663"/>
                <a:ext cx="370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2" name="Ink 41">
                <a:extLst>
                  <a:ext uri="{FF2B5EF4-FFF2-40B4-BE49-F238E27FC236}">
                    <a16:creationId xmlns:a16="http://schemas.microsoft.com/office/drawing/2014/main" id="{FC5F09D2-0381-5B43-8864-161EFF4C6E4F}"/>
                  </a:ext>
                </a:extLst>
              </p14:cNvPr>
              <p14:cNvContentPartPr/>
              <p14:nvPr/>
            </p14:nvContentPartPr>
            <p14:xfrm>
              <a:off x="5713835" y="870303"/>
              <a:ext cx="25560" cy="126000"/>
            </p14:xfrm>
          </p:contentPart>
        </mc:Choice>
        <mc:Fallback>
          <p:pic>
            <p:nvPicPr>
              <p:cNvPr id="42" name="Ink 41">
                <a:extLst>
                  <a:ext uri="{FF2B5EF4-FFF2-40B4-BE49-F238E27FC236}">
                    <a16:creationId xmlns:a16="http://schemas.microsoft.com/office/drawing/2014/main" id="{FC5F09D2-0381-5B43-8864-161EFF4C6E4F}"/>
                  </a:ext>
                </a:extLst>
              </p:cNvPr>
              <p:cNvPicPr/>
              <p:nvPr/>
            </p:nvPicPr>
            <p:blipFill>
              <a:blip r:embed="rId33"/>
              <a:stretch>
                <a:fillRect/>
              </a:stretch>
            </p:blipFill>
            <p:spPr>
              <a:xfrm>
                <a:off x="5698355" y="854823"/>
                <a:ext cx="561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3" name="Ink 42">
                <a:extLst>
                  <a:ext uri="{FF2B5EF4-FFF2-40B4-BE49-F238E27FC236}">
                    <a16:creationId xmlns:a16="http://schemas.microsoft.com/office/drawing/2014/main" id="{4712163D-11B2-A94E-A0B7-7B7D0EDC7D36}"/>
                  </a:ext>
                </a:extLst>
              </p14:cNvPr>
              <p14:cNvContentPartPr/>
              <p14:nvPr/>
            </p14:nvContentPartPr>
            <p14:xfrm>
              <a:off x="5839475" y="826383"/>
              <a:ext cx="6480" cy="6480"/>
            </p14:xfrm>
          </p:contentPart>
        </mc:Choice>
        <mc:Fallback>
          <p:pic>
            <p:nvPicPr>
              <p:cNvPr id="43" name="Ink 42">
                <a:extLst>
                  <a:ext uri="{FF2B5EF4-FFF2-40B4-BE49-F238E27FC236}">
                    <a16:creationId xmlns:a16="http://schemas.microsoft.com/office/drawing/2014/main" id="{4712163D-11B2-A94E-A0B7-7B7D0EDC7D36}"/>
                  </a:ext>
                </a:extLst>
              </p:cNvPr>
              <p:cNvPicPr/>
              <p:nvPr/>
            </p:nvPicPr>
            <p:blipFill>
              <a:blip r:embed="rId35"/>
              <a:stretch>
                <a:fillRect/>
              </a:stretch>
            </p:blipFill>
            <p:spPr>
              <a:xfrm>
                <a:off x="5823995" y="810903"/>
                <a:ext cx="370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4" name="Ink 43">
                <a:extLst>
                  <a:ext uri="{FF2B5EF4-FFF2-40B4-BE49-F238E27FC236}">
                    <a16:creationId xmlns:a16="http://schemas.microsoft.com/office/drawing/2014/main" id="{F2192B63-4110-9747-B04A-2FCD581BAD82}"/>
                  </a:ext>
                </a:extLst>
              </p14:cNvPr>
              <p14:cNvContentPartPr/>
              <p14:nvPr/>
            </p14:nvContentPartPr>
            <p14:xfrm>
              <a:off x="5871155" y="889383"/>
              <a:ext cx="12960" cy="19080"/>
            </p14:xfrm>
          </p:contentPart>
        </mc:Choice>
        <mc:Fallback>
          <p:pic>
            <p:nvPicPr>
              <p:cNvPr id="44" name="Ink 43">
                <a:extLst>
                  <a:ext uri="{FF2B5EF4-FFF2-40B4-BE49-F238E27FC236}">
                    <a16:creationId xmlns:a16="http://schemas.microsoft.com/office/drawing/2014/main" id="{F2192B63-4110-9747-B04A-2FCD581BAD82}"/>
                  </a:ext>
                </a:extLst>
              </p:cNvPr>
              <p:cNvPicPr/>
              <p:nvPr/>
            </p:nvPicPr>
            <p:blipFill>
              <a:blip r:embed="rId37"/>
              <a:stretch>
                <a:fillRect/>
              </a:stretch>
            </p:blipFill>
            <p:spPr>
              <a:xfrm>
                <a:off x="5855675" y="874190"/>
                <a:ext cx="43560" cy="49113"/>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2" name="Ink 55">
                <a:extLst>
                  <a:ext uri="{FF2B5EF4-FFF2-40B4-BE49-F238E27FC236}">
                    <a16:creationId xmlns:a16="http://schemas.microsoft.com/office/drawing/2014/main" id="{6B7E9C95-2CC0-7A45-A814-F063CB20819A}"/>
                  </a:ext>
                </a:extLst>
              </p14:cNvPr>
              <p14:cNvContentPartPr/>
              <p14:nvPr/>
            </p14:nvContentPartPr>
            <p14:xfrm>
              <a:off x="7153475" y="713343"/>
              <a:ext cx="465840" cy="252000"/>
            </p14:xfrm>
          </p:contentPart>
        </mc:Choice>
        <mc:Fallback>
          <p:pic>
            <p:nvPicPr>
              <p:cNvPr id="52" name="Ink 55">
                <a:extLst>
                  <a:ext uri="{FF2B5EF4-FFF2-40B4-BE49-F238E27FC236}">
                    <a16:creationId xmlns:a16="http://schemas.microsoft.com/office/drawing/2014/main" id="{6B7E9C95-2CC0-7A45-A814-F063CB20819A}"/>
                  </a:ext>
                </a:extLst>
              </p:cNvPr>
              <p:cNvPicPr/>
              <p:nvPr/>
            </p:nvPicPr>
            <p:blipFill>
              <a:blip r:embed="rId39"/>
              <a:stretch>
                <a:fillRect/>
              </a:stretch>
            </p:blipFill>
            <p:spPr>
              <a:xfrm>
                <a:off x="7137983" y="697863"/>
                <a:ext cx="496464"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3" name="Ink 56">
                <a:extLst>
                  <a:ext uri="{FF2B5EF4-FFF2-40B4-BE49-F238E27FC236}">
                    <a16:creationId xmlns:a16="http://schemas.microsoft.com/office/drawing/2014/main" id="{6542779B-9327-F749-B394-9736ED3A6375}"/>
                  </a:ext>
                </a:extLst>
              </p14:cNvPr>
              <p14:cNvContentPartPr/>
              <p14:nvPr/>
            </p14:nvContentPartPr>
            <p14:xfrm>
              <a:off x="6650555" y="656823"/>
              <a:ext cx="415440" cy="421560"/>
            </p14:xfrm>
          </p:contentPart>
        </mc:Choice>
        <mc:Fallback>
          <p:pic>
            <p:nvPicPr>
              <p:cNvPr id="53" name="Ink 56">
                <a:extLst>
                  <a:ext uri="{FF2B5EF4-FFF2-40B4-BE49-F238E27FC236}">
                    <a16:creationId xmlns:a16="http://schemas.microsoft.com/office/drawing/2014/main" id="{6542779B-9327-F749-B394-9736ED3A6375}"/>
                  </a:ext>
                </a:extLst>
              </p:cNvPr>
              <p:cNvPicPr/>
              <p:nvPr/>
            </p:nvPicPr>
            <p:blipFill>
              <a:blip r:embed="rId41"/>
              <a:stretch>
                <a:fillRect/>
              </a:stretch>
            </p:blipFill>
            <p:spPr>
              <a:xfrm>
                <a:off x="6635062" y="641343"/>
                <a:ext cx="446067" cy="452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4" name="Ink 57">
                <a:extLst>
                  <a:ext uri="{FF2B5EF4-FFF2-40B4-BE49-F238E27FC236}">
                    <a16:creationId xmlns:a16="http://schemas.microsoft.com/office/drawing/2014/main" id="{EAC3C8A5-5EFC-5C46-AE35-5830B27768E6}"/>
                  </a:ext>
                </a:extLst>
              </p14:cNvPr>
              <p14:cNvContentPartPr/>
              <p14:nvPr/>
            </p14:nvContentPartPr>
            <p14:xfrm>
              <a:off x="6153755" y="726663"/>
              <a:ext cx="377640" cy="282600"/>
            </p14:xfrm>
          </p:contentPart>
        </mc:Choice>
        <mc:Fallback>
          <p:pic>
            <p:nvPicPr>
              <p:cNvPr id="54" name="Ink 57">
                <a:extLst>
                  <a:ext uri="{FF2B5EF4-FFF2-40B4-BE49-F238E27FC236}">
                    <a16:creationId xmlns:a16="http://schemas.microsoft.com/office/drawing/2014/main" id="{EAC3C8A5-5EFC-5C46-AE35-5830B27768E6}"/>
                  </a:ext>
                </a:extLst>
              </p:cNvPr>
              <p:cNvPicPr/>
              <p:nvPr/>
            </p:nvPicPr>
            <p:blipFill>
              <a:blip r:embed="rId43"/>
              <a:stretch>
                <a:fillRect/>
              </a:stretch>
            </p:blipFill>
            <p:spPr>
              <a:xfrm>
                <a:off x="6138275" y="711183"/>
                <a:ext cx="40824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5" name="Ink 58">
                <a:extLst>
                  <a:ext uri="{FF2B5EF4-FFF2-40B4-BE49-F238E27FC236}">
                    <a16:creationId xmlns:a16="http://schemas.microsoft.com/office/drawing/2014/main" id="{ED1B7416-B918-7641-891C-5735D27E662C}"/>
                  </a:ext>
                </a:extLst>
              </p14:cNvPr>
              <p14:cNvContentPartPr/>
              <p14:nvPr/>
            </p14:nvContentPartPr>
            <p14:xfrm>
              <a:off x="5443475" y="757263"/>
              <a:ext cx="157680" cy="126000"/>
            </p14:xfrm>
          </p:contentPart>
        </mc:Choice>
        <mc:Fallback>
          <p:pic>
            <p:nvPicPr>
              <p:cNvPr id="55" name="Ink 58">
                <a:extLst>
                  <a:ext uri="{FF2B5EF4-FFF2-40B4-BE49-F238E27FC236}">
                    <a16:creationId xmlns:a16="http://schemas.microsoft.com/office/drawing/2014/main" id="{ED1B7416-B918-7641-891C-5735D27E662C}"/>
                  </a:ext>
                </a:extLst>
              </p:cNvPr>
              <p:cNvPicPr/>
              <p:nvPr/>
            </p:nvPicPr>
            <p:blipFill>
              <a:blip r:embed="rId45"/>
              <a:stretch>
                <a:fillRect/>
              </a:stretch>
            </p:blipFill>
            <p:spPr>
              <a:xfrm>
                <a:off x="5427995" y="741783"/>
                <a:ext cx="1882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60" name="Ink 59">
                <a:extLst>
                  <a:ext uri="{FF2B5EF4-FFF2-40B4-BE49-F238E27FC236}">
                    <a16:creationId xmlns:a16="http://schemas.microsoft.com/office/drawing/2014/main" id="{78E86372-7119-134B-B8B4-7EA4C1C23501}"/>
                  </a:ext>
                </a:extLst>
              </p14:cNvPr>
              <p14:cNvContentPartPr/>
              <p14:nvPr/>
            </p14:nvContentPartPr>
            <p14:xfrm>
              <a:off x="2325155" y="1656183"/>
              <a:ext cx="182520" cy="182520"/>
            </p14:xfrm>
          </p:contentPart>
        </mc:Choice>
        <mc:Fallback>
          <p:pic>
            <p:nvPicPr>
              <p:cNvPr id="60" name="Ink 59">
                <a:extLst>
                  <a:ext uri="{FF2B5EF4-FFF2-40B4-BE49-F238E27FC236}">
                    <a16:creationId xmlns:a16="http://schemas.microsoft.com/office/drawing/2014/main" id="{78E86372-7119-134B-B8B4-7EA4C1C23501}"/>
                  </a:ext>
                </a:extLst>
              </p:cNvPr>
              <p:cNvPicPr/>
              <p:nvPr/>
            </p:nvPicPr>
            <p:blipFill>
              <a:blip r:embed="rId47"/>
              <a:stretch>
                <a:fillRect/>
              </a:stretch>
            </p:blipFill>
            <p:spPr>
              <a:xfrm>
                <a:off x="2309705" y="1640703"/>
                <a:ext cx="21306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61" name="Ink 60">
                <a:extLst>
                  <a:ext uri="{FF2B5EF4-FFF2-40B4-BE49-F238E27FC236}">
                    <a16:creationId xmlns:a16="http://schemas.microsoft.com/office/drawing/2014/main" id="{A8EE8561-588F-8942-9924-2998C0675379}"/>
                  </a:ext>
                </a:extLst>
              </p14:cNvPr>
              <p14:cNvContentPartPr/>
              <p14:nvPr/>
            </p14:nvContentPartPr>
            <p14:xfrm>
              <a:off x="2746355" y="1725663"/>
              <a:ext cx="75960" cy="12960"/>
            </p14:xfrm>
          </p:contentPart>
        </mc:Choice>
        <mc:Fallback>
          <p:pic>
            <p:nvPicPr>
              <p:cNvPr id="61" name="Ink 60">
                <a:extLst>
                  <a:ext uri="{FF2B5EF4-FFF2-40B4-BE49-F238E27FC236}">
                    <a16:creationId xmlns:a16="http://schemas.microsoft.com/office/drawing/2014/main" id="{A8EE8561-588F-8942-9924-2998C0675379}"/>
                  </a:ext>
                </a:extLst>
              </p:cNvPr>
              <p:cNvPicPr/>
              <p:nvPr/>
            </p:nvPicPr>
            <p:blipFill>
              <a:blip r:embed="rId49"/>
              <a:stretch>
                <a:fillRect/>
              </a:stretch>
            </p:blipFill>
            <p:spPr>
              <a:xfrm>
                <a:off x="2730875" y="1710183"/>
                <a:ext cx="1065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2" name="Ink 61">
                <a:extLst>
                  <a:ext uri="{FF2B5EF4-FFF2-40B4-BE49-F238E27FC236}">
                    <a16:creationId xmlns:a16="http://schemas.microsoft.com/office/drawing/2014/main" id="{424BF0A5-ACE1-404F-B9EA-514EC0F8D664}"/>
                  </a:ext>
                </a:extLst>
              </p14:cNvPr>
              <p14:cNvContentPartPr/>
              <p14:nvPr/>
            </p14:nvContentPartPr>
            <p14:xfrm>
              <a:off x="2733755" y="1800903"/>
              <a:ext cx="88200" cy="19080"/>
            </p14:xfrm>
          </p:contentPart>
        </mc:Choice>
        <mc:Fallback>
          <p:pic>
            <p:nvPicPr>
              <p:cNvPr id="62" name="Ink 61">
                <a:extLst>
                  <a:ext uri="{FF2B5EF4-FFF2-40B4-BE49-F238E27FC236}">
                    <a16:creationId xmlns:a16="http://schemas.microsoft.com/office/drawing/2014/main" id="{424BF0A5-ACE1-404F-B9EA-514EC0F8D664}"/>
                  </a:ext>
                </a:extLst>
              </p:cNvPr>
              <p:cNvPicPr/>
              <p:nvPr/>
            </p:nvPicPr>
            <p:blipFill>
              <a:blip r:embed="rId51"/>
              <a:stretch>
                <a:fillRect/>
              </a:stretch>
            </p:blipFill>
            <p:spPr>
              <a:xfrm>
                <a:off x="2718338" y="1785423"/>
                <a:ext cx="118676"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3" name="Ink 62">
                <a:extLst>
                  <a:ext uri="{FF2B5EF4-FFF2-40B4-BE49-F238E27FC236}">
                    <a16:creationId xmlns:a16="http://schemas.microsoft.com/office/drawing/2014/main" id="{2F6EAF4C-1879-1640-A266-42073754F654}"/>
                  </a:ext>
                </a:extLst>
              </p14:cNvPr>
              <p14:cNvContentPartPr/>
              <p14:nvPr/>
            </p14:nvContentPartPr>
            <p14:xfrm>
              <a:off x="3274475" y="1517943"/>
              <a:ext cx="245520" cy="81360"/>
            </p14:xfrm>
          </p:contentPart>
        </mc:Choice>
        <mc:Fallback>
          <p:pic>
            <p:nvPicPr>
              <p:cNvPr id="63" name="Ink 62">
                <a:extLst>
                  <a:ext uri="{FF2B5EF4-FFF2-40B4-BE49-F238E27FC236}">
                    <a16:creationId xmlns:a16="http://schemas.microsoft.com/office/drawing/2014/main" id="{2F6EAF4C-1879-1640-A266-42073754F654}"/>
                  </a:ext>
                </a:extLst>
              </p:cNvPr>
              <p:cNvPicPr/>
              <p:nvPr/>
            </p:nvPicPr>
            <p:blipFill>
              <a:blip r:embed="rId53"/>
              <a:stretch>
                <a:fillRect/>
              </a:stretch>
            </p:blipFill>
            <p:spPr>
              <a:xfrm>
                <a:off x="3258995" y="1502463"/>
                <a:ext cx="27612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4" name="Ink 63">
                <a:extLst>
                  <a:ext uri="{FF2B5EF4-FFF2-40B4-BE49-F238E27FC236}">
                    <a16:creationId xmlns:a16="http://schemas.microsoft.com/office/drawing/2014/main" id="{234946BD-72A0-084D-AC30-77E67BCF4E6B}"/>
                  </a:ext>
                </a:extLst>
              </p14:cNvPr>
              <p14:cNvContentPartPr/>
              <p14:nvPr/>
            </p14:nvContentPartPr>
            <p14:xfrm>
              <a:off x="3582635" y="1587063"/>
              <a:ext cx="19080" cy="82080"/>
            </p14:xfrm>
          </p:contentPart>
        </mc:Choice>
        <mc:Fallback>
          <p:pic>
            <p:nvPicPr>
              <p:cNvPr id="64" name="Ink 63">
                <a:extLst>
                  <a:ext uri="{FF2B5EF4-FFF2-40B4-BE49-F238E27FC236}">
                    <a16:creationId xmlns:a16="http://schemas.microsoft.com/office/drawing/2014/main" id="{234946BD-72A0-084D-AC30-77E67BCF4E6B}"/>
                  </a:ext>
                </a:extLst>
              </p:cNvPr>
              <p:cNvPicPr/>
              <p:nvPr/>
            </p:nvPicPr>
            <p:blipFill>
              <a:blip r:embed="rId55"/>
              <a:stretch>
                <a:fillRect/>
              </a:stretch>
            </p:blipFill>
            <p:spPr>
              <a:xfrm>
                <a:off x="3567155" y="1571583"/>
                <a:ext cx="496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5" name="Ink 64">
                <a:extLst>
                  <a:ext uri="{FF2B5EF4-FFF2-40B4-BE49-F238E27FC236}">
                    <a16:creationId xmlns:a16="http://schemas.microsoft.com/office/drawing/2014/main" id="{24C8C648-9A33-384C-9D3C-5E365F5933E1}"/>
                  </a:ext>
                </a:extLst>
              </p14:cNvPr>
              <p14:cNvContentPartPr/>
              <p14:nvPr/>
            </p14:nvContentPartPr>
            <p14:xfrm>
              <a:off x="3683075" y="1574463"/>
              <a:ext cx="94680" cy="12960"/>
            </p14:xfrm>
          </p:contentPart>
        </mc:Choice>
        <mc:Fallback>
          <p:pic>
            <p:nvPicPr>
              <p:cNvPr id="65" name="Ink 64">
                <a:extLst>
                  <a:ext uri="{FF2B5EF4-FFF2-40B4-BE49-F238E27FC236}">
                    <a16:creationId xmlns:a16="http://schemas.microsoft.com/office/drawing/2014/main" id="{24C8C648-9A33-384C-9D3C-5E365F5933E1}"/>
                  </a:ext>
                </a:extLst>
              </p:cNvPr>
              <p:cNvPicPr/>
              <p:nvPr/>
            </p:nvPicPr>
            <p:blipFill>
              <a:blip r:embed="rId57"/>
              <a:stretch>
                <a:fillRect/>
              </a:stretch>
            </p:blipFill>
            <p:spPr>
              <a:xfrm>
                <a:off x="3667595" y="1558983"/>
                <a:ext cx="1252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6" name="Ink 65">
                <a:extLst>
                  <a:ext uri="{FF2B5EF4-FFF2-40B4-BE49-F238E27FC236}">
                    <a16:creationId xmlns:a16="http://schemas.microsoft.com/office/drawing/2014/main" id="{CEA794FB-0475-0040-8502-CC6BC616E6F1}"/>
                  </a:ext>
                </a:extLst>
              </p14:cNvPr>
              <p14:cNvContentPartPr/>
              <p14:nvPr/>
            </p14:nvContentPartPr>
            <p14:xfrm>
              <a:off x="3865235" y="1533423"/>
              <a:ext cx="31680" cy="85680"/>
            </p14:xfrm>
          </p:contentPart>
        </mc:Choice>
        <mc:Fallback>
          <p:pic>
            <p:nvPicPr>
              <p:cNvPr id="66" name="Ink 65">
                <a:extLst>
                  <a:ext uri="{FF2B5EF4-FFF2-40B4-BE49-F238E27FC236}">
                    <a16:creationId xmlns:a16="http://schemas.microsoft.com/office/drawing/2014/main" id="{CEA794FB-0475-0040-8502-CC6BC616E6F1}"/>
                  </a:ext>
                </a:extLst>
              </p:cNvPr>
              <p:cNvPicPr/>
              <p:nvPr/>
            </p:nvPicPr>
            <p:blipFill>
              <a:blip r:embed="rId59"/>
              <a:stretch>
                <a:fillRect/>
              </a:stretch>
            </p:blipFill>
            <p:spPr>
              <a:xfrm>
                <a:off x="3849755" y="1517943"/>
                <a:ext cx="6228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67" name="Ink 66">
                <a:extLst>
                  <a:ext uri="{FF2B5EF4-FFF2-40B4-BE49-F238E27FC236}">
                    <a16:creationId xmlns:a16="http://schemas.microsoft.com/office/drawing/2014/main" id="{FE2A81F3-D4F6-6444-9289-A924CFC77F2D}"/>
                  </a:ext>
                </a:extLst>
              </p14:cNvPr>
              <p14:cNvContentPartPr/>
              <p14:nvPr/>
            </p14:nvContentPartPr>
            <p14:xfrm>
              <a:off x="3966035" y="1480143"/>
              <a:ext cx="138600" cy="163800"/>
            </p14:xfrm>
          </p:contentPart>
        </mc:Choice>
        <mc:Fallback>
          <p:pic>
            <p:nvPicPr>
              <p:cNvPr id="67" name="Ink 66">
                <a:extLst>
                  <a:ext uri="{FF2B5EF4-FFF2-40B4-BE49-F238E27FC236}">
                    <a16:creationId xmlns:a16="http://schemas.microsoft.com/office/drawing/2014/main" id="{FE2A81F3-D4F6-6444-9289-A924CFC77F2D}"/>
                  </a:ext>
                </a:extLst>
              </p:cNvPr>
              <p:cNvPicPr/>
              <p:nvPr/>
            </p:nvPicPr>
            <p:blipFill>
              <a:blip r:embed="rId61"/>
              <a:stretch>
                <a:fillRect/>
              </a:stretch>
            </p:blipFill>
            <p:spPr>
              <a:xfrm>
                <a:off x="3950595" y="1464663"/>
                <a:ext cx="169121"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8" name="Ink 67">
                <a:extLst>
                  <a:ext uri="{FF2B5EF4-FFF2-40B4-BE49-F238E27FC236}">
                    <a16:creationId xmlns:a16="http://schemas.microsoft.com/office/drawing/2014/main" id="{AEC878EF-9EA2-A440-B26A-636B397A1629}"/>
                  </a:ext>
                </a:extLst>
              </p14:cNvPr>
              <p14:cNvContentPartPr/>
              <p14:nvPr/>
            </p14:nvContentPartPr>
            <p14:xfrm>
              <a:off x="3104555" y="1467903"/>
              <a:ext cx="119880" cy="232920"/>
            </p14:xfrm>
          </p:contentPart>
        </mc:Choice>
        <mc:Fallback>
          <p:pic>
            <p:nvPicPr>
              <p:cNvPr id="68" name="Ink 67">
                <a:extLst>
                  <a:ext uri="{FF2B5EF4-FFF2-40B4-BE49-F238E27FC236}">
                    <a16:creationId xmlns:a16="http://schemas.microsoft.com/office/drawing/2014/main" id="{AEC878EF-9EA2-A440-B26A-636B397A1629}"/>
                  </a:ext>
                </a:extLst>
              </p:cNvPr>
              <p:cNvPicPr/>
              <p:nvPr/>
            </p:nvPicPr>
            <p:blipFill>
              <a:blip r:embed="rId63"/>
              <a:stretch>
                <a:fillRect/>
              </a:stretch>
            </p:blipFill>
            <p:spPr>
              <a:xfrm>
                <a:off x="3089075" y="1452423"/>
                <a:ext cx="1504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9" name="Ink 68">
                <a:extLst>
                  <a:ext uri="{FF2B5EF4-FFF2-40B4-BE49-F238E27FC236}">
                    <a16:creationId xmlns:a16="http://schemas.microsoft.com/office/drawing/2014/main" id="{C4C1B8C9-FA77-EE40-9A72-BC646B68D389}"/>
                  </a:ext>
                </a:extLst>
              </p14:cNvPr>
              <p14:cNvContentPartPr/>
              <p14:nvPr/>
            </p14:nvContentPartPr>
            <p14:xfrm>
              <a:off x="4229915" y="1486623"/>
              <a:ext cx="126000" cy="132480"/>
            </p14:xfrm>
          </p:contentPart>
        </mc:Choice>
        <mc:Fallback>
          <p:pic>
            <p:nvPicPr>
              <p:cNvPr id="69" name="Ink 68">
                <a:extLst>
                  <a:ext uri="{FF2B5EF4-FFF2-40B4-BE49-F238E27FC236}">
                    <a16:creationId xmlns:a16="http://schemas.microsoft.com/office/drawing/2014/main" id="{C4C1B8C9-FA77-EE40-9A72-BC646B68D389}"/>
                  </a:ext>
                </a:extLst>
              </p:cNvPr>
              <p:cNvPicPr/>
              <p:nvPr/>
            </p:nvPicPr>
            <p:blipFill>
              <a:blip r:embed="rId65"/>
              <a:stretch>
                <a:fillRect/>
              </a:stretch>
            </p:blipFill>
            <p:spPr>
              <a:xfrm>
                <a:off x="4214435" y="1471143"/>
                <a:ext cx="1566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70" name="Ink 69">
                <a:extLst>
                  <a:ext uri="{FF2B5EF4-FFF2-40B4-BE49-F238E27FC236}">
                    <a16:creationId xmlns:a16="http://schemas.microsoft.com/office/drawing/2014/main" id="{D9C7AE4A-7E17-F848-92F7-26F73356824C}"/>
                  </a:ext>
                </a:extLst>
              </p14:cNvPr>
              <p14:cNvContentPartPr/>
              <p14:nvPr/>
            </p14:nvContentPartPr>
            <p14:xfrm>
              <a:off x="4418555" y="1606143"/>
              <a:ext cx="6480" cy="88200"/>
            </p14:xfrm>
          </p:contentPart>
        </mc:Choice>
        <mc:Fallback>
          <p:pic>
            <p:nvPicPr>
              <p:cNvPr id="70" name="Ink 69">
                <a:extLst>
                  <a:ext uri="{FF2B5EF4-FFF2-40B4-BE49-F238E27FC236}">
                    <a16:creationId xmlns:a16="http://schemas.microsoft.com/office/drawing/2014/main" id="{D9C7AE4A-7E17-F848-92F7-26F73356824C}"/>
                  </a:ext>
                </a:extLst>
              </p:cNvPr>
              <p:cNvPicPr/>
              <p:nvPr/>
            </p:nvPicPr>
            <p:blipFill>
              <a:blip r:embed="rId67"/>
              <a:stretch>
                <a:fillRect/>
              </a:stretch>
            </p:blipFill>
            <p:spPr>
              <a:xfrm>
                <a:off x="4403075" y="1590726"/>
                <a:ext cx="37080" cy="118676"/>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71" name="Ink 70">
                <a:extLst>
                  <a:ext uri="{FF2B5EF4-FFF2-40B4-BE49-F238E27FC236}">
                    <a16:creationId xmlns:a16="http://schemas.microsoft.com/office/drawing/2014/main" id="{27B64070-100B-C648-AAFD-C6A893C80FFE}"/>
                  </a:ext>
                </a:extLst>
              </p14:cNvPr>
              <p14:cNvContentPartPr/>
              <p14:nvPr/>
            </p14:nvContentPartPr>
            <p14:xfrm>
              <a:off x="4418555" y="1423623"/>
              <a:ext cx="163800" cy="94680"/>
            </p14:xfrm>
          </p:contentPart>
        </mc:Choice>
        <mc:Fallback>
          <p:pic>
            <p:nvPicPr>
              <p:cNvPr id="71" name="Ink 70">
                <a:extLst>
                  <a:ext uri="{FF2B5EF4-FFF2-40B4-BE49-F238E27FC236}">
                    <a16:creationId xmlns:a16="http://schemas.microsoft.com/office/drawing/2014/main" id="{27B64070-100B-C648-AAFD-C6A893C80FFE}"/>
                  </a:ext>
                </a:extLst>
              </p:cNvPr>
              <p:cNvPicPr/>
              <p:nvPr/>
            </p:nvPicPr>
            <p:blipFill>
              <a:blip r:embed="rId69"/>
              <a:stretch>
                <a:fillRect/>
              </a:stretch>
            </p:blipFill>
            <p:spPr>
              <a:xfrm>
                <a:off x="4403075" y="1408143"/>
                <a:ext cx="19440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72" name="Ink 71">
                <a:extLst>
                  <a:ext uri="{FF2B5EF4-FFF2-40B4-BE49-F238E27FC236}">
                    <a16:creationId xmlns:a16="http://schemas.microsoft.com/office/drawing/2014/main" id="{56E07A47-B380-D245-A1FD-9770CB6C04AD}"/>
                  </a:ext>
                </a:extLst>
              </p14:cNvPr>
              <p14:cNvContentPartPr/>
              <p14:nvPr/>
            </p14:nvContentPartPr>
            <p14:xfrm>
              <a:off x="4733195" y="1599663"/>
              <a:ext cx="157680" cy="6480"/>
            </p14:xfrm>
          </p:contentPart>
        </mc:Choice>
        <mc:Fallback>
          <p:pic>
            <p:nvPicPr>
              <p:cNvPr id="72" name="Ink 71">
                <a:extLst>
                  <a:ext uri="{FF2B5EF4-FFF2-40B4-BE49-F238E27FC236}">
                    <a16:creationId xmlns:a16="http://schemas.microsoft.com/office/drawing/2014/main" id="{56E07A47-B380-D245-A1FD-9770CB6C04AD}"/>
                  </a:ext>
                </a:extLst>
              </p:cNvPr>
              <p:cNvPicPr/>
              <p:nvPr/>
            </p:nvPicPr>
            <p:blipFill>
              <a:blip r:embed="rId71"/>
              <a:stretch>
                <a:fillRect/>
              </a:stretch>
            </p:blipFill>
            <p:spPr>
              <a:xfrm>
                <a:off x="4717715" y="1584183"/>
                <a:ext cx="1882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3" name="Ink 72">
                <a:extLst>
                  <a:ext uri="{FF2B5EF4-FFF2-40B4-BE49-F238E27FC236}">
                    <a16:creationId xmlns:a16="http://schemas.microsoft.com/office/drawing/2014/main" id="{53EF54DE-D87B-B643-86DC-EBFC86F74C2E}"/>
                  </a:ext>
                </a:extLst>
              </p14:cNvPr>
              <p14:cNvContentPartPr/>
              <p14:nvPr/>
            </p14:nvContentPartPr>
            <p14:xfrm>
              <a:off x="4802315" y="1562223"/>
              <a:ext cx="25560" cy="126000"/>
            </p14:xfrm>
          </p:contentPart>
        </mc:Choice>
        <mc:Fallback>
          <p:pic>
            <p:nvPicPr>
              <p:cNvPr id="73" name="Ink 72">
                <a:extLst>
                  <a:ext uri="{FF2B5EF4-FFF2-40B4-BE49-F238E27FC236}">
                    <a16:creationId xmlns:a16="http://schemas.microsoft.com/office/drawing/2014/main" id="{53EF54DE-D87B-B643-86DC-EBFC86F74C2E}"/>
                  </a:ext>
                </a:extLst>
              </p:cNvPr>
              <p:cNvPicPr/>
              <p:nvPr/>
            </p:nvPicPr>
            <p:blipFill>
              <a:blip r:embed="rId73"/>
              <a:stretch>
                <a:fillRect/>
              </a:stretch>
            </p:blipFill>
            <p:spPr>
              <a:xfrm>
                <a:off x="4786835" y="1546743"/>
                <a:ext cx="561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74" name="Ink 73">
                <a:extLst>
                  <a:ext uri="{FF2B5EF4-FFF2-40B4-BE49-F238E27FC236}">
                    <a16:creationId xmlns:a16="http://schemas.microsoft.com/office/drawing/2014/main" id="{AA852ECE-6F63-BB43-B1AD-1FACD77F7ED3}"/>
                  </a:ext>
                </a:extLst>
              </p14:cNvPr>
              <p14:cNvContentPartPr/>
              <p14:nvPr/>
            </p14:nvContentPartPr>
            <p14:xfrm>
              <a:off x="5078795" y="1511823"/>
              <a:ext cx="214200" cy="97560"/>
            </p14:xfrm>
          </p:contentPart>
        </mc:Choice>
        <mc:Fallback>
          <p:pic>
            <p:nvPicPr>
              <p:cNvPr id="74" name="Ink 73">
                <a:extLst>
                  <a:ext uri="{FF2B5EF4-FFF2-40B4-BE49-F238E27FC236}">
                    <a16:creationId xmlns:a16="http://schemas.microsoft.com/office/drawing/2014/main" id="{AA852ECE-6F63-BB43-B1AD-1FACD77F7ED3}"/>
                  </a:ext>
                </a:extLst>
              </p:cNvPr>
              <p:cNvPicPr/>
              <p:nvPr/>
            </p:nvPicPr>
            <p:blipFill>
              <a:blip r:embed="rId75"/>
              <a:stretch>
                <a:fillRect/>
              </a:stretch>
            </p:blipFill>
            <p:spPr>
              <a:xfrm>
                <a:off x="5063289" y="1496343"/>
                <a:ext cx="244852"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5" name="Ink 74">
                <a:extLst>
                  <a:ext uri="{FF2B5EF4-FFF2-40B4-BE49-F238E27FC236}">
                    <a16:creationId xmlns:a16="http://schemas.microsoft.com/office/drawing/2014/main" id="{E2643417-13BC-6D4B-8677-354C9365D74C}"/>
                  </a:ext>
                </a:extLst>
              </p14:cNvPr>
              <p14:cNvContentPartPr/>
              <p14:nvPr/>
            </p14:nvContentPartPr>
            <p14:xfrm>
              <a:off x="5330435" y="1580943"/>
              <a:ext cx="126000" cy="88200"/>
            </p14:xfrm>
          </p:contentPart>
        </mc:Choice>
        <mc:Fallback>
          <p:pic>
            <p:nvPicPr>
              <p:cNvPr id="75" name="Ink 74">
                <a:extLst>
                  <a:ext uri="{FF2B5EF4-FFF2-40B4-BE49-F238E27FC236}">
                    <a16:creationId xmlns:a16="http://schemas.microsoft.com/office/drawing/2014/main" id="{E2643417-13BC-6D4B-8677-354C9365D74C}"/>
                  </a:ext>
                </a:extLst>
              </p:cNvPr>
              <p:cNvPicPr/>
              <p:nvPr/>
            </p:nvPicPr>
            <p:blipFill>
              <a:blip r:embed="rId77"/>
              <a:stretch>
                <a:fillRect/>
              </a:stretch>
            </p:blipFill>
            <p:spPr>
              <a:xfrm>
                <a:off x="5314955" y="1565526"/>
                <a:ext cx="156600" cy="118676"/>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6" name="Ink 75">
                <a:extLst>
                  <a:ext uri="{FF2B5EF4-FFF2-40B4-BE49-F238E27FC236}">
                    <a16:creationId xmlns:a16="http://schemas.microsoft.com/office/drawing/2014/main" id="{BE19EA64-9EED-0F4E-9837-BFC3F1C44E73}"/>
                  </a:ext>
                </a:extLst>
              </p14:cNvPr>
              <p14:cNvContentPartPr/>
              <p14:nvPr/>
            </p14:nvContentPartPr>
            <p14:xfrm>
              <a:off x="5537795" y="1587063"/>
              <a:ext cx="107280" cy="6480"/>
            </p14:xfrm>
          </p:contentPart>
        </mc:Choice>
        <mc:Fallback>
          <p:pic>
            <p:nvPicPr>
              <p:cNvPr id="76" name="Ink 75">
                <a:extLst>
                  <a:ext uri="{FF2B5EF4-FFF2-40B4-BE49-F238E27FC236}">
                    <a16:creationId xmlns:a16="http://schemas.microsoft.com/office/drawing/2014/main" id="{BE19EA64-9EED-0F4E-9837-BFC3F1C44E73}"/>
                  </a:ext>
                </a:extLst>
              </p:cNvPr>
              <p:cNvPicPr/>
              <p:nvPr/>
            </p:nvPicPr>
            <p:blipFill>
              <a:blip r:embed="rId79"/>
              <a:stretch>
                <a:fillRect/>
              </a:stretch>
            </p:blipFill>
            <p:spPr>
              <a:xfrm>
                <a:off x="5522315" y="1571583"/>
                <a:ext cx="1378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7" name="Ink 76">
                <a:extLst>
                  <a:ext uri="{FF2B5EF4-FFF2-40B4-BE49-F238E27FC236}">
                    <a16:creationId xmlns:a16="http://schemas.microsoft.com/office/drawing/2014/main" id="{5E0BCE65-FBE0-1D4E-A6A4-204C39FDFB07}"/>
                  </a:ext>
                </a:extLst>
              </p14:cNvPr>
              <p14:cNvContentPartPr/>
              <p14:nvPr/>
            </p14:nvContentPartPr>
            <p14:xfrm>
              <a:off x="5745155" y="1524423"/>
              <a:ext cx="38160" cy="126000"/>
            </p14:xfrm>
          </p:contentPart>
        </mc:Choice>
        <mc:Fallback>
          <p:pic>
            <p:nvPicPr>
              <p:cNvPr id="77" name="Ink 76">
                <a:extLst>
                  <a:ext uri="{FF2B5EF4-FFF2-40B4-BE49-F238E27FC236}">
                    <a16:creationId xmlns:a16="http://schemas.microsoft.com/office/drawing/2014/main" id="{5E0BCE65-FBE0-1D4E-A6A4-204C39FDFB07}"/>
                  </a:ext>
                </a:extLst>
              </p:cNvPr>
              <p:cNvPicPr/>
              <p:nvPr/>
            </p:nvPicPr>
            <p:blipFill>
              <a:blip r:embed="rId81"/>
              <a:stretch>
                <a:fillRect/>
              </a:stretch>
            </p:blipFill>
            <p:spPr>
              <a:xfrm>
                <a:off x="5729675" y="1508987"/>
                <a:ext cx="68760" cy="156513"/>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8" name="Ink 77">
                <a:extLst>
                  <a:ext uri="{FF2B5EF4-FFF2-40B4-BE49-F238E27FC236}">
                    <a16:creationId xmlns:a16="http://schemas.microsoft.com/office/drawing/2014/main" id="{AD503BC7-7686-4743-A20B-D097E6BE77AD}"/>
                  </a:ext>
                </a:extLst>
              </p14:cNvPr>
              <p14:cNvContentPartPr/>
              <p14:nvPr/>
            </p14:nvContentPartPr>
            <p14:xfrm>
              <a:off x="5889875" y="1486623"/>
              <a:ext cx="88200" cy="214200"/>
            </p14:xfrm>
          </p:contentPart>
        </mc:Choice>
        <mc:Fallback>
          <p:pic>
            <p:nvPicPr>
              <p:cNvPr id="78" name="Ink 77">
                <a:extLst>
                  <a:ext uri="{FF2B5EF4-FFF2-40B4-BE49-F238E27FC236}">
                    <a16:creationId xmlns:a16="http://schemas.microsoft.com/office/drawing/2014/main" id="{AD503BC7-7686-4743-A20B-D097E6BE77AD}"/>
                  </a:ext>
                </a:extLst>
              </p:cNvPr>
              <p:cNvPicPr/>
              <p:nvPr/>
            </p:nvPicPr>
            <p:blipFill>
              <a:blip r:embed="rId83"/>
              <a:stretch>
                <a:fillRect/>
              </a:stretch>
            </p:blipFill>
            <p:spPr>
              <a:xfrm>
                <a:off x="5874458" y="1471143"/>
                <a:ext cx="118676"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9" name="Ink 78">
                <a:extLst>
                  <a:ext uri="{FF2B5EF4-FFF2-40B4-BE49-F238E27FC236}">
                    <a16:creationId xmlns:a16="http://schemas.microsoft.com/office/drawing/2014/main" id="{51687969-EB9D-F04F-95C3-E2A3D995EB8A}"/>
                  </a:ext>
                </a:extLst>
              </p14:cNvPr>
              <p14:cNvContentPartPr/>
              <p14:nvPr/>
            </p14:nvContentPartPr>
            <p14:xfrm>
              <a:off x="4984475" y="1455303"/>
              <a:ext cx="119880" cy="283320"/>
            </p14:xfrm>
          </p:contentPart>
        </mc:Choice>
        <mc:Fallback>
          <p:pic>
            <p:nvPicPr>
              <p:cNvPr id="79" name="Ink 78">
                <a:extLst>
                  <a:ext uri="{FF2B5EF4-FFF2-40B4-BE49-F238E27FC236}">
                    <a16:creationId xmlns:a16="http://schemas.microsoft.com/office/drawing/2014/main" id="{51687969-EB9D-F04F-95C3-E2A3D995EB8A}"/>
                  </a:ext>
                </a:extLst>
              </p:cNvPr>
              <p:cNvPicPr/>
              <p:nvPr/>
            </p:nvPicPr>
            <p:blipFill>
              <a:blip r:embed="rId85"/>
              <a:stretch>
                <a:fillRect/>
              </a:stretch>
            </p:blipFill>
            <p:spPr>
              <a:xfrm>
                <a:off x="4968948" y="1439823"/>
                <a:ext cx="150572"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94" name="Ink 93">
                <a:extLst>
                  <a:ext uri="{FF2B5EF4-FFF2-40B4-BE49-F238E27FC236}">
                    <a16:creationId xmlns:a16="http://schemas.microsoft.com/office/drawing/2014/main" id="{EBAE9573-50B0-3F46-899F-D2DCE5771511}"/>
                  </a:ext>
                </a:extLst>
              </p14:cNvPr>
              <p14:cNvContentPartPr/>
              <p14:nvPr/>
            </p14:nvContentPartPr>
            <p14:xfrm>
              <a:off x="6324395" y="1373583"/>
              <a:ext cx="144360" cy="94680"/>
            </p14:xfrm>
          </p:contentPart>
        </mc:Choice>
        <mc:Fallback>
          <p:pic>
            <p:nvPicPr>
              <p:cNvPr id="94" name="Ink 93">
                <a:extLst>
                  <a:ext uri="{FF2B5EF4-FFF2-40B4-BE49-F238E27FC236}">
                    <a16:creationId xmlns:a16="http://schemas.microsoft.com/office/drawing/2014/main" id="{EBAE9573-50B0-3F46-899F-D2DCE5771511}"/>
                  </a:ext>
                </a:extLst>
              </p:cNvPr>
              <p:cNvPicPr/>
              <p:nvPr/>
            </p:nvPicPr>
            <p:blipFill>
              <a:blip r:embed="rId87"/>
              <a:stretch>
                <a:fillRect/>
              </a:stretch>
            </p:blipFill>
            <p:spPr>
              <a:xfrm>
                <a:off x="6308915" y="1358103"/>
                <a:ext cx="17496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95" name="Ink 94">
                <a:extLst>
                  <a:ext uri="{FF2B5EF4-FFF2-40B4-BE49-F238E27FC236}">
                    <a16:creationId xmlns:a16="http://schemas.microsoft.com/office/drawing/2014/main" id="{7B8DA67C-EED9-7743-9B0D-BA56FE096C51}"/>
                  </a:ext>
                </a:extLst>
              </p14:cNvPr>
              <p14:cNvContentPartPr/>
              <p14:nvPr/>
            </p14:nvContentPartPr>
            <p14:xfrm>
              <a:off x="3180155" y="1813503"/>
              <a:ext cx="3313800" cy="50760"/>
            </p14:xfrm>
          </p:contentPart>
        </mc:Choice>
        <mc:Fallback>
          <p:pic>
            <p:nvPicPr>
              <p:cNvPr id="95" name="Ink 94">
                <a:extLst>
                  <a:ext uri="{FF2B5EF4-FFF2-40B4-BE49-F238E27FC236}">
                    <a16:creationId xmlns:a16="http://schemas.microsoft.com/office/drawing/2014/main" id="{7B8DA67C-EED9-7743-9B0D-BA56FE096C51}"/>
                  </a:ext>
                </a:extLst>
              </p:cNvPr>
              <p:cNvPicPr/>
              <p:nvPr/>
            </p:nvPicPr>
            <p:blipFill>
              <a:blip r:embed="rId89"/>
              <a:stretch>
                <a:fillRect/>
              </a:stretch>
            </p:blipFill>
            <p:spPr>
              <a:xfrm>
                <a:off x="3164675" y="1797912"/>
                <a:ext cx="3344400" cy="81579"/>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02" name="Ink 101">
                <a:extLst>
                  <a:ext uri="{FF2B5EF4-FFF2-40B4-BE49-F238E27FC236}">
                    <a16:creationId xmlns:a16="http://schemas.microsoft.com/office/drawing/2014/main" id="{DCCDBC58-FB0E-744C-88FD-D9D2EA1BD03E}"/>
                  </a:ext>
                </a:extLst>
              </p14:cNvPr>
              <p14:cNvContentPartPr/>
              <p14:nvPr/>
            </p14:nvContentPartPr>
            <p14:xfrm>
              <a:off x="5418275" y="2077743"/>
              <a:ext cx="145080" cy="6480"/>
            </p14:xfrm>
          </p:contentPart>
        </mc:Choice>
        <mc:Fallback>
          <p:pic>
            <p:nvPicPr>
              <p:cNvPr id="102" name="Ink 101">
                <a:extLst>
                  <a:ext uri="{FF2B5EF4-FFF2-40B4-BE49-F238E27FC236}">
                    <a16:creationId xmlns:a16="http://schemas.microsoft.com/office/drawing/2014/main" id="{DCCDBC58-FB0E-744C-88FD-D9D2EA1BD03E}"/>
                  </a:ext>
                </a:extLst>
              </p:cNvPr>
              <p:cNvPicPr/>
              <p:nvPr/>
            </p:nvPicPr>
            <p:blipFill>
              <a:blip r:embed="rId91"/>
              <a:stretch>
                <a:fillRect/>
              </a:stretch>
            </p:blipFill>
            <p:spPr>
              <a:xfrm>
                <a:off x="5402756" y="2063078"/>
                <a:ext cx="175756" cy="35469"/>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03" name="Ink 102">
                <a:extLst>
                  <a:ext uri="{FF2B5EF4-FFF2-40B4-BE49-F238E27FC236}">
                    <a16:creationId xmlns:a16="http://schemas.microsoft.com/office/drawing/2014/main" id="{B2C8AA7B-DF85-9449-99B0-6D397CC71BEE}"/>
                  </a:ext>
                </a:extLst>
              </p14:cNvPr>
              <p14:cNvContentPartPr/>
              <p14:nvPr/>
            </p14:nvContentPartPr>
            <p14:xfrm>
              <a:off x="5726435" y="1996023"/>
              <a:ext cx="207720" cy="163800"/>
            </p14:xfrm>
          </p:contentPart>
        </mc:Choice>
        <mc:Fallback>
          <p:pic>
            <p:nvPicPr>
              <p:cNvPr id="103" name="Ink 102">
                <a:extLst>
                  <a:ext uri="{FF2B5EF4-FFF2-40B4-BE49-F238E27FC236}">
                    <a16:creationId xmlns:a16="http://schemas.microsoft.com/office/drawing/2014/main" id="{B2C8AA7B-DF85-9449-99B0-6D397CC71BEE}"/>
                  </a:ext>
                </a:extLst>
              </p:cNvPr>
              <p:cNvPicPr/>
              <p:nvPr/>
            </p:nvPicPr>
            <p:blipFill>
              <a:blip r:embed="rId93"/>
              <a:stretch>
                <a:fillRect/>
              </a:stretch>
            </p:blipFill>
            <p:spPr>
              <a:xfrm>
                <a:off x="5710982" y="1980543"/>
                <a:ext cx="238267"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04" name="Ink 107">
                <a:extLst>
                  <a:ext uri="{FF2B5EF4-FFF2-40B4-BE49-F238E27FC236}">
                    <a16:creationId xmlns:a16="http://schemas.microsoft.com/office/drawing/2014/main" id="{6C64F816-EAF8-4A41-9E6A-C45B7B75B1B1}"/>
                  </a:ext>
                </a:extLst>
              </p14:cNvPr>
              <p14:cNvContentPartPr/>
              <p14:nvPr/>
            </p14:nvContentPartPr>
            <p14:xfrm>
              <a:off x="4922195" y="2014743"/>
              <a:ext cx="389520" cy="201600"/>
            </p14:xfrm>
          </p:contentPart>
        </mc:Choice>
        <mc:Fallback>
          <p:pic>
            <p:nvPicPr>
              <p:cNvPr id="104" name="Ink 107">
                <a:extLst>
                  <a:ext uri="{FF2B5EF4-FFF2-40B4-BE49-F238E27FC236}">
                    <a16:creationId xmlns:a16="http://schemas.microsoft.com/office/drawing/2014/main" id="{6C64F816-EAF8-4A41-9E6A-C45B7B75B1B1}"/>
                  </a:ext>
                </a:extLst>
              </p:cNvPr>
              <p:cNvPicPr/>
              <p:nvPr/>
            </p:nvPicPr>
            <p:blipFill>
              <a:blip r:embed="rId95"/>
              <a:stretch>
                <a:fillRect/>
              </a:stretch>
            </p:blipFill>
            <p:spPr>
              <a:xfrm>
                <a:off x="4906715" y="1999263"/>
                <a:ext cx="42012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05" name="Ink 108">
                <a:extLst>
                  <a:ext uri="{FF2B5EF4-FFF2-40B4-BE49-F238E27FC236}">
                    <a16:creationId xmlns:a16="http://schemas.microsoft.com/office/drawing/2014/main" id="{14E1F362-77C2-ED4E-A943-A55280D41414}"/>
                  </a:ext>
                </a:extLst>
              </p14:cNvPr>
              <p14:cNvContentPartPr/>
              <p14:nvPr/>
            </p14:nvContentPartPr>
            <p14:xfrm>
              <a:off x="4506755" y="2027343"/>
              <a:ext cx="176400" cy="138600"/>
            </p14:xfrm>
          </p:contentPart>
        </mc:Choice>
        <mc:Fallback>
          <p:pic>
            <p:nvPicPr>
              <p:cNvPr id="105" name="Ink 108">
                <a:extLst>
                  <a:ext uri="{FF2B5EF4-FFF2-40B4-BE49-F238E27FC236}">
                    <a16:creationId xmlns:a16="http://schemas.microsoft.com/office/drawing/2014/main" id="{14E1F362-77C2-ED4E-A943-A55280D41414}"/>
                  </a:ext>
                </a:extLst>
              </p:cNvPr>
              <p:cNvPicPr/>
              <p:nvPr/>
            </p:nvPicPr>
            <p:blipFill>
              <a:blip r:embed="rId97"/>
              <a:stretch>
                <a:fillRect/>
              </a:stretch>
            </p:blipFill>
            <p:spPr>
              <a:xfrm>
                <a:off x="4491275" y="2011903"/>
                <a:ext cx="207000" cy="169121"/>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06" name="Ink 109">
                <a:extLst>
                  <a:ext uri="{FF2B5EF4-FFF2-40B4-BE49-F238E27FC236}">
                    <a16:creationId xmlns:a16="http://schemas.microsoft.com/office/drawing/2014/main" id="{74AE1675-35A8-3546-A4C9-EBC2D38DBFF3}"/>
                  </a:ext>
                </a:extLst>
              </p14:cNvPr>
              <p14:cNvContentPartPr/>
              <p14:nvPr/>
            </p14:nvContentPartPr>
            <p14:xfrm>
              <a:off x="3991235" y="1989543"/>
              <a:ext cx="352080" cy="189000"/>
            </p14:xfrm>
          </p:contentPart>
        </mc:Choice>
        <mc:Fallback>
          <p:pic>
            <p:nvPicPr>
              <p:cNvPr id="106" name="Ink 109">
                <a:extLst>
                  <a:ext uri="{FF2B5EF4-FFF2-40B4-BE49-F238E27FC236}">
                    <a16:creationId xmlns:a16="http://schemas.microsoft.com/office/drawing/2014/main" id="{74AE1675-35A8-3546-A4C9-EBC2D38DBFF3}"/>
                  </a:ext>
                </a:extLst>
              </p:cNvPr>
              <p:cNvPicPr/>
              <p:nvPr/>
            </p:nvPicPr>
            <p:blipFill>
              <a:blip r:embed="rId99"/>
              <a:stretch>
                <a:fillRect/>
              </a:stretch>
            </p:blipFill>
            <p:spPr>
              <a:xfrm>
                <a:off x="3975771" y="1974063"/>
                <a:ext cx="382649"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07" name="Ink 110">
                <a:extLst>
                  <a:ext uri="{FF2B5EF4-FFF2-40B4-BE49-F238E27FC236}">
                    <a16:creationId xmlns:a16="http://schemas.microsoft.com/office/drawing/2014/main" id="{772794E5-2459-3641-8592-71C494A65343}"/>
                  </a:ext>
                </a:extLst>
              </p14:cNvPr>
              <p14:cNvContentPartPr/>
              <p14:nvPr/>
            </p14:nvContentPartPr>
            <p14:xfrm>
              <a:off x="6135035" y="1505343"/>
              <a:ext cx="232920" cy="220680"/>
            </p14:xfrm>
          </p:contentPart>
        </mc:Choice>
        <mc:Fallback>
          <p:pic>
            <p:nvPicPr>
              <p:cNvPr id="107" name="Ink 110">
                <a:extLst>
                  <a:ext uri="{FF2B5EF4-FFF2-40B4-BE49-F238E27FC236}">
                    <a16:creationId xmlns:a16="http://schemas.microsoft.com/office/drawing/2014/main" id="{772794E5-2459-3641-8592-71C494A65343}"/>
                  </a:ext>
                </a:extLst>
              </p:cNvPr>
              <p:cNvPicPr/>
              <p:nvPr/>
            </p:nvPicPr>
            <p:blipFill>
              <a:blip r:embed="rId101"/>
              <a:stretch>
                <a:fillRect/>
              </a:stretch>
            </p:blipFill>
            <p:spPr>
              <a:xfrm>
                <a:off x="6119555" y="1489838"/>
                <a:ext cx="263520" cy="25133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12" name="Ink 111">
                <a:extLst>
                  <a:ext uri="{FF2B5EF4-FFF2-40B4-BE49-F238E27FC236}">
                    <a16:creationId xmlns:a16="http://schemas.microsoft.com/office/drawing/2014/main" id="{97B4FD16-E429-4C42-AD88-90FB48AAB88C}"/>
                  </a:ext>
                </a:extLst>
              </p14:cNvPr>
              <p14:cNvContentPartPr/>
              <p14:nvPr/>
            </p14:nvContentPartPr>
            <p14:xfrm>
              <a:off x="6688355" y="1763103"/>
              <a:ext cx="56880" cy="360"/>
            </p14:xfrm>
          </p:contentPart>
        </mc:Choice>
        <mc:Fallback>
          <p:pic>
            <p:nvPicPr>
              <p:cNvPr id="112" name="Ink 111">
                <a:extLst>
                  <a:ext uri="{FF2B5EF4-FFF2-40B4-BE49-F238E27FC236}">
                    <a16:creationId xmlns:a16="http://schemas.microsoft.com/office/drawing/2014/main" id="{97B4FD16-E429-4C42-AD88-90FB48AAB88C}"/>
                  </a:ext>
                </a:extLst>
              </p:cNvPr>
              <p:cNvPicPr/>
              <p:nvPr/>
            </p:nvPicPr>
            <p:blipFill>
              <a:blip r:embed="rId103"/>
              <a:stretch>
                <a:fillRect/>
              </a:stretch>
            </p:blipFill>
            <p:spPr>
              <a:xfrm>
                <a:off x="6672972" y="1747623"/>
                <a:ext cx="87288"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13" name="Ink 112">
                <a:extLst>
                  <a:ext uri="{FF2B5EF4-FFF2-40B4-BE49-F238E27FC236}">
                    <a16:creationId xmlns:a16="http://schemas.microsoft.com/office/drawing/2014/main" id="{B3D48E93-8FEB-8842-9672-AFA95DBD8E72}"/>
                  </a:ext>
                </a:extLst>
              </p14:cNvPr>
              <p14:cNvContentPartPr/>
              <p14:nvPr/>
            </p14:nvContentPartPr>
            <p14:xfrm>
              <a:off x="6694475" y="1826103"/>
              <a:ext cx="38160" cy="12960"/>
            </p14:xfrm>
          </p:contentPart>
        </mc:Choice>
        <mc:Fallback>
          <p:pic>
            <p:nvPicPr>
              <p:cNvPr id="113" name="Ink 112">
                <a:extLst>
                  <a:ext uri="{FF2B5EF4-FFF2-40B4-BE49-F238E27FC236}">
                    <a16:creationId xmlns:a16="http://schemas.microsoft.com/office/drawing/2014/main" id="{B3D48E93-8FEB-8842-9672-AFA95DBD8E72}"/>
                  </a:ext>
                </a:extLst>
              </p:cNvPr>
              <p:cNvPicPr/>
              <p:nvPr/>
            </p:nvPicPr>
            <p:blipFill>
              <a:blip r:embed="rId105"/>
              <a:stretch>
                <a:fillRect/>
              </a:stretch>
            </p:blipFill>
            <p:spPr>
              <a:xfrm>
                <a:off x="6678995" y="1810181"/>
                <a:ext cx="68760" cy="44434"/>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14" name="Ink 113">
                <a:extLst>
                  <a:ext uri="{FF2B5EF4-FFF2-40B4-BE49-F238E27FC236}">
                    <a16:creationId xmlns:a16="http://schemas.microsoft.com/office/drawing/2014/main" id="{6DE9A5A6-41ED-C543-8CD7-CAE03676DC2A}"/>
                  </a:ext>
                </a:extLst>
              </p14:cNvPr>
              <p14:cNvContentPartPr/>
              <p14:nvPr/>
            </p14:nvContentPartPr>
            <p14:xfrm>
              <a:off x="6914795" y="1499223"/>
              <a:ext cx="113400" cy="163800"/>
            </p14:xfrm>
          </p:contentPart>
        </mc:Choice>
        <mc:Fallback>
          <p:pic>
            <p:nvPicPr>
              <p:cNvPr id="114" name="Ink 113">
                <a:extLst>
                  <a:ext uri="{FF2B5EF4-FFF2-40B4-BE49-F238E27FC236}">
                    <a16:creationId xmlns:a16="http://schemas.microsoft.com/office/drawing/2014/main" id="{6DE9A5A6-41ED-C543-8CD7-CAE03676DC2A}"/>
                  </a:ext>
                </a:extLst>
              </p:cNvPr>
              <p:cNvPicPr/>
              <p:nvPr/>
            </p:nvPicPr>
            <p:blipFill>
              <a:blip r:embed="rId107"/>
              <a:stretch>
                <a:fillRect/>
              </a:stretch>
            </p:blipFill>
            <p:spPr>
              <a:xfrm>
                <a:off x="6899315" y="1483743"/>
                <a:ext cx="14400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15" name="Ink 114">
                <a:extLst>
                  <a:ext uri="{FF2B5EF4-FFF2-40B4-BE49-F238E27FC236}">
                    <a16:creationId xmlns:a16="http://schemas.microsoft.com/office/drawing/2014/main" id="{1880BA7F-8F20-5247-BDF8-2AD8E1B75F50}"/>
                  </a:ext>
                </a:extLst>
              </p14:cNvPr>
              <p14:cNvContentPartPr/>
              <p14:nvPr/>
            </p14:nvContentPartPr>
            <p14:xfrm>
              <a:off x="7185155" y="1436223"/>
              <a:ext cx="94680" cy="220320"/>
            </p14:xfrm>
          </p:contentPart>
        </mc:Choice>
        <mc:Fallback>
          <p:pic>
            <p:nvPicPr>
              <p:cNvPr id="115" name="Ink 114">
                <a:extLst>
                  <a:ext uri="{FF2B5EF4-FFF2-40B4-BE49-F238E27FC236}">
                    <a16:creationId xmlns:a16="http://schemas.microsoft.com/office/drawing/2014/main" id="{1880BA7F-8F20-5247-BDF8-2AD8E1B75F50}"/>
                  </a:ext>
                </a:extLst>
              </p:cNvPr>
              <p:cNvPicPr/>
              <p:nvPr/>
            </p:nvPicPr>
            <p:blipFill>
              <a:blip r:embed="rId109"/>
              <a:stretch>
                <a:fillRect/>
              </a:stretch>
            </p:blipFill>
            <p:spPr>
              <a:xfrm>
                <a:off x="7169675" y="1420743"/>
                <a:ext cx="12528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16" name="Ink 115">
                <a:extLst>
                  <a:ext uri="{FF2B5EF4-FFF2-40B4-BE49-F238E27FC236}">
                    <a16:creationId xmlns:a16="http://schemas.microsoft.com/office/drawing/2014/main" id="{296E472F-444D-D84A-882C-820639CC4B4F}"/>
                  </a:ext>
                </a:extLst>
              </p14:cNvPr>
              <p14:cNvContentPartPr/>
              <p14:nvPr/>
            </p14:nvContentPartPr>
            <p14:xfrm>
              <a:off x="7316915" y="1511823"/>
              <a:ext cx="126000" cy="82080"/>
            </p14:xfrm>
          </p:contentPart>
        </mc:Choice>
        <mc:Fallback>
          <p:pic>
            <p:nvPicPr>
              <p:cNvPr id="116" name="Ink 115">
                <a:extLst>
                  <a:ext uri="{FF2B5EF4-FFF2-40B4-BE49-F238E27FC236}">
                    <a16:creationId xmlns:a16="http://schemas.microsoft.com/office/drawing/2014/main" id="{296E472F-444D-D84A-882C-820639CC4B4F}"/>
                  </a:ext>
                </a:extLst>
              </p:cNvPr>
              <p:cNvPicPr/>
              <p:nvPr/>
            </p:nvPicPr>
            <p:blipFill>
              <a:blip r:embed="rId111"/>
              <a:stretch>
                <a:fillRect/>
              </a:stretch>
            </p:blipFill>
            <p:spPr>
              <a:xfrm>
                <a:off x="7301435" y="1496343"/>
                <a:ext cx="1566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17" name="Ink 116">
                <a:extLst>
                  <a:ext uri="{FF2B5EF4-FFF2-40B4-BE49-F238E27FC236}">
                    <a16:creationId xmlns:a16="http://schemas.microsoft.com/office/drawing/2014/main" id="{1C968A21-8F37-1643-96F0-84C9727FAED2}"/>
                  </a:ext>
                </a:extLst>
              </p14:cNvPr>
              <p14:cNvContentPartPr/>
              <p14:nvPr/>
            </p14:nvContentPartPr>
            <p14:xfrm>
              <a:off x="7423835" y="1549623"/>
              <a:ext cx="25560" cy="75960"/>
            </p14:xfrm>
          </p:contentPart>
        </mc:Choice>
        <mc:Fallback>
          <p:pic>
            <p:nvPicPr>
              <p:cNvPr id="117" name="Ink 116">
                <a:extLst>
                  <a:ext uri="{FF2B5EF4-FFF2-40B4-BE49-F238E27FC236}">
                    <a16:creationId xmlns:a16="http://schemas.microsoft.com/office/drawing/2014/main" id="{1C968A21-8F37-1643-96F0-84C9727FAED2}"/>
                  </a:ext>
                </a:extLst>
              </p:cNvPr>
              <p:cNvPicPr/>
              <p:nvPr/>
            </p:nvPicPr>
            <p:blipFill>
              <a:blip r:embed="rId113"/>
              <a:stretch>
                <a:fillRect/>
              </a:stretch>
            </p:blipFill>
            <p:spPr>
              <a:xfrm>
                <a:off x="7408355" y="1534143"/>
                <a:ext cx="5616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18" name="Ink 117">
                <a:extLst>
                  <a:ext uri="{FF2B5EF4-FFF2-40B4-BE49-F238E27FC236}">
                    <a16:creationId xmlns:a16="http://schemas.microsoft.com/office/drawing/2014/main" id="{500CC113-C4B6-4140-A9A7-6EB4CBE98443}"/>
                  </a:ext>
                </a:extLst>
              </p14:cNvPr>
              <p14:cNvContentPartPr/>
              <p14:nvPr/>
            </p14:nvContentPartPr>
            <p14:xfrm>
              <a:off x="7530755" y="1524423"/>
              <a:ext cx="113400" cy="69480"/>
            </p14:xfrm>
          </p:contentPart>
        </mc:Choice>
        <mc:Fallback>
          <p:pic>
            <p:nvPicPr>
              <p:cNvPr id="118" name="Ink 117">
                <a:extLst>
                  <a:ext uri="{FF2B5EF4-FFF2-40B4-BE49-F238E27FC236}">
                    <a16:creationId xmlns:a16="http://schemas.microsoft.com/office/drawing/2014/main" id="{500CC113-C4B6-4140-A9A7-6EB4CBE98443}"/>
                  </a:ext>
                </a:extLst>
              </p:cNvPr>
              <p:cNvPicPr/>
              <p:nvPr/>
            </p:nvPicPr>
            <p:blipFill>
              <a:blip r:embed="rId115"/>
              <a:stretch>
                <a:fillRect/>
              </a:stretch>
            </p:blipFill>
            <p:spPr>
              <a:xfrm>
                <a:off x="7515275" y="1508943"/>
                <a:ext cx="1440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19" name="Ink 118">
                <a:extLst>
                  <a:ext uri="{FF2B5EF4-FFF2-40B4-BE49-F238E27FC236}">
                    <a16:creationId xmlns:a16="http://schemas.microsoft.com/office/drawing/2014/main" id="{E895A56B-F2B3-294F-A6D9-94AB1C15AC9F}"/>
                  </a:ext>
                </a:extLst>
              </p14:cNvPr>
              <p14:cNvContentPartPr/>
              <p14:nvPr/>
            </p14:nvContentPartPr>
            <p14:xfrm>
              <a:off x="7681595" y="1486623"/>
              <a:ext cx="113400" cy="132480"/>
            </p14:xfrm>
          </p:contentPart>
        </mc:Choice>
        <mc:Fallback>
          <p:pic>
            <p:nvPicPr>
              <p:cNvPr id="119" name="Ink 118">
                <a:extLst>
                  <a:ext uri="{FF2B5EF4-FFF2-40B4-BE49-F238E27FC236}">
                    <a16:creationId xmlns:a16="http://schemas.microsoft.com/office/drawing/2014/main" id="{E895A56B-F2B3-294F-A6D9-94AB1C15AC9F}"/>
                  </a:ext>
                </a:extLst>
              </p:cNvPr>
              <p:cNvPicPr/>
              <p:nvPr/>
            </p:nvPicPr>
            <p:blipFill>
              <a:blip r:embed="rId117"/>
              <a:stretch>
                <a:fillRect/>
              </a:stretch>
            </p:blipFill>
            <p:spPr>
              <a:xfrm>
                <a:off x="7666115" y="1471143"/>
                <a:ext cx="1440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20" name="Ink 119">
                <a:extLst>
                  <a:ext uri="{FF2B5EF4-FFF2-40B4-BE49-F238E27FC236}">
                    <a16:creationId xmlns:a16="http://schemas.microsoft.com/office/drawing/2014/main" id="{326147D4-E0D5-D74A-9305-2AFD71B5A7B1}"/>
                  </a:ext>
                </a:extLst>
              </p14:cNvPr>
              <p14:cNvContentPartPr/>
              <p14:nvPr/>
            </p14:nvContentPartPr>
            <p14:xfrm>
              <a:off x="7769795" y="1430103"/>
              <a:ext cx="138600" cy="186120"/>
            </p14:xfrm>
          </p:contentPart>
        </mc:Choice>
        <mc:Fallback>
          <p:pic>
            <p:nvPicPr>
              <p:cNvPr id="120" name="Ink 119">
                <a:extLst>
                  <a:ext uri="{FF2B5EF4-FFF2-40B4-BE49-F238E27FC236}">
                    <a16:creationId xmlns:a16="http://schemas.microsoft.com/office/drawing/2014/main" id="{326147D4-E0D5-D74A-9305-2AFD71B5A7B1}"/>
                  </a:ext>
                </a:extLst>
              </p:cNvPr>
              <p:cNvPicPr/>
              <p:nvPr/>
            </p:nvPicPr>
            <p:blipFill>
              <a:blip r:embed="rId119"/>
              <a:stretch>
                <a:fillRect/>
              </a:stretch>
            </p:blipFill>
            <p:spPr>
              <a:xfrm>
                <a:off x="7754315" y="1414623"/>
                <a:ext cx="16920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21" name="Ink 120">
                <a:extLst>
                  <a:ext uri="{FF2B5EF4-FFF2-40B4-BE49-F238E27FC236}">
                    <a16:creationId xmlns:a16="http://schemas.microsoft.com/office/drawing/2014/main" id="{85B46AC2-8360-1D4D-B731-A8FC32BC098D}"/>
                  </a:ext>
                </a:extLst>
              </p14:cNvPr>
              <p14:cNvContentPartPr/>
              <p14:nvPr/>
            </p14:nvContentPartPr>
            <p14:xfrm>
              <a:off x="7964555" y="1361703"/>
              <a:ext cx="126000" cy="106560"/>
            </p14:xfrm>
          </p:contentPart>
        </mc:Choice>
        <mc:Fallback>
          <p:pic>
            <p:nvPicPr>
              <p:cNvPr id="121" name="Ink 120">
                <a:extLst>
                  <a:ext uri="{FF2B5EF4-FFF2-40B4-BE49-F238E27FC236}">
                    <a16:creationId xmlns:a16="http://schemas.microsoft.com/office/drawing/2014/main" id="{85B46AC2-8360-1D4D-B731-A8FC32BC098D}"/>
                  </a:ext>
                </a:extLst>
              </p:cNvPr>
              <p:cNvPicPr/>
              <p:nvPr/>
            </p:nvPicPr>
            <p:blipFill>
              <a:blip r:embed="rId121"/>
              <a:stretch>
                <a:fillRect/>
              </a:stretch>
            </p:blipFill>
            <p:spPr>
              <a:xfrm>
                <a:off x="7949075" y="1346223"/>
                <a:ext cx="1566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22" name="Ink 121">
                <a:extLst>
                  <a:ext uri="{FF2B5EF4-FFF2-40B4-BE49-F238E27FC236}">
                    <a16:creationId xmlns:a16="http://schemas.microsoft.com/office/drawing/2014/main" id="{37F38453-1CED-1F44-913B-8DF33D06D664}"/>
                  </a:ext>
                </a:extLst>
              </p14:cNvPr>
              <p14:cNvContentPartPr/>
              <p14:nvPr/>
            </p14:nvContentPartPr>
            <p14:xfrm>
              <a:off x="8090195" y="1555743"/>
              <a:ext cx="138600" cy="19080"/>
            </p14:xfrm>
          </p:contentPart>
        </mc:Choice>
        <mc:Fallback>
          <p:pic>
            <p:nvPicPr>
              <p:cNvPr id="122" name="Ink 121">
                <a:extLst>
                  <a:ext uri="{FF2B5EF4-FFF2-40B4-BE49-F238E27FC236}">
                    <a16:creationId xmlns:a16="http://schemas.microsoft.com/office/drawing/2014/main" id="{37F38453-1CED-1F44-913B-8DF33D06D664}"/>
                  </a:ext>
                </a:extLst>
              </p:cNvPr>
              <p:cNvPicPr/>
              <p:nvPr/>
            </p:nvPicPr>
            <p:blipFill>
              <a:blip r:embed="rId123"/>
              <a:stretch>
                <a:fillRect/>
              </a:stretch>
            </p:blipFill>
            <p:spPr>
              <a:xfrm>
                <a:off x="8074715" y="1540263"/>
                <a:ext cx="16920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23" name="Ink 122">
                <a:extLst>
                  <a:ext uri="{FF2B5EF4-FFF2-40B4-BE49-F238E27FC236}">
                    <a16:creationId xmlns:a16="http://schemas.microsoft.com/office/drawing/2014/main" id="{179FC6B2-FCCB-3B4A-86F0-8F2954FA73CB}"/>
                  </a:ext>
                </a:extLst>
              </p14:cNvPr>
              <p14:cNvContentPartPr/>
              <p14:nvPr/>
            </p14:nvContentPartPr>
            <p14:xfrm>
              <a:off x="8165795" y="1511823"/>
              <a:ext cx="6480" cy="132480"/>
            </p14:xfrm>
          </p:contentPart>
        </mc:Choice>
        <mc:Fallback>
          <p:pic>
            <p:nvPicPr>
              <p:cNvPr id="123" name="Ink 122">
                <a:extLst>
                  <a:ext uri="{FF2B5EF4-FFF2-40B4-BE49-F238E27FC236}">
                    <a16:creationId xmlns:a16="http://schemas.microsoft.com/office/drawing/2014/main" id="{179FC6B2-FCCB-3B4A-86F0-8F2954FA73CB}"/>
                  </a:ext>
                </a:extLst>
              </p:cNvPr>
              <p:cNvPicPr/>
              <p:nvPr/>
            </p:nvPicPr>
            <p:blipFill>
              <a:blip r:embed="rId125"/>
              <a:stretch>
                <a:fillRect/>
              </a:stretch>
            </p:blipFill>
            <p:spPr>
              <a:xfrm>
                <a:off x="8151130" y="1496343"/>
                <a:ext cx="35469"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31" name="Ink 131">
                <a:extLst>
                  <a:ext uri="{FF2B5EF4-FFF2-40B4-BE49-F238E27FC236}">
                    <a16:creationId xmlns:a16="http://schemas.microsoft.com/office/drawing/2014/main" id="{84628E3A-C48F-2E49-8ED5-7B051A40C8E8}"/>
                  </a:ext>
                </a:extLst>
              </p14:cNvPr>
              <p14:cNvContentPartPr/>
              <p14:nvPr/>
            </p14:nvContentPartPr>
            <p14:xfrm>
              <a:off x="8367035" y="1492743"/>
              <a:ext cx="182520" cy="157680"/>
            </p14:xfrm>
          </p:contentPart>
        </mc:Choice>
        <mc:Fallback>
          <p:pic>
            <p:nvPicPr>
              <p:cNvPr id="131" name="Ink 131">
                <a:extLst>
                  <a:ext uri="{FF2B5EF4-FFF2-40B4-BE49-F238E27FC236}">
                    <a16:creationId xmlns:a16="http://schemas.microsoft.com/office/drawing/2014/main" id="{84628E3A-C48F-2E49-8ED5-7B051A40C8E8}"/>
                  </a:ext>
                </a:extLst>
              </p:cNvPr>
              <p:cNvPicPr/>
              <p:nvPr/>
            </p:nvPicPr>
            <p:blipFill>
              <a:blip r:embed="rId127"/>
              <a:stretch>
                <a:fillRect/>
              </a:stretch>
            </p:blipFill>
            <p:spPr>
              <a:xfrm>
                <a:off x="8351585" y="1477263"/>
                <a:ext cx="21306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43" name="Ink 142">
                <a:extLst>
                  <a:ext uri="{FF2B5EF4-FFF2-40B4-BE49-F238E27FC236}">
                    <a16:creationId xmlns:a16="http://schemas.microsoft.com/office/drawing/2014/main" id="{95B03471-2D92-1D4E-862C-DF1F71F1A079}"/>
                  </a:ext>
                </a:extLst>
              </p14:cNvPr>
              <p14:cNvContentPartPr/>
              <p14:nvPr/>
            </p14:nvContentPartPr>
            <p14:xfrm>
              <a:off x="6895715" y="1813503"/>
              <a:ext cx="2666160" cy="69480"/>
            </p14:xfrm>
          </p:contentPart>
        </mc:Choice>
        <mc:Fallback>
          <p:pic>
            <p:nvPicPr>
              <p:cNvPr id="143" name="Ink 142">
                <a:extLst>
                  <a:ext uri="{FF2B5EF4-FFF2-40B4-BE49-F238E27FC236}">
                    <a16:creationId xmlns:a16="http://schemas.microsoft.com/office/drawing/2014/main" id="{95B03471-2D92-1D4E-862C-DF1F71F1A079}"/>
                  </a:ext>
                </a:extLst>
              </p:cNvPr>
              <p:cNvPicPr/>
              <p:nvPr/>
            </p:nvPicPr>
            <p:blipFill>
              <a:blip r:embed="rId129"/>
              <a:stretch>
                <a:fillRect/>
              </a:stretch>
            </p:blipFill>
            <p:spPr>
              <a:xfrm>
                <a:off x="6880235" y="1798023"/>
                <a:ext cx="26967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44" name="Ink 144">
                <a:extLst>
                  <a:ext uri="{FF2B5EF4-FFF2-40B4-BE49-F238E27FC236}">
                    <a16:creationId xmlns:a16="http://schemas.microsoft.com/office/drawing/2014/main" id="{9C4C107E-F762-AF4B-A9BC-BF7440F12027}"/>
                  </a:ext>
                </a:extLst>
              </p14:cNvPr>
              <p14:cNvContentPartPr/>
              <p14:nvPr/>
            </p14:nvContentPartPr>
            <p14:xfrm>
              <a:off x="8737835" y="1297983"/>
              <a:ext cx="968760" cy="343440"/>
            </p14:xfrm>
          </p:contentPart>
        </mc:Choice>
        <mc:Fallback>
          <p:pic>
            <p:nvPicPr>
              <p:cNvPr id="144" name="Ink 144">
                <a:extLst>
                  <a:ext uri="{FF2B5EF4-FFF2-40B4-BE49-F238E27FC236}">
                    <a16:creationId xmlns:a16="http://schemas.microsoft.com/office/drawing/2014/main" id="{9C4C107E-F762-AF4B-A9BC-BF7440F12027}"/>
                  </a:ext>
                </a:extLst>
              </p:cNvPr>
              <p:cNvPicPr/>
              <p:nvPr/>
            </p:nvPicPr>
            <p:blipFill>
              <a:blip r:embed="rId131"/>
              <a:stretch>
                <a:fillRect/>
              </a:stretch>
            </p:blipFill>
            <p:spPr>
              <a:xfrm>
                <a:off x="8722349" y="1282487"/>
                <a:ext cx="999371" cy="374072"/>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46" name="Ink 145">
                <a:extLst>
                  <a:ext uri="{FF2B5EF4-FFF2-40B4-BE49-F238E27FC236}">
                    <a16:creationId xmlns:a16="http://schemas.microsoft.com/office/drawing/2014/main" id="{1959FDAD-F98A-D04F-B1D5-AC40C6B812C7}"/>
                  </a:ext>
                </a:extLst>
              </p14:cNvPr>
              <p14:cNvContentPartPr/>
              <p14:nvPr/>
            </p14:nvContentPartPr>
            <p14:xfrm>
              <a:off x="7486835" y="2033463"/>
              <a:ext cx="31680" cy="138600"/>
            </p14:xfrm>
          </p:contentPart>
        </mc:Choice>
        <mc:Fallback>
          <p:pic>
            <p:nvPicPr>
              <p:cNvPr id="146" name="Ink 145">
                <a:extLst>
                  <a:ext uri="{FF2B5EF4-FFF2-40B4-BE49-F238E27FC236}">
                    <a16:creationId xmlns:a16="http://schemas.microsoft.com/office/drawing/2014/main" id="{1959FDAD-F98A-D04F-B1D5-AC40C6B812C7}"/>
                  </a:ext>
                </a:extLst>
              </p:cNvPr>
              <p:cNvPicPr/>
              <p:nvPr/>
            </p:nvPicPr>
            <p:blipFill>
              <a:blip r:embed="rId133"/>
              <a:stretch>
                <a:fillRect/>
              </a:stretch>
            </p:blipFill>
            <p:spPr>
              <a:xfrm>
                <a:off x="7471529" y="2017983"/>
                <a:ext cx="61936"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47" name="Ink 146">
                <a:extLst>
                  <a:ext uri="{FF2B5EF4-FFF2-40B4-BE49-F238E27FC236}">
                    <a16:creationId xmlns:a16="http://schemas.microsoft.com/office/drawing/2014/main" id="{6C02D688-E358-7C4F-B161-D81B18DF9223}"/>
                  </a:ext>
                </a:extLst>
              </p14:cNvPr>
              <p14:cNvContentPartPr/>
              <p14:nvPr/>
            </p14:nvContentPartPr>
            <p14:xfrm>
              <a:off x="7637675" y="2065143"/>
              <a:ext cx="94680" cy="94680"/>
            </p14:xfrm>
          </p:contentPart>
        </mc:Choice>
        <mc:Fallback>
          <p:pic>
            <p:nvPicPr>
              <p:cNvPr id="147" name="Ink 146">
                <a:extLst>
                  <a:ext uri="{FF2B5EF4-FFF2-40B4-BE49-F238E27FC236}">
                    <a16:creationId xmlns:a16="http://schemas.microsoft.com/office/drawing/2014/main" id="{6C02D688-E358-7C4F-B161-D81B18DF9223}"/>
                  </a:ext>
                </a:extLst>
              </p:cNvPr>
              <p:cNvPicPr/>
              <p:nvPr/>
            </p:nvPicPr>
            <p:blipFill>
              <a:blip r:embed="rId135"/>
              <a:stretch>
                <a:fillRect/>
              </a:stretch>
            </p:blipFill>
            <p:spPr>
              <a:xfrm>
                <a:off x="7622136" y="2049663"/>
                <a:ext cx="125397"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53" name="Ink 152">
                <a:extLst>
                  <a:ext uri="{FF2B5EF4-FFF2-40B4-BE49-F238E27FC236}">
                    <a16:creationId xmlns:a16="http://schemas.microsoft.com/office/drawing/2014/main" id="{1038DF21-B82A-BE4C-BF90-681D7E3BD6BD}"/>
                  </a:ext>
                </a:extLst>
              </p14:cNvPr>
              <p14:cNvContentPartPr/>
              <p14:nvPr/>
            </p14:nvContentPartPr>
            <p14:xfrm>
              <a:off x="8712635" y="1996023"/>
              <a:ext cx="138600" cy="145080"/>
            </p14:xfrm>
          </p:contentPart>
        </mc:Choice>
        <mc:Fallback>
          <p:pic>
            <p:nvPicPr>
              <p:cNvPr id="153" name="Ink 152">
                <a:extLst>
                  <a:ext uri="{FF2B5EF4-FFF2-40B4-BE49-F238E27FC236}">
                    <a16:creationId xmlns:a16="http://schemas.microsoft.com/office/drawing/2014/main" id="{1038DF21-B82A-BE4C-BF90-681D7E3BD6BD}"/>
                  </a:ext>
                </a:extLst>
              </p:cNvPr>
              <p:cNvPicPr/>
              <p:nvPr/>
            </p:nvPicPr>
            <p:blipFill>
              <a:blip r:embed="rId137"/>
              <a:stretch>
                <a:fillRect/>
              </a:stretch>
            </p:blipFill>
            <p:spPr>
              <a:xfrm>
                <a:off x="8697155" y="1980543"/>
                <a:ext cx="1692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54" name="Ink 155">
                <a:extLst>
                  <a:ext uri="{FF2B5EF4-FFF2-40B4-BE49-F238E27FC236}">
                    <a16:creationId xmlns:a16="http://schemas.microsoft.com/office/drawing/2014/main" id="{199E99D6-C874-484D-BB0D-F046B12ACCF6}"/>
                  </a:ext>
                </a:extLst>
              </p14:cNvPr>
              <p14:cNvContentPartPr/>
              <p14:nvPr/>
            </p14:nvContentPartPr>
            <p14:xfrm>
              <a:off x="8178395" y="2039943"/>
              <a:ext cx="371160" cy="126000"/>
            </p14:xfrm>
          </p:contentPart>
        </mc:Choice>
        <mc:Fallback>
          <p:pic>
            <p:nvPicPr>
              <p:cNvPr id="154" name="Ink 155">
                <a:extLst>
                  <a:ext uri="{FF2B5EF4-FFF2-40B4-BE49-F238E27FC236}">
                    <a16:creationId xmlns:a16="http://schemas.microsoft.com/office/drawing/2014/main" id="{199E99D6-C874-484D-BB0D-F046B12ACCF6}"/>
                  </a:ext>
                </a:extLst>
              </p:cNvPr>
              <p:cNvPicPr/>
              <p:nvPr/>
            </p:nvPicPr>
            <p:blipFill>
              <a:blip r:embed="rId139"/>
              <a:stretch>
                <a:fillRect/>
              </a:stretch>
            </p:blipFill>
            <p:spPr>
              <a:xfrm>
                <a:off x="8162930" y="2024507"/>
                <a:ext cx="401730" cy="156513"/>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55" name="Ink 156">
                <a:extLst>
                  <a:ext uri="{FF2B5EF4-FFF2-40B4-BE49-F238E27FC236}">
                    <a16:creationId xmlns:a16="http://schemas.microsoft.com/office/drawing/2014/main" id="{FD2FADEA-1C4F-B641-B02B-1582CBED6751}"/>
                  </a:ext>
                </a:extLst>
              </p14:cNvPr>
              <p14:cNvContentPartPr/>
              <p14:nvPr/>
            </p14:nvContentPartPr>
            <p14:xfrm>
              <a:off x="7876715" y="2083863"/>
              <a:ext cx="145080" cy="119880"/>
            </p14:xfrm>
          </p:contentPart>
        </mc:Choice>
        <mc:Fallback>
          <p:pic>
            <p:nvPicPr>
              <p:cNvPr id="155" name="Ink 156">
                <a:extLst>
                  <a:ext uri="{FF2B5EF4-FFF2-40B4-BE49-F238E27FC236}">
                    <a16:creationId xmlns:a16="http://schemas.microsoft.com/office/drawing/2014/main" id="{FD2FADEA-1C4F-B641-B02B-1582CBED6751}"/>
                  </a:ext>
                </a:extLst>
              </p:cNvPr>
              <p:cNvPicPr/>
              <p:nvPr/>
            </p:nvPicPr>
            <p:blipFill>
              <a:blip r:embed="rId141"/>
              <a:stretch>
                <a:fillRect/>
              </a:stretch>
            </p:blipFill>
            <p:spPr>
              <a:xfrm>
                <a:off x="7861235" y="2068336"/>
                <a:ext cx="175680" cy="150572"/>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58" name="Ink 157">
                <a:extLst>
                  <a:ext uri="{FF2B5EF4-FFF2-40B4-BE49-F238E27FC236}">
                    <a16:creationId xmlns:a16="http://schemas.microsoft.com/office/drawing/2014/main" id="{634C10C3-B89F-1644-992F-E35146B039E0}"/>
                  </a:ext>
                </a:extLst>
              </p14:cNvPr>
              <p14:cNvContentPartPr/>
              <p14:nvPr/>
            </p14:nvContentPartPr>
            <p14:xfrm>
              <a:off x="2469515" y="1461423"/>
              <a:ext cx="239400" cy="119880"/>
            </p14:xfrm>
          </p:contentPart>
        </mc:Choice>
        <mc:Fallback>
          <p:pic>
            <p:nvPicPr>
              <p:cNvPr id="158" name="Ink 157">
                <a:extLst>
                  <a:ext uri="{FF2B5EF4-FFF2-40B4-BE49-F238E27FC236}">
                    <a16:creationId xmlns:a16="http://schemas.microsoft.com/office/drawing/2014/main" id="{634C10C3-B89F-1644-992F-E35146B039E0}"/>
                  </a:ext>
                </a:extLst>
              </p:cNvPr>
              <p:cNvPicPr/>
              <p:nvPr/>
            </p:nvPicPr>
            <p:blipFill>
              <a:blip r:embed="rId143"/>
              <a:stretch>
                <a:fillRect/>
              </a:stretch>
            </p:blipFill>
            <p:spPr>
              <a:xfrm>
                <a:off x="2454035" y="1445896"/>
                <a:ext cx="270000" cy="150572"/>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59" name="Ink 158">
                <a:extLst>
                  <a:ext uri="{FF2B5EF4-FFF2-40B4-BE49-F238E27FC236}">
                    <a16:creationId xmlns:a16="http://schemas.microsoft.com/office/drawing/2014/main" id="{233AF02A-0FF5-2047-B631-8C5118E7AE90}"/>
                  </a:ext>
                </a:extLst>
              </p14:cNvPr>
              <p14:cNvContentPartPr/>
              <p14:nvPr/>
            </p14:nvContentPartPr>
            <p14:xfrm>
              <a:off x="3048035" y="2561583"/>
              <a:ext cx="75960" cy="19080"/>
            </p14:xfrm>
          </p:contentPart>
        </mc:Choice>
        <mc:Fallback>
          <p:pic>
            <p:nvPicPr>
              <p:cNvPr id="159" name="Ink 158">
                <a:extLst>
                  <a:ext uri="{FF2B5EF4-FFF2-40B4-BE49-F238E27FC236}">
                    <a16:creationId xmlns:a16="http://schemas.microsoft.com/office/drawing/2014/main" id="{233AF02A-0FF5-2047-B631-8C5118E7AE90}"/>
                  </a:ext>
                </a:extLst>
              </p:cNvPr>
              <p:cNvPicPr/>
              <p:nvPr/>
            </p:nvPicPr>
            <p:blipFill>
              <a:blip r:embed="rId145"/>
              <a:stretch>
                <a:fillRect/>
              </a:stretch>
            </p:blipFill>
            <p:spPr>
              <a:xfrm>
                <a:off x="3032481" y="2546103"/>
                <a:ext cx="106706"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60" name="Ink 159">
                <a:extLst>
                  <a:ext uri="{FF2B5EF4-FFF2-40B4-BE49-F238E27FC236}">
                    <a16:creationId xmlns:a16="http://schemas.microsoft.com/office/drawing/2014/main" id="{C4168717-F7E5-604A-ADA4-4D7043B3319A}"/>
                  </a:ext>
                </a:extLst>
              </p14:cNvPr>
              <p14:cNvContentPartPr/>
              <p14:nvPr/>
            </p14:nvContentPartPr>
            <p14:xfrm>
              <a:off x="3041915" y="2643303"/>
              <a:ext cx="88200" cy="360"/>
            </p14:xfrm>
          </p:contentPart>
        </mc:Choice>
        <mc:Fallback>
          <p:pic>
            <p:nvPicPr>
              <p:cNvPr id="160" name="Ink 159">
                <a:extLst>
                  <a:ext uri="{FF2B5EF4-FFF2-40B4-BE49-F238E27FC236}">
                    <a16:creationId xmlns:a16="http://schemas.microsoft.com/office/drawing/2014/main" id="{C4168717-F7E5-604A-ADA4-4D7043B3319A}"/>
                  </a:ext>
                </a:extLst>
              </p:cNvPr>
              <p:cNvPicPr/>
              <p:nvPr/>
            </p:nvPicPr>
            <p:blipFill>
              <a:blip r:embed="rId147"/>
              <a:stretch>
                <a:fillRect/>
              </a:stretch>
            </p:blipFill>
            <p:spPr>
              <a:xfrm>
                <a:off x="3026498" y="2627823"/>
                <a:ext cx="118676"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61" name="Ink 160">
                <a:extLst>
                  <a:ext uri="{FF2B5EF4-FFF2-40B4-BE49-F238E27FC236}">
                    <a16:creationId xmlns:a16="http://schemas.microsoft.com/office/drawing/2014/main" id="{6C565FBA-6F52-4F43-BF30-110E97CF0834}"/>
                  </a:ext>
                </a:extLst>
              </p14:cNvPr>
              <p14:cNvContentPartPr/>
              <p14:nvPr/>
            </p14:nvContentPartPr>
            <p14:xfrm>
              <a:off x="3450515" y="2568063"/>
              <a:ext cx="44280" cy="113400"/>
            </p14:xfrm>
          </p:contentPart>
        </mc:Choice>
        <mc:Fallback>
          <p:pic>
            <p:nvPicPr>
              <p:cNvPr id="161" name="Ink 160">
                <a:extLst>
                  <a:ext uri="{FF2B5EF4-FFF2-40B4-BE49-F238E27FC236}">
                    <a16:creationId xmlns:a16="http://schemas.microsoft.com/office/drawing/2014/main" id="{6C565FBA-6F52-4F43-BF30-110E97CF0834}"/>
                  </a:ext>
                </a:extLst>
              </p:cNvPr>
              <p:cNvPicPr/>
              <p:nvPr/>
            </p:nvPicPr>
            <p:blipFill>
              <a:blip r:embed="rId149"/>
              <a:stretch>
                <a:fillRect/>
              </a:stretch>
            </p:blipFill>
            <p:spPr>
              <a:xfrm>
                <a:off x="3435160" y="2552632"/>
                <a:ext cx="74633" cy="143903"/>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62" name="Ink 161">
                <a:extLst>
                  <a:ext uri="{FF2B5EF4-FFF2-40B4-BE49-F238E27FC236}">
                    <a16:creationId xmlns:a16="http://schemas.microsoft.com/office/drawing/2014/main" id="{FFCDA3C4-7FFF-D444-BD8C-1704CB91D93F}"/>
                  </a:ext>
                </a:extLst>
              </p14:cNvPr>
              <p14:cNvContentPartPr/>
              <p14:nvPr/>
            </p14:nvContentPartPr>
            <p14:xfrm>
              <a:off x="3613955" y="2668503"/>
              <a:ext cx="19080" cy="50760"/>
            </p14:xfrm>
          </p:contentPart>
        </mc:Choice>
        <mc:Fallback>
          <p:pic>
            <p:nvPicPr>
              <p:cNvPr id="162" name="Ink 161">
                <a:extLst>
                  <a:ext uri="{FF2B5EF4-FFF2-40B4-BE49-F238E27FC236}">
                    <a16:creationId xmlns:a16="http://schemas.microsoft.com/office/drawing/2014/main" id="{FFCDA3C4-7FFF-D444-BD8C-1704CB91D93F}"/>
                  </a:ext>
                </a:extLst>
              </p:cNvPr>
              <p:cNvPicPr/>
              <p:nvPr/>
            </p:nvPicPr>
            <p:blipFill>
              <a:blip r:embed="rId151"/>
              <a:stretch>
                <a:fillRect/>
              </a:stretch>
            </p:blipFill>
            <p:spPr>
              <a:xfrm>
                <a:off x="3598762" y="2652912"/>
                <a:ext cx="49113" cy="81579"/>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63" name="Ink 162">
                <a:extLst>
                  <a:ext uri="{FF2B5EF4-FFF2-40B4-BE49-F238E27FC236}">
                    <a16:creationId xmlns:a16="http://schemas.microsoft.com/office/drawing/2014/main" id="{C82A8A9C-EFF8-1D49-84E6-3DB8BA84AEBE}"/>
                  </a:ext>
                </a:extLst>
              </p14:cNvPr>
              <p14:cNvContentPartPr/>
              <p14:nvPr/>
            </p14:nvContentPartPr>
            <p14:xfrm>
              <a:off x="3758675" y="2536383"/>
              <a:ext cx="107280" cy="138600"/>
            </p14:xfrm>
          </p:contentPart>
        </mc:Choice>
        <mc:Fallback>
          <p:pic>
            <p:nvPicPr>
              <p:cNvPr id="163" name="Ink 162">
                <a:extLst>
                  <a:ext uri="{FF2B5EF4-FFF2-40B4-BE49-F238E27FC236}">
                    <a16:creationId xmlns:a16="http://schemas.microsoft.com/office/drawing/2014/main" id="{C82A8A9C-EFF8-1D49-84E6-3DB8BA84AEBE}"/>
                  </a:ext>
                </a:extLst>
              </p:cNvPr>
              <p:cNvPicPr/>
              <p:nvPr/>
            </p:nvPicPr>
            <p:blipFill>
              <a:blip r:embed="rId153"/>
              <a:stretch>
                <a:fillRect/>
              </a:stretch>
            </p:blipFill>
            <p:spPr>
              <a:xfrm>
                <a:off x="3743195" y="2520903"/>
                <a:ext cx="1378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66" name="Ink 165">
                <a:extLst>
                  <a:ext uri="{FF2B5EF4-FFF2-40B4-BE49-F238E27FC236}">
                    <a16:creationId xmlns:a16="http://schemas.microsoft.com/office/drawing/2014/main" id="{DF68DB8B-86D8-D945-987E-890D5DF39517}"/>
                  </a:ext>
                </a:extLst>
              </p14:cNvPr>
              <p14:cNvContentPartPr/>
              <p14:nvPr/>
            </p14:nvContentPartPr>
            <p14:xfrm>
              <a:off x="4229915" y="2630703"/>
              <a:ext cx="12960" cy="75960"/>
            </p14:xfrm>
          </p:contentPart>
        </mc:Choice>
        <mc:Fallback>
          <p:pic>
            <p:nvPicPr>
              <p:cNvPr id="166" name="Ink 165">
                <a:extLst>
                  <a:ext uri="{FF2B5EF4-FFF2-40B4-BE49-F238E27FC236}">
                    <a16:creationId xmlns:a16="http://schemas.microsoft.com/office/drawing/2014/main" id="{DF68DB8B-86D8-D945-987E-890D5DF39517}"/>
                  </a:ext>
                </a:extLst>
              </p:cNvPr>
              <p:cNvPicPr/>
              <p:nvPr/>
            </p:nvPicPr>
            <p:blipFill>
              <a:blip r:embed="rId155"/>
              <a:stretch>
                <a:fillRect/>
              </a:stretch>
            </p:blipFill>
            <p:spPr>
              <a:xfrm>
                <a:off x="4214435" y="2615223"/>
                <a:ext cx="4356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67" name="Ink 166">
                <a:extLst>
                  <a:ext uri="{FF2B5EF4-FFF2-40B4-BE49-F238E27FC236}">
                    <a16:creationId xmlns:a16="http://schemas.microsoft.com/office/drawing/2014/main" id="{650904CF-9A3F-9F40-A252-2E294D812B64}"/>
                  </a:ext>
                </a:extLst>
              </p14:cNvPr>
              <p14:cNvContentPartPr/>
              <p14:nvPr/>
            </p14:nvContentPartPr>
            <p14:xfrm>
              <a:off x="4418555" y="2498943"/>
              <a:ext cx="132480" cy="145080"/>
            </p14:xfrm>
          </p:contentPart>
        </mc:Choice>
        <mc:Fallback>
          <p:pic>
            <p:nvPicPr>
              <p:cNvPr id="167" name="Ink 166">
                <a:extLst>
                  <a:ext uri="{FF2B5EF4-FFF2-40B4-BE49-F238E27FC236}">
                    <a16:creationId xmlns:a16="http://schemas.microsoft.com/office/drawing/2014/main" id="{650904CF-9A3F-9F40-A252-2E294D812B64}"/>
                  </a:ext>
                </a:extLst>
              </p:cNvPr>
              <p:cNvPicPr/>
              <p:nvPr/>
            </p:nvPicPr>
            <p:blipFill>
              <a:blip r:embed="rId157"/>
              <a:stretch>
                <a:fillRect/>
              </a:stretch>
            </p:blipFill>
            <p:spPr>
              <a:xfrm>
                <a:off x="4403075" y="2483463"/>
                <a:ext cx="1630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72" name="Ink 171">
                <a:extLst>
                  <a:ext uri="{FF2B5EF4-FFF2-40B4-BE49-F238E27FC236}">
                    <a16:creationId xmlns:a16="http://schemas.microsoft.com/office/drawing/2014/main" id="{E807BFAD-0FF1-B84E-97AE-B8DC898FAE6B}"/>
                  </a:ext>
                </a:extLst>
              </p14:cNvPr>
              <p14:cNvContentPartPr/>
              <p14:nvPr/>
            </p14:nvContentPartPr>
            <p14:xfrm>
              <a:off x="2419475" y="2964063"/>
              <a:ext cx="19080" cy="360"/>
            </p14:xfrm>
          </p:contentPart>
        </mc:Choice>
        <mc:Fallback>
          <p:pic>
            <p:nvPicPr>
              <p:cNvPr id="172" name="Ink 171">
                <a:extLst>
                  <a:ext uri="{FF2B5EF4-FFF2-40B4-BE49-F238E27FC236}">
                    <a16:creationId xmlns:a16="http://schemas.microsoft.com/office/drawing/2014/main" id="{E807BFAD-0FF1-B84E-97AE-B8DC898FAE6B}"/>
                  </a:ext>
                </a:extLst>
              </p:cNvPr>
              <p:cNvPicPr/>
              <p:nvPr/>
            </p:nvPicPr>
            <p:blipFill>
              <a:blip r:embed="rId159"/>
              <a:stretch>
                <a:fillRect/>
              </a:stretch>
            </p:blipFill>
            <p:spPr>
              <a:xfrm>
                <a:off x="2404282" y="2948583"/>
                <a:ext cx="49113"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73" name="Ink 172">
                <a:extLst>
                  <a:ext uri="{FF2B5EF4-FFF2-40B4-BE49-F238E27FC236}">
                    <a16:creationId xmlns:a16="http://schemas.microsoft.com/office/drawing/2014/main" id="{B4C8E883-B59A-6D47-90F0-16C9D1397681}"/>
                  </a:ext>
                </a:extLst>
              </p14:cNvPr>
              <p14:cNvContentPartPr/>
              <p14:nvPr/>
            </p14:nvContentPartPr>
            <p14:xfrm>
              <a:off x="2903315" y="2989263"/>
              <a:ext cx="151200" cy="151200"/>
            </p14:xfrm>
          </p:contentPart>
        </mc:Choice>
        <mc:Fallback>
          <p:pic>
            <p:nvPicPr>
              <p:cNvPr id="173" name="Ink 172">
                <a:extLst>
                  <a:ext uri="{FF2B5EF4-FFF2-40B4-BE49-F238E27FC236}">
                    <a16:creationId xmlns:a16="http://schemas.microsoft.com/office/drawing/2014/main" id="{B4C8E883-B59A-6D47-90F0-16C9D1397681}"/>
                  </a:ext>
                </a:extLst>
              </p:cNvPr>
              <p:cNvPicPr/>
              <p:nvPr/>
            </p:nvPicPr>
            <p:blipFill>
              <a:blip r:embed="rId161"/>
              <a:stretch>
                <a:fillRect/>
              </a:stretch>
            </p:blipFill>
            <p:spPr>
              <a:xfrm>
                <a:off x="2887835" y="2973820"/>
                <a:ext cx="181800" cy="181727"/>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74" name="Ink 173">
                <a:extLst>
                  <a:ext uri="{FF2B5EF4-FFF2-40B4-BE49-F238E27FC236}">
                    <a16:creationId xmlns:a16="http://schemas.microsoft.com/office/drawing/2014/main" id="{0D338271-4D26-8D40-814C-120A82CD507A}"/>
                  </a:ext>
                </a:extLst>
              </p14:cNvPr>
              <p14:cNvContentPartPr/>
              <p14:nvPr/>
            </p14:nvContentPartPr>
            <p14:xfrm>
              <a:off x="3255395" y="3033183"/>
              <a:ext cx="82080" cy="19080"/>
            </p14:xfrm>
          </p:contentPart>
        </mc:Choice>
        <mc:Fallback>
          <p:pic>
            <p:nvPicPr>
              <p:cNvPr id="174" name="Ink 173">
                <a:extLst>
                  <a:ext uri="{FF2B5EF4-FFF2-40B4-BE49-F238E27FC236}">
                    <a16:creationId xmlns:a16="http://schemas.microsoft.com/office/drawing/2014/main" id="{0D338271-4D26-8D40-814C-120A82CD507A}"/>
                  </a:ext>
                </a:extLst>
              </p:cNvPr>
              <p:cNvPicPr/>
              <p:nvPr/>
            </p:nvPicPr>
            <p:blipFill>
              <a:blip r:embed="rId163"/>
              <a:stretch>
                <a:fillRect/>
              </a:stretch>
            </p:blipFill>
            <p:spPr>
              <a:xfrm>
                <a:off x="3239915" y="3017703"/>
                <a:ext cx="1126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75" name="Ink 174">
                <a:extLst>
                  <a:ext uri="{FF2B5EF4-FFF2-40B4-BE49-F238E27FC236}">
                    <a16:creationId xmlns:a16="http://schemas.microsoft.com/office/drawing/2014/main" id="{5E8FF115-A9A0-F246-9C30-2151B48191FE}"/>
                  </a:ext>
                </a:extLst>
              </p14:cNvPr>
              <p14:cNvContentPartPr/>
              <p14:nvPr/>
            </p14:nvContentPartPr>
            <p14:xfrm>
              <a:off x="3293195" y="3114903"/>
              <a:ext cx="75960" cy="12960"/>
            </p14:xfrm>
          </p:contentPart>
        </mc:Choice>
        <mc:Fallback>
          <p:pic>
            <p:nvPicPr>
              <p:cNvPr id="175" name="Ink 174">
                <a:extLst>
                  <a:ext uri="{FF2B5EF4-FFF2-40B4-BE49-F238E27FC236}">
                    <a16:creationId xmlns:a16="http://schemas.microsoft.com/office/drawing/2014/main" id="{5E8FF115-A9A0-F246-9C30-2151B48191FE}"/>
                  </a:ext>
                </a:extLst>
              </p:cNvPr>
              <p:cNvPicPr/>
              <p:nvPr/>
            </p:nvPicPr>
            <p:blipFill>
              <a:blip r:embed="rId165"/>
              <a:stretch>
                <a:fillRect/>
              </a:stretch>
            </p:blipFill>
            <p:spPr>
              <a:xfrm>
                <a:off x="3277641" y="3099423"/>
                <a:ext cx="106706"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76" name="Ink 178">
                <a:extLst>
                  <a:ext uri="{FF2B5EF4-FFF2-40B4-BE49-F238E27FC236}">
                    <a16:creationId xmlns:a16="http://schemas.microsoft.com/office/drawing/2014/main" id="{F2742429-F0A1-2940-85A2-DFB353BE1FED}"/>
                  </a:ext>
                </a:extLst>
              </p14:cNvPr>
              <p14:cNvContentPartPr/>
              <p14:nvPr/>
            </p14:nvContentPartPr>
            <p14:xfrm>
              <a:off x="2331275" y="3007983"/>
              <a:ext cx="170280" cy="82080"/>
            </p14:xfrm>
          </p:contentPart>
        </mc:Choice>
        <mc:Fallback>
          <p:pic>
            <p:nvPicPr>
              <p:cNvPr id="176" name="Ink 178">
                <a:extLst>
                  <a:ext uri="{FF2B5EF4-FFF2-40B4-BE49-F238E27FC236}">
                    <a16:creationId xmlns:a16="http://schemas.microsoft.com/office/drawing/2014/main" id="{F2742429-F0A1-2940-85A2-DFB353BE1FED}"/>
                  </a:ext>
                </a:extLst>
              </p:cNvPr>
              <p:cNvPicPr/>
              <p:nvPr/>
            </p:nvPicPr>
            <p:blipFill>
              <a:blip r:embed="rId167"/>
              <a:stretch>
                <a:fillRect/>
              </a:stretch>
            </p:blipFill>
            <p:spPr>
              <a:xfrm>
                <a:off x="2315762" y="2992503"/>
                <a:ext cx="200945"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77" name="Ink 179">
                <a:extLst>
                  <a:ext uri="{FF2B5EF4-FFF2-40B4-BE49-F238E27FC236}">
                    <a16:creationId xmlns:a16="http://schemas.microsoft.com/office/drawing/2014/main" id="{9975D61C-99D9-2B48-9ECC-50CCA3815FB2}"/>
                  </a:ext>
                </a:extLst>
              </p14:cNvPr>
              <p14:cNvContentPartPr/>
              <p14:nvPr/>
            </p14:nvContentPartPr>
            <p14:xfrm>
              <a:off x="4651115" y="2479863"/>
              <a:ext cx="327600" cy="176400"/>
            </p14:xfrm>
          </p:contentPart>
        </mc:Choice>
        <mc:Fallback>
          <p:pic>
            <p:nvPicPr>
              <p:cNvPr id="177" name="Ink 179">
                <a:extLst>
                  <a:ext uri="{FF2B5EF4-FFF2-40B4-BE49-F238E27FC236}">
                    <a16:creationId xmlns:a16="http://schemas.microsoft.com/office/drawing/2014/main" id="{9975D61C-99D9-2B48-9ECC-50CCA3815FB2}"/>
                  </a:ext>
                </a:extLst>
              </p:cNvPr>
              <p:cNvPicPr/>
              <p:nvPr/>
            </p:nvPicPr>
            <p:blipFill>
              <a:blip r:embed="rId169"/>
              <a:stretch>
                <a:fillRect/>
              </a:stretch>
            </p:blipFill>
            <p:spPr>
              <a:xfrm>
                <a:off x="4635618" y="2464383"/>
                <a:ext cx="358234"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78" name="Ink 180">
                <a:extLst>
                  <a:ext uri="{FF2B5EF4-FFF2-40B4-BE49-F238E27FC236}">
                    <a16:creationId xmlns:a16="http://schemas.microsoft.com/office/drawing/2014/main" id="{CA00F556-D475-1D4E-8991-35AAA9689330}"/>
                  </a:ext>
                </a:extLst>
              </p14:cNvPr>
              <p14:cNvContentPartPr/>
              <p14:nvPr/>
            </p14:nvContentPartPr>
            <p14:xfrm>
              <a:off x="3978635" y="2498943"/>
              <a:ext cx="145080" cy="163440"/>
            </p14:xfrm>
          </p:contentPart>
        </mc:Choice>
        <mc:Fallback>
          <p:pic>
            <p:nvPicPr>
              <p:cNvPr id="178" name="Ink 180">
                <a:extLst>
                  <a:ext uri="{FF2B5EF4-FFF2-40B4-BE49-F238E27FC236}">
                    <a16:creationId xmlns:a16="http://schemas.microsoft.com/office/drawing/2014/main" id="{CA00F556-D475-1D4E-8991-35AAA9689330}"/>
                  </a:ext>
                </a:extLst>
              </p:cNvPr>
              <p:cNvPicPr/>
              <p:nvPr/>
            </p:nvPicPr>
            <p:blipFill>
              <a:blip r:embed="rId171"/>
              <a:stretch>
                <a:fillRect/>
              </a:stretch>
            </p:blipFill>
            <p:spPr>
              <a:xfrm>
                <a:off x="3963155" y="2483497"/>
                <a:ext cx="175680" cy="193973"/>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86" name="Ink 185">
                <a:extLst>
                  <a:ext uri="{FF2B5EF4-FFF2-40B4-BE49-F238E27FC236}">
                    <a16:creationId xmlns:a16="http://schemas.microsoft.com/office/drawing/2014/main" id="{35022FAE-320A-9349-8FD0-0FE55B2D8851}"/>
                  </a:ext>
                </a:extLst>
              </p14:cNvPr>
              <p14:cNvContentPartPr/>
              <p14:nvPr/>
            </p14:nvContentPartPr>
            <p14:xfrm>
              <a:off x="4387235" y="3070983"/>
              <a:ext cx="6480" cy="19080"/>
            </p14:xfrm>
          </p:contentPart>
        </mc:Choice>
        <mc:Fallback>
          <p:pic>
            <p:nvPicPr>
              <p:cNvPr id="186" name="Ink 185">
                <a:extLst>
                  <a:ext uri="{FF2B5EF4-FFF2-40B4-BE49-F238E27FC236}">
                    <a16:creationId xmlns:a16="http://schemas.microsoft.com/office/drawing/2014/main" id="{35022FAE-320A-9349-8FD0-0FE55B2D8851}"/>
                  </a:ext>
                </a:extLst>
              </p:cNvPr>
              <p:cNvPicPr/>
              <p:nvPr/>
            </p:nvPicPr>
            <p:blipFill>
              <a:blip r:embed="rId173"/>
              <a:stretch>
                <a:fillRect/>
              </a:stretch>
            </p:blipFill>
            <p:spPr>
              <a:xfrm>
                <a:off x="4372570" y="3055790"/>
                <a:ext cx="35469" cy="49113"/>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89" name="Ink 190">
                <a:extLst>
                  <a:ext uri="{FF2B5EF4-FFF2-40B4-BE49-F238E27FC236}">
                    <a16:creationId xmlns:a16="http://schemas.microsoft.com/office/drawing/2014/main" id="{62DF613B-5C5E-3742-A685-28337172894F}"/>
                  </a:ext>
                </a:extLst>
              </p14:cNvPr>
              <p14:cNvContentPartPr/>
              <p14:nvPr/>
            </p14:nvContentPartPr>
            <p14:xfrm>
              <a:off x="4544555" y="2970543"/>
              <a:ext cx="264600" cy="176400"/>
            </p14:xfrm>
          </p:contentPart>
        </mc:Choice>
        <mc:Fallback>
          <p:pic>
            <p:nvPicPr>
              <p:cNvPr id="189" name="Ink 190">
                <a:extLst>
                  <a:ext uri="{FF2B5EF4-FFF2-40B4-BE49-F238E27FC236}">
                    <a16:creationId xmlns:a16="http://schemas.microsoft.com/office/drawing/2014/main" id="{62DF613B-5C5E-3742-A685-28337172894F}"/>
                  </a:ext>
                </a:extLst>
              </p:cNvPr>
              <p:cNvPicPr/>
              <p:nvPr/>
            </p:nvPicPr>
            <p:blipFill>
              <a:blip r:embed="rId175"/>
              <a:stretch>
                <a:fillRect/>
              </a:stretch>
            </p:blipFill>
            <p:spPr>
              <a:xfrm>
                <a:off x="4529075" y="2955063"/>
                <a:ext cx="29520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90" name="Ink 191">
                <a:extLst>
                  <a:ext uri="{FF2B5EF4-FFF2-40B4-BE49-F238E27FC236}">
                    <a16:creationId xmlns:a16="http://schemas.microsoft.com/office/drawing/2014/main" id="{1DD82F4E-CA1E-F14F-A7EF-CB6BC4AEF6CA}"/>
                  </a:ext>
                </a:extLst>
              </p14:cNvPr>
              <p14:cNvContentPartPr/>
              <p14:nvPr/>
            </p14:nvContentPartPr>
            <p14:xfrm>
              <a:off x="3701795" y="2989263"/>
              <a:ext cx="578160" cy="163800"/>
            </p14:xfrm>
          </p:contentPart>
        </mc:Choice>
        <mc:Fallback>
          <p:pic>
            <p:nvPicPr>
              <p:cNvPr id="190" name="Ink 191">
                <a:extLst>
                  <a:ext uri="{FF2B5EF4-FFF2-40B4-BE49-F238E27FC236}">
                    <a16:creationId xmlns:a16="http://schemas.microsoft.com/office/drawing/2014/main" id="{1DD82F4E-CA1E-F14F-A7EF-CB6BC4AEF6CA}"/>
                  </a:ext>
                </a:extLst>
              </p:cNvPr>
              <p:cNvPicPr/>
              <p:nvPr/>
            </p:nvPicPr>
            <p:blipFill>
              <a:blip r:embed="rId177"/>
              <a:stretch>
                <a:fillRect/>
              </a:stretch>
            </p:blipFill>
            <p:spPr>
              <a:xfrm>
                <a:off x="3686315" y="2973783"/>
                <a:ext cx="60876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95" name="Ink 194">
                <a:extLst>
                  <a:ext uri="{FF2B5EF4-FFF2-40B4-BE49-F238E27FC236}">
                    <a16:creationId xmlns:a16="http://schemas.microsoft.com/office/drawing/2014/main" id="{FA96D8B1-72B6-8048-851A-7F49D301A85C}"/>
                  </a:ext>
                </a:extLst>
              </p14:cNvPr>
              <p14:cNvContentPartPr/>
              <p14:nvPr/>
            </p14:nvContentPartPr>
            <p14:xfrm>
              <a:off x="2526395" y="3737343"/>
              <a:ext cx="75960" cy="12960"/>
            </p14:xfrm>
          </p:contentPart>
        </mc:Choice>
        <mc:Fallback>
          <p:pic>
            <p:nvPicPr>
              <p:cNvPr id="195" name="Ink 194">
                <a:extLst>
                  <a:ext uri="{FF2B5EF4-FFF2-40B4-BE49-F238E27FC236}">
                    <a16:creationId xmlns:a16="http://schemas.microsoft.com/office/drawing/2014/main" id="{FA96D8B1-72B6-8048-851A-7F49D301A85C}"/>
                  </a:ext>
                </a:extLst>
              </p:cNvPr>
              <p:cNvPicPr/>
              <p:nvPr/>
            </p:nvPicPr>
            <p:blipFill>
              <a:blip r:embed="rId179"/>
              <a:stretch>
                <a:fillRect/>
              </a:stretch>
            </p:blipFill>
            <p:spPr>
              <a:xfrm>
                <a:off x="2510915" y="3721863"/>
                <a:ext cx="1065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96" name="Ink 195">
                <a:extLst>
                  <a:ext uri="{FF2B5EF4-FFF2-40B4-BE49-F238E27FC236}">
                    <a16:creationId xmlns:a16="http://schemas.microsoft.com/office/drawing/2014/main" id="{DEE4BA4A-2D14-D444-8534-5486DCD88AF4}"/>
                  </a:ext>
                </a:extLst>
              </p14:cNvPr>
              <p14:cNvContentPartPr/>
              <p14:nvPr/>
            </p14:nvContentPartPr>
            <p14:xfrm>
              <a:off x="2570315" y="3800343"/>
              <a:ext cx="56880" cy="19080"/>
            </p14:xfrm>
          </p:contentPart>
        </mc:Choice>
        <mc:Fallback>
          <p:pic>
            <p:nvPicPr>
              <p:cNvPr id="196" name="Ink 195">
                <a:extLst>
                  <a:ext uri="{FF2B5EF4-FFF2-40B4-BE49-F238E27FC236}">
                    <a16:creationId xmlns:a16="http://schemas.microsoft.com/office/drawing/2014/main" id="{DEE4BA4A-2D14-D444-8534-5486DCD88AF4}"/>
                  </a:ext>
                </a:extLst>
              </p:cNvPr>
              <p:cNvPicPr/>
              <p:nvPr/>
            </p:nvPicPr>
            <p:blipFill>
              <a:blip r:embed="rId181"/>
              <a:stretch>
                <a:fillRect/>
              </a:stretch>
            </p:blipFill>
            <p:spPr>
              <a:xfrm>
                <a:off x="2554835" y="3785150"/>
                <a:ext cx="87480" cy="49113"/>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212" name="Ink 214">
                <a:extLst>
                  <a:ext uri="{FF2B5EF4-FFF2-40B4-BE49-F238E27FC236}">
                    <a16:creationId xmlns:a16="http://schemas.microsoft.com/office/drawing/2014/main" id="{CE0589BA-753A-DE4C-A2DB-C06BA8F9C6B7}"/>
                  </a:ext>
                </a:extLst>
              </p14:cNvPr>
              <p14:cNvContentPartPr/>
              <p14:nvPr/>
            </p14:nvContentPartPr>
            <p14:xfrm>
              <a:off x="2174315" y="3693423"/>
              <a:ext cx="195120" cy="176400"/>
            </p14:xfrm>
          </p:contentPart>
        </mc:Choice>
        <mc:Fallback>
          <p:pic>
            <p:nvPicPr>
              <p:cNvPr id="212" name="Ink 214">
                <a:extLst>
                  <a:ext uri="{FF2B5EF4-FFF2-40B4-BE49-F238E27FC236}">
                    <a16:creationId xmlns:a16="http://schemas.microsoft.com/office/drawing/2014/main" id="{CE0589BA-753A-DE4C-A2DB-C06BA8F9C6B7}"/>
                  </a:ext>
                </a:extLst>
              </p:cNvPr>
              <p:cNvPicPr/>
              <p:nvPr/>
            </p:nvPicPr>
            <p:blipFill>
              <a:blip r:embed="rId183"/>
              <a:stretch>
                <a:fillRect/>
              </a:stretch>
            </p:blipFill>
            <p:spPr>
              <a:xfrm>
                <a:off x="2158835" y="3677943"/>
                <a:ext cx="22572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243" name="Ink 243">
                <a:extLst>
                  <a:ext uri="{FF2B5EF4-FFF2-40B4-BE49-F238E27FC236}">
                    <a16:creationId xmlns:a16="http://schemas.microsoft.com/office/drawing/2014/main" id="{901AFBD4-2A2B-604D-BBDD-8B3C501E63E8}"/>
                  </a:ext>
                </a:extLst>
              </p14:cNvPr>
              <p14:cNvContentPartPr/>
              <p14:nvPr/>
            </p14:nvContentPartPr>
            <p14:xfrm>
              <a:off x="2834195" y="3347463"/>
              <a:ext cx="3395520" cy="1144800"/>
            </p14:xfrm>
          </p:contentPart>
        </mc:Choice>
        <mc:Fallback>
          <p:pic>
            <p:nvPicPr>
              <p:cNvPr id="243" name="Ink 243">
                <a:extLst>
                  <a:ext uri="{FF2B5EF4-FFF2-40B4-BE49-F238E27FC236}">
                    <a16:creationId xmlns:a16="http://schemas.microsoft.com/office/drawing/2014/main" id="{901AFBD4-2A2B-604D-BBDD-8B3C501E63E8}"/>
                  </a:ext>
                </a:extLst>
              </p:cNvPr>
              <p:cNvPicPr/>
              <p:nvPr/>
            </p:nvPicPr>
            <p:blipFill>
              <a:blip r:embed="rId185"/>
              <a:stretch>
                <a:fillRect/>
              </a:stretch>
            </p:blipFill>
            <p:spPr>
              <a:xfrm>
                <a:off x="2818715" y="3331978"/>
                <a:ext cx="3426120" cy="117541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294" name="Ink 294">
                <a:extLst>
                  <a:ext uri="{FF2B5EF4-FFF2-40B4-BE49-F238E27FC236}">
                    <a16:creationId xmlns:a16="http://schemas.microsoft.com/office/drawing/2014/main" id="{2C2E9C38-9EF8-9F48-8426-531E70F7CE69}"/>
                  </a:ext>
                </a:extLst>
              </p14:cNvPr>
              <p14:cNvContentPartPr/>
              <p14:nvPr/>
            </p14:nvContentPartPr>
            <p14:xfrm>
              <a:off x="6468395" y="3215703"/>
              <a:ext cx="2559240" cy="1112760"/>
            </p14:xfrm>
          </p:contentPart>
        </mc:Choice>
        <mc:Fallback>
          <p:pic>
            <p:nvPicPr>
              <p:cNvPr id="294" name="Ink 294">
                <a:extLst>
                  <a:ext uri="{FF2B5EF4-FFF2-40B4-BE49-F238E27FC236}">
                    <a16:creationId xmlns:a16="http://schemas.microsoft.com/office/drawing/2014/main" id="{2C2E9C38-9EF8-9F48-8426-531E70F7CE69}"/>
                  </a:ext>
                </a:extLst>
              </p:cNvPr>
              <p:cNvPicPr/>
              <p:nvPr/>
            </p:nvPicPr>
            <p:blipFill>
              <a:blip r:embed="rId187"/>
              <a:stretch>
                <a:fillRect/>
              </a:stretch>
            </p:blipFill>
            <p:spPr>
              <a:xfrm>
                <a:off x="6452915" y="3200228"/>
                <a:ext cx="2589840" cy="114335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296" name="Ink 295">
                <a:extLst>
                  <a:ext uri="{FF2B5EF4-FFF2-40B4-BE49-F238E27FC236}">
                    <a16:creationId xmlns:a16="http://schemas.microsoft.com/office/drawing/2014/main" id="{806214F2-9CC2-5545-B5F2-03FB884731D2}"/>
                  </a:ext>
                </a:extLst>
              </p14:cNvPr>
              <p14:cNvContentPartPr/>
              <p14:nvPr/>
            </p14:nvContentPartPr>
            <p14:xfrm>
              <a:off x="2519915" y="4806183"/>
              <a:ext cx="94680" cy="6480"/>
            </p14:xfrm>
          </p:contentPart>
        </mc:Choice>
        <mc:Fallback>
          <p:pic>
            <p:nvPicPr>
              <p:cNvPr id="296" name="Ink 295">
                <a:extLst>
                  <a:ext uri="{FF2B5EF4-FFF2-40B4-BE49-F238E27FC236}">
                    <a16:creationId xmlns:a16="http://schemas.microsoft.com/office/drawing/2014/main" id="{806214F2-9CC2-5545-B5F2-03FB884731D2}"/>
                  </a:ext>
                </a:extLst>
              </p:cNvPr>
              <p:cNvPicPr/>
              <p:nvPr/>
            </p:nvPicPr>
            <p:blipFill>
              <a:blip r:embed="rId189"/>
              <a:stretch>
                <a:fillRect/>
              </a:stretch>
            </p:blipFill>
            <p:spPr>
              <a:xfrm>
                <a:off x="2504435" y="4790703"/>
                <a:ext cx="1252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297" name="Ink 296">
                <a:extLst>
                  <a:ext uri="{FF2B5EF4-FFF2-40B4-BE49-F238E27FC236}">
                    <a16:creationId xmlns:a16="http://schemas.microsoft.com/office/drawing/2014/main" id="{1C53DFE6-CC3C-F545-AF6B-FAD01E154C2B}"/>
                  </a:ext>
                </a:extLst>
              </p14:cNvPr>
              <p14:cNvContentPartPr/>
              <p14:nvPr/>
            </p14:nvContentPartPr>
            <p14:xfrm>
              <a:off x="2513795" y="4881783"/>
              <a:ext cx="82080" cy="6480"/>
            </p14:xfrm>
          </p:contentPart>
        </mc:Choice>
        <mc:Fallback>
          <p:pic>
            <p:nvPicPr>
              <p:cNvPr id="297" name="Ink 296">
                <a:extLst>
                  <a:ext uri="{FF2B5EF4-FFF2-40B4-BE49-F238E27FC236}">
                    <a16:creationId xmlns:a16="http://schemas.microsoft.com/office/drawing/2014/main" id="{1C53DFE6-CC3C-F545-AF6B-FAD01E154C2B}"/>
                  </a:ext>
                </a:extLst>
              </p:cNvPr>
              <p:cNvPicPr/>
              <p:nvPr/>
            </p:nvPicPr>
            <p:blipFill>
              <a:blip r:embed="rId191"/>
              <a:stretch>
                <a:fillRect/>
              </a:stretch>
            </p:blipFill>
            <p:spPr>
              <a:xfrm>
                <a:off x="2498315" y="4867118"/>
                <a:ext cx="112680" cy="35469"/>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298" name="Ink 297">
                <a:extLst>
                  <a:ext uri="{FF2B5EF4-FFF2-40B4-BE49-F238E27FC236}">
                    <a16:creationId xmlns:a16="http://schemas.microsoft.com/office/drawing/2014/main" id="{6F981E6E-F9D3-3C40-8446-26C214D48FCD}"/>
                  </a:ext>
                </a:extLst>
              </p14:cNvPr>
              <p14:cNvContentPartPr/>
              <p14:nvPr/>
            </p14:nvContentPartPr>
            <p14:xfrm>
              <a:off x="2953715" y="4758663"/>
              <a:ext cx="6480" cy="135720"/>
            </p14:xfrm>
          </p:contentPart>
        </mc:Choice>
        <mc:Fallback>
          <p:pic>
            <p:nvPicPr>
              <p:cNvPr id="298" name="Ink 297">
                <a:extLst>
                  <a:ext uri="{FF2B5EF4-FFF2-40B4-BE49-F238E27FC236}">
                    <a16:creationId xmlns:a16="http://schemas.microsoft.com/office/drawing/2014/main" id="{6F981E6E-F9D3-3C40-8446-26C214D48FCD}"/>
                  </a:ext>
                </a:extLst>
              </p:cNvPr>
              <p:cNvPicPr/>
              <p:nvPr/>
            </p:nvPicPr>
            <p:blipFill>
              <a:blip r:embed="rId193"/>
              <a:stretch>
                <a:fillRect/>
              </a:stretch>
            </p:blipFill>
            <p:spPr>
              <a:xfrm>
                <a:off x="2938235" y="4743183"/>
                <a:ext cx="3708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299" name="Ink 298">
                <a:extLst>
                  <a:ext uri="{FF2B5EF4-FFF2-40B4-BE49-F238E27FC236}">
                    <a16:creationId xmlns:a16="http://schemas.microsoft.com/office/drawing/2014/main" id="{6336A580-D2B4-6C4F-B663-4999F87D3920}"/>
                  </a:ext>
                </a:extLst>
              </p14:cNvPr>
              <p14:cNvContentPartPr/>
              <p14:nvPr/>
            </p14:nvContentPartPr>
            <p14:xfrm>
              <a:off x="3073235" y="4850103"/>
              <a:ext cx="12960" cy="360"/>
            </p14:xfrm>
          </p:contentPart>
        </mc:Choice>
        <mc:Fallback>
          <p:pic>
            <p:nvPicPr>
              <p:cNvPr id="299" name="Ink 298">
                <a:extLst>
                  <a:ext uri="{FF2B5EF4-FFF2-40B4-BE49-F238E27FC236}">
                    <a16:creationId xmlns:a16="http://schemas.microsoft.com/office/drawing/2014/main" id="{6336A580-D2B4-6C4F-B663-4999F87D3920}"/>
                  </a:ext>
                </a:extLst>
              </p:cNvPr>
              <p:cNvPicPr/>
              <p:nvPr/>
            </p:nvPicPr>
            <p:blipFill>
              <a:blip r:embed="rId195"/>
              <a:stretch>
                <a:fillRect/>
              </a:stretch>
            </p:blipFill>
            <p:spPr>
              <a:xfrm>
                <a:off x="3057755" y="4834623"/>
                <a:ext cx="435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304" name="Ink 304">
                <a:extLst>
                  <a:ext uri="{FF2B5EF4-FFF2-40B4-BE49-F238E27FC236}">
                    <a16:creationId xmlns:a16="http://schemas.microsoft.com/office/drawing/2014/main" id="{966D90B1-F1D1-7F42-A5AA-9D5F356E6683}"/>
                  </a:ext>
                </a:extLst>
              </p14:cNvPr>
              <p14:cNvContentPartPr/>
              <p14:nvPr/>
            </p14:nvContentPartPr>
            <p14:xfrm>
              <a:off x="3243515" y="4699263"/>
              <a:ext cx="773280" cy="214200"/>
            </p14:xfrm>
          </p:contentPart>
        </mc:Choice>
        <mc:Fallback>
          <p:pic>
            <p:nvPicPr>
              <p:cNvPr id="304" name="Ink 304">
                <a:extLst>
                  <a:ext uri="{FF2B5EF4-FFF2-40B4-BE49-F238E27FC236}">
                    <a16:creationId xmlns:a16="http://schemas.microsoft.com/office/drawing/2014/main" id="{966D90B1-F1D1-7F42-A5AA-9D5F356E6683}"/>
                  </a:ext>
                </a:extLst>
              </p:cNvPr>
              <p:cNvPicPr/>
              <p:nvPr/>
            </p:nvPicPr>
            <p:blipFill>
              <a:blip r:embed="rId197"/>
              <a:stretch>
                <a:fillRect/>
              </a:stretch>
            </p:blipFill>
            <p:spPr>
              <a:xfrm>
                <a:off x="3228028" y="4683757"/>
                <a:ext cx="803894" cy="244852"/>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315" name="Ink 314">
                <a:extLst>
                  <a:ext uri="{FF2B5EF4-FFF2-40B4-BE49-F238E27FC236}">
                    <a16:creationId xmlns:a16="http://schemas.microsoft.com/office/drawing/2014/main" id="{17689022-6FDF-5540-8E55-8BED3592D38A}"/>
                  </a:ext>
                </a:extLst>
              </p14:cNvPr>
              <p14:cNvContentPartPr/>
              <p14:nvPr/>
            </p14:nvContentPartPr>
            <p14:xfrm>
              <a:off x="3621515" y="5214783"/>
              <a:ext cx="300600" cy="100800"/>
            </p14:xfrm>
          </p:contentPart>
        </mc:Choice>
        <mc:Fallback>
          <p:pic>
            <p:nvPicPr>
              <p:cNvPr id="315" name="Ink 314">
                <a:extLst>
                  <a:ext uri="{FF2B5EF4-FFF2-40B4-BE49-F238E27FC236}">
                    <a16:creationId xmlns:a16="http://schemas.microsoft.com/office/drawing/2014/main" id="{17689022-6FDF-5540-8E55-8BED3592D38A}"/>
                  </a:ext>
                </a:extLst>
              </p:cNvPr>
              <p:cNvPicPr/>
              <p:nvPr/>
            </p:nvPicPr>
            <p:blipFill>
              <a:blip r:embed="rId199"/>
              <a:stretch>
                <a:fillRect/>
              </a:stretch>
            </p:blipFill>
            <p:spPr>
              <a:xfrm>
                <a:off x="3606035" y="5199303"/>
                <a:ext cx="33120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316" name="Ink 315">
                <a:extLst>
                  <a:ext uri="{FF2B5EF4-FFF2-40B4-BE49-F238E27FC236}">
                    <a16:creationId xmlns:a16="http://schemas.microsoft.com/office/drawing/2014/main" id="{1CA91CB8-40EB-2F41-96C9-9DE5C1549FBA}"/>
                  </a:ext>
                </a:extLst>
              </p14:cNvPr>
              <p14:cNvContentPartPr/>
              <p14:nvPr/>
            </p14:nvContentPartPr>
            <p14:xfrm>
              <a:off x="4035155" y="5302983"/>
              <a:ext cx="19080" cy="94680"/>
            </p14:xfrm>
          </p:contentPart>
        </mc:Choice>
        <mc:Fallback>
          <p:pic>
            <p:nvPicPr>
              <p:cNvPr id="316" name="Ink 315">
                <a:extLst>
                  <a:ext uri="{FF2B5EF4-FFF2-40B4-BE49-F238E27FC236}">
                    <a16:creationId xmlns:a16="http://schemas.microsoft.com/office/drawing/2014/main" id="{1CA91CB8-40EB-2F41-96C9-9DE5C1549FBA}"/>
                  </a:ext>
                </a:extLst>
              </p:cNvPr>
              <p:cNvPicPr/>
              <p:nvPr/>
            </p:nvPicPr>
            <p:blipFill>
              <a:blip r:embed="rId201"/>
              <a:stretch>
                <a:fillRect/>
              </a:stretch>
            </p:blipFill>
            <p:spPr>
              <a:xfrm>
                <a:off x="4019962" y="5287503"/>
                <a:ext cx="49113"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322" name="Ink 321">
                <a:extLst>
                  <a:ext uri="{FF2B5EF4-FFF2-40B4-BE49-F238E27FC236}">
                    <a16:creationId xmlns:a16="http://schemas.microsoft.com/office/drawing/2014/main" id="{14591CE8-020D-B84B-9F96-8081ED6A2777}"/>
                  </a:ext>
                </a:extLst>
              </p14:cNvPr>
              <p14:cNvContentPartPr/>
              <p14:nvPr/>
            </p14:nvContentPartPr>
            <p14:xfrm>
              <a:off x="5034875" y="5170863"/>
              <a:ext cx="138600" cy="138600"/>
            </p14:xfrm>
          </p:contentPart>
        </mc:Choice>
        <mc:Fallback>
          <p:pic>
            <p:nvPicPr>
              <p:cNvPr id="322" name="Ink 321">
                <a:extLst>
                  <a:ext uri="{FF2B5EF4-FFF2-40B4-BE49-F238E27FC236}">
                    <a16:creationId xmlns:a16="http://schemas.microsoft.com/office/drawing/2014/main" id="{14591CE8-020D-B84B-9F96-8081ED6A2777}"/>
                  </a:ext>
                </a:extLst>
              </p:cNvPr>
              <p:cNvPicPr/>
              <p:nvPr/>
            </p:nvPicPr>
            <p:blipFill>
              <a:blip r:embed="rId203"/>
              <a:stretch>
                <a:fillRect/>
              </a:stretch>
            </p:blipFill>
            <p:spPr>
              <a:xfrm>
                <a:off x="5019435" y="5155423"/>
                <a:ext cx="169121" cy="169121"/>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323" name="Ink 326">
                <a:extLst>
                  <a:ext uri="{FF2B5EF4-FFF2-40B4-BE49-F238E27FC236}">
                    <a16:creationId xmlns:a16="http://schemas.microsoft.com/office/drawing/2014/main" id="{226443B1-46CA-F244-96AB-BA331A09B528}"/>
                  </a:ext>
                </a:extLst>
              </p14:cNvPr>
              <p14:cNvContentPartPr/>
              <p14:nvPr/>
            </p14:nvContentPartPr>
            <p14:xfrm>
              <a:off x="4173395" y="5183463"/>
              <a:ext cx="748800" cy="181800"/>
            </p14:xfrm>
          </p:contentPart>
        </mc:Choice>
        <mc:Fallback>
          <p:pic>
            <p:nvPicPr>
              <p:cNvPr id="323" name="Ink 326">
                <a:extLst>
                  <a:ext uri="{FF2B5EF4-FFF2-40B4-BE49-F238E27FC236}">
                    <a16:creationId xmlns:a16="http://schemas.microsoft.com/office/drawing/2014/main" id="{226443B1-46CA-F244-96AB-BA331A09B528}"/>
                  </a:ext>
                </a:extLst>
              </p:cNvPr>
              <p:cNvPicPr/>
              <p:nvPr/>
            </p:nvPicPr>
            <p:blipFill>
              <a:blip r:embed="rId205"/>
              <a:stretch>
                <a:fillRect/>
              </a:stretch>
            </p:blipFill>
            <p:spPr>
              <a:xfrm>
                <a:off x="4157908" y="5168014"/>
                <a:ext cx="779415" cy="2123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331" name="Ink 330">
                <a:extLst>
                  <a:ext uri="{FF2B5EF4-FFF2-40B4-BE49-F238E27FC236}">
                    <a16:creationId xmlns:a16="http://schemas.microsoft.com/office/drawing/2014/main" id="{73357E77-52F5-7548-8CCC-A70010E9CAF4}"/>
                  </a:ext>
                </a:extLst>
              </p14:cNvPr>
              <p14:cNvContentPartPr/>
              <p14:nvPr/>
            </p14:nvContentPartPr>
            <p14:xfrm>
              <a:off x="5414675" y="5152143"/>
              <a:ext cx="135720" cy="12960"/>
            </p14:xfrm>
          </p:contentPart>
        </mc:Choice>
        <mc:Fallback>
          <p:pic>
            <p:nvPicPr>
              <p:cNvPr id="331" name="Ink 330">
                <a:extLst>
                  <a:ext uri="{FF2B5EF4-FFF2-40B4-BE49-F238E27FC236}">
                    <a16:creationId xmlns:a16="http://schemas.microsoft.com/office/drawing/2014/main" id="{73357E77-52F5-7548-8CCC-A70010E9CAF4}"/>
                  </a:ext>
                </a:extLst>
              </p:cNvPr>
              <p:cNvPicPr/>
              <p:nvPr/>
            </p:nvPicPr>
            <p:blipFill>
              <a:blip r:embed="rId207"/>
              <a:stretch>
                <a:fillRect/>
              </a:stretch>
            </p:blipFill>
            <p:spPr>
              <a:xfrm>
                <a:off x="5399195" y="5136663"/>
                <a:ext cx="1663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332" name="Ink 331">
                <a:extLst>
                  <a:ext uri="{FF2B5EF4-FFF2-40B4-BE49-F238E27FC236}">
                    <a16:creationId xmlns:a16="http://schemas.microsoft.com/office/drawing/2014/main" id="{0B0AE6CB-4AF4-2D4F-86DA-E562B82D62AB}"/>
                  </a:ext>
                </a:extLst>
              </p14:cNvPr>
              <p14:cNvContentPartPr/>
              <p14:nvPr/>
            </p14:nvContentPartPr>
            <p14:xfrm>
              <a:off x="5468675" y="5221263"/>
              <a:ext cx="100800" cy="19080"/>
            </p14:xfrm>
          </p:contentPart>
        </mc:Choice>
        <mc:Fallback>
          <p:pic>
            <p:nvPicPr>
              <p:cNvPr id="332" name="Ink 331">
                <a:extLst>
                  <a:ext uri="{FF2B5EF4-FFF2-40B4-BE49-F238E27FC236}">
                    <a16:creationId xmlns:a16="http://schemas.microsoft.com/office/drawing/2014/main" id="{0B0AE6CB-4AF4-2D4F-86DA-E562B82D62AB}"/>
                  </a:ext>
                </a:extLst>
              </p:cNvPr>
              <p:cNvPicPr/>
              <p:nvPr/>
            </p:nvPicPr>
            <p:blipFill>
              <a:blip r:embed="rId209"/>
              <a:stretch>
                <a:fillRect/>
              </a:stretch>
            </p:blipFill>
            <p:spPr>
              <a:xfrm>
                <a:off x="5453250" y="5206070"/>
                <a:ext cx="131291" cy="49113"/>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339" name="Ink 338">
                <a:extLst>
                  <a:ext uri="{FF2B5EF4-FFF2-40B4-BE49-F238E27FC236}">
                    <a16:creationId xmlns:a16="http://schemas.microsoft.com/office/drawing/2014/main" id="{989C1CE3-3B28-1045-88C2-ABCD6C4009DD}"/>
                  </a:ext>
                </a:extLst>
              </p14:cNvPr>
              <p14:cNvContentPartPr/>
              <p14:nvPr/>
            </p14:nvContentPartPr>
            <p14:xfrm>
              <a:off x="7140875" y="5095263"/>
              <a:ext cx="126000" cy="6480"/>
            </p14:xfrm>
          </p:contentPart>
        </mc:Choice>
        <mc:Fallback>
          <p:pic>
            <p:nvPicPr>
              <p:cNvPr id="339" name="Ink 338">
                <a:extLst>
                  <a:ext uri="{FF2B5EF4-FFF2-40B4-BE49-F238E27FC236}">
                    <a16:creationId xmlns:a16="http://schemas.microsoft.com/office/drawing/2014/main" id="{989C1CE3-3B28-1045-88C2-ABCD6C4009DD}"/>
                  </a:ext>
                </a:extLst>
              </p:cNvPr>
              <p:cNvPicPr/>
              <p:nvPr/>
            </p:nvPicPr>
            <p:blipFill>
              <a:blip r:embed="rId211"/>
              <a:stretch>
                <a:fillRect/>
              </a:stretch>
            </p:blipFill>
            <p:spPr>
              <a:xfrm>
                <a:off x="7125395" y="5079783"/>
                <a:ext cx="1566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340" name="Ink 339">
                <a:extLst>
                  <a:ext uri="{FF2B5EF4-FFF2-40B4-BE49-F238E27FC236}">
                    <a16:creationId xmlns:a16="http://schemas.microsoft.com/office/drawing/2014/main" id="{BBE94295-3827-BF46-87DD-43B6361BB25A}"/>
                  </a:ext>
                </a:extLst>
              </p14:cNvPr>
              <p14:cNvContentPartPr/>
              <p14:nvPr/>
            </p14:nvContentPartPr>
            <p14:xfrm>
              <a:off x="7436435" y="5000943"/>
              <a:ext cx="157680" cy="170280"/>
            </p14:xfrm>
          </p:contentPart>
        </mc:Choice>
        <mc:Fallback>
          <p:pic>
            <p:nvPicPr>
              <p:cNvPr id="340" name="Ink 339">
                <a:extLst>
                  <a:ext uri="{FF2B5EF4-FFF2-40B4-BE49-F238E27FC236}">
                    <a16:creationId xmlns:a16="http://schemas.microsoft.com/office/drawing/2014/main" id="{BBE94295-3827-BF46-87DD-43B6361BB25A}"/>
                  </a:ext>
                </a:extLst>
              </p:cNvPr>
              <p:cNvPicPr/>
              <p:nvPr/>
            </p:nvPicPr>
            <p:blipFill>
              <a:blip r:embed="rId213"/>
              <a:stretch>
                <a:fillRect/>
              </a:stretch>
            </p:blipFill>
            <p:spPr>
              <a:xfrm>
                <a:off x="7420920" y="4985430"/>
                <a:ext cx="188350" cy="200945"/>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341" name="Ink 343">
                <a:extLst>
                  <a:ext uri="{FF2B5EF4-FFF2-40B4-BE49-F238E27FC236}">
                    <a16:creationId xmlns:a16="http://schemas.microsoft.com/office/drawing/2014/main" id="{DD0EA77A-F66A-934C-92C2-7A2EEC834EEC}"/>
                  </a:ext>
                </a:extLst>
              </p14:cNvPr>
              <p14:cNvContentPartPr/>
              <p14:nvPr/>
            </p14:nvContentPartPr>
            <p14:xfrm>
              <a:off x="6726155" y="5052063"/>
              <a:ext cx="283320" cy="156960"/>
            </p14:xfrm>
          </p:contentPart>
        </mc:Choice>
        <mc:Fallback>
          <p:pic>
            <p:nvPicPr>
              <p:cNvPr id="341" name="Ink 343">
                <a:extLst>
                  <a:ext uri="{FF2B5EF4-FFF2-40B4-BE49-F238E27FC236}">
                    <a16:creationId xmlns:a16="http://schemas.microsoft.com/office/drawing/2014/main" id="{DD0EA77A-F66A-934C-92C2-7A2EEC834EEC}"/>
                  </a:ext>
                </a:extLst>
              </p:cNvPr>
              <p:cNvPicPr/>
              <p:nvPr/>
            </p:nvPicPr>
            <p:blipFill>
              <a:blip r:embed="rId215"/>
              <a:stretch>
                <a:fillRect/>
              </a:stretch>
            </p:blipFill>
            <p:spPr>
              <a:xfrm>
                <a:off x="6710675" y="5036547"/>
                <a:ext cx="313920" cy="18763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342" name="Ink 344">
                <a:extLst>
                  <a:ext uri="{FF2B5EF4-FFF2-40B4-BE49-F238E27FC236}">
                    <a16:creationId xmlns:a16="http://schemas.microsoft.com/office/drawing/2014/main" id="{D6BC8FD7-280D-F34F-A749-50915AD13F43}"/>
                  </a:ext>
                </a:extLst>
              </p14:cNvPr>
              <p14:cNvContentPartPr/>
              <p14:nvPr/>
            </p14:nvContentPartPr>
            <p14:xfrm>
              <a:off x="6354995" y="5076543"/>
              <a:ext cx="214200" cy="157680"/>
            </p14:xfrm>
          </p:contentPart>
        </mc:Choice>
        <mc:Fallback>
          <p:pic>
            <p:nvPicPr>
              <p:cNvPr id="342" name="Ink 344">
                <a:extLst>
                  <a:ext uri="{FF2B5EF4-FFF2-40B4-BE49-F238E27FC236}">
                    <a16:creationId xmlns:a16="http://schemas.microsoft.com/office/drawing/2014/main" id="{D6BC8FD7-280D-F34F-A749-50915AD13F43}"/>
                  </a:ext>
                </a:extLst>
              </p:cNvPr>
              <p:cNvPicPr/>
              <p:nvPr/>
            </p:nvPicPr>
            <p:blipFill>
              <a:blip r:embed="rId217"/>
              <a:stretch>
                <a:fillRect/>
              </a:stretch>
            </p:blipFill>
            <p:spPr>
              <a:xfrm>
                <a:off x="6339515" y="5061028"/>
                <a:ext cx="244800" cy="18835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343" name="Ink 345">
                <a:extLst>
                  <a:ext uri="{FF2B5EF4-FFF2-40B4-BE49-F238E27FC236}">
                    <a16:creationId xmlns:a16="http://schemas.microsoft.com/office/drawing/2014/main" id="{161096DD-5E51-6140-8FF0-205D85414C33}"/>
                  </a:ext>
                </a:extLst>
              </p14:cNvPr>
              <p14:cNvContentPartPr/>
              <p14:nvPr/>
            </p14:nvContentPartPr>
            <p14:xfrm>
              <a:off x="5965475" y="5071143"/>
              <a:ext cx="213840" cy="131760"/>
            </p14:xfrm>
          </p:contentPart>
        </mc:Choice>
        <mc:Fallback>
          <p:pic>
            <p:nvPicPr>
              <p:cNvPr id="343" name="Ink 345">
                <a:extLst>
                  <a:ext uri="{FF2B5EF4-FFF2-40B4-BE49-F238E27FC236}">
                    <a16:creationId xmlns:a16="http://schemas.microsoft.com/office/drawing/2014/main" id="{161096DD-5E51-6140-8FF0-205D85414C33}"/>
                  </a:ext>
                </a:extLst>
              </p:cNvPr>
              <p:cNvPicPr/>
              <p:nvPr/>
            </p:nvPicPr>
            <p:blipFill>
              <a:blip r:embed="rId219"/>
              <a:stretch>
                <a:fillRect/>
              </a:stretch>
            </p:blipFill>
            <p:spPr>
              <a:xfrm>
                <a:off x="5950021" y="5055663"/>
                <a:ext cx="244389"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347" name="Ink 346">
                <a:extLst>
                  <a:ext uri="{FF2B5EF4-FFF2-40B4-BE49-F238E27FC236}">
                    <a16:creationId xmlns:a16="http://schemas.microsoft.com/office/drawing/2014/main" id="{2A5FAE2F-0CDA-B049-BDDB-1606EE83DC61}"/>
                  </a:ext>
                </a:extLst>
              </p14:cNvPr>
              <p14:cNvContentPartPr/>
              <p14:nvPr/>
            </p14:nvContentPartPr>
            <p14:xfrm>
              <a:off x="7763315" y="5063943"/>
              <a:ext cx="63360" cy="12960"/>
            </p14:xfrm>
          </p:contentPart>
        </mc:Choice>
        <mc:Fallback>
          <p:pic>
            <p:nvPicPr>
              <p:cNvPr id="347" name="Ink 346">
                <a:extLst>
                  <a:ext uri="{FF2B5EF4-FFF2-40B4-BE49-F238E27FC236}">
                    <a16:creationId xmlns:a16="http://schemas.microsoft.com/office/drawing/2014/main" id="{2A5FAE2F-0CDA-B049-BDDB-1606EE83DC61}"/>
                  </a:ext>
                </a:extLst>
              </p:cNvPr>
              <p:cNvPicPr/>
              <p:nvPr/>
            </p:nvPicPr>
            <p:blipFill>
              <a:blip r:embed="rId221"/>
              <a:stretch>
                <a:fillRect/>
              </a:stretch>
            </p:blipFill>
            <p:spPr>
              <a:xfrm>
                <a:off x="7747747" y="5048463"/>
                <a:ext cx="94135"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348" name="Ink 347">
                <a:extLst>
                  <a:ext uri="{FF2B5EF4-FFF2-40B4-BE49-F238E27FC236}">
                    <a16:creationId xmlns:a16="http://schemas.microsoft.com/office/drawing/2014/main" id="{B887D297-1860-A041-A73C-6656BF5E6CFF}"/>
                  </a:ext>
                </a:extLst>
              </p14:cNvPr>
              <p14:cNvContentPartPr/>
              <p14:nvPr/>
            </p14:nvContentPartPr>
            <p14:xfrm>
              <a:off x="7807595" y="5114343"/>
              <a:ext cx="19080" cy="12960"/>
            </p14:xfrm>
          </p:contentPart>
        </mc:Choice>
        <mc:Fallback>
          <p:pic>
            <p:nvPicPr>
              <p:cNvPr id="348" name="Ink 347">
                <a:extLst>
                  <a:ext uri="{FF2B5EF4-FFF2-40B4-BE49-F238E27FC236}">
                    <a16:creationId xmlns:a16="http://schemas.microsoft.com/office/drawing/2014/main" id="{B887D297-1860-A041-A73C-6656BF5E6CFF}"/>
                  </a:ext>
                </a:extLst>
              </p:cNvPr>
              <p:cNvPicPr/>
              <p:nvPr/>
            </p:nvPicPr>
            <p:blipFill>
              <a:blip r:embed="rId223"/>
              <a:stretch>
                <a:fillRect/>
              </a:stretch>
            </p:blipFill>
            <p:spPr>
              <a:xfrm>
                <a:off x="7792115" y="5098863"/>
                <a:ext cx="496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352" name="Ink 352">
                <a:extLst>
                  <a:ext uri="{FF2B5EF4-FFF2-40B4-BE49-F238E27FC236}">
                    <a16:creationId xmlns:a16="http://schemas.microsoft.com/office/drawing/2014/main" id="{A6D361E8-1226-CB4F-8069-B49F6DAFECC8}"/>
                  </a:ext>
                </a:extLst>
              </p14:cNvPr>
              <p14:cNvContentPartPr/>
              <p14:nvPr/>
            </p14:nvContentPartPr>
            <p14:xfrm>
              <a:off x="8003075" y="4976103"/>
              <a:ext cx="427320" cy="132480"/>
            </p14:xfrm>
          </p:contentPart>
        </mc:Choice>
        <mc:Fallback>
          <p:pic>
            <p:nvPicPr>
              <p:cNvPr id="352" name="Ink 352">
                <a:extLst>
                  <a:ext uri="{FF2B5EF4-FFF2-40B4-BE49-F238E27FC236}">
                    <a16:creationId xmlns:a16="http://schemas.microsoft.com/office/drawing/2014/main" id="{A6D361E8-1226-CB4F-8069-B49F6DAFECC8}"/>
                  </a:ext>
                </a:extLst>
              </p:cNvPr>
              <p:cNvPicPr/>
              <p:nvPr/>
            </p:nvPicPr>
            <p:blipFill>
              <a:blip r:embed="rId225"/>
              <a:stretch>
                <a:fillRect/>
              </a:stretch>
            </p:blipFill>
            <p:spPr>
              <a:xfrm>
                <a:off x="7987595" y="4960623"/>
                <a:ext cx="45792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363" name="Ink 365">
                <a:extLst>
                  <a:ext uri="{FF2B5EF4-FFF2-40B4-BE49-F238E27FC236}">
                    <a16:creationId xmlns:a16="http://schemas.microsoft.com/office/drawing/2014/main" id="{032D68EB-E3BA-994B-870D-64B59F99AEE9}"/>
                  </a:ext>
                </a:extLst>
              </p14:cNvPr>
              <p14:cNvContentPartPr/>
              <p14:nvPr/>
            </p14:nvContentPartPr>
            <p14:xfrm>
              <a:off x="9938795" y="4865583"/>
              <a:ext cx="352080" cy="186120"/>
            </p14:xfrm>
          </p:contentPart>
        </mc:Choice>
        <mc:Fallback>
          <p:pic>
            <p:nvPicPr>
              <p:cNvPr id="363" name="Ink 365">
                <a:extLst>
                  <a:ext uri="{FF2B5EF4-FFF2-40B4-BE49-F238E27FC236}">
                    <a16:creationId xmlns:a16="http://schemas.microsoft.com/office/drawing/2014/main" id="{032D68EB-E3BA-994B-870D-64B59F99AEE9}"/>
                  </a:ext>
                </a:extLst>
              </p:cNvPr>
              <p:cNvPicPr/>
              <p:nvPr/>
            </p:nvPicPr>
            <p:blipFill>
              <a:blip r:embed="rId227"/>
              <a:stretch>
                <a:fillRect/>
              </a:stretch>
            </p:blipFill>
            <p:spPr>
              <a:xfrm>
                <a:off x="9923331" y="4850103"/>
                <a:ext cx="382649"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364" name="Ink 366">
                <a:extLst>
                  <a:ext uri="{FF2B5EF4-FFF2-40B4-BE49-F238E27FC236}">
                    <a16:creationId xmlns:a16="http://schemas.microsoft.com/office/drawing/2014/main" id="{D9A9CCFE-FD84-6846-84CA-822C27CF9DF8}"/>
                  </a:ext>
                </a:extLst>
              </p14:cNvPr>
              <p14:cNvContentPartPr/>
              <p14:nvPr/>
            </p14:nvContentPartPr>
            <p14:xfrm>
              <a:off x="9360275" y="4800783"/>
              <a:ext cx="415440" cy="326520"/>
            </p14:xfrm>
          </p:contentPart>
        </mc:Choice>
        <mc:Fallback>
          <p:pic>
            <p:nvPicPr>
              <p:cNvPr id="364" name="Ink 366">
                <a:extLst>
                  <a:ext uri="{FF2B5EF4-FFF2-40B4-BE49-F238E27FC236}">
                    <a16:creationId xmlns:a16="http://schemas.microsoft.com/office/drawing/2014/main" id="{D9A9CCFE-FD84-6846-84CA-822C27CF9DF8}"/>
                  </a:ext>
                </a:extLst>
              </p:cNvPr>
              <p:cNvPicPr/>
              <p:nvPr/>
            </p:nvPicPr>
            <p:blipFill>
              <a:blip r:embed="rId229"/>
              <a:stretch>
                <a:fillRect/>
              </a:stretch>
            </p:blipFill>
            <p:spPr>
              <a:xfrm>
                <a:off x="9344782" y="4785303"/>
                <a:ext cx="446067"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365" name="Ink 367">
                <a:extLst>
                  <a:ext uri="{FF2B5EF4-FFF2-40B4-BE49-F238E27FC236}">
                    <a16:creationId xmlns:a16="http://schemas.microsoft.com/office/drawing/2014/main" id="{F6DEC015-FD3C-8846-85EB-7E20464FD356}"/>
                  </a:ext>
                </a:extLst>
              </p14:cNvPr>
              <p14:cNvContentPartPr/>
              <p14:nvPr/>
            </p14:nvContentPartPr>
            <p14:xfrm>
              <a:off x="8744315" y="4934703"/>
              <a:ext cx="333360" cy="180000"/>
            </p14:xfrm>
          </p:contentPart>
        </mc:Choice>
        <mc:Fallback>
          <p:pic>
            <p:nvPicPr>
              <p:cNvPr id="365" name="Ink 367">
                <a:extLst>
                  <a:ext uri="{FF2B5EF4-FFF2-40B4-BE49-F238E27FC236}">
                    <a16:creationId xmlns:a16="http://schemas.microsoft.com/office/drawing/2014/main" id="{F6DEC015-FD3C-8846-85EB-7E20464FD356}"/>
                  </a:ext>
                </a:extLst>
              </p:cNvPr>
              <p:cNvPicPr/>
              <p:nvPr/>
            </p:nvPicPr>
            <p:blipFill>
              <a:blip r:embed="rId231"/>
              <a:stretch>
                <a:fillRect/>
              </a:stretch>
            </p:blipFill>
            <p:spPr>
              <a:xfrm>
                <a:off x="8728852" y="4919192"/>
                <a:ext cx="363927" cy="210661"/>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378" name="Ink 378">
                <a:extLst>
                  <a:ext uri="{FF2B5EF4-FFF2-40B4-BE49-F238E27FC236}">
                    <a16:creationId xmlns:a16="http://schemas.microsoft.com/office/drawing/2014/main" id="{7ED64CE3-1739-7A4E-8628-8E2063B6156D}"/>
                  </a:ext>
                </a:extLst>
              </p14:cNvPr>
              <p14:cNvContentPartPr/>
              <p14:nvPr/>
            </p14:nvContentPartPr>
            <p14:xfrm>
              <a:off x="1935275" y="5183463"/>
              <a:ext cx="1408680" cy="773640"/>
            </p14:xfrm>
          </p:contentPart>
        </mc:Choice>
        <mc:Fallback>
          <p:pic>
            <p:nvPicPr>
              <p:cNvPr id="378" name="Ink 378">
                <a:extLst>
                  <a:ext uri="{FF2B5EF4-FFF2-40B4-BE49-F238E27FC236}">
                    <a16:creationId xmlns:a16="http://schemas.microsoft.com/office/drawing/2014/main" id="{7ED64CE3-1739-7A4E-8628-8E2063B6156D}"/>
                  </a:ext>
                </a:extLst>
              </p:cNvPr>
              <p:cNvPicPr/>
              <p:nvPr/>
            </p:nvPicPr>
            <p:blipFill>
              <a:blip r:embed="rId233"/>
              <a:stretch>
                <a:fillRect/>
              </a:stretch>
            </p:blipFill>
            <p:spPr>
              <a:xfrm>
                <a:off x="1919795" y="5167990"/>
                <a:ext cx="1439280" cy="804226"/>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380" name="Ink 379">
                <a:extLst>
                  <a:ext uri="{FF2B5EF4-FFF2-40B4-BE49-F238E27FC236}">
                    <a16:creationId xmlns:a16="http://schemas.microsoft.com/office/drawing/2014/main" id="{3969FEE5-038D-9E49-A185-A8B862D780DB}"/>
                  </a:ext>
                </a:extLst>
              </p14:cNvPr>
              <p14:cNvContentPartPr/>
              <p14:nvPr/>
            </p14:nvContentPartPr>
            <p14:xfrm>
              <a:off x="4135595" y="5938023"/>
              <a:ext cx="6480" cy="12960"/>
            </p14:xfrm>
          </p:contentPart>
        </mc:Choice>
        <mc:Fallback>
          <p:pic>
            <p:nvPicPr>
              <p:cNvPr id="380" name="Ink 379">
                <a:extLst>
                  <a:ext uri="{FF2B5EF4-FFF2-40B4-BE49-F238E27FC236}">
                    <a16:creationId xmlns:a16="http://schemas.microsoft.com/office/drawing/2014/main" id="{3969FEE5-038D-9E49-A185-A8B862D780DB}"/>
                  </a:ext>
                </a:extLst>
              </p:cNvPr>
              <p:cNvPicPr/>
              <p:nvPr/>
            </p:nvPicPr>
            <p:blipFill>
              <a:blip r:embed="rId235"/>
              <a:stretch>
                <a:fillRect/>
              </a:stretch>
            </p:blipFill>
            <p:spPr>
              <a:xfrm>
                <a:off x="4120115" y="5922543"/>
                <a:ext cx="370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381" name="Ink 380">
                <a:extLst>
                  <a:ext uri="{FF2B5EF4-FFF2-40B4-BE49-F238E27FC236}">
                    <a16:creationId xmlns:a16="http://schemas.microsoft.com/office/drawing/2014/main" id="{D9B836B4-0FC1-024A-B0A5-46227F7109D6}"/>
                  </a:ext>
                </a:extLst>
              </p14:cNvPr>
              <p14:cNvContentPartPr/>
              <p14:nvPr/>
            </p14:nvContentPartPr>
            <p14:xfrm>
              <a:off x="3997355" y="6101463"/>
              <a:ext cx="12960" cy="19080"/>
            </p14:xfrm>
          </p:contentPart>
        </mc:Choice>
        <mc:Fallback>
          <p:pic>
            <p:nvPicPr>
              <p:cNvPr id="381" name="Ink 380">
                <a:extLst>
                  <a:ext uri="{FF2B5EF4-FFF2-40B4-BE49-F238E27FC236}">
                    <a16:creationId xmlns:a16="http://schemas.microsoft.com/office/drawing/2014/main" id="{D9B836B4-0FC1-024A-B0A5-46227F7109D6}"/>
                  </a:ext>
                </a:extLst>
              </p:cNvPr>
              <p:cNvPicPr/>
              <p:nvPr/>
            </p:nvPicPr>
            <p:blipFill>
              <a:blip r:embed="rId237"/>
              <a:stretch>
                <a:fillRect/>
              </a:stretch>
            </p:blipFill>
            <p:spPr>
              <a:xfrm>
                <a:off x="3981875" y="6086270"/>
                <a:ext cx="43560" cy="49113"/>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382" name="Ink 381">
                <a:extLst>
                  <a:ext uri="{FF2B5EF4-FFF2-40B4-BE49-F238E27FC236}">
                    <a16:creationId xmlns:a16="http://schemas.microsoft.com/office/drawing/2014/main" id="{2DEE4949-0263-EC41-AAC9-FA9B7DF19493}"/>
                  </a:ext>
                </a:extLst>
              </p14:cNvPr>
              <p14:cNvContentPartPr/>
              <p14:nvPr/>
            </p14:nvContentPartPr>
            <p14:xfrm>
              <a:off x="4261595" y="6088863"/>
              <a:ext cx="19080" cy="19080"/>
            </p14:xfrm>
          </p:contentPart>
        </mc:Choice>
        <mc:Fallback>
          <p:pic>
            <p:nvPicPr>
              <p:cNvPr id="382" name="Ink 381">
                <a:extLst>
                  <a:ext uri="{FF2B5EF4-FFF2-40B4-BE49-F238E27FC236}">
                    <a16:creationId xmlns:a16="http://schemas.microsoft.com/office/drawing/2014/main" id="{2DEE4949-0263-EC41-AAC9-FA9B7DF19493}"/>
                  </a:ext>
                </a:extLst>
              </p:cNvPr>
              <p:cNvPicPr/>
              <p:nvPr/>
            </p:nvPicPr>
            <p:blipFill>
              <a:blip r:embed="rId239"/>
              <a:stretch>
                <a:fillRect/>
              </a:stretch>
            </p:blipFill>
            <p:spPr>
              <a:xfrm>
                <a:off x="4246402" y="6073670"/>
                <a:ext cx="49113" cy="49113"/>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385" name="Ink 384">
                <a:extLst>
                  <a:ext uri="{FF2B5EF4-FFF2-40B4-BE49-F238E27FC236}">
                    <a16:creationId xmlns:a16="http://schemas.microsoft.com/office/drawing/2014/main" id="{EE655939-290D-2748-8EE8-3D82ADE9813A}"/>
                  </a:ext>
                </a:extLst>
              </p14:cNvPr>
              <p14:cNvContentPartPr/>
              <p14:nvPr/>
            </p14:nvContentPartPr>
            <p14:xfrm>
              <a:off x="5141795" y="5925423"/>
              <a:ext cx="75960" cy="360"/>
            </p14:xfrm>
          </p:contentPart>
        </mc:Choice>
        <mc:Fallback>
          <p:pic>
            <p:nvPicPr>
              <p:cNvPr id="385" name="Ink 384">
                <a:extLst>
                  <a:ext uri="{FF2B5EF4-FFF2-40B4-BE49-F238E27FC236}">
                    <a16:creationId xmlns:a16="http://schemas.microsoft.com/office/drawing/2014/main" id="{EE655939-290D-2748-8EE8-3D82ADE9813A}"/>
                  </a:ext>
                </a:extLst>
              </p:cNvPr>
              <p:cNvPicPr/>
              <p:nvPr/>
            </p:nvPicPr>
            <p:blipFill>
              <a:blip r:embed="rId241"/>
              <a:stretch>
                <a:fillRect/>
              </a:stretch>
            </p:blipFill>
            <p:spPr>
              <a:xfrm>
                <a:off x="5126315" y="5909943"/>
                <a:ext cx="1065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386" name="Ink 385">
                <a:extLst>
                  <a:ext uri="{FF2B5EF4-FFF2-40B4-BE49-F238E27FC236}">
                    <a16:creationId xmlns:a16="http://schemas.microsoft.com/office/drawing/2014/main" id="{0C98530A-338C-9548-A255-67E594A7AE66}"/>
                  </a:ext>
                </a:extLst>
              </p14:cNvPr>
              <p14:cNvContentPartPr/>
              <p14:nvPr/>
            </p14:nvContentPartPr>
            <p14:xfrm>
              <a:off x="5191835" y="5994543"/>
              <a:ext cx="69480" cy="360"/>
            </p14:xfrm>
          </p:contentPart>
        </mc:Choice>
        <mc:Fallback>
          <p:pic>
            <p:nvPicPr>
              <p:cNvPr id="386" name="Ink 385">
                <a:extLst>
                  <a:ext uri="{FF2B5EF4-FFF2-40B4-BE49-F238E27FC236}">
                    <a16:creationId xmlns:a16="http://schemas.microsoft.com/office/drawing/2014/main" id="{0C98530A-338C-9548-A255-67E594A7AE66}"/>
                  </a:ext>
                </a:extLst>
              </p:cNvPr>
              <p:cNvPicPr/>
              <p:nvPr/>
            </p:nvPicPr>
            <p:blipFill>
              <a:blip r:embed="rId243"/>
              <a:stretch>
                <a:fillRect/>
              </a:stretch>
            </p:blipFill>
            <p:spPr>
              <a:xfrm>
                <a:off x="5176355" y="5979063"/>
                <a:ext cx="1000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393" name="Ink 392">
                <a:extLst>
                  <a:ext uri="{FF2B5EF4-FFF2-40B4-BE49-F238E27FC236}">
                    <a16:creationId xmlns:a16="http://schemas.microsoft.com/office/drawing/2014/main" id="{2B72E7F6-AF35-0E4C-BF63-08BA032BC8F5}"/>
                  </a:ext>
                </a:extLst>
              </p14:cNvPr>
              <p14:cNvContentPartPr/>
              <p14:nvPr/>
            </p14:nvContentPartPr>
            <p14:xfrm>
              <a:off x="6582875" y="5837223"/>
              <a:ext cx="156240" cy="113400"/>
            </p14:xfrm>
          </p:contentPart>
        </mc:Choice>
        <mc:Fallback>
          <p:pic>
            <p:nvPicPr>
              <p:cNvPr id="393" name="Ink 392">
                <a:extLst>
                  <a:ext uri="{FF2B5EF4-FFF2-40B4-BE49-F238E27FC236}">
                    <a16:creationId xmlns:a16="http://schemas.microsoft.com/office/drawing/2014/main" id="{2B72E7F6-AF35-0E4C-BF63-08BA032BC8F5}"/>
                  </a:ext>
                </a:extLst>
              </p:cNvPr>
              <p:cNvPicPr/>
              <p:nvPr/>
            </p:nvPicPr>
            <p:blipFill>
              <a:blip r:embed="rId245"/>
              <a:stretch>
                <a:fillRect/>
              </a:stretch>
            </p:blipFill>
            <p:spPr>
              <a:xfrm>
                <a:off x="6567395" y="5821743"/>
                <a:ext cx="18684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394" name="Ink 393">
                <a:extLst>
                  <a:ext uri="{FF2B5EF4-FFF2-40B4-BE49-F238E27FC236}">
                    <a16:creationId xmlns:a16="http://schemas.microsoft.com/office/drawing/2014/main" id="{3D8EE04E-6249-164E-A030-0C0AD8D1F9FC}"/>
                  </a:ext>
                </a:extLst>
              </p14:cNvPr>
              <p14:cNvContentPartPr/>
              <p14:nvPr/>
            </p14:nvContentPartPr>
            <p14:xfrm>
              <a:off x="6996515" y="5799423"/>
              <a:ext cx="201600" cy="119880"/>
            </p14:xfrm>
          </p:contentPart>
        </mc:Choice>
        <mc:Fallback>
          <p:pic>
            <p:nvPicPr>
              <p:cNvPr id="394" name="Ink 393">
                <a:extLst>
                  <a:ext uri="{FF2B5EF4-FFF2-40B4-BE49-F238E27FC236}">
                    <a16:creationId xmlns:a16="http://schemas.microsoft.com/office/drawing/2014/main" id="{3D8EE04E-6249-164E-A030-0C0AD8D1F9FC}"/>
                  </a:ext>
                </a:extLst>
              </p:cNvPr>
              <p:cNvPicPr/>
              <p:nvPr/>
            </p:nvPicPr>
            <p:blipFill>
              <a:blip r:embed="rId247"/>
              <a:stretch>
                <a:fillRect/>
              </a:stretch>
            </p:blipFill>
            <p:spPr>
              <a:xfrm>
                <a:off x="6981035" y="5783943"/>
                <a:ext cx="23220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395" name="Ink 394">
                <a:extLst>
                  <a:ext uri="{FF2B5EF4-FFF2-40B4-BE49-F238E27FC236}">
                    <a16:creationId xmlns:a16="http://schemas.microsoft.com/office/drawing/2014/main" id="{84DF7141-49AC-4849-8ACB-B579ACB8A2F1}"/>
                  </a:ext>
                </a:extLst>
              </p14:cNvPr>
              <p14:cNvContentPartPr/>
              <p14:nvPr/>
            </p14:nvContentPartPr>
            <p14:xfrm>
              <a:off x="7311515" y="5862423"/>
              <a:ext cx="18360" cy="19080"/>
            </p14:xfrm>
          </p:contentPart>
        </mc:Choice>
        <mc:Fallback>
          <p:pic>
            <p:nvPicPr>
              <p:cNvPr id="395" name="Ink 394">
                <a:extLst>
                  <a:ext uri="{FF2B5EF4-FFF2-40B4-BE49-F238E27FC236}">
                    <a16:creationId xmlns:a16="http://schemas.microsoft.com/office/drawing/2014/main" id="{84DF7141-49AC-4849-8ACB-B579ACB8A2F1}"/>
                  </a:ext>
                </a:extLst>
              </p:cNvPr>
              <p:cNvPicPr/>
              <p:nvPr/>
            </p:nvPicPr>
            <p:blipFill>
              <a:blip r:embed="rId249"/>
              <a:stretch>
                <a:fillRect/>
              </a:stretch>
            </p:blipFill>
            <p:spPr>
              <a:xfrm>
                <a:off x="7296333" y="5846943"/>
                <a:ext cx="48372"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396" name="Ink 395">
                <a:extLst>
                  <a:ext uri="{FF2B5EF4-FFF2-40B4-BE49-F238E27FC236}">
                    <a16:creationId xmlns:a16="http://schemas.microsoft.com/office/drawing/2014/main" id="{385ADD4A-5D25-0946-89B4-94441565FD4F}"/>
                  </a:ext>
                </a:extLst>
              </p14:cNvPr>
              <p14:cNvContentPartPr/>
              <p14:nvPr/>
            </p14:nvContentPartPr>
            <p14:xfrm>
              <a:off x="7449035" y="5799423"/>
              <a:ext cx="113400" cy="107280"/>
            </p14:xfrm>
          </p:contentPart>
        </mc:Choice>
        <mc:Fallback>
          <p:pic>
            <p:nvPicPr>
              <p:cNvPr id="396" name="Ink 395">
                <a:extLst>
                  <a:ext uri="{FF2B5EF4-FFF2-40B4-BE49-F238E27FC236}">
                    <a16:creationId xmlns:a16="http://schemas.microsoft.com/office/drawing/2014/main" id="{385ADD4A-5D25-0946-89B4-94441565FD4F}"/>
                  </a:ext>
                </a:extLst>
              </p:cNvPr>
              <p:cNvPicPr/>
              <p:nvPr/>
            </p:nvPicPr>
            <p:blipFill>
              <a:blip r:embed="rId251"/>
              <a:stretch>
                <a:fillRect/>
              </a:stretch>
            </p:blipFill>
            <p:spPr>
              <a:xfrm>
                <a:off x="7433555" y="5783943"/>
                <a:ext cx="1440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397" name="Ink 396">
                <a:extLst>
                  <a:ext uri="{FF2B5EF4-FFF2-40B4-BE49-F238E27FC236}">
                    <a16:creationId xmlns:a16="http://schemas.microsoft.com/office/drawing/2014/main" id="{AB96FC7B-20F3-4B49-8186-E0A902EE54C8}"/>
                  </a:ext>
                </a:extLst>
              </p14:cNvPr>
              <p14:cNvContentPartPr/>
              <p14:nvPr/>
            </p14:nvContentPartPr>
            <p14:xfrm>
              <a:off x="7694195" y="5724183"/>
              <a:ext cx="112680" cy="138600"/>
            </p14:xfrm>
          </p:contentPart>
        </mc:Choice>
        <mc:Fallback>
          <p:pic>
            <p:nvPicPr>
              <p:cNvPr id="397" name="Ink 396">
                <a:extLst>
                  <a:ext uri="{FF2B5EF4-FFF2-40B4-BE49-F238E27FC236}">
                    <a16:creationId xmlns:a16="http://schemas.microsoft.com/office/drawing/2014/main" id="{AB96FC7B-20F3-4B49-8186-E0A902EE54C8}"/>
                  </a:ext>
                </a:extLst>
              </p:cNvPr>
              <p:cNvPicPr/>
              <p:nvPr/>
            </p:nvPicPr>
            <p:blipFill>
              <a:blip r:embed="rId253"/>
              <a:stretch>
                <a:fillRect/>
              </a:stretch>
            </p:blipFill>
            <p:spPr>
              <a:xfrm>
                <a:off x="7678715" y="5708743"/>
                <a:ext cx="143280" cy="169121"/>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412" name="Ink 417">
                <a:extLst>
                  <a:ext uri="{FF2B5EF4-FFF2-40B4-BE49-F238E27FC236}">
                    <a16:creationId xmlns:a16="http://schemas.microsoft.com/office/drawing/2014/main" id="{5107CBCE-65C4-9E41-A098-5B662569CA97}"/>
                  </a:ext>
                </a:extLst>
              </p14:cNvPr>
              <p14:cNvContentPartPr/>
              <p14:nvPr/>
            </p14:nvContentPartPr>
            <p14:xfrm>
              <a:off x="8410955" y="5843703"/>
              <a:ext cx="1396080" cy="475200"/>
            </p14:xfrm>
          </p:contentPart>
        </mc:Choice>
        <mc:Fallback>
          <p:pic>
            <p:nvPicPr>
              <p:cNvPr id="412" name="Ink 417">
                <a:extLst>
                  <a:ext uri="{FF2B5EF4-FFF2-40B4-BE49-F238E27FC236}">
                    <a16:creationId xmlns:a16="http://schemas.microsoft.com/office/drawing/2014/main" id="{5107CBCE-65C4-9E41-A098-5B662569CA97}"/>
                  </a:ext>
                </a:extLst>
              </p:cNvPr>
              <p:cNvPicPr/>
              <p:nvPr/>
            </p:nvPicPr>
            <p:blipFill>
              <a:blip r:embed="rId255"/>
              <a:stretch>
                <a:fillRect/>
              </a:stretch>
            </p:blipFill>
            <p:spPr>
              <a:xfrm>
                <a:off x="8395475" y="5828235"/>
                <a:ext cx="1426680" cy="505777"/>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413" name="Ink 418">
                <a:extLst>
                  <a:ext uri="{FF2B5EF4-FFF2-40B4-BE49-F238E27FC236}">
                    <a16:creationId xmlns:a16="http://schemas.microsoft.com/office/drawing/2014/main" id="{1D0CAFA4-DB8E-A74C-94F0-9F396BB7032B}"/>
                  </a:ext>
                </a:extLst>
              </p14:cNvPr>
              <p14:cNvContentPartPr/>
              <p14:nvPr/>
            </p14:nvContentPartPr>
            <p14:xfrm>
              <a:off x="7813715" y="6117303"/>
              <a:ext cx="327240" cy="204480"/>
            </p14:xfrm>
          </p:contentPart>
        </mc:Choice>
        <mc:Fallback>
          <p:pic>
            <p:nvPicPr>
              <p:cNvPr id="413" name="Ink 418">
                <a:extLst>
                  <a:ext uri="{FF2B5EF4-FFF2-40B4-BE49-F238E27FC236}">
                    <a16:creationId xmlns:a16="http://schemas.microsoft.com/office/drawing/2014/main" id="{1D0CAFA4-DB8E-A74C-94F0-9F396BB7032B}"/>
                  </a:ext>
                </a:extLst>
              </p:cNvPr>
              <p:cNvPicPr/>
              <p:nvPr/>
            </p:nvPicPr>
            <p:blipFill>
              <a:blip r:embed="rId257"/>
              <a:stretch>
                <a:fillRect/>
              </a:stretch>
            </p:blipFill>
            <p:spPr>
              <a:xfrm>
                <a:off x="7798235" y="6101796"/>
                <a:ext cx="357840" cy="235134"/>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414" name="Ink 419">
                <a:extLst>
                  <a:ext uri="{FF2B5EF4-FFF2-40B4-BE49-F238E27FC236}">
                    <a16:creationId xmlns:a16="http://schemas.microsoft.com/office/drawing/2014/main" id="{7FF3CCFF-921C-9D4B-97FA-65B7144CF8C0}"/>
                  </a:ext>
                </a:extLst>
              </p14:cNvPr>
              <p14:cNvContentPartPr/>
              <p14:nvPr/>
            </p14:nvContentPartPr>
            <p14:xfrm>
              <a:off x="6254555" y="5843703"/>
              <a:ext cx="163800" cy="138600"/>
            </p14:xfrm>
          </p:contentPart>
        </mc:Choice>
        <mc:Fallback>
          <p:pic>
            <p:nvPicPr>
              <p:cNvPr id="414" name="Ink 419">
                <a:extLst>
                  <a:ext uri="{FF2B5EF4-FFF2-40B4-BE49-F238E27FC236}">
                    <a16:creationId xmlns:a16="http://schemas.microsoft.com/office/drawing/2014/main" id="{7FF3CCFF-921C-9D4B-97FA-65B7144CF8C0}"/>
                  </a:ext>
                </a:extLst>
              </p:cNvPr>
              <p:cNvPicPr/>
              <p:nvPr/>
            </p:nvPicPr>
            <p:blipFill>
              <a:blip r:embed="rId259"/>
              <a:stretch>
                <a:fillRect/>
              </a:stretch>
            </p:blipFill>
            <p:spPr>
              <a:xfrm>
                <a:off x="6239075" y="5828223"/>
                <a:ext cx="1944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415" name="Ink 420">
                <a:extLst>
                  <a:ext uri="{FF2B5EF4-FFF2-40B4-BE49-F238E27FC236}">
                    <a16:creationId xmlns:a16="http://schemas.microsoft.com/office/drawing/2014/main" id="{174E0D24-3D60-514A-A118-94840E5E554B}"/>
                  </a:ext>
                </a:extLst>
              </p14:cNvPr>
              <p14:cNvContentPartPr/>
              <p14:nvPr/>
            </p14:nvContentPartPr>
            <p14:xfrm>
              <a:off x="5795555" y="5843703"/>
              <a:ext cx="352440" cy="138600"/>
            </p14:xfrm>
          </p:contentPart>
        </mc:Choice>
        <mc:Fallback>
          <p:pic>
            <p:nvPicPr>
              <p:cNvPr id="415" name="Ink 420">
                <a:extLst>
                  <a:ext uri="{FF2B5EF4-FFF2-40B4-BE49-F238E27FC236}">
                    <a16:creationId xmlns:a16="http://schemas.microsoft.com/office/drawing/2014/main" id="{174E0D24-3D60-514A-A118-94840E5E554B}"/>
                  </a:ext>
                </a:extLst>
              </p:cNvPr>
              <p:cNvPicPr/>
              <p:nvPr/>
            </p:nvPicPr>
            <p:blipFill>
              <a:blip r:embed="rId261"/>
              <a:stretch>
                <a:fillRect/>
              </a:stretch>
            </p:blipFill>
            <p:spPr>
              <a:xfrm>
                <a:off x="5780075" y="5828223"/>
                <a:ext cx="38304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416" name="Ink 421">
                <a:extLst>
                  <a:ext uri="{FF2B5EF4-FFF2-40B4-BE49-F238E27FC236}">
                    <a16:creationId xmlns:a16="http://schemas.microsoft.com/office/drawing/2014/main" id="{B0E3637C-3270-6E4B-BF66-A598A70378AA}"/>
                  </a:ext>
                </a:extLst>
              </p14:cNvPr>
              <p14:cNvContentPartPr/>
              <p14:nvPr/>
            </p14:nvContentPartPr>
            <p14:xfrm>
              <a:off x="5531315" y="5856303"/>
              <a:ext cx="132480" cy="138600"/>
            </p14:xfrm>
          </p:contentPart>
        </mc:Choice>
        <mc:Fallback>
          <p:pic>
            <p:nvPicPr>
              <p:cNvPr id="416" name="Ink 421">
                <a:extLst>
                  <a:ext uri="{FF2B5EF4-FFF2-40B4-BE49-F238E27FC236}">
                    <a16:creationId xmlns:a16="http://schemas.microsoft.com/office/drawing/2014/main" id="{B0E3637C-3270-6E4B-BF66-A598A70378AA}"/>
                  </a:ext>
                </a:extLst>
              </p:cNvPr>
              <p:cNvPicPr/>
              <p:nvPr/>
            </p:nvPicPr>
            <p:blipFill>
              <a:blip r:embed="rId263"/>
              <a:stretch>
                <a:fillRect/>
              </a:stretch>
            </p:blipFill>
            <p:spPr>
              <a:xfrm>
                <a:off x="5515835" y="5840823"/>
                <a:ext cx="1630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417" name="Ink 422">
                <a:extLst>
                  <a:ext uri="{FF2B5EF4-FFF2-40B4-BE49-F238E27FC236}">
                    <a16:creationId xmlns:a16="http://schemas.microsoft.com/office/drawing/2014/main" id="{2CF32EF5-B317-B34B-B9E1-EA751C653BFB}"/>
                  </a:ext>
                </a:extLst>
              </p14:cNvPr>
              <p14:cNvContentPartPr/>
              <p14:nvPr/>
            </p14:nvContentPartPr>
            <p14:xfrm>
              <a:off x="4676315" y="5824623"/>
              <a:ext cx="258480" cy="207720"/>
            </p14:xfrm>
          </p:contentPart>
        </mc:Choice>
        <mc:Fallback>
          <p:pic>
            <p:nvPicPr>
              <p:cNvPr id="417" name="Ink 422">
                <a:extLst>
                  <a:ext uri="{FF2B5EF4-FFF2-40B4-BE49-F238E27FC236}">
                    <a16:creationId xmlns:a16="http://schemas.microsoft.com/office/drawing/2014/main" id="{2CF32EF5-B317-B34B-B9E1-EA751C653BFB}"/>
                  </a:ext>
                </a:extLst>
              </p:cNvPr>
              <p:cNvPicPr/>
              <p:nvPr/>
            </p:nvPicPr>
            <p:blipFill>
              <a:blip r:embed="rId265"/>
              <a:stretch>
                <a:fillRect/>
              </a:stretch>
            </p:blipFill>
            <p:spPr>
              <a:xfrm>
                <a:off x="4660813" y="5809143"/>
                <a:ext cx="289123" cy="238320"/>
              </a:xfrm>
              <a:prstGeom prst="rect">
                <a:avLst/>
              </a:prstGeom>
            </p:spPr>
          </p:pic>
        </mc:Fallback>
      </mc:AlternateContent>
    </p:spTree>
    <p:extLst>
      <p:ext uri="{BB962C8B-B14F-4D97-AF65-F5344CB8AC3E}">
        <p14:creationId xmlns:p14="http://schemas.microsoft.com/office/powerpoint/2010/main" val="2100881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endParaRPr lang="en-US" dirty="0"/>
          </a:p>
          <a:p>
            <a:pPr algn="just"/>
            <a:r>
              <a:rPr lang="en-US" sz="2800" dirty="0"/>
              <a:t>It is found that 290 errors in the randomly selected 400 lines of code from Team A, and 160 errors in 300 lines of code from Team B</a:t>
            </a:r>
          </a:p>
          <a:p>
            <a:pPr algn="just"/>
            <a:endParaRPr lang="en-US" sz="2800" dirty="0"/>
          </a:p>
          <a:p>
            <a:pPr algn="just"/>
            <a:r>
              <a:rPr lang="en-US" sz="2800" dirty="0"/>
              <a:t>Can we assume that team B’s performance is superior to that of team A?</a:t>
            </a:r>
            <a:endParaRPr lang="en-IN" sz="2800" dirty="0"/>
          </a:p>
        </p:txBody>
      </p:sp>
      <p:sp>
        <p:nvSpPr>
          <p:cNvPr id="3" name="Title 2"/>
          <p:cNvSpPr>
            <a:spLocks noGrp="1"/>
          </p:cNvSpPr>
          <p:nvPr>
            <p:ph type="title" idx="4294967295"/>
          </p:nvPr>
        </p:nvSpPr>
        <p:spPr/>
        <p:txBody>
          <a:bodyPr/>
          <a:lstStyle/>
          <a:p>
            <a:r>
              <a:rPr lang="en-US" dirty="0"/>
              <a:t>  Example</a:t>
            </a:r>
            <a:endParaRPr lang="en-IN" dirty="0"/>
          </a:p>
        </p:txBody>
      </p:sp>
    </p:spTree>
    <p:extLst>
      <p:ext uri="{BB962C8B-B14F-4D97-AF65-F5344CB8AC3E}">
        <p14:creationId xmlns:p14="http://schemas.microsoft.com/office/powerpoint/2010/main" val="42544560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Following is the record of number of accident took place during the various days of the week</a:t>
            </a:r>
          </a:p>
          <a:p>
            <a:endParaRPr lang="en-US" dirty="0"/>
          </a:p>
          <a:p>
            <a:endParaRPr lang="en-US" dirty="0"/>
          </a:p>
          <a:p>
            <a:endParaRPr lang="en-US" dirty="0"/>
          </a:p>
          <a:p>
            <a:endParaRPr lang="en-US" dirty="0"/>
          </a:p>
          <a:p>
            <a:endParaRPr lang="en-US" dirty="0"/>
          </a:p>
          <a:p>
            <a:r>
              <a:rPr lang="en-US" dirty="0"/>
              <a:t>Can we conclude that accident is independent of the day in a week?</a:t>
            </a:r>
            <a:endParaRPr lang="en-IN" dirty="0"/>
          </a:p>
        </p:txBody>
      </p:sp>
      <p:sp>
        <p:nvSpPr>
          <p:cNvPr id="3" name="Title 2"/>
          <p:cNvSpPr>
            <a:spLocks noGrp="1"/>
          </p:cNvSpPr>
          <p:nvPr>
            <p:ph type="title" idx="4294967295"/>
          </p:nvPr>
        </p:nvSpPr>
        <p:spPr/>
        <p:txBody>
          <a:bodyPr/>
          <a:lstStyle/>
          <a:p>
            <a:pPr algn="ctr"/>
            <a:r>
              <a:rPr lang="en-US" dirty="0"/>
              <a:t>   </a:t>
            </a:r>
            <a:r>
              <a:rPr lang="en-US" b="1" dirty="0"/>
              <a:t>Example</a:t>
            </a:r>
            <a:endParaRPr lang="en-IN" b="1" dirty="0"/>
          </a:p>
        </p:txBody>
      </p:sp>
      <p:graphicFrame>
        <p:nvGraphicFramePr>
          <p:cNvPr id="4" name="Table 3"/>
          <p:cNvGraphicFramePr>
            <a:graphicFrameLocks noGrp="1"/>
          </p:cNvGraphicFramePr>
          <p:nvPr/>
        </p:nvGraphicFramePr>
        <p:xfrm>
          <a:off x="1752597" y="2590800"/>
          <a:ext cx="8610602" cy="1447800"/>
        </p:xfrm>
        <a:graphic>
          <a:graphicData uri="http://schemas.openxmlformats.org/drawingml/2006/table">
            <a:tbl>
              <a:tblPr firstRow="1" bandRow="1">
                <a:tableStyleId>{5C22544A-7EE6-4342-B048-85BDC9FD1C3A}</a:tableStyleId>
              </a:tblPr>
              <a:tblGrid>
                <a:gridCol w="1230086">
                  <a:extLst>
                    <a:ext uri="{9D8B030D-6E8A-4147-A177-3AD203B41FA5}">
                      <a16:colId xmlns:a16="http://schemas.microsoft.com/office/drawing/2014/main" val="20000"/>
                    </a:ext>
                  </a:extLst>
                </a:gridCol>
                <a:gridCol w="1230086">
                  <a:extLst>
                    <a:ext uri="{9D8B030D-6E8A-4147-A177-3AD203B41FA5}">
                      <a16:colId xmlns:a16="http://schemas.microsoft.com/office/drawing/2014/main" val="20001"/>
                    </a:ext>
                  </a:extLst>
                </a:gridCol>
                <a:gridCol w="1426031">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045027">
                  <a:extLst>
                    <a:ext uri="{9D8B030D-6E8A-4147-A177-3AD203B41FA5}">
                      <a16:colId xmlns:a16="http://schemas.microsoft.com/office/drawing/2014/main" val="20004"/>
                    </a:ext>
                  </a:extLst>
                </a:gridCol>
                <a:gridCol w="1230086">
                  <a:extLst>
                    <a:ext uri="{9D8B030D-6E8A-4147-A177-3AD203B41FA5}">
                      <a16:colId xmlns:a16="http://schemas.microsoft.com/office/drawing/2014/main" val="20005"/>
                    </a:ext>
                  </a:extLst>
                </a:gridCol>
                <a:gridCol w="1230086">
                  <a:extLst>
                    <a:ext uri="{9D8B030D-6E8A-4147-A177-3AD203B41FA5}">
                      <a16:colId xmlns:a16="http://schemas.microsoft.com/office/drawing/2014/main" val="20006"/>
                    </a:ext>
                  </a:extLst>
                </a:gridCol>
              </a:tblGrid>
              <a:tr h="723900">
                <a:tc>
                  <a:txBody>
                    <a:bodyPr/>
                    <a:lstStyle/>
                    <a:p>
                      <a:pPr algn="ctr"/>
                      <a:r>
                        <a:rPr lang="en-US" dirty="0"/>
                        <a:t>MONDAY</a:t>
                      </a:r>
                      <a:endParaRPr lang="en-IN" dirty="0"/>
                    </a:p>
                  </a:txBody>
                  <a:tcPr/>
                </a:tc>
                <a:tc>
                  <a:txBody>
                    <a:bodyPr/>
                    <a:lstStyle/>
                    <a:p>
                      <a:pPr algn="ctr"/>
                      <a:r>
                        <a:rPr lang="en-US" dirty="0"/>
                        <a:t>Tuesday</a:t>
                      </a:r>
                      <a:endParaRPr lang="en-IN" dirty="0"/>
                    </a:p>
                  </a:txBody>
                  <a:tcPr/>
                </a:tc>
                <a:tc>
                  <a:txBody>
                    <a:bodyPr/>
                    <a:lstStyle/>
                    <a:p>
                      <a:pPr algn="ctr"/>
                      <a:r>
                        <a:rPr lang="en-US" dirty="0"/>
                        <a:t>Wednesday</a:t>
                      </a:r>
                      <a:r>
                        <a:rPr lang="en-US" baseline="0" dirty="0"/>
                        <a:t> </a:t>
                      </a:r>
                      <a:endParaRPr lang="en-IN" dirty="0"/>
                    </a:p>
                  </a:txBody>
                  <a:tcPr/>
                </a:tc>
                <a:tc>
                  <a:txBody>
                    <a:bodyPr/>
                    <a:lstStyle/>
                    <a:p>
                      <a:pPr algn="ctr"/>
                      <a:r>
                        <a:rPr lang="en-US" dirty="0"/>
                        <a:t>Thursday</a:t>
                      </a:r>
                      <a:endParaRPr lang="en-IN" dirty="0"/>
                    </a:p>
                  </a:txBody>
                  <a:tcPr/>
                </a:tc>
                <a:tc>
                  <a:txBody>
                    <a:bodyPr/>
                    <a:lstStyle/>
                    <a:p>
                      <a:pPr algn="ctr"/>
                      <a:r>
                        <a:rPr lang="en-US" dirty="0"/>
                        <a:t>Friday</a:t>
                      </a:r>
                      <a:endParaRPr lang="en-IN" dirty="0"/>
                    </a:p>
                  </a:txBody>
                  <a:tcPr/>
                </a:tc>
                <a:tc>
                  <a:txBody>
                    <a:bodyPr/>
                    <a:lstStyle/>
                    <a:p>
                      <a:pPr algn="ctr"/>
                      <a:r>
                        <a:rPr lang="en-US" dirty="0"/>
                        <a:t>Saturday</a:t>
                      </a:r>
                      <a:endParaRPr lang="en-IN" dirty="0"/>
                    </a:p>
                  </a:txBody>
                  <a:tcPr/>
                </a:tc>
                <a:tc>
                  <a:txBody>
                    <a:bodyPr/>
                    <a:lstStyle/>
                    <a:p>
                      <a:pPr algn="ctr"/>
                      <a:r>
                        <a:rPr lang="en-US" dirty="0"/>
                        <a:t>Sunday</a:t>
                      </a:r>
                      <a:endParaRPr lang="en-IN" dirty="0"/>
                    </a:p>
                  </a:txBody>
                  <a:tcPr/>
                </a:tc>
                <a:extLst>
                  <a:ext uri="{0D108BD9-81ED-4DB2-BD59-A6C34878D82A}">
                    <a16:rowId xmlns:a16="http://schemas.microsoft.com/office/drawing/2014/main" val="10000"/>
                  </a:ext>
                </a:extLst>
              </a:tr>
              <a:tr h="723900">
                <a:tc>
                  <a:txBody>
                    <a:bodyPr/>
                    <a:lstStyle/>
                    <a:p>
                      <a:r>
                        <a:rPr lang="en-US" dirty="0"/>
                        <a:t>184</a:t>
                      </a:r>
                      <a:endParaRPr lang="en-IN" dirty="0"/>
                    </a:p>
                  </a:txBody>
                  <a:tcPr/>
                </a:tc>
                <a:tc>
                  <a:txBody>
                    <a:bodyPr/>
                    <a:lstStyle/>
                    <a:p>
                      <a:r>
                        <a:rPr lang="en-US" dirty="0"/>
                        <a:t>148</a:t>
                      </a:r>
                      <a:endParaRPr lang="en-IN" dirty="0"/>
                    </a:p>
                  </a:txBody>
                  <a:tcPr/>
                </a:tc>
                <a:tc>
                  <a:txBody>
                    <a:bodyPr/>
                    <a:lstStyle/>
                    <a:p>
                      <a:r>
                        <a:rPr lang="en-US" dirty="0"/>
                        <a:t>145</a:t>
                      </a:r>
                      <a:endParaRPr lang="en-IN" dirty="0"/>
                    </a:p>
                  </a:txBody>
                  <a:tcPr/>
                </a:tc>
                <a:tc>
                  <a:txBody>
                    <a:bodyPr/>
                    <a:lstStyle/>
                    <a:p>
                      <a:r>
                        <a:rPr lang="en-US" dirty="0"/>
                        <a:t>153</a:t>
                      </a:r>
                      <a:endParaRPr lang="en-IN" dirty="0"/>
                    </a:p>
                  </a:txBody>
                  <a:tcPr/>
                </a:tc>
                <a:tc>
                  <a:txBody>
                    <a:bodyPr/>
                    <a:lstStyle/>
                    <a:p>
                      <a:r>
                        <a:rPr lang="en-US" dirty="0"/>
                        <a:t>150</a:t>
                      </a:r>
                      <a:endParaRPr lang="en-IN" dirty="0"/>
                    </a:p>
                  </a:txBody>
                  <a:tcPr/>
                </a:tc>
                <a:tc>
                  <a:txBody>
                    <a:bodyPr/>
                    <a:lstStyle/>
                    <a:p>
                      <a:r>
                        <a:rPr lang="en-US" dirty="0"/>
                        <a:t>154</a:t>
                      </a:r>
                      <a:endParaRPr lang="en-IN" dirty="0"/>
                    </a:p>
                  </a:txBody>
                  <a:tcPr/>
                </a:tc>
                <a:tc>
                  <a:txBody>
                    <a:bodyPr/>
                    <a:lstStyle/>
                    <a:p>
                      <a:r>
                        <a:rPr lang="en-US" dirty="0"/>
                        <a:t>116</a:t>
                      </a:r>
                      <a:endParaRPr lang="en-IN"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60497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4BD144F5-DB60-884A-9FB2-C536D1A3B27A}"/>
                  </a:ext>
                </a:extLst>
              </p14:cNvPr>
              <p14:cNvContentPartPr/>
              <p14:nvPr/>
            </p14:nvContentPartPr>
            <p14:xfrm>
              <a:off x="2978915" y="455583"/>
              <a:ext cx="82080" cy="6480"/>
            </p14:xfrm>
          </p:contentPart>
        </mc:Choice>
        <mc:Fallback>
          <p:pic>
            <p:nvPicPr>
              <p:cNvPr id="7" name="Ink 6">
                <a:extLst>
                  <a:ext uri="{FF2B5EF4-FFF2-40B4-BE49-F238E27FC236}">
                    <a16:creationId xmlns:a16="http://schemas.microsoft.com/office/drawing/2014/main" id="{4BD144F5-DB60-884A-9FB2-C536D1A3B27A}"/>
                  </a:ext>
                </a:extLst>
              </p:cNvPr>
              <p:cNvPicPr/>
              <p:nvPr/>
            </p:nvPicPr>
            <p:blipFill>
              <a:blip r:embed="rId3"/>
              <a:stretch>
                <a:fillRect/>
              </a:stretch>
            </p:blipFill>
            <p:spPr>
              <a:xfrm>
                <a:off x="2963503" y="440918"/>
                <a:ext cx="112546" cy="35469"/>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F11743E7-7599-7E48-ACF1-34CF202C0354}"/>
                  </a:ext>
                </a:extLst>
              </p14:cNvPr>
              <p14:cNvContentPartPr/>
              <p14:nvPr/>
            </p14:nvContentPartPr>
            <p14:xfrm>
              <a:off x="2985035" y="562503"/>
              <a:ext cx="31680" cy="6480"/>
            </p14:xfrm>
          </p:contentPart>
        </mc:Choice>
        <mc:Fallback>
          <p:pic>
            <p:nvPicPr>
              <p:cNvPr id="8" name="Ink 7">
                <a:extLst>
                  <a:ext uri="{FF2B5EF4-FFF2-40B4-BE49-F238E27FC236}">
                    <a16:creationId xmlns:a16="http://schemas.microsoft.com/office/drawing/2014/main" id="{F11743E7-7599-7E48-ACF1-34CF202C0354}"/>
                  </a:ext>
                </a:extLst>
              </p:cNvPr>
              <p:cNvPicPr/>
              <p:nvPr/>
            </p:nvPicPr>
            <p:blipFill>
              <a:blip r:embed="rId5"/>
              <a:stretch>
                <a:fillRect/>
              </a:stretch>
            </p:blipFill>
            <p:spPr>
              <a:xfrm>
                <a:off x="2969555" y="547838"/>
                <a:ext cx="62280" cy="35469"/>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10">
                <a:extLst>
                  <a:ext uri="{FF2B5EF4-FFF2-40B4-BE49-F238E27FC236}">
                    <a16:creationId xmlns:a16="http://schemas.microsoft.com/office/drawing/2014/main" id="{17AD2A3F-A2C7-E243-8EC4-A73733B1C190}"/>
                  </a:ext>
                </a:extLst>
              </p14:cNvPr>
              <p14:cNvContentPartPr/>
              <p14:nvPr/>
            </p14:nvContentPartPr>
            <p14:xfrm>
              <a:off x="2104835" y="310863"/>
              <a:ext cx="616680" cy="327240"/>
            </p14:xfrm>
          </p:contentPart>
        </mc:Choice>
        <mc:Fallback>
          <p:pic>
            <p:nvPicPr>
              <p:cNvPr id="10" name="Ink 10">
                <a:extLst>
                  <a:ext uri="{FF2B5EF4-FFF2-40B4-BE49-F238E27FC236}">
                    <a16:creationId xmlns:a16="http://schemas.microsoft.com/office/drawing/2014/main" id="{17AD2A3F-A2C7-E243-8EC4-A73733B1C190}"/>
                  </a:ext>
                </a:extLst>
              </p:cNvPr>
              <p:cNvPicPr/>
              <p:nvPr/>
            </p:nvPicPr>
            <p:blipFill>
              <a:blip r:embed="rId7"/>
              <a:stretch>
                <a:fillRect/>
              </a:stretch>
            </p:blipFill>
            <p:spPr>
              <a:xfrm>
                <a:off x="2089346" y="295383"/>
                <a:ext cx="647298"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Ink 22">
                <a:extLst>
                  <a:ext uri="{FF2B5EF4-FFF2-40B4-BE49-F238E27FC236}">
                    <a16:creationId xmlns:a16="http://schemas.microsoft.com/office/drawing/2014/main" id="{0E7E6FFF-650C-4D47-A9CD-15D1EE0D94E1}"/>
                  </a:ext>
                </a:extLst>
              </p14:cNvPr>
              <p14:cNvContentPartPr/>
              <p14:nvPr/>
            </p14:nvContentPartPr>
            <p14:xfrm>
              <a:off x="3513875" y="197823"/>
              <a:ext cx="1961280" cy="679320"/>
            </p14:xfrm>
          </p:contentPart>
        </mc:Choice>
        <mc:Fallback>
          <p:pic>
            <p:nvPicPr>
              <p:cNvPr id="22" name="Ink 22">
                <a:extLst>
                  <a:ext uri="{FF2B5EF4-FFF2-40B4-BE49-F238E27FC236}">
                    <a16:creationId xmlns:a16="http://schemas.microsoft.com/office/drawing/2014/main" id="{0E7E6FFF-650C-4D47-A9CD-15D1EE0D94E1}"/>
                  </a:ext>
                </a:extLst>
              </p:cNvPr>
              <p:cNvPicPr/>
              <p:nvPr/>
            </p:nvPicPr>
            <p:blipFill>
              <a:blip r:embed="rId9"/>
              <a:stretch>
                <a:fillRect/>
              </a:stretch>
            </p:blipFill>
            <p:spPr>
              <a:xfrm>
                <a:off x="3498395" y="182343"/>
                <a:ext cx="1991880" cy="709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4" name="Ink 23">
                <a:extLst>
                  <a:ext uri="{FF2B5EF4-FFF2-40B4-BE49-F238E27FC236}">
                    <a16:creationId xmlns:a16="http://schemas.microsoft.com/office/drawing/2014/main" id="{5207B45C-2247-1541-ACDE-E0E5624E591F}"/>
                  </a:ext>
                </a:extLst>
              </p14:cNvPr>
              <p14:cNvContentPartPr/>
              <p14:nvPr/>
            </p14:nvContentPartPr>
            <p14:xfrm>
              <a:off x="2180435" y="1040223"/>
              <a:ext cx="346320" cy="207720"/>
            </p14:xfrm>
          </p:contentPart>
        </mc:Choice>
        <mc:Fallback>
          <p:pic>
            <p:nvPicPr>
              <p:cNvPr id="24" name="Ink 23">
                <a:extLst>
                  <a:ext uri="{FF2B5EF4-FFF2-40B4-BE49-F238E27FC236}">
                    <a16:creationId xmlns:a16="http://schemas.microsoft.com/office/drawing/2014/main" id="{5207B45C-2247-1541-ACDE-E0E5624E591F}"/>
                  </a:ext>
                </a:extLst>
              </p:cNvPr>
              <p:cNvPicPr/>
              <p:nvPr/>
            </p:nvPicPr>
            <p:blipFill>
              <a:blip r:embed="rId11"/>
              <a:stretch>
                <a:fillRect/>
              </a:stretch>
            </p:blipFill>
            <p:spPr>
              <a:xfrm>
                <a:off x="2164939" y="1024770"/>
                <a:ext cx="376952" cy="238267"/>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5" name="Ink 24">
                <a:extLst>
                  <a:ext uri="{FF2B5EF4-FFF2-40B4-BE49-F238E27FC236}">
                    <a16:creationId xmlns:a16="http://schemas.microsoft.com/office/drawing/2014/main" id="{8CD689C5-1CFF-0447-A2A6-AF406ACF7A8C}"/>
                  </a:ext>
                </a:extLst>
              </p14:cNvPr>
              <p14:cNvContentPartPr/>
              <p14:nvPr/>
            </p14:nvContentPartPr>
            <p14:xfrm>
              <a:off x="3639155" y="1078023"/>
              <a:ext cx="239400" cy="176400"/>
            </p14:xfrm>
          </p:contentPart>
        </mc:Choice>
        <mc:Fallback>
          <p:pic>
            <p:nvPicPr>
              <p:cNvPr id="25" name="Ink 24">
                <a:extLst>
                  <a:ext uri="{FF2B5EF4-FFF2-40B4-BE49-F238E27FC236}">
                    <a16:creationId xmlns:a16="http://schemas.microsoft.com/office/drawing/2014/main" id="{8CD689C5-1CFF-0447-A2A6-AF406ACF7A8C}"/>
                  </a:ext>
                </a:extLst>
              </p:cNvPr>
              <p:cNvPicPr/>
              <p:nvPr/>
            </p:nvPicPr>
            <p:blipFill>
              <a:blip r:embed="rId13"/>
              <a:stretch>
                <a:fillRect/>
              </a:stretch>
            </p:blipFill>
            <p:spPr>
              <a:xfrm>
                <a:off x="3623675" y="1062543"/>
                <a:ext cx="27000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6" name="Ink 25">
                <a:extLst>
                  <a:ext uri="{FF2B5EF4-FFF2-40B4-BE49-F238E27FC236}">
                    <a16:creationId xmlns:a16="http://schemas.microsoft.com/office/drawing/2014/main" id="{F099C8FD-F4DD-3643-9BB1-7C3260C959A9}"/>
                  </a:ext>
                </a:extLst>
              </p14:cNvPr>
              <p14:cNvContentPartPr/>
              <p14:nvPr/>
            </p14:nvContentPartPr>
            <p14:xfrm>
              <a:off x="2111315" y="1606143"/>
              <a:ext cx="19080" cy="138600"/>
            </p14:xfrm>
          </p:contentPart>
        </mc:Choice>
        <mc:Fallback>
          <p:pic>
            <p:nvPicPr>
              <p:cNvPr id="26" name="Ink 25">
                <a:extLst>
                  <a:ext uri="{FF2B5EF4-FFF2-40B4-BE49-F238E27FC236}">
                    <a16:creationId xmlns:a16="http://schemas.microsoft.com/office/drawing/2014/main" id="{F099C8FD-F4DD-3643-9BB1-7C3260C959A9}"/>
                  </a:ext>
                </a:extLst>
              </p:cNvPr>
              <p:cNvPicPr/>
              <p:nvPr/>
            </p:nvPicPr>
            <p:blipFill>
              <a:blip r:embed="rId15"/>
              <a:stretch>
                <a:fillRect/>
              </a:stretch>
            </p:blipFill>
            <p:spPr>
              <a:xfrm>
                <a:off x="2096122" y="1590663"/>
                <a:ext cx="49113"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0" name="Ink 30">
                <a:extLst>
                  <a:ext uri="{FF2B5EF4-FFF2-40B4-BE49-F238E27FC236}">
                    <a16:creationId xmlns:a16="http://schemas.microsoft.com/office/drawing/2014/main" id="{E3CB083C-5834-D04B-AD8A-CA76E0FD9B3D}"/>
                  </a:ext>
                </a:extLst>
              </p14:cNvPr>
              <p14:cNvContentPartPr/>
              <p14:nvPr/>
            </p14:nvContentPartPr>
            <p14:xfrm>
              <a:off x="2280875" y="1606143"/>
              <a:ext cx="409320" cy="226800"/>
            </p14:xfrm>
          </p:contentPart>
        </mc:Choice>
        <mc:Fallback>
          <p:pic>
            <p:nvPicPr>
              <p:cNvPr id="30" name="Ink 30">
                <a:extLst>
                  <a:ext uri="{FF2B5EF4-FFF2-40B4-BE49-F238E27FC236}">
                    <a16:creationId xmlns:a16="http://schemas.microsoft.com/office/drawing/2014/main" id="{E3CB083C-5834-D04B-AD8A-CA76E0FD9B3D}"/>
                  </a:ext>
                </a:extLst>
              </p:cNvPr>
              <p:cNvPicPr/>
              <p:nvPr/>
            </p:nvPicPr>
            <p:blipFill>
              <a:blip r:embed="rId17"/>
              <a:stretch>
                <a:fillRect/>
              </a:stretch>
            </p:blipFill>
            <p:spPr>
              <a:xfrm>
                <a:off x="2265381" y="1590663"/>
                <a:ext cx="439947"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5" name="Ink 34">
                <a:extLst>
                  <a:ext uri="{FF2B5EF4-FFF2-40B4-BE49-F238E27FC236}">
                    <a16:creationId xmlns:a16="http://schemas.microsoft.com/office/drawing/2014/main" id="{262B90EB-931E-0743-9EA8-B302F57B4305}"/>
                  </a:ext>
                </a:extLst>
              </p14:cNvPr>
              <p14:cNvContentPartPr/>
              <p14:nvPr/>
            </p14:nvContentPartPr>
            <p14:xfrm>
              <a:off x="2545115" y="2196903"/>
              <a:ext cx="132480" cy="195120"/>
            </p14:xfrm>
          </p:contentPart>
        </mc:Choice>
        <mc:Fallback>
          <p:pic>
            <p:nvPicPr>
              <p:cNvPr id="35" name="Ink 34">
                <a:extLst>
                  <a:ext uri="{FF2B5EF4-FFF2-40B4-BE49-F238E27FC236}">
                    <a16:creationId xmlns:a16="http://schemas.microsoft.com/office/drawing/2014/main" id="{262B90EB-931E-0743-9EA8-B302F57B4305}"/>
                  </a:ext>
                </a:extLst>
              </p:cNvPr>
              <p:cNvPicPr/>
              <p:nvPr/>
            </p:nvPicPr>
            <p:blipFill>
              <a:blip r:embed="rId19"/>
              <a:stretch>
                <a:fillRect/>
              </a:stretch>
            </p:blipFill>
            <p:spPr>
              <a:xfrm>
                <a:off x="2529635" y="2181423"/>
                <a:ext cx="16308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6" name="Ink 36">
                <a:extLst>
                  <a:ext uri="{FF2B5EF4-FFF2-40B4-BE49-F238E27FC236}">
                    <a16:creationId xmlns:a16="http://schemas.microsoft.com/office/drawing/2014/main" id="{E1FB93B9-DBE4-9449-BDA9-D144C3EBA8E2}"/>
                  </a:ext>
                </a:extLst>
              </p14:cNvPr>
              <p14:cNvContentPartPr/>
              <p14:nvPr/>
            </p14:nvContentPartPr>
            <p14:xfrm>
              <a:off x="2155235" y="2159463"/>
              <a:ext cx="264240" cy="195120"/>
            </p14:xfrm>
          </p:contentPart>
        </mc:Choice>
        <mc:Fallback>
          <p:pic>
            <p:nvPicPr>
              <p:cNvPr id="36" name="Ink 36">
                <a:extLst>
                  <a:ext uri="{FF2B5EF4-FFF2-40B4-BE49-F238E27FC236}">
                    <a16:creationId xmlns:a16="http://schemas.microsoft.com/office/drawing/2014/main" id="{E1FB93B9-DBE4-9449-BDA9-D144C3EBA8E2}"/>
                  </a:ext>
                </a:extLst>
              </p:cNvPr>
              <p:cNvPicPr/>
              <p:nvPr/>
            </p:nvPicPr>
            <p:blipFill>
              <a:blip r:embed="rId21"/>
              <a:stretch>
                <a:fillRect/>
              </a:stretch>
            </p:blipFill>
            <p:spPr>
              <a:xfrm>
                <a:off x="2139755" y="2144012"/>
                <a:ext cx="294840" cy="225664"/>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3" name="Ink 44">
                <a:extLst>
                  <a:ext uri="{FF2B5EF4-FFF2-40B4-BE49-F238E27FC236}">
                    <a16:creationId xmlns:a16="http://schemas.microsoft.com/office/drawing/2014/main" id="{E92C26EA-BBAA-CC4D-9158-3FC09A4C2489}"/>
                  </a:ext>
                </a:extLst>
              </p14:cNvPr>
              <p14:cNvContentPartPr/>
              <p14:nvPr/>
            </p14:nvContentPartPr>
            <p14:xfrm>
              <a:off x="2570315" y="2744103"/>
              <a:ext cx="157680" cy="189000"/>
            </p14:xfrm>
          </p:contentPart>
        </mc:Choice>
        <mc:Fallback>
          <p:pic>
            <p:nvPicPr>
              <p:cNvPr id="43" name="Ink 44">
                <a:extLst>
                  <a:ext uri="{FF2B5EF4-FFF2-40B4-BE49-F238E27FC236}">
                    <a16:creationId xmlns:a16="http://schemas.microsoft.com/office/drawing/2014/main" id="{E92C26EA-BBAA-CC4D-9158-3FC09A4C2489}"/>
                  </a:ext>
                </a:extLst>
              </p:cNvPr>
              <p:cNvPicPr/>
              <p:nvPr/>
            </p:nvPicPr>
            <p:blipFill>
              <a:blip r:embed="rId23"/>
              <a:stretch>
                <a:fillRect/>
              </a:stretch>
            </p:blipFill>
            <p:spPr>
              <a:xfrm>
                <a:off x="2554835" y="2728623"/>
                <a:ext cx="18828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4" name="Ink 45">
                <a:extLst>
                  <a:ext uri="{FF2B5EF4-FFF2-40B4-BE49-F238E27FC236}">
                    <a16:creationId xmlns:a16="http://schemas.microsoft.com/office/drawing/2014/main" id="{2537D9FB-1F57-2342-903A-A99FA8EF3D5B}"/>
                  </a:ext>
                </a:extLst>
              </p14:cNvPr>
              <p14:cNvContentPartPr/>
              <p14:nvPr/>
            </p14:nvContentPartPr>
            <p14:xfrm>
              <a:off x="2174315" y="2744103"/>
              <a:ext cx="276840" cy="151200"/>
            </p14:xfrm>
          </p:contentPart>
        </mc:Choice>
        <mc:Fallback>
          <p:pic>
            <p:nvPicPr>
              <p:cNvPr id="44" name="Ink 45">
                <a:extLst>
                  <a:ext uri="{FF2B5EF4-FFF2-40B4-BE49-F238E27FC236}">
                    <a16:creationId xmlns:a16="http://schemas.microsoft.com/office/drawing/2014/main" id="{2537D9FB-1F57-2342-903A-A99FA8EF3D5B}"/>
                  </a:ext>
                </a:extLst>
              </p:cNvPr>
              <p:cNvPicPr/>
              <p:nvPr/>
            </p:nvPicPr>
            <p:blipFill>
              <a:blip r:embed="rId25"/>
              <a:stretch>
                <a:fillRect/>
              </a:stretch>
            </p:blipFill>
            <p:spPr>
              <a:xfrm>
                <a:off x="2158835" y="2728623"/>
                <a:ext cx="30744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1" name="Ink 51">
                <a:extLst>
                  <a:ext uri="{FF2B5EF4-FFF2-40B4-BE49-F238E27FC236}">
                    <a16:creationId xmlns:a16="http://schemas.microsoft.com/office/drawing/2014/main" id="{C7AE58F0-4791-0B4D-9C06-5E8FD083B2DC}"/>
                  </a:ext>
                </a:extLst>
              </p14:cNvPr>
              <p14:cNvContentPartPr/>
              <p14:nvPr/>
            </p14:nvContentPartPr>
            <p14:xfrm>
              <a:off x="2199155" y="3240543"/>
              <a:ext cx="484920" cy="220320"/>
            </p14:xfrm>
          </p:contentPart>
        </mc:Choice>
        <mc:Fallback>
          <p:pic>
            <p:nvPicPr>
              <p:cNvPr id="51" name="Ink 51">
                <a:extLst>
                  <a:ext uri="{FF2B5EF4-FFF2-40B4-BE49-F238E27FC236}">
                    <a16:creationId xmlns:a16="http://schemas.microsoft.com/office/drawing/2014/main" id="{C7AE58F0-4791-0B4D-9C06-5E8FD083B2DC}"/>
                  </a:ext>
                </a:extLst>
              </p:cNvPr>
              <p:cNvPicPr/>
              <p:nvPr/>
            </p:nvPicPr>
            <p:blipFill>
              <a:blip r:embed="rId27"/>
              <a:stretch>
                <a:fillRect/>
              </a:stretch>
            </p:blipFill>
            <p:spPr>
              <a:xfrm>
                <a:off x="2183663" y="3225063"/>
                <a:ext cx="515543"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8" name="Ink 58">
                <a:extLst>
                  <a:ext uri="{FF2B5EF4-FFF2-40B4-BE49-F238E27FC236}">
                    <a16:creationId xmlns:a16="http://schemas.microsoft.com/office/drawing/2014/main" id="{8740C825-6B18-1347-AB33-114315B6AC6C}"/>
                  </a:ext>
                </a:extLst>
              </p14:cNvPr>
              <p14:cNvContentPartPr/>
              <p14:nvPr/>
            </p14:nvContentPartPr>
            <p14:xfrm>
              <a:off x="2262155" y="3788463"/>
              <a:ext cx="515880" cy="182160"/>
            </p14:xfrm>
          </p:contentPart>
        </mc:Choice>
        <mc:Fallback>
          <p:pic>
            <p:nvPicPr>
              <p:cNvPr id="58" name="Ink 58">
                <a:extLst>
                  <a:ext uri="{FF2B5EF4-FFF2-40B4-BE49-F238E27FC236}">
                    <a16:creationId xmlns:a16="http://schemas.microsoft.com/office/drawing/2014/main" id="{8740C825-6B18-1347-AB33-114315B6AC6C}"/>
                  </a:ext>
                </a:extLst>
              </p:cNvPr>
              <p:cNvPicPr/>
              <p:nvPr/>
            </p:nvPicPr>
            <p:blipFill>
              <a:blip r:embed="rId29"/>
              <a:stretch>
                <a:fillRect/>
              </a:stretch>
            </p:blipFill>
            <p:spPr>
              <a:xfrm>
                <a:off x="2246675" y="3772983"/>
                <a:ext cx="54648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0" name="Ink 59">
                <a:extLst>
                  <a:ext uri="{FF2B5EF4-FFF2-40B4-BE49-F238E27FC236}">
                    <a16:creationId xmlns:a16="http://schemas.microsoft.com/office/drawing/2014/main" id="{7A8F838D-05B0-8E47-967B-FA64213107D1}"/>
                  </a:ext>
                </a:extLst>
              </p14:cNvPr>
              <p14:cNvContentPartPr/>
              <p14:nvPr/>
            </p14:nvContentPartPr>
            <p14:xfrm>
              <a:off x="2293475" y="4334583"/>
              <a:ext cx="19080" cy="151200"/>
            </p14:xfrm>
          </p:contentPart>
        </mc:Choice>
        <mc:Fallback>
          <p:pic>
            <p:nvPicPr>
              <p:cNvPr id="60" name="Ink 59">
                <a:extLst>
                  <a:ext uri="{FF2B5EF4-FFF2-40B4-BE49-F238E27FC236}">
                    <a16:creationId xmlns:a16="http://schemas.microsoft.com/office/drawing/2014/main" id="{7A8F838D-05B0-8E47-967B-FA64213107D1}"/>
                  </a:ext>
                </a:extLst>
              </p:cNvPr>
              <p:cNvPicPr/>
              <p:nvPr/>
            </p:nvPicPr>
            <p:blipFill>
              <a:blip r:embed="rId31"/>
              <a:stretch>
                <a:fillRect/>
              </a:stretch>
            </p:blipFill>
            <p:spPr>
              <a:xfrm>
                <a:off x="2277995" y="4319103"/>
                <a:ext cx="4968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63" name="Ink 62">
                <a:extLst>
                  <a:ext uri="{FF2B5EF4-FFF2-40B4-BE49-F238E27FC236}">
                    <a16:creationId xmlns:a16="http://schemas.microsoft.com/office/drawing/2014/main" id="{C5FF5330-B038-1447-9A09-4CF6AA0D937C}"/>
                  </a:ext>
                </a:extLst>
              </p14:cNvPr>
              <p14:cNvContentPartPr/>
              <p14:nvPr/>
            </p14:nvContentPartPr>
            <p14:xfrm>
              <a:off x="2645555" y="4328463"/>
              <a:ext cx="138600" cy="207720"/>
            </p14:xfrm>
          </p:contentPart>
        </mc:Choice>
        <mc:Fallback>
          <p:pic>
            <p:nvPicPr>
              <p:cNvPr id="63" name="Ink 62">
                <a:extLst>
                  <a:ext uri="{FF2B5EF4-FFF2-40B4-BE49-F238E27FC236}">
                    <a16:creationId xmlns:a16="http://schemas.microsoft.com/office/drawing/2014/main" id="{C5FF5330-B038-1447-9A09-4CF6AA0D937C}"/>
                  </a:ext>
                </a:extLst>
              </p:cNvPr>
              <p:cNvPicPr/>
              <p:nvPr/>
            </p:nvPicPr>
            <p:blipFill>
              <a:blip r:embed="rId33"/>
              <a:stretch>
                <a:fillRect/>
              </a:stretch>
            </p:blipFill>
            <p:spPr>
              <a:xfrm>
                <a:off x="2630075" y="4313010"/>
                <a:ext cx="169200" cy="238267"/>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4" name="Ink 64">
                <a:extLst>
                  <a:ext uri="{FF2B5EF4-FFF2-40B4-BE49-F238E27FC236}">
                    <a16:creationId xmlns:a16="http://schemas.microsoft.com/office/drawing/2014/main" id="{81188C4F-6103-5D46-9140-3243870C83C3}"/>
                  </a:ext>
                </a:extLst>
              </p14:cNvPr>
              <p14:cNvContentPartPr/>
              <p14:nvPr/>
            </p14:nvContentPartPr>
            <p14:xfrm>
              <a:off x="2400395" y="4341063"/>
              <a:ext cx="163800" cy="157680"/>
            </p14:xfrm>
          </p:contentPart>
        </mc:Choice>
        <mc:Fallback>
          <p:pic>
            <p:nvPicPr>
              <p:cNvPr id="64" name="Ink 64">
                <a:extLst>
                  <a:ext uri="{FF2B5EF4-FFF2-40B4-BE49-F238E27FC236}">
                    <a16:creationId xmlns:a16="http://schemas.microsoft.com/office/drawing/2014/main" id="{81188C4F-6103-5D46-9140-3243870C83C3}"/>
                  </a:ext>
                </a:extLst>
              </p:cNvPr>
              <p:cNvPicPr/>
              <p:nvPr/>
            </p:nvPicPr>
            <p:blipFill>
              <a:blip r:embed="rId35"/>
              <a:stretch>
                <a:fillRect/>
              </a:stretch>
            </p:blipFill>
            <p:spPr>
              <a:xfrm>
                <a:off x="2384915" y="4325583"/>
                <a:ext cx="1944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6" name="Ink 65">
                <a:extLst>
                  <a:ext uri="{FF2B5EF4-FFF2-40B4-BE49-F238E27FC236}">
                    <a16:creationId xmlns:a16="http://schemas.microsoft.com/office/drawing/2014/main" id="{BE1BBC56-3EAA-1F41-8C61-22631EAF73C7}"/>
                  </a:ext>
                </a:extLst>
              </p14:cNvPr>
              <p14:cNvContentPartPr/>
              <p14:nvPr/>
            </p14:nvContentPartPr>
            <p14:xfrm>
              <a:off x="2331275" y="4907343"/>
              <a:ext cx="25560" cy="188280"/>
            </p14:xfrm>
          </p:contentPart>
        </mc:Choice>
        <mc:Fallback>
          <p:pic>
            <p:nvPicPr>
              <p:cNvPr id="66" name="Ink 65">
                <a:extLst>
                  <a:ext uri="{FF2B5EF4-FFF2-40B4-BE49-F238E27FC236}">
                    <a16:creationId xmlns:a16="http://schemas.microsoft.com/office/drawing/2014/main" id="{BE1BBC56-3EAA-1F41-8C61-22631EAF73C7}"/>
                  </a:ext>
                </a:extLst>
              </p:cNvPr>
              <p:cNvPicPr/>
              <p:nvPr/>
            </p:nvPicPr>
            <p:blipFill>
              <a:blip r:embed="rId37"/>
              <a:stretch>
                <a:fillRect/>
              </a:stretch>
            </p:blipFill>
            <p:spPr>
              <a:xfrm>
                <a:off x="2315795" y="4891863"/>
                <a:ext cx="5616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67" name="Ink 66">
                <a:extLst>
                  <a:ext uri="{FF2B5EF4-FFF2-40B4-BE49-F238E27FC236}">
                    <a16:creationId xmlns:a16="http://schemas.microsoft.com/office/drawing/2014/main" id="{E25FBE2A-6111-7B4A-86D1-78D119915F0A}"/>
                  </a:ext>
                </a:extLst>
              </p14:cNvPr>
              <p14:cNvContentPartPr/>
              <p14:nvPr/>
            </p14:nvContentPartPr>
            <p14:xfrm>
              <a:off x="2494715" y="4938303"/>
              <a:ext cx="19080" cy="151200"/>
            </p14:xfrm>
          </p:contentPart>
        </mc:Choice>
        <mc:Fallback>
          <p:pic>
            <p:nvPicPr>
              <p:cNvPr id="67" name="Ink 66">
                <a:extLst>
                  <a:ext uri="{FF2B5EF4-FFF2-40B4-BE49-F238E27FC236}">
                    <a16:creationId xmlns:a16="http://schemas.microsoft.com/office/drawing/2014/main" id="{E25FBE2A-6111-7B4A-86D1-78D119915F0A}"/>
                  </a:ext>
                </a:extLst>
              </p:cNvPr>
              <p:cNvPicPr/>
              <p:nvPr/>
            </p:nvPicPr>
            <p:blipFill>
              <a:blip r:embed="rId39"/>
              <a:stretch>
                <a:fillRect/>
              </a:stretch>
            </p:blipFill>
            <p:spPr>
              <a:xfrm>
                <a:off x="2479235" y="4922823"/>
                <a:ext cx="4968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68" name="Ink 67">
                <a:extLst>
                  <a:ext uri="{FF2B5EF4-FFF2-40B4-BE49-F238E27FC236}">
                    <a16:creationId xmlns:a16="http://schemas.microsoft.com/office/drawing/2014/main" id="{F1A58993-AD88-464F-920B-BCD5C322CBE5}"/>
                  </a:ext>
                </a:extLst>
              </p14:cNvPr>
              <p14:cNvContentPartPr/>
              <p14:nvPr/>
            </p14:nvContentPartPr>
            <p14:xfrm>
              <a:off x="2652035" y="4900503"/>
              <a:ext cx="170280" cy="189000"/>
            </p14:xfrm>
          </p:contentPart>
        </mc:Choice>
        <mc:Fallback>
          <p:pic>
            <p:nvPicPr>
              <p:cNvPr id="68" name="Ink 67">
                <a:extLst>
                  <a:ext uri="{FF2B5EF4-FFF2-40B4-BE49-F238E27FC236}">
                    <a16:creationId xmlns:a16="http://schemas.microsoft.com/office/drawing/2014/main" id="{F1A58993-AD88-464F-920B-BCD5C322CBE5}"/>
                  </a:ext>
                </a:extLst>
              </p:cNvPr>
              <p:cNvPicPr/>
              <p:nvPr/>
            </p:nvPicPr>
            <p:blipFill>
              <a:blip r:embed="rId41"/>
              <a:stretch>
                <a:fillRect/>
              </a:stretch>
            </p:blipFill>
            <p:spPr>
              <a:xfrm>
                <a:off x="2636555" y="4884993"/>
                <a:ext cx="200880" cy="219658"/>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69" name="Ink 68">
                <a:extLst>
                  <a:ext uri="{FF2B5EF4-FFF2-40B4-BE49-F238E27FC236}">
                    <a16:creationId xmlns:a16="http://schemas.microsoft.com/office/drawing/2014/main" id="{031719BE-0D6D-7641-BAAF-1AEA9E5E67D9}"/>
                  </a:ext>
                </a:extLst>
              </p14:cNvPr>
              <p14:cNvContentPartPr/>
              <p14:nvPr/>
            </p14:nvContentPartPr>
            <p14:xfrm>
              <a:off x="2054795" y="5453823"/>
              <a:ext cx="1110240" cy="25560"/>
            </p14:xfrm>
          </p:contentPart>
        </mc:Choice>
        <mc:Fallback>
          <p:pic>
            <p:nvPicPr>
              <p:cNvPr id="69" name="Ink 68">
                <a:extLst>
                  <a:ext uri="{FF2B5EF4-FFF2-40B4-BE49-F238E27FC236}">
                    <a16:creationId xmlns:a16="http://schemas.microsoft.com/office/drawing/2014/main" id="{031719BE-0D6D-7641-BAAF-1AEA9E5E67D9}"/>
                  </a:ext>
                </a:extLst>
              </p:cNvPr>
              <p:cNvPicPr/>
              <p:nvPr/>
            </p:nvPicPr>
            <p:blipFill>
              <a:blip r:embed="rId43"/>
              <a:stretch>
                <a:fillRect/>
              </a:stretch>
            </p:blipFill>
            <p:spPr>
              <a:xfrm>
                <a:off x="2039320" y="5438343"/>
                <a:ext cx="114083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84" name="Ink 84">
                <a:extLst>
                  <a:ext uri="{FF2B5EF4-FFF2-40B4-BE49-F238E27FC236}">
                    <a16:creationId xmlns:a16="http://schemas.microsoft.com/office/drawing/2014/main" id="{7B4F4CA5-3ACA-9047-9EE6-9EC7C9B8E3A4}"/>
                  </a:ext>
                </a:extLst>
              </p14:cNvPr>
              <p14:cNvContentPartPr/>
              <p14:nvPr/>
            </p14:nvContentPartPr>
            <p14:xfrm>
              <a:off x="1853555" y="5677383"/>
              <a:ext cx="1251720" cy="537480"/>
            </p14:xfrm>
          </p:contentPart>
        </mc:Choice>
        <mc:Fallback>
          <p:pic>
            <p:nvPicPr>
              <p:cNvPr id="84" name="Ink 84">
                <a:extLst>
                  <a:ext uri="{FF2B5EF4-FFF2-40B4-BE49-F238E27FC236}">
                    <a16:creationId xmlns:a16="http://schemas.microsoft.com/office/drawing/2014/main" id="{7B4F4CA5-3ACA-9047-9EE6-9EC7C9B8E3A4}"/>
                  </a:ext>
                </a:extLst>
              </p:cNvPr>
              <p:cNvPicPr/>
              <p:nvPr/>
            </p:nvPicPr>
            <p:blipFill>
              <a:blip r:embed="rId45"/>
              <a:stretch>
                <a:fillRect/>
              </a:stretch>
            </p:blipFill>
            <p:spPr>
              <a:xfrm>
                <a:off x="1838075" y="5661913"/>
                <a:ext cx="1282320" cy="5680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96" name="Ink 95">
                <a:extLst>
                  <a:ext uri="{FF2B5EF4-FFF2-40B4-BE49-F238E27FC236}">
                    <a16:creationId xmlns:a16="http://schemas.microsoft.com/office/drawing/2014/main" id="{1D29CCA6-4CD1-5941-B9FF-9B95DE7F93B6}"/>
                  </a:ext>
                </a:extLst>
              </p14:cNvPr>
              <p14:cNvContentPartPr/>
              <p14:nvPr/>
            </p14:nvContentPartPr>
            <p14:xfrm>
              <a:off x="3393995" y="2744103"/>
              <a:ext cx="31680" cy="132480"/>
            </p14:xfrm>
          </p:contentPart>
        </mc:Choice>
        <mc:Fallback>
          <p:pic>
            <p:nvPicPr>
              <p:cNvPr id="96" name="Ink 95">
                <a:extLst>
                  <a:ext uri="{FF2B5EF4-FFF2-40B4-BE49-F238E27FC236}">
                    <a16:creationId xmlns:a16="http://schemas.microsoft.com/office/drawing/2014/main" id="{1D29CCA6-4CD1-5941-B9FF-9B95DE7F93B6}"/>
                  </a:ext>
                </a:extLst>
              </p:cNvPr>
              <p:cNvPicPr/>
              <p:nvPr/>
            </p:nvPicPr>
            <p:blipFill>
              <a:blip r:embed="rId47"/>
              <a:stretch>
                <a:fillRect/>
              </a:stretch>
            </p:blipFill>
            <p:spPr>
              <a:xfrm>
                <a:off x="3378515" y="2728623"/>
                <a:ext cx="622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04" name="Ink 109">
                <a:extLst>
                  <a:ext uri="{FF2B5EF4-FFF2-40B4-BE49-F238E27FC236}">
                    <a16:creationId xmlns:a16="http://schemas.microsoft.com/office/drawing/2014/main" id="{603AEECB-2B29-8341-8A04-0C8F9F5956FD}"/>
                  </a:ext>
                </a:extLst>
              </p14:cNvPr>
              <p14:cNvContentPartPr/>
              <p14:nvPr/>
            </p14:nvContentPartPr>
            <p14:xfrm>
              <a:off x="3412715" y="3303543"/>
              <a:ext cx="572400" cy="138600"/>
            </p14:xfrm>
          </p:contentPart>
        </mc:Choice>
        <mc:Fallback>
          <p:pic>
            <p:nvPicPr>
              <p:cNvPr id="104" name="Ink 109">
                <a:extLst>
                  <a:ext uri="{FF2B5EF4-FFF2-40B4-BE49-F238E27FC236}">
                    <a16:creationId xmlns:a16="http://schemas.microsoft.com/office/drawing/2014/main" id="{603AEECB-2B29-8341-8A04-0C8F9F5956FD}"/>
                  </a:ext>
                </a:extLst>
              </p:cNvPr>
              <p:cNvPicPr/>
              <p:nvPr/>
            </p:nvPicPr>
            <p:blipFill>
              <a:blip r:embed="rId49"/>
              <a:stretch>
                <a:fillRect/>
              </a:stretch>
            </p:blipFill>
            <p:spPr>
              <a:xfrm>
                <a:off x="3397235" y="3288063"/>
                <a:ext cx="6030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05" name="Ink 110">
                <a:extLst>
                  <a:ext uri="{FF2B5EF4-FFF2-40B4-BE49-F238E27FC236}">
                    <a16:creationId xmlns:a16="http://schemas.microsoft.com/office/drawing/2014/main" id="{EFC413DC-D621-1447-A06D-10E93D254EFE}"/>
                  </a:ext>
                </a:extLst>
              </p14:cNvPr>
              <p14:cNvContentPartPr/>
              <p14:nvPr/>
            </p14:nvContentPartPr>
            <p14:xfrm>
              <a:off x="3532235" y="2712423"/>
              <a:ext cx="383760" cy="170280"/>
            </p14:xfrm>
          </p:contentPart>
        </mc:Choice>
        <mc:Fallback>
          <p:pic>
            <p:nvPicPr>
              <p:cNvPr id="105" name="Ink 110">
                <a:extLst>
                  <a:ext uri="{FF2B5EF4-FFF2-40B4-BE49-F238E27FC236}">
                    <a16:creationId xmlns:a16="http://schemas.microsoft.com/office/drawing/2014/main" id="{EFC413DC-D621-1447-A06D-10E93D254EFE}"/>
                  </a:ext>
                </a:extLst>
              </p:cNvPr>
              <p:cNvPicPr/>
              <p:nvPr/>
            </p:nvPicPr>
            <p:blipFill>
              <a:blip r:embed="rId51"/>
              <a:stretch>
                <a:fillRect/>
              </a:stretch>
            </p:blipFill>
            <p:spPr>
              <a:xfrm>
                <a:off x="3516770" y="2696943"/>
                <a:ext cx="414331"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06" name="Ink 111">
                <a:extLst>
                  <a:ext uri="{FF2B5EF4-FFF2-40B4-BE49-F238E27FC236}">
                    <a16:creationId xmlns:a16="http://schemas.microsoft.com/office/drawing/2014/main" id="{65544775-BD60-E146-BBAD-C5DD2FB060C2}"/>
                  </a:ext>
                </a:extLst>
              </p14:cNvPr>
              <p14:cNvContentPartPr/>
              <p14:nvPr/>
            </p14:nvContentPartPr>
            <p14:xfrm>
              <a:off x="3557435" y="2159463"/>
              <a:ext cx="345960" cy="169920"/>
            </p14:xfrm>
          </p:contentPart>
        </mc:Choice>
        <mc:Fallback>
          <p:pic>
            <p:nvPicPr>
              <p:cNvPr id="106" name="Ink 111">
                <a:extLst>
                  <a:ext uri="{FF2B5EF4-FFF2-40B4-BE49-F238E27FC236}">
                    <a16:creationId xmlns:a16="http://schemas.microsoft.com/office/drawing/2014/main" id="{65544775-BD60-E146-BBAD-C5DD2FB060C2}"/>
                  </a:ext>
                </a:extLst>
              </p:cNvPr>
              <p:cNvPicPr/>
              <p:nvPr/>
            </p:nvPicPr>
            <p:blipFill>
              <a:blip r:embed="rId53"/>
              <a:stretch>
                <a:fillRect/>
              </a:stretch>
            </p:blipFill>
            <p:spPr>
              <a:xfrm>
                <a:off x="3541971" y="2144016"/>
                <a:ext cx="376528" cy="200455"/>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07" name="Ink 112">
                <a:extLst>
                  <a:ext uri="{FF2B5EF4-FFF2-40B4-BE49-F238E27FC236}">
                    <a16:creationId xmlns:a16="http://schemas.microsoft.com/office/drawing/2014/main" id="{50125D0B-2070-4E46-8DCE-48264BF8215F}"/>
                  </a:ext>
                </a:extLst>
              </p14:cNvPr>
              <p14:cNvContentPartPr/>
              <p14:nvPr/>
            </p14:nvContentPartPr>
            <p14:xfrm>
              <a:off x="3400115" y="2215983"/>
              <a:ext cx="44280" cy="119880"/>
            </p14:xfrm>
          </p:contentPart>
        </mc:Choice>
        <mc:Fallback>
          <p:pic>
            <p:nvPicPr>
              <p:cNvPr id="107" name="Ink 112">
                <a:extLst>
                  <a:ext uri="{FF2B5EF4-FFF2-40B4-BE49-F238E27FC236}">
                    <a16:creationId xmlns:a16="http://schemas.microsoft.com/office/drawing/2014/main" id="{50125D0B-2070-4E46-8DCE-48264BF8215F}"/>
                  </a:ext>
                </a:extLst>
              </p:cNvPr>
              <p:cNvPicPr/>
              <p:nvPr/>
            </p:nvPicPr>
            <p:blipFill>
              <a:blip r:embed="rId55"/>
              <a:stretch>
                <a:fillRect/>
              </a:stretch>
            </p:blipFill>
            <p:spPr>
              <a:xfrm>
                <a:off x="3384635" y="2200503"/>
                <a:ext cx="7488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08" name="Ink 113">
                <a:extLst>
                  <a:ext uri="{FF2B5EF4-FFF2-40B4-BE49-F238E27FC236}">
                    <a16:creationId xmlns:a16="http://schemas.microsoft.com/office/drawing/2014/main" id="{37ED205F-D6E0-BF4E-BE52-F3ED462E9450}"/>
                  </a:ext>
                </a:extLst>
              </p14:cNvPr>
              <p14:cNvContentPartPr/>
              <p14:nvPr/>
            </p14:nvContentPartPr>
            <p14:xfrm>
              <a:off x="3607475" y="1599663"/>
              <a:ext cx="327600" cy="132480"/>
            </p14:xfrm>
          </p:contentPart>
        </mc:Choice>
        <mc:Fallback>
          <p:pic>
            <p:nvPicPr>
              <p:cNvPr id="108" name="Ink 113">
                <a:extLst>
                  <a:ext uri="{FF2B5EF4-FFF2-40B4-BE49-F238E27FC236}">
                    <a16:creationId xmlns:a16="http://schemas.microsoft.com/office/drawing/2014/main" id="{37ED205F-D6E0-BF4E-BE52-F3ED462E9450}"/>
                  </a:ext>
                </a:extLst>
              </p:cNvPr>
              <p:cNvPicPr/>
              <p:nvPr/>
            </p:nvPicPr>
            <p:blipFill>
              <a:blip r:embed="rId57"/>
              <a:stretch>
                <a:fillRect/>
              </a:stretch>
            </p:blipFill>
            <p:spPr>
              <a:xfrm>
                <a:off x="3591978" y="1584183"/>
                <a:ext cx="358234"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09" name="Ink 114">
                <a:extLst>
                  <a:ext uri="{FF2B5EF4-FFF2-40B4-BE49-F238E27FC236}">
                    <a16:creationId xmlns:a16="http://schemas.microsoft.com/office/drawing/2014/main" id="{64A6C592-7A91-2A40-9E26-FAF5E7330C25}"/>
                  </a:ext>
                </a:extLst>
              </p14:cNvPr>
              <p14:cNvContentPartPr/>
              <p14:nvPr/>
            </p14:nvContentPartPr>
            <p14:xfrm>
              <a:off x="3450515" y="1631343"/>
              <a:ext cx="31680" cy="107280"/>
            </p14:xfrm>
          </p:contentPart>
        </mc:Choice>
        <mc:Fallback>
          <p:pic>
            <p:nvPicPr>
              <p:cNvPr id="109" name="Ink 114">
                <a:extLst>
                  <a:ext uri="{FF2B5EF4-FFF2-40B4-BE49-F238E27FC236}">
                    <a16:creationId xmlns:a16="http://schemas.microsoft.com/office/drawing/2014/main" id="{64A6C592-7A91-2A40-9E26-FAF5E7330C25}"/>
                  </a:ext>
                </a:extLst>
              </p:cNvPr>
              <p:cNvPicPr/>
              <p:nvPr/>
            </p:nvPicPr>
            <p:blipFill>
              <a:blip r:embed="rId59"/>
              <a:stretch>
                <a:fillRect/>
              </a:stretch>
            </p:blipFill>
            <p:spPr>
              <a:xfrm>
                <a:off x="3435209" y="1615863"/>
                <a:ext cx="61936"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20" name="Ink 119">
                <a:extLst>
                  <a:ext uri="{FF2B5EF4-FFF2-40B4-BE49-F238E27FC236}">
                    <a16:creationId xmlns:a16="http://schemas.microsoft.com/office/drawing/2014/main" id="{AE214FB6-4A02-3F4F-88A4-8B851EA046F6}"/>
                  </a:ext>
                </a:extLst>
              </p14:cNvPr>
              <p14:cNvContentPartPr/>
              <p14:nvPr/>
            </p14:nvContentPartPr>
            <p14:xfrm>
              <a:off x="3601355" y="4460583"/>
              <a:ext cx="50760" cy="126000"/>
            </p14:xfrm>
          </p:contentPart>
        </mc:Choice>
        <mc:Fallback>
          <p:pic>
            <p:nvPicPr>
              <p:cNvPr id="120" name="Ink 119">
                <a:extLst>
                  <a:ext uri="{FF2B5EF4-FFF2-40B4-BE49-F238E27FC236}">
                    <a16:creationId xmlns:a16="http://schemas.microsoft.com/office/drawing/2014/main" id="{AE214FB6-4A02-3F4F-88A4-8B851EA046F6}"/>
                  </a:ext>
                </a:extLst>
              </p:cNvPr>
              <p:cNvPicPr/>
              <p:nvPr/>
            </p:nvPicPr>
            <p:blipFill>
              <a:blip r:embed="rId61"/>
              <a:stretch>
                <a:fillRect/>
              </a:stretch>
            </p:blipFill>
            <p:spPr>
              <a:xfrm>
                <a:off x="3585875" y="4445103"/>
                <a:ext cx="813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24" name="Ink 123">
                <a:extLst>
                  <a:ext uri="{FF2B5EF4-FFF2-40B4-BE49-F238E27FC236}">
                    <a16:creationId xmlns:a16="http://schemas.microsoft.com/office/drawing/2014/main" id="{E7971EE8-3A43-EB48-A45B-D70723EA60ED}"/>
                  </a:ext>
                </a:extLst>
              </p14:cNvPr>
              <p14:cNvContentPartPr/>
              <p14:nvPr/>
            </p14:nvContentPartPr>
            <p14:xfrm>
              <a:off x="3676955" y="5026143"/>
              <a:ext cx="31680" cy="145080"/>
            </p14:xfrm>
          </p:contentPart>
        </mc:Choice>
        <mc:Fallback>
          <p:pic>
            <p:nvPicPr>
              <p:cNvPr id="124" name="Ink 123">
                <a:extLst>
                  <a:ext uri="{FF2B5EF4-FFF2-40B4-BE49-F238E27FC236}">
                    <a16:creationId xmlns:a16="http://schemas.microsoft.com/office/drawing/2014/main" id="{E7971EE8-3A43-EB48-A45B-D70723EA60ED}"/>
                  </a:ext>
                </a:extLst>
              </p:cNvPr>
              <p:cNvPicPr/>
              <p:nvPr/>
            </p:nvPicPr>
            <p:blipFill>
              <a:blip r:embed="rId63"/>
              <a:stretch>
                <a:fillRect/>
              </a:stretch>
            </p:blipFill>
            <p:spPr>
              <a:xfrm>
                <a:off x="3661475" y="5010624"/>
                <a:ext cx="62280" cy="175756"/>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28" name="Ink 130">
                <a:extLst>
                  <a:ext uri="{FF2B5EF4-FFF2-40B4-BE49-F238E27FC236}">
                    <a16:creationId xmlns:a16="http://schemas.microsoft.com/office/drawing/2014/main" id="{F641AA5F-1414-0249-927A-75CC2C1FD69F}"/>
                  </a:ext>
                </a:extLst>
              </p14:cNvPr>
              <p14:cNvContentPartPr/>
              <p14:nvPr/>
            </p14:nvContentPartPr>
            <p14:xfrm>
              <a:off x="3797555" y="5026143"/>
              <a:ext cx="407520" cy="138960"/>
            </p14:xfrm>
          </p:contentPart>
        </mc:Choice>
        <mc:Fallback>
          <p:pic>
            <p:nvPicPr>
              <p:cNvPr id="128" name="Ink 130">
                <a:extLst>
                  <a:ext uri="{FF2B5EF4-FFF2-40B4-BE49-F238E27FC236}">
                    <a16:creationId xmlns:a16="http://schemas.microsoft.com/office/drawing/2014/main" id="{F641AA5F-1414-0249-927A-75CC2C1FD69F}"/>
                  </a:ext>
                </a:extLst>
              </p:cNvPr>
              <p:cNvPicPr/>
              <p:nvPr/>
            </p:nvPicPr>
            <p:blipFill>
              <a:blip r:embed="rId65"/>
              <a:stretch>
                <a:fillRect/>
              </a:stretch>
            </p:blipFill>
            <p:spPr>
              <a:xfrm>
                <a:off x="3782075" y="5010623"/>
                <a:ext cx="438120" cy="169639"/>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29" name="Ink 131">
                <a:extLst>
                  <a:ext uri="{FF2B5EF4-FFF2-40B4-BE49-F238E27FC236}">
                    <a16:creationId xmlns:a16="http://schemas.microsoft.com/office/drawing/2014/main" id="{CB932F66-5265-8D4E-881C-D1EDA457CDE0}"/>
                  </a:ext>
                </a:extLst>
              </p14:cNvPr>
              <p14:cNvContentPartPr/>
              <p14:nvPr/>
            </p14:nvContentPartPr>
            <p14:xfrm>
              <a:off x="3746075" y="4422783"/>
              <a:ext cx="402480" cy="145080"/>
            </p14:xfrm>
          </p:contentPart>
        </mc:Choice>
        <mc:Fallback>
          <p:pic>
            <p:nvPicPr>
              <p:cNvPr id="129" name="Ink 131">
                <a:extLst>
                  <a:ext uri="{FF2B5EF4-FFF2-40B4-BE49-F238E27FC236}">
                    <a16:creationId xmlns:a16="http://schemas.microsoft.com/office/drawing/2014/main" id="{CB932F66-5265-8D4E-881C-D1EDA457CDE0}"/>
                  </a:ext>
                </a:extLst>
              </p:cNvPr>
              <p:cNvPicPr/>
              <p:nvPr/>
            </p:nvPicPr>
            <p:blipFill>
              <a:blip r:embed="rId67"/>
              <a:stretch>
                <a:fillRect/>
              </a:stretch>
            </p:blipFill>
            <p:spPr>
              <a:xfrm>
                <a:off x="3730609" y="4407303"/>
                <a:ext cx="433053"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30" name="Ink 132">
                <a:extLst>
                  <a:ext uri="{FF2B5EF4-FFF2-40B4-BE49-F238E27FC236}">
                    <a16:creationId xmlns:a16="http://schemas.microsoft.com/office/drawing/2014/main" id="{B3353372-9FE3-4644-A73B-EFFCE8FD1C3B}"/>
                  </a:ext>
                </a:extLst>
              </p14:cNvPr>
              <p14:cNvContentPartPr/>
              <p14:nvPr/>
            </p14:nvContentPartPr>
            <p14:xfrm>
              <a:off x="3525755" y="3862983"/>
              <a:ext cx="522360" cy="138960"/>
            </p14:xfrm>
          </p:contentPart>
        </mc:Choice>
        <mc:Fallback>
          <p:pic>
            <p:nvPicPr>
              <p:cNvPr id="130" name="Ink 132">
                <a:extLst>
                  <a:ext uri="{FF2B5EF4-FFF2-40B4-BE49-F238E27FC236}">
                    <a16:creationId xmlns:a16="http://schemas.microsoft.com/office/drawing/2014/main" id="{B3353372-9FE3-4644-A73B-EFFCE8FD1C3B}"/>
                  </a:ext>
                </a:extLst>
              </p:cNvPr>
              <p:cNvPicPr/>
              <p:nvPr/>
            </p:nvPicPr>
            <p:blipFill>
              <a:blip r:embed="rId69"/>
              <a:stretch>
                <a:fillRect/>
              </a:stretch>
            </p:blipFill>
            <p:spPr>
              <a:xfrm>
                <a:off x="3510264" y="3847463"/>
                <a:ext cx="552981" cy="169639"/>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34" name="Ink 133">
                <a:extLst>
                  <a:ext uri="{FF2B5EF4-FFF2-40B4-BE49-F238E27FC236}">
                    <a16:creationId xmlns:a16="http://schemas.microsoft.com/office/drawing/2014/main" id="{5D46362F-6D9D-8948-BB99-03A3F808B54B}"/>
                  </a:ext>
                </a:extLst>
              </p14:cNvPr>
              <p14:cNvContentPartPr/>
              <p14:nvPr/>
            </p14:nvContentPartPr>
            <p14:xfrm>
              <a:off x="6336275" y="318063"/>
              <a:ext cx="38160" cy="119160"/>
            </p14:xfrm>
          </p:contentPart>
        </mc:Choice>
        <mc:Fallback>
          <p:pic>
            <p:nvPicPr>
              <p:cNvPr id="134" name="Ink 133">
                <a:extLst>
                  <a:ext uri="{FF2B5EF4-FFF2-40B4-BE49-F238E27FC236}">
                    <a16:creationId xmlns:a16="http://schemas.microsoft.com/office/drawing/2014/main" id="{5D46362F-6D9D-8948-BB99-03A3F808B54B}"/>
                  </a:ext>
                </a:extLst>
              </p:cNvPr>
              <p:cNvPicPr/>
              <p:nvPr/>
            </p:nvPicPr>
            <p:blipFill>
              <a:blip r:embed="rId71"/>
              <a:stretch>
                <a:fillRect/>
              </a:stretch>
            </p:blipFill>
            <p:spPr>
              <a:xfrm>
                <a:off x="6320795" y="302583"/>
                <a:ext cx="6876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44" name="Ink 143">
                <a:extLst>
                  <a:ext uri="{FF2B5EF4-FFF2-40B4-BE49-F238E27FC236}">
                    <a16:creationId xmlns:a16="http://schemas.microsoft.com/office/drawing/2014/main" id="{FDDD5EB0-CEB4-E540-9E18-3175E628B006}"/>
                  </a:ext>
                </a:extLst>
              </p14:cNvPr>
              <p14:cNvContentPartPr/>
              <p14:nvPr/>
            </p14:nvContentPartPr>
            <p14:xfrm>
              <a:off x="6405395" y="732063"/>
              <a:ext cx="107280" cy="12960"/>
            </p14:xfrm>
          </p:contentPart>
        </mc:Choice>
        <mc:Fallback>
          <p:pic>
            <p:nvPicPr>
              <p:cNvPr id="144" name="Ink 143">
                <a:extLst>
                  <a:ext uri="{FF2B5EF4-FFF2-40B4-BE49-F238E27FC236}">
                    <a16:creationId xmlns:a16="http://schemas.microsoft.com/office/drawing/2014/main" id="{FDDD5EB0-CEB4-E540-9E18-3175E628B006}"/>
                  </a:ext>
                </a:extLst>
              </p:cNvPr>
              <p:cNvPicPr/>
              <p:nvPr/>
            </p:nvPicPr>
            <p:blipFill>
              <a:blip r:embed="rId73"/>
              <a:stretch>
                <a:fillRect/>
              </a:stretch>
            </p:blipFill>
            <p:spPr>
              <a:xfrm>
                <a:off x="6389863" y="716583"/>
                <a:ext cx="137983"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45" name="Ink 144">
                <a:extLst>
                  <a:ext uri="{FF2B5EF4-FFF2-40B4-BE49-F238E27FC236}">
                    <a16:creationId xmlns:a16="http://schemas.microsoft.com/office/drawing/2014/main" id="{A4F7EC07-05FD-9044-82D3-B8B1AB346ABF}"/>
                  </a:ext>
                </a:extLst>
              </p14:cNvPr>
              <p14:cNvContentPartPr/>
              <p14:nvPr/>
            </p14:nvContentPartPr>
            <p14:xfrm>
              <a:off x="6430595" y="788583"/>
              <a:ext cx="100800" cy="12960"/>
            </p14:xfrm>
          </p:contentPart>
        </mc:Choice>
        <mc:Fallback>
          <p:pic>
            <p:nvPicPr>
              <p:cNvPr id="145" name="Ink 144">
                <a:extLst>
                  <a:ext uri="{FF2B5EF4-FFF2-40B4-BE49-F238E27FC236}">
                    <a16:creationId xmlns:a16="http://schemas.microsoft.com/office/drawing/2014/main" id="{A4F7EC07-05FD-9044-82D3-B8B1AB346ABF}"/>
                  </a:ext>
                </a:extLst>
              </p:cNvPr>
              <p:cNvPicPr/>
              <p:nvPr/>
            </p:nvPicPr>
            <p:blipFill>
              <a:blip r:embed="rId75"/>
              <a:stretch>
                <a:fillRect/>
              </a:stretch>
            </p:blipFill>
            <p:spPr>
              <a:xfrm>
                <a:off x="6415170" y="773103"/>
                <a:ext cx="131291"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50" name="Ink 151">
                <a:extLst>
                  <a:ext uri="{FF2B5EF4-FFF2-40B4-BE49-F238E27FC236}">
                    <a16:creationId xmlns:a16="http://schemas.microsoft.com/office/drawing/2014/main" id="{F275A764-7B3B-B844-A888-402813072B5C}"/>
                  </a:ext>
                </a:extLst>
              </p14:cNvPr>
              <p14:cNvContentPartPr/>
              <p14:nvPr/>
            </p14:nvContentPartPr>
            <p14:xfrm>
              <a:off x="6751355" y="688143"/>
              <a:ext cx="427680" cy="138600"/>
            </p14:xfrm>
          </p:contentPart>
        </mc:Choice>
        <mc:Fallback>
          <p:pic>
            <p:nvPicPr>
              <p:cNvPr id="150" name="Ink 151">
                <a:extLst>
                  <a:ext uri="{FF2B5EF4-FFF2-40B4-BE49-F238E27FC236}">
                    <a16:creationId xmlns:a16="http://schemas.microsoft.com/office/drawing/2014/main" id="{F275A764-7B3B-B844-A888-402813072B5C}"/>
                  </a:ext>
                </a:extLst>
              </p:cNvPr>
              <p:cNvPicPr/>
              <p:nvPr/>
            </p:nvPicPr>
            <p:blipFill>
              <a:blip r:embed="rId77"/>
              <a:stretch>
                <a:fillRect/>
              </a:stretch>
            </p:blipFill>
            <p:spPr>
              <a:xfrm>
                <a:off x="6735888" y="672703"/>
                <a:ext cx="458254" cy="169121"/>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51" name="Ink 152">
                <a:extLst>
                  <a:ext uri="{FF2B5EF4-FFF2-40B4-BE49-F238E27FC236}">
                    <a16:creationId xmlns:a16="http://schemas.microsoft.com/office/drawing/2014/main" id="{ED59D87C-6463-804D-96CD-CB273660FE48}"/>
                  </a:ext>
                </a:extLst>
              </p14:cNvPr>
              <p14:cNvContentPartPr/>
              <p14:nvPr/>
            </p14:nvContentPartPr>
            <p14:xfrm>
              <a:off x="6499715" y="219423"/>
              <a:ext cx="974880" cy="380880"/>
            </p14:xfrm>
          </p:contentPart>
        </mc:Choice>
        <mc:Fallback>
          <p:pic>
            <p:nvPicPr>
              <p:cNvPr id="151" name="Ink 152">
                <a:extLst>
                  <a:ext uri="{FF2B5EF4-FFF2-40B4-BE49-F238E27FC236}">
                    <a16:creationId xmlns:a16="http://schemas.microsoft.com/office/drawing/2014/main" id="{ED59D87C-6463-804D-96CD-CB273660FE48}"/>
                  </a:ext>
                </a:extLst>
              </p:cNvPr>
              <p:cNvPicPr/>
              <p:nvPr/>
            </p:nvPicPr>
            <p:blipFill>
              <a:blip r:embed="rId79"/>
              <a:stretch>
                <a:fillRect/>
              </a:stretch>
            </p:blipFill>
            <p:spPr>
              <a:xfrm>
                <a:off x="6484235" y="203958"/>
                <a:ext cx="1005480" cy="411451"/>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55" name="Ink 154">
                <a:extLst>
                  <a:ext uri="{FF2B5EF4-FFF2-40B4-BE49-F238E27FC236}">
                    <a16:creationId xmlns:a16="http://schemas.microsoft.com/office/drawing/2014/main" id="{3F58CAD2-7C2E-6548-843D-834089CE4B78}"/>
                  </a:ext>
                </a:extLst>
              </p14:cNvPr>
              <p14:cNvContentPartPr/>
              <p14:nvPr/>
            </p14:nvContentPartPr>
            <p14:xfrm>
              <a:off x="5481275" y="1128063"/>
              <a:ext cx="75960" cy="6480"/>
            </p14:xfrm>
          </p:contentPart>
        </mc:Choice>
        <mc:Fallback>
          <p:pic>
            <p:nvPicPr>
              <p:cNvPr id="155" name="Ink 154">
                <a:extLst>
                  <a:ext uri="{FF2B5EF4-FFF2-40B4-BE49-F238E27FC236}">
                    <a16:creationId xmlns:a16="http://schemas.microsoft.com/office/drawing/2014/main" id="{3F58CAD2-7C2E-6548-843D-834089CE4B78}"/>
                  </a:ext>
                </a:extLst>
              </p:cNvPr>
              <p:cNvPicPr/>
              <p:nvPr/>
            </p:nvPicPr>
            <p:blipFill>
              <a:blip r:embed="rId81"/>
              <a:stretch>
                <a:fillRect/>
              </a:stretch>
            </p:blipFill>
            <p:spPr>
              <a:xfrm>
                <a:off x="5465795" y="1112583"/>
                <a:ext cx="1065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62" name="Ink 163">
                <a:extLst>
                  <a:ext uri="{FF2B5EF4-FFF2-40B4-BE49-F238E27FC236}">
                    <a16:creationId xmlns:a16="http://schemas.microsoft.com/office/drawing/2014/main" id="{214DF790-DDEF-A34B-93A0-64BCF94116BF}"/>
                  </a:ext>
                </a:extLst>
              </p14:cNvPr>
              <p14:cNvContentPartPr/>
              <p14:nvPr/>
            </p14:nvContentPartPr>
            <p14:xfrm>
              <a:off x="5688635" y="901983"/>
              <a:ext cx="761040" cy="358560"/>
            </p14:xfrm>
          </p:contentPart>
        </mc:Choice>
        <mc:Fallback>
          <p:pic>
            <p:nvPicPr>
              <p:cNvPr id="162" name="Ink 163">
                <a:extLst>
                  <a:ext uri="{FF2B5EF4-FFF2-40B4-BE49-F238E27FC236}">
                    <a16:creationId xmlns:a16="http://schemas.microsoft.com/office/drawing/2014/main" id="{214DF790-DDEF-A34B-93A0-64BCF94116BF}"/>
                  </a:ext>
                </a:extLst>
              </p:cNvPr>
              <p:cNvPicPr/>
              <p:nvPr/>
            </p:nvPicPr>
            <p:blipFill>
              <a:blip r:embed="rId83"/>
              <a:stretch>
                <a:fillRect/>
              </a:stretch>
            </p:blipFill>
            <p:spPr>
              <a:xfrm>
                <a:off x="5673155" y="886519"/>
                <a:ext cx="791640" cy="389129"/>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63" name="Ink 164">
                <a:extLst>
                  <a:ext uri="{FF2B5EF4-FFF2-40B4-BE49-F238E27FC236}">
                    <a16:creationId xmlns:a16="http://schemas.microsoft.com/office/drawing/2014/main" id="{8B4E959C-1A9F-514D-A172-8CE588A4E65C}"/>
                  </a:ext>
                </a:extLst>
              </p14:cNvPr>
              <p14:cNvContentPartPr/>
              <p14:nvPr/>
            </p14:nvContentPartPr>
            <p14:xfrm>
              <a:off x="5028395" y="1008903"/>
              <a:ext cx="333720" cy="245520"/>
            </p14:xfrm>
          </p:contentPart>
        </mc:Choice>
        <mc:Fallback>
          <p:pic>
            <p:nvPicPr>
              <p:cNvPr id="163" name="Ink 164">
                <a:extLst>
                  <a:ext uri="{FF2B5EF4-FFF2-40B4-BE49-F238E27FC236}">
                    <a16:creationId xmlns:a16="http://schemas.microsoft.com/office/drawing/2014/main" id="{8B4E959C-1A9F-514D-A172-8CE588A4E65C}"/>
                  </a:ext>
                </a:extLst>
              </p:cNvPr>
              <p:cNvPicPr/>
              <p:nvPr/>
            </p:nvPicPr>
            <p:blipFill>
              <a:blip r:embed="rId85"/>
              <a:stretch>
                <a:fillRect/>
              </a:stretch>
            </p:blipFill>
            <p:spPr>
              <a:xfrm>
                <a:off x="5012898" y="993423"/>
                <a:ext cx="364353"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66" name="Ink 165">
                <a:extLst>
                  <a:ext uri="{FF2B5EF4-FFF2-40B4-BE49-F238E27FC236}">
                    <a16:creationId xmlns:a16="http://schemas.microsoft.com/office/drawing/2014/main" id="{B6E800F2-6C83-A24A-8751-8BDFCC6911CB}"/>
                  </a:ext>
                </a:extLst>
              </p14:cNvPr>
              <p14:cNvContentPartPr/>
              <p14:nvPr/>
            </p14:nvContentPartPr>
            <p14:xfrm>
              <a:off x="5053595" y="1537023"/>
              <a:ext cx="214200" cy="132480"/>
            </p14:xfrm>
          </p:contentPart>
        </mc:Choice>
        <mc:Fallback>
          <p:pic>
            <p:nvPicPr>
              <p:cNvPr id="166" name="Ink 165">
                <a:extLst>
                  <a:ext uri="{FF2B5EF4-FFF2-40B4-BE49-F238E27FC236}">
                    <a16:creationId xmlns:a16="http://schemas.microsoft.com/office/drawing/2014/main" id="{B6E800F2-6C83-A24A-8751-8BDFCC6911CB}"/>
                  </a:ext>
                </a:extLst>
              </p:cNvPr>
              <p:cNvPicPr/>
              <p:nvPr/>
            </p:nvPicPr>
            <p:blipFill>
              <a:blip r:embed="rId87"/>
              <a:stretch>
                <a:fillRect/>
              </a:stretch>
            </p:blipFill>
            <p:spPr>
              <a:xfrm>
                <a:off x="5038089" y="1521543"/>
                <a:ext cx="244852"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67" name="Ink 166">
                <a:extLst>
                  <a:ext uri="{FF2B5EF4-FFF2-40B4-BE49-F238E27FC236}">
                    <a16:creationId xmlns:a16="http://schemas.microsoft.com/office/drawing/2014/main" id="{C788D874-5CD9-A944-BB42-C59E008B1656}"/>
                  </a:ext>
                </a:extLst>
              </p14:cNvPr>
              <p14:cNvContentPartPr/>
              <p14:nvPr/>
            </p14:nvContentPartPr>
            <p14:xfrm>
              <a:off x="5386955" y="1593543"/>
              <a:ext cx="6480" cy="12960"/>
            </p14:xfrm>
          </p:contentPart>
        </mc:Choice>
        <mc:Fallback>
          <p:pic>
            <p:nvPicPr>
              <p:cNvPr id="167" name="Ink 166">
                <a:extLst>
                  <a:ext uri="{FF2B5EF4-FFF2-40B4-BE49-F238E27FC236}">
                    <a16:creationId xmlns:a16="http://schemas.microsoft.com/office/drawing/2014/main" id="{C788D874-5CD9-A944-BB42-C59E008B1656}"/>
                  </a:ext>
                </a:extLst>
              </p:cNvPr>
              <p:cNvPicPr/>
              <p:nvPr/>
            </p:nvPicPr>
            <p:blipFill>
              <a:blip r:embed="rId89"/>
              <a:stretch>
                <a:fillRect/>
              </a:stretch>
            </p:blipFill>
            <p:spPr>
              <a:xfrm>
                <a:off x="5372290" y="1578063"/>
                <a:ext cx="35469"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68" name="Ink 167">
                <a:extLst>
                  <a:ext uri="{FF2B5EF4-FFF2-40B4-BE49-F238E27FC236}">
                    <a16:creationId xmlns:a16="http://schemas.microsoft.com/office/drawing/2014/main" id="{1FC8C35D-6447-8043-80B3-CB3BDD24DAC7}"/>
                  </a:ext>
                </a:extLst>
              </p14:cNvPr>
              <p14:cNvContentPartPr/>
              <p14:nvPr/>
            </p14:nvContentPartPr>
            <p14:xfrm>
              <a:off x="5481995" y="1537023"/>
              <a:ext cx="144360" cy="119880"/>
            </p14:xfrm>
          </p:contentPart>
        </mc:Choice>
        <mc:Fallback>
          <p:pic>
            <p:nvPicPr>
              <p:cNvPr id="168" name="Ink 167">
                <a:extLst>
                  <a:ext uri="{FF2B5EF4-FFF2-40B4-BE49-F238E27FC236}">
                    <a16:creationId xmlns:a16="http://schemas.microsoft.com/office/drawing/2014/main" id="{1FC8C35D-6447-8043-80B3-CB3BDD24DAC7}"/>
                  </a:ext>
                </a:extLst>
              </p:cNvPr>
              <p:cNvPicPr/>
              <p:nvPr/>
            </p:nvPicPr>
            <p:blipFill>
              <a:blip r:embed="rId91"/>
              <a:stretch>
                <a:fillRect/>
              </a:stretch>
            </p:blipFill>
            <p:spPr>
              <a:xfrm>
                <a:off x="5466515" y="1521543"/>
                <a:ext cx="17496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69" name="Ink 168">
                <a:extLst>
                  <a:ext uri="{FF2B5EF4-FFF2-40B4-BE49-F238E27FC236}">
                    <a16:creationId xmlns:a16="http://schemas.microsoft.com/office/drawing/2014/main" id="{5B74B73D-2FB2-9A4B-8A03-AEFDEAFA2273}"/>
                  </a:ext>
                </a:extLst>
              </p14:cNvPr>
              <p14:cNvContentPartPr/>
              <p14:nvPr/>
            </p14:nvContentPartPr>
            <p14:xfrm>
              <a:off x="5732555" y="1524423"/>
              <a:ext cx="12960" cy="163800"/>
            </p14:xfrm>
          </p:contentPart>
        </mc:Choice>
        <mc:Fallback>
          <p:pic>
            <p:nvPicPr>
              <p:cNvPr id="169" name="Ink 168">
                <a:extLst>
                  <a:ext uri="{FF2B5EF4-FFF2-40B4-BE49-F238E27FC236}">
                    <a16:creationId xmlns:a16="http://schemas.microsoft.com/office/drawing/2014/main" id="{5B74B73D-2FB2-9A4B-8A03-AEFDEAFA2273}"/>
                  </a:ext>
                </a:extLst>
              </p:cNvPr>
              <p:cNvPicPr/>
              <p:nvPr/>
            </p:nvPicPr>
            <p:blipFill>
              <a:blip r:embed="rId93"/>
              <a:stretch>
                <a:fillRect/>
              </a:stretch>
            </p:blipFill>
            <p:spPr>
              <a:xfrm>
                <a:off x="5717075" y="1508943"/>
                <a:ext cx="4356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70" name="Ink 169">
                <a:extLst>
                  <a:ext uri="{FF2B5EF4-FFF2-40B4-BE49-F238E27FC236}">
                    <a16:creationId xmlns:a16="http://schemas.microsoft.com/office/drawing/2014/main" id="{A65EFD5D-CABC-E144-B12C-0AAB824DE972}"/>
                  </a:ext>
                </a:extLst>
              </p14:cNvPr>
              <p14:cNvContentPartPr/>
              <p14:nvPr/>
            </p14:nvContentPartPr>
            <p14:xfrm>
              <a:off x="5160515" y="2115183"/>
              <a:ext cx="157680" cy="94680"/>
            </p14:xfrm>
          </p:contentPart>
        </mc:Choice>
        <mc:Fallback>
          <p:pic>
            <p:nvPicPr>
              <p:cNvPr id="170" name="Ink 169">
                <a:extLst>
                  <a:ext uri="{FF2B5EF4-FFF2-40B4-BE49-F238E27FC236}">
                    <a16:creationId xmlns:a16="http://schemas.microsoft.com/office/drawing/2014/main" id="{A65EFD5D-CABC-E144-B12C-0AAB824DE972}"/>
                  </a:ext>
                </a:extLst>
              </p:cNvPr>
              <p:cNvPicPr/>
              <p:nvPr/>
            </p:nvPicPr>
            <p:blipFill>
              <a:blip r:embed="rId95"/>
              <a:stretch>
                <a:fillRect/>
              </a:stretch>
            </p:blipFill>
            <p:spPr>
              <a:xfrm>
                <a:off x="5145000" y="2099703"/>
                <a:ext cx="18835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71" name="Ink 170">
                <a:extLst>
                  <a:ext uri="{FF2B5EF4-FFF2-40B4-BE49-F238E27FC236}">
                    <a16:creationId xmlns:a16="http://schemas.microsoft.com/office/drawing/2014/main" id="{CFCE5AE6-A5CA-DE4B-92F2-7B0D64EC4ED6}"/>
                  </a:ext>
                </a:extLst>
              </p14:cNvPr>
              <p14:cNvContentPartPr/>
              <p14:nvPr/>
            </p14:nvContentPartPr>
            <p14:xfrm>
              <a:off x="5405675" y="2152983"/>
              <a:ext cx="6480" cy="6480"/>
            </p14:xfrm>
          </p:contentPart>
        </mc:Choice>
        <mc:Fallback>
          <p:pic>
            <p:nvPicPr>
              <p:cNvPr id="171" name="Ink 170">
                <a:extLst>
                  <a:ext uri="{FF2B5EF4-FFF2-40B4-BE49-F238E27FC236}">
                    <a16:creationId xmlns:a16="http://schemas.microsoft.com/office/drawing/2014/main" id="{CFCE5AE6-A5CA-DE4B-92F2-7B0D64EC4ED6}"/>
                  </a:ext>
                </a:extLst>
              </p:cNvPr>
              <p:cNvPicPr/>
              <p:nvPr/>
            </p:nvPicPr>
            <p:blipFill>
              <a:blip r:embed="rId97"/>
              <a:stretch>
                <a:fillRect/>
              </a:stretch>
            </p:blipFill>
            <p:spPr>
              <a:xfrm>
                <a:off x="5390195" y="2137503"/>
                <a:ext cx="370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74" name="Ink 174">
                <a:extLst>
                  <a:ext uri="{FF2B5EF4-FFF2-40B4-BE49-F238E27FC236}">
                    <a16:creationId xmlns:a16="http://schemas.microsoft.com/office/drawing/2014/main" id="{9FF4578B-8D2A-2948-93F6-6570CA614E68}"/>
                  </a:ext>
                </a:extLst>
              </p14:cNvPr>
              <p14:cNvContentPartPr/>
              <p14:nvPr/>
            </p14:nvContentPartPr>
            <p14:xfrm>
              <a:off x="5519075" y="2083863"/>
              <a:ext cx="326880" cy="182520"/>
            </p14:xfrm>
          </p:contentPart>
        </mc:Choice>
        <mc:Fallback>
          <p:pic>
            <p:nvPicPr>
              <p:cNvPr id="174" name="Ink 174">
                <a:extLst>
                  <a:ext uri="{FF2B5EF4-FFF2-40B4-BE49-F238E27FC236}">
                    <a16:creationId xmlns:a16="http://schemas.microsoft.com/office/drawing/2014/main" id="{9FF4578B-8D2A-2948-93F6-6570CA614E68}"/>
                  </a:ext>
                </a:extLst>
              </p:cNvPr>
              <p:cNvPicPr/>
              <p:nvPr/>
            </p:nvPicPr>
            <p:blipFill>
              <a:blip r:embed="rId99"/>
              <a:stretch>
                <a:fillRect/>
              </a:stretch>
            </p:blipFill>
            <p:spPr>
              <a:xfrm>
                <a:off x="5503612" y="2068383"/>
                <a:ext cx="357446"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76" name="Ink 175">
                <a:extLst>
                  <a:ext uri="{FF2B5EF4-FFF2-40B4-BE49-F238E27FC236}">
                    <a16:creationId xmlns:a16="http://schemas.microsoft.com/office/drawing/2014/main" id="{4DE03957-015B-154A-A229-F666BD1C0281}"/>
                  </a:ext>
                </a:extLst>
              </p14:cNvPr>
              <p14:cNvContentPartPr/>
              <p14:nvPr/>
            </p14:nvContentPartPr>
            <p14:xfrm>
              <a:off x="5154395" y="2687583"/>
              <a:ext cx="145080" cy="88200"/>
            </p14:xfrm>
          </p:contentPart>
        </mc:Choice>
        <mc:Fallback>
          <p:pic>
            <p:nvPicPr>
              <p:cNvPr id="176" name="Ink 175">
                <a:extLst>
                  <a:ext uri="{FF2B5EF4-FFF2-40B4-BE49-F238E27FC236}">
                    <a16:creationId xmlns:a16="http://schemas.microsoft.com/office/drawing/2014/main" id="{4DE03957-015B-154A-A229-F666BD1C0281}"/>
                  </a:ext>
                </a:extLst>
              </p:cNvPr>
              <p:cNvPicPr/>
              <p:nvPr/>
            </p:nvPicPr>
            <p:blipFill>
              <a:blip r:embed="rId101"/>
              <a:stretch>
                <a:fillRect/>
              </a:stretch>
            </p:blipFill>
            <p:spPr>
              <a:xfrm>
                <a:off x="5138915" y="2672166"/>
                <a:ext cx="175680" cy="118676"/>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77" name="Ink 176">
                <a:extLst>
                  <a:ext uri="{FF2B5EF4-FFF2-40B4-BE49-F238E27FC236}">
                    <a16:creationId xmlns:a16="http://schemas.microsoft.com/office/drawing/2014/main" id="{66E259D6-0137-EC43-AE04-6E0ED0E905F6}"/>
                  </a:ext>
                </a:extLst>
              </p14:cNvPr>
              <p14:cNvContentPartPr/>
              <p14:nvPr/>
            </p14:nvContentPartPr>
            <p14:xfrm>
              <a:off x="5386955" y="2725023"/>
              <a:ext cx="6480" cy="19080"/>
            </p14:xfrm>
          </p:contentPart>
        </mc:Choice>
        <mc:Fallback>
          <p:pic>
            <p:nvPicPr>
              <p:cNvPr id="177" name="Ink 176">
                <a:extLst>
                  <a:ext uri="{FF2B5EF4-FFF2-40B4-BE49-F238E27FC236}">
                    <a16:creationId xmlns:a16="http://schemas.microsoft.com/office/drawing/2014/main" id="{66E259D6-0137-EC43-AE04-6E0ED0E905F6}"/>
                  </a:ext>
                </a:extLst>
              </p:cNvPr>
              <p:cNvPicPr/>
              <p:nvPr/>
            </p:nvPicPr>
            <p:blipFill>
              <a:blip r:embed="rId103"/>
              <a:stretch>
                <a:fillRect/>
              </a:stretch>
            </p:blipFill>
            <p:spPr>
              <a:xfrm>
                <a:off x="5372290" y="2709543"/>
                <a:ext cx="35469"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78" name="Ink 177">
                <a:extLst>
                  <a:ext uri="{FF2B5EF4-FFF2-40B4-BE49-F238E27FC236}">
                    <a16:creationId xmlns:a16="http://schemas.microsoft.com/office/drawing/2014/main" id="{A28FE6B1-AA0C-F24C-AE0F-576C6F167E13}"/>
                  </a:ext>
                </a:extLst>
              </p14:cNvPr>
              <p14:cNvContentPartPr/>
              <p14:nvPr/>
            </p14:nvContentPartPr>
            <p14:xfrm>
              <a:off x="5543915" y="2668503"/>
              <a:ext cx="12960" cy="119880"/>
            </p14:xfrm>
          </p:contentPart>
        </mc:Choice>
        <mc:Fallback>
          <p:pic>
            <p:nvPicPr>
              <p:cNvPr id="178" name="Ink 177">
                <a:extLst>
                  <a:ext uri="{FF2B5EF4-FFF2-40B4-BE49-F238E27FC236}">
                    <a16:creationId xmlns:a16="http://schemas.microsoft.com/office/drawing/2014/main" id="{A28FE6B1-AA0C-F24C-AE0F-576C6F167E13}"/>
                  </a:ext>
                </a:extLst>
              </p:cNvPr>
              <p:cNvPicPr/>
              <p:nvPr/>
            </p:nvPicPr>
            <p:blipFill>
              <a:blip r:embed="rId105"/>
              <a:stretch>
                <a:fillRect/>
              </a:stretch>
            </p:blipFill>
            <p:spPr>
              <a:xfrm>
                <a:off x="5528435" y="2653023"/>
                <a:ext cx="4356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79" name="Ink 178">
                <a:extLst>
                  <a:ext uri="{FF2B5EF4-FFF2-40B4-BE49-F238E27FC236}">
                    <a16:creationId xmlns:a16="http://schemas.microsoft.com/office/drawing/2014/main" id="{111C4243-7BCD-984A-A1B3-68034D9B2A12}"/>
                  </a:ext>
                </a:extLst>
              </p14:cNvPr>
              <p14:cNvContentPartPr/>
              <p14:nvPr/>
            </p14:nvContentPartPr>
            <p14:xfrm>
              <a:off x="5650835" y="2643303"/>
              <a:ext cx="151200" cy="163800"/>
            </p14:xfrm>
          </p:contentPart>
        </mc:Choice>
        <mc:Fallback>
          <p:pic>
            <p:nvPicPr>
              <p:cNvPr id="179" name="Ink 178">
                <a:extLst>
                  <a:ext uri="{FF2B5EF4-FFF2-40B4-BE49-F238E27FC236}">
                    <a16:creationId xmlns:a16="http://schemas.microsoft.com/office/drawing/2014/main" id="{111C4243-7BCD-984A-A1B3-68034D9B2A12}"/>
                  </a:ext>
                </a:extLst>
              </p:cNvPr>
              <p:cNvPicPr/>
              <p:nvPr/>
            </p:nvPicPr>
            <p:blipFill>
              <a:blip r:embed="rId107"/>
              <a:stretch>
                <a:fillRect/>
              </a:stretch>
            </p:blipFill>
            <p:spPr>
              <a:xfrm>
                <a:off x="5635355" y="2627823"/>
                <a:ext cx="18180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15" name="Ink 214">
                <a:extLst>
                  <a:ext uri="{FF2B5EF4-FFF2-40B4-BE49-F238E27FC236}">
                    <a16:creationId xmlns:a16="http://schemas.microsoft.com/office/drawing/2014/main" id="{F8A7B1DC-FBCE-004D-AE91-6EA38DBE76A9}"/>
                  </a:ext>
                </a:extLst>
              </p14:cNvPr>
              <p14:cNvContentPartPr/>
              <p14:nvPr/>
            </p14:nvContentPartPr>
            <p14:xfrm>
              <a:off x="7172555" y="1574463"/>
              <a:ext cx="19080" cy="6480"/>
            </p14:xfrm>
          </p:contentPart>
        </mc:Choice>
        <mc:Fallback>
          <p:pic>
            <p:nvPicPr>
              <p:cNvPr id="215" name="Ink 214">
                <a:extLst>
                  <a:ext uri="{FF2B5EF4-FFF2-40B4-BE49-F238E27FC236}">
                    <a16:creationId xmlns:a16="http://schemas.microsoft.com/office/drawing/2014/main" id="{F8A7B1DC-FBCE-004D-AE91-6EA38DBE76A9}"/>
                  </a:ext>
                </a:extLst>
              </p:cNvPr>
              <p:cNvPicPr/>
              <p:nvPr/>
            </p:nvPicPr>
            <p:blipFill>
              <a:blip r:embed="rId109"/>
              <a:stretch>
                <a:fillRect/>
              </a:stretch>
            </p:blipFill>
            <p:spPr>
              <a:xfrm>
                <a:off x="7157362" y="1558983"/>
                <a:ext cx="49113"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216" name="Ink 215">
                <a:extLst>
                  <a:ext uri="{FF2B5EF4-FFF2-40B4-BE49-F238E27FC236}">
                    <a16:creationId xmlns:a16="http://schemas.microsoft.com/office/drawing/2014/main" id="{445CC989-C26B-A042-AFBE-1CC222CE2F28}"/>
                  </a:ext>
                </a:extLst>
              </p14:cNvPr>
              <p14:cNvContentPartPr/>
              <p14:nvPr/>
            </p14:nvContentPartPr>
            <p14:xfrm>
              <a:off x="7209995" y="1662663"/>
              <a:ext cx="6480" cy="360"/>
            </p14:xfrm>
          </p:contentPart>
        </mc:Choice>
        <mc:Fallback>
          <p:pic>
            <p:nvPicPr>
              <p:cNvPr id="216" name="Ink 215">
                <a:extLst>
                  <a:ext uri="{FF2B5EF4-FFF2-40B4-BE49-F238E27FC236}">
                    <a16:creationId xmlns:a16="http://schemas.microsoft.com/office/drawing/2014/main" id="{445CC989-C26B-A042-AFBE-1CC222CE2F28}"/>
                  </a:ext>
                </a:extLst>
              </p:cNvPr>
              <p:cNvPicPr/>
              <p:nvPr/>
            </p:nvPicPr>
            <p:blipFill>
              <a:blip r:embed="rId111"/>
              <a:stretch>
                <a:fillRect/>
              </a:stretch>
            </p:blipFill>
            <p:spPr>
              <a:xfrm>
                <a:off x="7194515" y="1647183"/>
                <a:ext cx="370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226" name="Ink 228">
                <a:extLst>
                  <a:ext uri="{FF2B5EF4-FFF2-40B4-BE49-F238E27FC236}">
                    <a16:creationId xmlns:a16="http://schemas.microsoft.com/office/drawing/2014/main" id="{06B0AB0D-AF2D-D14E-90F3-3DB8AAEC4E5A}"/>
                  </a:ext>
                </a:extLst>
              </p14:cNvPr>
              <p14:cNvContentPartPr/>
              <p14:nvPr/>
            </p14:nvContentPartPr>
            <p14:xfrm>
              <a:off x="7895435" y="1457823"/>
              <a:ext cx="861480" cy="167400"/>
            </p14:xfrm>
          </p:contentPart>
        </mc:Choice>
        <mc:Fallback>
          <p:pic>
            <p:nvPicPr>
              <p:cNvPr id="226" name="Ink 228">
                <a:extLst>
                  <a:ext uri="{FF2B5EF4-FFF2-40B4-BE49-F238E27FC236}">
                    <a16:creationId xmlns:a16="http://schemas.microsoft.com/office/drawing/2014/main" id="{06B0AB0D-AF2D-D14E-90F3-3DB8AAEC4E5A}"/>
                  </a:ext>
                </a:extLst>
              </p:cNvPr>
              <p:cNvPicPr/>
              <p:nvPr/>
            </p:nvPicPr>
            <p:blipFill>
              <a:blip r:embed="rId113"/>
              <a:stretch>
                <a:fillRect/>
              </a:stretch>
            </p:blipFill>
            <p:spPr>
              <a:xfrm>
                <a:off x="7879955" y="1442343"/>
                <a:ext cx="89208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227" name="Ink 229">
                <a:extLst>
                  <a:ext uri="{FF2B5EF4-FFF2-40B4-BE49-F238E27FC236}">
                    <a16:creationId xmlns:a16="http://schemas.microsoft.com/office/drawing/2014/main" id="{C71EEB98-666F-E14A-AC41-8CC1373948C4}"/>
                  </a:ext>
                </a:extLst>
              </p14:cNvPr>
              <p14:cNvContentPartPr/>
              <p14:nvPr/>
            </p14:nvContentPartPr>
            <p14:xfrm>
              <a:off x="7543355" y="1549623"/>
              <a:ext cx="277200" cy="100800"/>
            </p14:xfrm>
          </p:contentPart>
        </mc:Choice>
        <mc:Fallback>
          <p:pic>
            <p:nvPicPr>
              <p:cNvPr id="227" name="Ink 229">
                <a:extLst>
                  <a:ext uri="{FF2B5EF4-FFF2-40B4-BE49-F238E27FC236}">
                    <a16:creationId xmlns:a16="http://schemas.microsoft.com/office/drawing/2014/main" id="{C71EEB98-666F-E14A-AC41-8CC1373948C4}"/>
                  </a:ext>
                </a:extLst>
              </p:cNvPr>
              <p:cNvPicPr/>
              <p:nvPr/>
            </p:nvPicPr>
            <p:blipFill>
              <a:blip r:embed="rId115"/>
              <a:stretch>
                <a:fillRect/>
              </a:stretch>
            </p:blipFill>
            <p:spPr>
              <a:xfrm>
                <a:off x="7527855" y="1534198"/>
                <a:ext cx="307840" cy="131291"/>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228" name="Ink 230">
                <a:extLst>
                  <a:ext uri="{FF2B5EF4-FFF2-40B4-BE49-F238E27FC236}">
                    <a16:creationId xmlns:a16="http://schemas.microsoft.com/office/drawing/2014/main" id="{76EB5E1E-6E0F-5F4A-9BFC-4522ACF8A603}"/>
                  </a:ext>
                </a:extLst>
              </p14:cNvPr>
              <p14:cNvContentPartPr/>
              <p14:nvPr/>
            </p14:nvContentPartPr>
            <p14:xfrm>
              <a:off x="6757475" y="1562223"/>
              <a:ext cx="295920" cy="157320"/>
            </p14:xfrm>
          </p:contentPart>
        </mc:Choice>
        <mc:Fallback>
          <p:pic>
            <p:nvPicPr>
              <p:cNvPr id="228" name="Ink 230">
                <a:extLst>
                  <a:ext uri="{FF2B5EF4-FFF2-40B4-BE49-F238E27FC236}">
                    <a16:creationId xmlns:a16="http://schemas.microsoft.com/office/drawing/2014/main" id="{76EB5E1E-6E0F-5F4A-9BFC-4522ACF8A603}"/>
                  </a:ext>
                </a:extLst>
              </p:cNvPr>
              <p:cNvPicPr/>
              <p:nvPr/>
            </p:nvPicPr>
            <p:blipFill>
              <a:blip r:embed="rId117"/>
              <a:stretch>
                <a:fillRect/>
              </a:stretch>
            </p:blipFill>
            <p:spPr>
              <a:xfrm>
                <a:off x="6741976" y="1546778"/>
                <a:ext cx="326557" cy="18785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232" name="Ink 231">
                <a:extLst>
                  <a:ext uri="{FF2B5EF4-FFF2-40B4-BE49-F238E27FC236}">
                    <a16:creationId xmlns:a16="http://schemas.microsoft.com/office/drawing/2014/main" id="{9888120B-4C69-4044-96F7-5D8361A80486}"/>
                  </a:ext>
                </a:extLst>
              </p14:cNvPr>
              <p14:cNvContentPartPr/>
              <p14:nvPr/>
            </p14:nvContentPartPr>
            <p14:xfrm>
              <a:off x="9071195" y="1543143"/>
              <a:ext cx="214200" cy="80640"/>
            </p14:xfrm>
          </p:contentPart>
        </mc:Choice>
        <mc:Fallback>
          <p:pic>
            <p:nvPicPr>
              <p:cNvPr id="232" name="Ink 231">
                <a:extLst>
                  <a:ext uri="{FF2B5EF4-FFF2-40B4-BE49-F238E27FC236}">
                    <a16:creationId xmlns:a16="http://schemas.microsoft.com/office/drawing/2014/main" id="{9888120B-4C69-4044-96F7-5D8361A80486}"/>
                  </a:ext>
                </a:extLst>
              </p:cNvPr>
              <p:cNvPicPr/>
              <p:nvPr/>
            </p:nvPicPr>
            <p:blipFill>
              <a:blip r:embed="rId119"/>
              <a:stretch>
                <a:fillRect/>
              </a:stretch>
            </p:blipFill>
            <p:spPr>
              <a:xfrm>
                <a:off x="9055715" y="1527663"/>
                <a:ext cx="24480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233" name="Ink 232">
                <a:extLst>
                  <a:ext uri="{FF2B5EF4-FFF2-40B4-BE49-F238E27FC236}">
                    <a16:creationId xmlns:a16="http://schemas.microsoft.com/office/drawing/2014/main" id="{28159706-DDEE-FA40-94E5-A9D5ED1B37C7}"/>
                  </a:ext>
                </a:extLst>
              </p14:cNvPr>
              <p14:cNvContentPartPr/>
              <p14:nvPr/>
            </p14:nvContentPartPr>
            <p14:xfrm>
              <a:off x="9077315" y="1480143"/>
              <a:ext cx="38160" cy="25560"/>
            </p14:xfrm>
          </p:contentPart>
        </mc:Choice>
        <mc:Fallback>
          <p:pic>
            <p:nvPicPr>
              <p:cNvPr id="233" name="Ink 232">
                <a:extLst>
                  <a:ext uri="{FF2B5EF4-FFF2-40B4-BE49-F238E27FC236}">
                    <a16:creationId xmlns:a16="http://schemas.microsoft.com/office/drawing/2014/main" id="{28159706-DDEE-FA40-94E5-A9D5ED1B37C7}"/>
                  </a:ext>
                </a:extLst>
              </p:cNvPr>
              <p:cNvPicPr/>
              <p:nvPr/>
            </p:nvPicPr>
            <p:blipFill>
              <a:blip r:embed="rId121"/>
              <a:stretch>
                <a:fillRect/>
              </a:stretch>
            </p:blipFill>
            <p:spPr>
              <a:xfrm>
                <a:off x="9061835" y="1464663"/>
                <a:ext cx="6876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234" name="Ink 233">
                <a:extLst>
                  <a:ext uri="{FF2B5EF4-FFF2-40B4-BE49-F238E27FC236}">
                    <a16:creationId xmlns:a16="http://schemas.microsoft.com/office/drawing/2014/main" id="{6B4E777F-81A9-DD4B-A5BF-BC4729E21722}"/>
                  </a:ext>
                </a:extLst>
              </p14:cNvPr>
              <p14:cNvContentPartPr/>
              <p14:nvPr/>
            </p14:nvContentPartPr>
            <p14:xfrm>
              <a:off x="9498515" y="1537743"/>
              <a:ext cx="31680" cy="81360"/>
            </p14:xfrm>
          </p:contentPart>
        </mc:Choice>
        <mc:Fallback>
          <p:pic>
            <p:nvPicPr>
              <p:cNvPr id="234" name="Ink 233">
                <a:extLst>
                  <a:ext uri="{FF2B5EF4-FFF2-40B4-BE49-F238E27FC236}">
                    <a16:creationId xmlns:a16="http://schemas.microsoft.com/office/drawing/2014/main" id="{6B4E777F-81A9-DD4B-A5BF-BC4729E21722}"/>
                  </a:ext>
                </a:extLst>
              </p:cNvPr>
              <p:cNvPicPr/>
              <p:nvPr/>
            </p:nvPicPr>
            <p:blipFill>
              <a:blip r:embed="rId123"/>
              <a:stretch>
                <a:fillRect/>
              </a:stretch>
            </p:blipFill>
            <p:spPr>
              <a:xfrm>
                <a:off x="9483035" y="1522263"/>
                <a:ext cx="6228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235" name="Ink 234">
                <a:extLst>
                  <a:ext uri="{FF2B5EF4-FFF2-40B4-BE49-F238E27FC236}">
                    <a16:creationId xmlns:a16="http://schemas.microsoft.com/office/drawing/2014/main" id="{60409E7B-BE62-F14C-90F3-C83FD515F11A}"/>
                  </a:ext>
                </a:extLst>
              </p14:cNvPr>
              <p14:cNvContentPartPr/>
              <p14:nvPr/>
            </p14:nvContentPartPr>
            <p14:xfrm>
              <a:off x="9511835" y="1461423"/>
              <a:ext cx="12240" cy="31680"/>
            </p14:xfrm>
          </p:contentPart>
        </mc:Choice>
        <mc:Fallback>
          <p:pic>
            <p:nvPicPr>
              <p:cNvPr id="235" name="Ink 234">
                <a:extLst>
                  <a:ext uri="{FF2B5EF4-FFF2-40B4-BE49-F238E27FC236}">
                    <a16:creationId xmlns:a16="http://schemas.microsoft.com/office/drawing/2014/main" id="{60409E7B-BE62-F14C-90F3-C83FD515F11A}"/>
                  </a:ext>
                </a:extLst>
              </p:cNvPr>
              <p:cNvPicPr/>
              <p:nvPr/>
            </p:nvPicPr>
            <p:blipFill>
              <a:blip r:embed="rId125"/>
              <a:stretch>
                <a:fillRect/>
              </a:stretch>
            </p:blipFill>
            <p:spPr>
              <a:xfrm>
                <a:off x="9496355" y="1445943"/>
                <a:ext cx="428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236" name="Ink 235">
                <a:extLst>
                  <a:ext uri="{FF2B5EF4-FFF2-40B4-BE49-F238E27FC236}">
                    <a16:creationId xmlns:a16="http://schemas.microsoft.com/office/drawing/2014/main" id="{6045350E-88BD-374E-9F0B-F63C03C1BB67}"/>
                  </a:ext>
                </a:extLst>
              </p14:cNvPr>
              <p14:cNvContentPartPr/>
              <p14:nvPr/>
            </p14:nvContentPartPr>
            <p14:xfrm>
              <a:off x="9599315" y="1537023"/>
              <a:ext cx="126000" cy="69480"/>
            </p14:xfrm>
          </p:contentPart>
        </mc:Choice>
        <mc:Fallback>
          <p:pic>
            <p:nvPicPr>
              <p:cNvPr id="236" name="Ink 235">
                <a:extLst>
                  <a:ext uri="{FF2B5EF4-FFF2-40B4-BE49-F238E27FC236}">
                    <a16:creationId xmlns:a16="http://schemas.microsoft.com/office/drawing/2014/main" id="{6045350E-88BD-374E-9F0B-F63C03C1BB67}"/>
                  </a:ext>
                </a:extLst>
              </p:cNvPr>
              <p:cNvPicPr/>
              <p:nvPr/>
            </p:nvPicPr>
            <p:blipFill>
              <a:blip r:embed="rId127"/>
              <a:stretch>
                <a:fillRect/>
              </a:stretch>
            </p:blipFill>
            <p:spPr>
              <a:xfrm>
                <a:off x="9583879" y="1521543"/>
                <a:ext cx="156513"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237" name="Ink 236">
                <a:extLst>
                  <a:ext uri="{FF2B5EF4-FFF2-40B4-BE49-F238E27FC236}">
                    <a16:creationId xmlns:a16="http://schemas.microsoft.com/office/drawing/2014/main" id="{F35F2535-10D4-1C4F-8872-87E8668D280B}"/>
                  </a:ext>
                </a:extLst>
              </p14:cNvPr>
              <p14:cNvContentPartPr/>
              <p14:nvPr/>
            </p14:nvContentPartPr>
            <p14:xfrm>
              <a:off x="9762755" y="1411023"/>
              <a:ext cx="113400" cy="195120"/>
            </p14:xfrm>
          </p:contentPart>
        </mc:Choice>
        <mc:Fallback>
          <p:pic>
            <p:nvPicPr>
              <p:cNvPr id="237" name="Ink 236">
                <a:extLst>
                  <a:ext uri="{FF2B5EF4-FFF2-40B4-BE49-F238E27FC236}">
                    <a16:creationId xmlns:a16="http://schemas.microsoft.com/office/drawing/2014/main" id="{F35F2535-10D4-1C4F-8872-87E8668D280B}"/>
                  </a:ext>
                </a:extLst>
              </p:cNvPr>
              <p:cNvPicPr/>
              <p:nvPr/>
            </p:nvPicPr>
            <p:blipFill>
              <a:blip r:embed="rId129"/>
              <a:stretch>
                <a:fillRect/>
              </a:stretch>
            </p:blipFill>
            <p:spPr>
              <a:xfrm>
                <a:off x="9747324" y="1395543"/>
                <a:ext cx="143903"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238" name="Ink 237">
                <a:extLst>
                  <a:ext uri="{FF2B5EF4-FFF2-40B4-BE49-F238E27FC236}">
                    <a16:creationId xmlns:a16="http://schemas.microsoft.com/office/drawing/2014/main" id="{5F164DBB-E096-BF42-81F4-666C2B72CE4D}"/>
                  </a:ext>
                </a:extLst>
              </p14:cNvPr>
              <p14:cNvContentPartPr/>
              <p14:nvPr/>
            </p14:nvContentPartPr>
            <p14:xfrm>
              <a:off x="9920075" y="1524423"/>
              <a:ext cx="138600" cy="151200"/>
            </p14:xfrm>
          </p:contentPart>
        </mc:Choice>
        <mc:Fallback>
          <p:pic>
            <p:nvPicPr>
              <p:cNvPr id="238" name="Ink 237">
                <a:extLst>
                  <a:ext uri="{FF2B5EF4-FFF2-40B4-BE49-F238E27FC236}">
                    <a16:creationId xmlns:a16="http://schemas.microsoft.com/office/drawing/2014/main" id="{5F164DBB-E096-BF42-81F4-666C2B72CE4D}"/>
                  </a:ext>
                </a:extLst>
              </p:cNvPr>
              <p:cNvPicPr/>
              <p:nvPr/>
            </p:nvPicPr>
            <p:blipFill>
              <a:blip r:embed="rId131"/>
              <a:stretch>
                <a:fillRect/>
              </a:stretch>
            </p:blipFill>
            <p:spPr>
              <a:xfrm>
                <a:off x="9904595" y="1508943"/>
                <a:ext cx="16920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239" name="Ink 238">
                <a:extLst>
                  <a:ext uri="{FF2B5EF4-FFF2-40B4-BE49-F238E27FC236}">
                    <a16:creationId xmlns:a16="http://schemas.microsoft.com/office/drawing/2014/main" id="{926BA13C-B7F6-D74F-B8F5-27FE4E702387}"/>
                  </a:ext>
                </a:extLst>
              </p14:cNvPr>
              <p14:cNvContentPartPr/>
              <p14:nvPr/>
            </p14:nvContentPartPr>
            <p14:xfrm>
              <a:off x="10033115" y="1505343"/>
              <a:ext cx="118440" cy="75960"/>
            </p14:xfrm>
          </p:contentPart>
        </mc:Choice>
        <mc:Fallback>
          <p:pic>
            <p:nvPicPr>
              <p:cNvPr id="239" name="Ink 238">
                <a:extLst>
                  <a:ext uri="{FF2B5EF4-FFF2-40B4-BE49-F238E27FC236}">
                    <a16:creationId xmlns:a16="http://schemas.microsoft.com/office/drawing/2014/main" id="{926BA13C-B7F6-D74F-B8F5-27FE4E702387}"/>
                  </a:ext>
                </a:extLst>
              </p:cNvPr>
              <p:cNvPicPr/>
              <p:nvPr/>
            </p:nvPicPr>
            <p:blipFill>
              <a:blip r:embed="rId133"/>
              <a:stretch>
                <a:fillRect/>
              </a:stretch>
            </p:blipFill>
            <p:spPr>
              <a:xfrm>
                <a:off x="10017635" y="1489789"/>
                <a:ext cx="149040" cy="106706"/>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240" name="Ink 239">
                <a:extLst>
                  <a:ext uri="{FF2B5EF4-FFF2-40B4-BE49-F238E27FC236}">
                    <a16:creationId xmlns:a16="http://schemas.microsoft.com/office/drawing/2014/main" id="{252C48BA-C236-A243-B793-E320AF850813}"/>
                  </a:ext>
                </a:extLst>
              </p14:cNvPr>
              <p14:cNvContentPartPr/>
              <p14:nvPr/>
            </p14:nvContentPartPr>
            <p14:xfrm>
              <a:off x="10171355" y="1430103"/>
              <a:ext cx="44280" cy="176400"/>
            </p14:xfrm>
          </p:contentPart>
        </mc:Choice>
        <mc:Fallback>
          <p:pic>
            <p:nvPicPr>
              <p:cNvPr id="240" name="Ink 239">
                <a:extLst>
                  <a:ext uri="{FF2B5EF4-FFF2-40B4-BE49-F238E27FC236}">
                    <a16:creationId xmlns:a16="http://schemas.microsoft.com/office/drawing/2014/main" id="{252C48BA-C236-A243-B793-E320AF850813}"/>
                  </a:ext>
                </a:extLst>
              </p:cNvPr>
              <p:cNvPicPr/>
              <p:nvPr/>
            </p:nvPicPr>
            <p:blipFill>
              <a:blip r:embed="rId135"/>
              <a:stretch>
                <a:fillRect/>
              </a:stretch>
            </p:blipFill>
            <p:spPr>
              <a:xfrm>
                <a:off x="10155875" y="1414623"/>
                <a:ext cx="7488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241" name="Ink 240">
                <a:extLst>
                  <a:ext uri="{FF2B5EF4-FFF2-40B4-BE49-F238E27FC236}">
                    <a16:creationId xmlns:a16="http://schemas.microsoft.com/office/drawing/2014/main" id="{EC0F3D46-A351-2944-A621-219E82CE619C}"/>
                  </a:ext>
                </a:extLst>
              </p14:cNvPr>
              <p14:cNvContentPartPr/>
              <p14:nvPr/>
            </p14:nvContentPartPr>
            <p14:xfrm>
              <a:off x="10171355" y="1524423"/>
              <a:ext cx="182520" cy="19080"/>
            </p14:xfrm>
          </p:contentPart>
        </mc:Choice>
        <mc:Fallback>
          <p:pic>
            <p:nvPicPr>
              <p:cNvPr id="241" name="Ink 240">
                <a:extLst>
                  <a:ext uri="{FF2B5EF4-FFF2-40B4-BE49-F238E27FC236}">
                    <a16:creationId xmlns:a16="http://schemas.microsoft.com/office/drawing/2014/main" id="{EC0F3D46-A351-2944-A621-219E82CE619C}"/>
                  </a:ext>
                </a:extLst>
              </p:cNvPr>
              <p:cNvPicPr/>
              <p:nvPr/>
            </p:nvPicPr>
            <p:blipFill>
              <a:blip r:embed="rId137"/>
              <a:stretch>
                <a:fillRect/>
              </a:stretch>
            </p:blipFill>
            <p:spPr>
              <a:xfrm>
                <a:off x="10155875" y="1509230"/>
                <a:ext cx="213120" cy="49113"/>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242" name="Ink 241">
                <a:extLst>
                  <a:ext uri="{FF2B5EF4-FFF2-40B4-BE49-F238E27FC236}">
                    <a16:creationId xmlns:a16="http://schemas.microsoft.com/office/drawing/2014/main" id="{C8A79DB9-3146-474D-ADC2-784FAB7814FC}"/>
                  </a:ext>
                </a:extLst>
              </p14:cNvPr>
              <p14:cNvContentPartPr/>
              <p14:nvPr/>
            </p14:nvContentPartPr>
            <p14:xfrm>
              <a:off x="7914155" y="2052543"/>
              <a:ext cx="6480" cy="12960"/>
            </p14:xfrm>
          </p:contentPart>
        </mc:Choice>
        <mc:Fallback>
          <p:pic>
            <p:nvPicPr>
              <p:cNvPr id="242" name="Ink 241">
                <a:extLst>
                  <a:ext uri="{FF2B5EF4-FFF2-40B4-BE49-F238E27FC236}">
                    <a16:creationId xmlns:a16="http://schemas.microsoft.com/office/drawing/2014/main" id="{C8A79DB9-3146-474D-ADC2-784FAB7814FC}"/>
                  </a:ext>
                </a:extLst>
              </p:cNvPr>
              <p:cNvPicPr/>
              <p:nvPr/>
            </p:nvPicPr>
            <p:blipFill>
              <a:blip r:embed="rId139"/>
              <a:stretch>
                <a:fillRect/>
              </a:stretch>
            </p:blipFill>
            <p:spPr>
              <a:xfrm>
                <a:off x="7898675" y="2037063"/>
                <a:ext cx="370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243" name="Ink 242">
                <a:extLst>
                  <a:ext uri="{FF2B5EF4-FFF2-40B4-BE49-F238E27FC236}">
                    <a16:creationId xmlns:a16="http://schemas.microsoft.com/office/drawing/2014/main" id="{518B7BC5-A5FB-A242-A238-09F42E71BFB3}"/>
                  </a:ext>
                </a:extLst>
              </p14:cNvPr>
              <p14:cNvContentPartPr/>
              <p14:nvPr/>
            </p14:nvContentPartPr>
            <p14:xfrm>
              <a:off x="7851515" y="1983423"/>
              <a:ext cx="132480" cy="82080"/>
            </p14:xfrm>
          </p:contentPart>
        </mc:Choice>
        <mc:Fallback>
          <p:pic>
            <p:nvPicPr>
              <p:cNvPr id="243" name="Ink 242">
                <a:extLst>
                  <a:ext uri="{FF2B5EF4-FFF2-40B4-BE49-F238E27FC236}">
                    <a16:creationId xmlns:a16="http://schemas.microsoft.com/office/drawing/2014/main" id="{518B7BC5-A5FB-A242-A238-09F42E71BFB3}"/>
                  </a:ext>
                </a:extLst>
              </p:cNvPr>
              <p:cNvPicPr/>
              <p:nvPr/>
            </p:nvPicPr>
            <p:blipFill>
              <a:blip r:embed="rId141"/>
              <a:stretch>
                <a:fillRect/>
              </a:stretch>
            </p:blipFill>
            <p:spPr>
              <a:xfrm>
                <a:off x="7836035" y="1967943"/>
                <a:ext cx="1630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244" name="Ink 243">
                <a:extLst>
                  <a:ext uri="{FF2B5EF4-FFF2-40B4-BE49-F238E27FC236}">
                    <a16:creationId xmlns:a16="http://schemas.microsoft.com/office/drawing/2014/main" id="{71B41179-000E-0340-8A53-3EFF8230D65B}"/>
                  </a:ext>
                </a:extLst>
              </p14:cNvPr>
              <p14:cNvContentPartPr/>
              <p14:nvPr/>
            </p14:nvContentPartPr>
            <p14:xfrm>
              <a:off x="8040155" y="1926543"/>
              <a:ext cx="63360" cy="264240"/>
            </p14:xfrm>
          </p:contentPart>
        </mc:Choice>
        <mc:Fallback>
          <p:pic>
            <p:nvPicPr>
              <p:cNvPr id="244" name="Ink 243">
                <a:extLst>
                  <a:ext uri="{FF2B5EF4-FFF2-40B4-BE49-F238E27FC236}">
                    <a16:creationId xmlns:a16="http://schemas.microsoft.com/office/drawing/2014/main" id="{71B41179-000E-0340-8A53-3EFF8230D65B}"/>
                  </a:ext>
                </a:extLst>
              </p:cNvPr>
              <p:cNvPicPr/>
              <p:nvPr/>
            </p:nvPicPr>
            <p:blipFill>
              <a:blip r:embed="rId143"/>
              <a:stretch>
                <a:fillRect/>
              </a:stretch>
            </p:blipFill>
            <p:spPr>
              <a:xfrm>
                <a:off x="8024675" y="1911063"/>
                <a:ext cx="9396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245" name="Ink 244">
                <a:extLst>
                  <a:ext uri="{FF2B5EF4-FFF2-40B4-BE49-F238E27FC236}">
                    <a16:creationId xmlns:a16="http://schemas.microsoft.com/office/drawing/2014/main" id="{CE0D23F3-C2C9-7644-A2AD-D43D748A7705}"/>
                  </a:ext>
                </a:extLst>
              </p14:cNvPr>
              <p14:cNvContentPartPr/>
              <p14:nvPr/>
            </p14:nvContentPartPr>
            <p14:xfrm>
              <a:off x="8014955" y="2052543"/>
              <a:ext cx="170280" cy="12960"/>
            </p14:xfrm>
          </p:contentPart>
        </mc:Choice>
        <mc:Fallback>
          <p:pic>
            <p:nvPicPr>
              <p:cNvPr id="245" name="Ink 244">
                <a:extLst>
                  <a:ext uri="{FF2B5EF4-FFF2-40B4-BE49-F238E27FC236}">
                    <a16:creationId xmlns:a16="http://schemas.microsoft.com/office/drawing/2014/main" id="{CE0D23F3-C2C9-7644-A2AD-D43D748A7705}"/>
                  </a:ext>
                </a:extLst>
              </p:cNvPr>
              <p:cNvPicPr/>
              <p:nvPr/>
            </p:nvPicPr>
            <p:blipFill>
              <a:blip r:embed="rId145"/>
              <a:stretch>
                <a:fillRect/>
              </a:stretch>
            </p:blipFill>
            <p:spPr>
              <a:xfrm>
                <a:off x="7999475" y="2037063"/>
                <a:ext cx="2008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246" name="Ink 245">
                <a:extLst>
                  <a:ext uri="{FF2B5EF4-FFF2-40B4-BE49-F238E27FC236}">
                    <a16:creationId xmlns:a16="http://schemas.microsoft.com/office/drawing/2014/main" id="{B98B40D4-D0FE-6F40-841E-AD38B8E2739B}"/>
                  </a:ext>
                </a:extLst>
              </p14:cNvPr>
              <p14:cNvContentPartPr/>
              <p14:nvPr/>
            </p14:nvContentPartPr>
            <p14:xfrm>
              <a:off x="8492675" y="1939143"/>
              <a:ext cx="44280" cy="119880"/>
            </p14:xfrm>
          </p:contentPart>
        </mc:Choice>
        <mc:Fallback>
          <p:pic>
            <p:nvPicPr>
              <p:cNvPr id="246" name="Ink 245">
                <a:extLst>
                  <a:ext uri="{FF2B5EF4-FFF2-40B4-BE49-F238E27FC236}">
                    <a16:creationId xmlns:a16="http://schemas.microsoft.com/office/drawing/2014/main" id="{B98B40D4-D0FE-6F40-841E-AD38B8E2739B}"/>
                  </a:ext>
                </a:extLst>
              </p:cNvPr>
              <p:cNvPicPr/>
              <p:nvPr/>
            </p:nvPicPr>
            <p:blipFill>
              <a:blip r:embed="rId147"/>
              <a:stretch>
                <a:fillRect/>
              </a:stretch>
            </p:blipFill>
            <p:spPr>
              <a:xfrm>
                <a:off x="8477195" y="1923663"/>
                <a:ext cx="7488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247" name="Ink 246">
                <a:extLst>
                  <a:ext uri="{FF2B5EF4-FFF2-40B4-BE49-F238E27FC236}">
                    <a16:creationId xmlns:a16="http://schemas.microsoft.com/office/drawing/2014/main" id="{B60C3453-1B10-5C41-A115-77C0E875F13E}"/>
                  </a:ext>
                </a:extLst>
              </p14:cNvPr>
              <p14:cNvContentPartPr/>
              <p14:nvPr/>
            </p14:nvContentPartPr>
            <p14:xfrm>
              <a:off x="8605715" y="1926543"/>
              <a:ext cx="163800" cy="88200"/>
            </p14:xfrm>
          </p:contentPart>
        </mc:Choice>
        <mc:Fallback>
          <p:pic>
            <p:nvPicPr>
              <p:cNvPr id="247" name="Ink 246">
                <a:extLst>
                  <a:ext uri="{FF2B5EF4-FFF2-40B4-BE49-F238E27FC236}">
                    <a16:creationId xmlns:a16="http://schemas.microsoft.com/office/drawing/2014/main" id="{B60C3453-1B10-5C41-A115-77C0E875F13E}"/>
                  </a:ext>
                </a:extLst>
              </p:cNvPr>
              <p:cNvPicPr/>
              <p:nvPr/>
            </p:nvPicPr>
            <p:blipFill>
              <a:blip r:embed="rId149"/>
              <a:stretch>
                <a:fillRect/>
              </a:stretch>
            </p:blipFill>
            <p:spPr>
              <a:xfrm>
                <a:off x="8590235" y="1911063"/>
                <a:ext cx="1944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248" name="Ink 247">
                <a:extLst>
                  <a:ext uri="{FF2B5EF4-FFF2-40B4-BE49-F238E27FC236}">
                    <a16:creationId xmlns:a16="http://schemas.microsoft.com/office/drawing/2014/main" id="{11AE6A72-DADF-0C4B-A6C1-069E46820585}"/>
                  </a:ext>
                </a:extLst>
              </p14:cNvPr>
              <p14:cNvContentPartPr/>
              <p14:nvPr/>
            </p14:nvContentPartPr>
            <p14:xfrm>
              <a:off x="8800835" y="1976943"/>
              <a:ext cx="113400" cy="50760"/>
            </p14:xfrm>
          </p:contentPart>
        </mc:Choice>
        <mc:Fallback>
          <p:pic>
            <p:nvPicPr>
              <p:cNvPr id="248" name="Ink 247">
                <a:extLst>
                  <a:ext uri="{FF2B5EF4-FFF2-40B4-BE49-F238E27FC236}">
                    <a16:creationId xmlns:a16="http://schemas.microsoft.com/office/drawing/2014/main" id="{11AE6A72-DADF-0C4B-A6C1-069E46820585}"/>
                  </a:ext>
                </a:extLst>
              </p:cNvPr>
              <p:cNvPicPr/>
              <p:nvPr/>
            </p:nvPicPr>
            <p:blipFill>
              <a:blip r:embed="rId151"/>
              <a:stretch>
                <a:fillRect/>
              </a:stretch>
            </p:blipFill>
            <p:spPr>
              <a:xfrm>
                <a:off x="8785404" y="1961352"/>
                <a:ext cx="143903" cy="81579"/>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249" name="Ink 248">
                <a:extLst>
                  <a:ext uri="{FF2B5EF4-FFF2-40B4-BE49-F238E27FC236}">
                    <a16:creationId xmlns:a16="http://schemas.microsoft.com/office/drawing/2014/main" id="{663150B7-5A2F-4242-AD05-F57F56F9E510}"/>
                  </a:ext>
                </a:extLst>
              </p14:cNvPr>
              <p14:cNvContentPartPr/>
              <p14:nvPr/>
            </p14:nvContentPartPr>
            <p14:xfrm>
              <a:off x="8731715" y="1889103"/>
              <a:ext cx="170280" cy="6480"/>
            </p14:xfrm>
          </p:contentPart>
        </mc:Choice>
        <mc:Fallback>
          <p:pic>
            <p:nvPicPr>
              <p:cNvPr id="249" name="Ink 248">
                <a:extLst>
                  <a:ext uri="{FF2B5EF4-FFF2-40B4-BE49-F238E27FC236}">
                    <a16:creationId xmlns:a16="http://schemas.microsoft.com/office/drawing/2014/main" id="{663150B7-5A2F-4242-AD05-F57F56F9E510}"/>
                  </a:ext>
                </a:extLst>
              </p:cNvPr>
              <p:cNvPicPr/>
              <p:nvPr/>
            </p:nvPicPr>
            <p:blipFill>
              <a:blip r:embed="rId153"/>
              <a:stretch>
                <a:fillRect/>
              </a:stretch>
            </p:blipFill>
            <p:spPr>
              <a:xfrm>
                <a:off x="8716235" y="1874438"/>
                <a:ext cx="200880" cy="35469"/>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250" name="Ink 249">
                <a:extLst>
                  <a:ext uri="{FF2B5EF4-FFF2-40B4-BE49-F238E27FC236}">
                    <a16:creationId xmlns:a16="http://schemas.microsoft.com/office/drawing/2014/main" id="{4C19588D-C61F-C648-98F8-538C2DE3D414}"/>
                  </a:ext>
                </a:extLst>
              </p14:cNvPr>
              <p14:cNvContentPartPr/>
              <p14:nvPr/>
            </p14:nvContentPartPr>
            <p14:xfrm>
              <a:off x="9152915" y="1877223"/>
              <a:ext cx="145080" cy="150480"/>
            </p14:xfrm>
          </p:contentPart>
        </mc:Choice>
        <mc:Fallback>
          <p:pic>
            <p:nvPicPr>
              <p:cNvPr id="250" name="Ink 249">
                <a:extLst>
                  <a:ext uri="{FF2B5EF4-FFF2-40B4-BE49-F238E27FC236}">
                    <a16:creationId xmlns:a16="http://schemas.microsoft.com/office/drawing/2014/main" id="{4C19588D-C61F-C648-98F8-538C2DE3D414}"/>
                  </a:ext>
                </a:extLst>
              </p:cNvPr>
              <p:cNvPicPr/>
              <p:nvPr/>
            </p:nvPicPr>
            <p:blipFill>
              <a:blip r:embed="rId155"/>
              <a:stretch>
                <a:fillRect/>
              </a:stretch>
            </p:blipFill>
            <p:spPr>
              <a:xfrm>
                <a:off x="9137435" y="1861743"/>
                <a:ext cx="1756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251" name="Ink 250">
                <a:extLst>
                  <a:ext uri="{FF2B5EF4-FFF2-40B4-BE49-F238E27FC236}">
                    <a16:creationId xmlns:a16="http://schemas.microsoft.com/office/drawing/2014/main" id="{88154E79-9FA6-D846-BDC0-470FB1B6125E}"/>
                  </a:ext>
                </a:extLst>
              </p14:cNvPr>
              <p14:cNvContentPartPr/>
              <p14:nvPr/>
            </p14:nvContentPartPr>
            <p14:xfrm>
              <a:off x="9347675" y="1939863"/>
              <a:ext cx="264600" cy="188280"/>
            </p14:xfrm>
          </p:contentPart>
        </mc:Choice>
        <mc:Fallback>
          <p:pic>
            <p:nvPicPr>
              <p:cNvPr id="251" name="Ink 250">
                <a:extLst>
                  <a:ext uri="{FF2B5EF4-FFF2-40B4-BE49-F238E27FC236}">
                    <a16:creationId xmlns:a16="http://schemas.microsoft.com/office/drawing/2014/main" id="{88154E79-9FA6-D846-BDC0-470FB1B6125E}"/>
                  </a:ext>
                </a:extLst>
              </p:cNvPr>
              <p:cNvPicPr/>
              <p:nvPr/>
            </p:nvPicPr>
            <p:blipFill>
              <a:blip r:embed="rId157"/>
              <a:stretch>
                <a:fillRect/>
              </a:stretch>
            </p:blipFill>
            <p:spPr>
              <a:xfrm>
                <a:off x="9332174" y="1924383"/>
                <a:ext cx="295242"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252" name="Ink 251">
                <a:extLst>
                  <a:ext uri="{FF2B5EF4-FFF2-40B4-BE49-F238E27FC236}">
                    <a16:creationId xmlns:a16="http://schemas.microsoft.com/office/drawing/2014/main" id="{DCEA0F21-B32D-8A44-A637-B9A73ABB7C14}"/>
                  </a:ext>
                </a:extLst>
              </p14:cNvPr>
              <p14:cNvContentPartPr/>
              <p14:nvPr/>
            </p14:nvContentPartPr>
            <p14:xfrm>
              <a:off x="9756275" y="1895223"/>
              <a:ext cx="182520" cy="69480"/>
            </p14:xfrm>
          </p:contentPart>
        </mc:Choice>
        <mc:Fallback>
          <p:pic>
            <p:nvPicPr>
              <p:cNvPr id="252" name="Ink 251">
                <a:extLst>
                  <a:ext uri="{FF2B5EF4-FFF2-40B4-BE49-F238E27FC236}">
                    <a16:creationId xmlns:a16="http://schemas.microsoft.com/office/drawing/2014/main" id="{DCEA0F21-B32D-8A44-A637-B9A73ABB7C14}"/>
                  </a:ext>
                </a:extLst>
              </p:cNvPr>
              <p:cNvPicPr/>
              <p:nvPr/>
            </p:nvPicPr>
            <p:blipFill>
              <a:blip r:embed="rId159"/>
              <a:stretch>
                <a:fillRect/>
              </a:stretch>
            </p:blipFill>
            <p:spPr>
              <a:xfrm>
                <a:off x="9740795" y="1879743"/>
                <a:ext cx="21312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253" name="Ink 252">
                <a:extLst>
                  <a:ext uri="{FF2B5EF4-FFF2-40B4-BE49-F238E27FC236}">
                    <a16:creationId xmlns:a16="http://schemas.microsoft.com/office/drawing/2014/main" id="{04F004D0-3F7B-484B-93EB-42A617D4F34E}"/>
                  </a:ext>
                </a:extLst>
              </p14:cNvPr>
              <p14:cNvContentPartPr/>
              <p14:nvPr/>
            </p14:nvContentPartPr>
            <p14:xfrm>
              <a:off x="9857075" y="1844823"/>
              <a:ext cx="6480" cy="19080"/>
            </p14:xfrm>
          </p:contentPart>
        </mc:Choice>
        <mc:Fallback>
          <p:pic>
            <p:nvPicPr>
              <p:cNvPr id="253" name="Ink 252">
                <a:extLst>
                  <a:ext uri="{FF2B5EF4-FFF2-40B4-BE49-F238E27FC236}">
                    <a16:creationId xmlns:a16="http://schemas.microsoft.com/office/drawing/2014/main" id="{04F004D0-3F7B-484B-93EB-42A617D4F34E}"/>
                  </a:ext>
                </a:extLst>
              </p:cNvPr>
              <p:cNvPicPr/>
              <p:nvPr/>
            </p:nvPicPr>
            <p:blipFill>
              <a:blip r:embed="rId161"/>
              <a:stretch>
                <a:fillRect/>
              </a:stretch>
            </p:blipFill>
            <p:spPr>
              <a:xfrm>
                <a:off x="9842410" y="1829343"/>
                <a:ext cx="35469"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254" name="Ink 253">
                <a:extLst>
                  <a:ext uri="{FF2B5EF4-FFF2-40B4-BE49-F238E27FC236}">
                    <a16:creationId xmlns:a16="http://schemas.microsoft.com/office/drawing/2014/main" id="{32C6910E-DB74-A04E-A6C5-9B26F333C1E3}"/>
                  </a:ext>
                </a:extLst>
              </p14:cNvPr>
              <p14:cNvContentPartPr/>
              <p14:nvPr/>
            </p14:nvContentPartPr>
            <p14:xfrm>
              <a:off x="10007915" y="1882623"/>
              <a:ext cx="333720" cy="75960"/>
            </p14:xfrm>
          </p:contentPart>
        </mc:Choice>
        <mc:Fallback>
          <p:pic>
            <p:nvPicPr>
              <p:cNvPr id="254" name="Ink 253">
                <a:extLst>
                  <a:ext uri="{FF2B5EF4-FFF2-40B4-BE49-F238E27FC236}">
                    <a16:creationId xmlns:a16="http://schemas.microsoft.com/office/drawing/2014/main" id="{32C6910E-DB74-A04E-A6C5-9B26F333C1E3}"/>
                  </a:ext>
                </a:extLst>
              </p:cNvPr>
              <p:cNvPicPr/>
              <p:nvPr/>
            </p:nvPicPr>
            <p:blipFill>
              <a:blip r:embed="rId163"/>
              <a:stretch>
                <a:fillRect/>
              </a:stretch>
            </p:blipFill>
            <p:spPr>
              <a:xfrm>
                <a:off x="9992418" y="1867069"/>
                <a:ext cx="364353" cy="106706"/>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268" name="Ink 267">
                <a:extLst>
                  <a:ext uri="{FF2B5EF4-FFF2-40B4-BE49-F238E27FC236}">
                    <a16:creationId xmlns:a16="http://schemas.microsoft.com/office/drawing/2014/main" id="{050F1D69-6DE6-264E-A8C7-B28C6A8B8203}"/>
                  </a:ext>
                </a:extLst>
              </p14:cNvPr>
              <p14:cNvContentPartPr/>
              <p14:nvPr/>
            </p14:nvContentPartPr>
            <p14:xfrm>
              <a:off x="7134755" y="2505063"/>
              <a:ext cx="19080" cy="150480"/>
            </p14:xfrm>
          </p:contentPart>
        </mc:Choice>
        <mc:Fallback>
          <p:pic>
            <p:nvPicPr>
              <p:cNvPr id="268" name="Ink 267">
                <a:extLst>
                  <a:ext uri="{FF2B5EF4-FFF2-40B4-BE49-F238E27FC236}">
                    <a16:creationId xmlns:a16="http://schemas.microsoft.com/office/drawing/2014/main" id="{050F1D69-6DE6-264E-A8C7-B28C6A8B8203}"/>
                  </a:ext>
                </a:extLst>
              </p:cNvPr>
              <p:cNvPicPr/>
              <p:nvPr/>
            </p:nvPicPr>
            <p:blipFill>
              <a:blip r:embed="rId165"/>
              <a:stretch>
                <a:fillRect/>
              </a:stretch>
            </p:blipFill>
            <p:spPr>
              <a:xfrm>
                <a:off x="7119562" y="2489583"/>
                <a:ext cx="49113"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269" name="Ink 268">
                <a:extLst>
                  <a:ext uri="{FF2B5EF4-FFF2-40B4-BE49-F238E27FC236}">
                    <a16:creationId xmlns:a16="http://schemas.microsoft.com/office/drawing/2014/main" id="{5CFB349C-2CEF-324F-B362-FB0EEC82D872}"/>
                  </a:ext>
                </a:extLst>
              </p14:cNvPr>
              <p14:cNvContentPartPr/>
              <p14:nvPr/>
            </p14:nvContentPartPr>
            <p14:xfrm>
              <a:off x="7304315" y="2467263"/>
              <a:ext cx="12960" cy="19080"/>
            </p14:xfrm>
          </p:contentPart>
        </mc:Choice>
        <mc:Fallback>
          <p:pic>
            <p:nvPicPr>
              <p:cNvPr id="269" name="Ink 268">
                <a:extLst>
                  <a:ext uri="{FF2B5EF4-FFF2-40B4-BE49-F238E27FC236}">
                    <a16:creationId xmlns:a16="http://schemas.microsoft.com/office/drawing/2014/main" id="{5CFB349C-2CEF-324F-B362-FB0EEC82D872}"/>
                  </a:ext>
                </a:extLst>
              </p:cNvPr>
              <p:cNvPicPr/>
              <p:nvPr/>
            </p:nvPicPr>
            <p:blipFill>
              <a:blip r:embed="rId167"/>
              <a:stretch>
                <a:fillRect/>
              </a:stretch>
            </p:blipFill>
            <p:spPr>
              <a:xfrm>
                <a:off x="7288835" y="2451783"/>
                <a:ext cx="4356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274" name="Ink 275">
                <a:extLst>
                  <a:ext uri="{FF2B5EF4-FFF2-40B4-BE49-F238E27FC236}">
                    <a16:creationId xmlns:a16="http://schemas.microsoft.com/office/drawing/2014/main" id="{9C1A0A6F-FAEE-924F-9BAF-4CFACDAE575E}"/>
                  </a:ext>
                </a:extLst>
              </p14:cNvPr>
              <p14:cNvContentPartPr/>
              <p14:nvPr/>
            </p14:nvContentPartPr>
            <p14:xfrm>
              <a:off x="7750715" y="2363943"/>
              <a:ext cx="679320" cy="160200"/>
            </p14:xfrm>
          </p:contentPart>
        </mc:Choice>
        <mc:Fallback>
          <p:pic>
            <p:nvPicPr>
              <p:cNvPr id="274" name="Ink 275">
                <a:extLst>
                  <a:ext uri="{FF2B5EF4-FFF2-40B4-BE49-F238E27FC236}">
                    <a16:creationId xmlns:a16="http://schemas.microsoft.com/office/drawing/2014/main" id="{9C1A0A6F-FAEE-924F-9BAF-4CFACDAE575E}"/>
                  </a:ext>
                </a:extLst>
              </p:cNvPr>
              <p:cNvPicPr/>
              <p:nvPr/>
            </p:nvPicPr>
            <p:blipFill>
              <a:blip r:embed="rId169"/>
              <a:stretch>
                <a:fillRect/>
              </a:stretch>
            </p:blipFill>
            <p:spPr>
              <a:xfrm>
                <a:off x="7735235" y="2348463"/>
                <a:ext cx="7099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275" name="Ink 276">
                <a:extLst>
                  <a:ext uri="{FF2B5EF4-FFF2-40B4-BE49-F238E27FC236}">
                    <a16:creationId xmlns:a16="http://schemas.microsoft.com/office/drawing/2014/main" id="{E9E42E0A-AC49-8E44-9193-A7B55CE78BDF}"/>
                  </a:ext>
                </a:extLst>
              </p14:cNvPr>
              <p14:cNvContentPartPr/>
              <p14:nvPr/>
            </p14:nvContentPartPr>
            <p14:xfrm>
              <a:off x="6839195" y="2372943"/>
              <a:ext cx="163800" cy="145080"/>
            </p14:xfrm>
          </p:contentPart>
        </mc:Choice>
        <mc:Fallback>
          <p:pic>
            <p:nvPicPr>
              <p:cNvPr id="275" name="Ink 276">
                <a:extLst>
                  <a:ext uri="{FF2B5EF4-FFF2-40B4-BE49-F238E27FC236}">
                    <a16:creationId xmlns:a16="http://schemas.microsoft.com/office/drawing/2014/main" id="{E9E42E0A-AC49-8E44-9193-A7B55CE78BDF}"/>
                  </a:ext>
                </a:extLst>
              </p:cNvPr>
              <p:cNvPicPr/>
              <p:nvPr/>
            </p:nvPicPr>
            <p:blipFill>
              <a:blip r:embed="rId171"/>
              <a:stretch>
                <a:fillRect/>
              </a:stretch>
            </p:blipFill>
            <p:spPr>
              <a:xfrm>
                <a:off x="6823715" y="2357463"/>
                <a:ext cx="1944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355" name="Ink 355">
                <a:extLst>
                  <a:ext uri="{FF2B5EF4-FFF2-40B4-BE49-F238E27FC236}">
                    <a16:creationId xmlns:a16="http://schemas.microsoft.com/office/drawing/2014/main" id="{9D4A8F39-140D-6C44-9415-3E708E688C77}"/>
                  </a:ext>
                </a:extLst>
              </p14:cNvPr>
              <p14:cNvContentPartPr/>
              <p14:nvPr/>
            </p14:nvContentPartPr>
            <p14:xfrm>
              <a:off x="4663715" y="3064503"/>
              <a:ext cx="5644080" cy="3602880"/>
            </p14:xfrm>
          </p:contentPart>
        </mc:Choice>
        <mc:Fallback>
          <p:pic>
            <p:nvPicPr>
              <p:cNvPr id="355" name="Ink 355">
                <a:extLst>
                  <a:ext uri="{FF2B5EF4-FFF2-40B4-BE49-F238E27FC236}">
                    <a16:creationId xmlns:a16="http://schemas.microsoft.com/office/drawing/2014/main" id="{9D4A8F39-140D-6C44-9415-3E708E688C77}"/>
                  </a:ext>
                </a:extLst>
              </p:cNvPr>
              <p:cNvPicPr/>
              <p:nvPr/>
            </p:nvPicPr>
            <p:blipFill>
              <a:blip r:embed="rId173"/>
              <a:stretch>
                <a:fillRect/>
              </a:stretch>
            </p:blipFill>
            <p:spPr>
              <a:xfrm>
                <a:off x="4648235" y="3049023"/>
                <a:ext cx="5674680" cy="3633480"/>
              </a:xfrm>
              <a:prstGeom prst="rect">
                <a:avLst/>
              </a:prstGeom>
            </p:spPr>
          </p:pic>
        </mc:Fallback>
      </mc:AlternateContent>
    </p:spTree>
    <p:extLst>
      <p:ext uri="{BB962C8B-B14F-4D97-AF65-F5344CB8AC3E}">
        <p14:creationId xmlns:p14="http://schemas.microsoft.com/office/powerpoint/2010/main" val="32298900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  </a:t>
            </a:r>
            <a:r>
              <a:rPr lang="en-US" b="1" dirty="0"/>
              <a:t>Example	</a:t>
            </a:r>
            <a:endParaRPr lang="en-IN" b="1" dirty="0"/>
          </a:p>
        </p:txBody>
      </p:sp>
      <p:sp>
        <p:nvSpPr>
          <p:cNvPr id="2" name="Text Placeholder 1"/>
          <p:cNvSpPr>
            <a:spLocks noGrp="1"/>
          </p:cNvSpPr>
          <p:nvPr>
            <p:ph type="body" sz="half" idx="1"/>
          </p:nvPr>
        </p:nvSpPr>
        <p:spPr>
          <a:xfrm>
            <a:off x="1981200" y="1690690"/>
            <a:ext cx="3352800" cy="1662111"/>
          </a:xfrm>
        </p:spPr>
        <p:txBody>
          <a:bodyPr/>
          <a:lstStyle/>
          <a:p>
            <a:pPr marL="0" indent="0" algn="just">
              <a:buNone/>
            </a:pPr>
            <a:r>
              <a:rPr lang="en-IN" dirty="0"/>
              <a:t>Can we conclude that smoking causes cancer?</a:t>
            </a:r>
          </a:p>
        </p:txBody>
      </p:sp>
      <p:graphicFrame>
        <p:nvGraphicFramePr>
          <p:cNvPr id="4" name="Content Placeholder 3"/>
          <p:cNvGraphicFramePr>
            <a:graphicFrameLocks noGrp="1"/>
          </p:cNvGraphicFramePr>
          <p:nvPr>
            <p:ph type="clipArt" sz="half" idx="2"/>
          </p:nvPr>
        </p:nvGraphicFramePr>
        <p:xfrm>
          <a:off x="6172200" y="1690688"/>
          <a:ext cx="4038896" cy="2015882"/>
        </p:xfrm>
        <a:graphic>
          <a:graphicData uri="http://schemas.openxmlformats.org/drawingml/2006/table">
            <a:tbl>
              <a:tblPr firstRow="1" bandRow="1">
                <a:tableStyleId>{5C22544A-7EE6-4342-B048-85BDC9FD1C3A}</a:tableStyleId>
              </a:tblPr>
              <a:tblGrid>
                <a:gridCol w="1009724">
                  <a:extLst>
                    <a:ext uri="{9D8B030D-6E8A-4147-A177-3AD203B41FA5}">
                      <a16:colId xmlns:a16="http://schemas.microsoft.com/office/drawing/2014/main" val="20000"/>
                    </a:ext>
                  </a:extLst>
                </a:gridCol>
                <a:gridCol w="1009724">
                  <a:extLst>
                    <a:ext uri="{9D8B030D-6E8A-4147-A177-3AD203B41FA5}">
                      <a16:colId xmlns:a16="http://schemas.microsoft.com/office/drawing/2014/main" val="20001"/>
                    </a:ext>
                  </a:extLst>
                </a:gridCol>
                <a:gridCol w="1009724">
                  <a:extLst>
                    <a:ext uri="{9D8B030D-6E8A-4147-A177-3AD203B41FA5}">
                      <a16:colId xmlns:a16="http://schemas.microsoft.com/office/drawing/2014/main" val="20002"/>
                    </a:ext>
                  </a:extLst>
                </a:gridCol>
                <a:gridCol w="1009724">
                  <a:extLst>
                    <a:ext uri="{9D8B030D-6E8A-4147-A177-3AD203B41FA5}">
                      <a16:colId xmlns:a16="http://schemas.microsoft.com/office/drawing/2014/main" val="20003"/>
                    </a:ext>
                  </a:extLst>
                </a:gridCol>
              </a:tblGrid>
              <a:tr h="344217">
                <a:tc>
                  <a:txBody>
                    <a:bodyPr/>
                    <a:lstStyle/>
                    <a:p>
                      <a:pPr algn="l"/>
                      <a:endParaRPr lang="en-IN" dirty="0"/>
                    </a:p>
                  </a:txBody>
                  <a:tcPr marL="53376" marR="53376"/>
                </a:tc>
                <a:tc>
                  <a:txBody>
                    <a:bodyPr/>
                    <a:lstStyle/>
                    <a:p>
                      <a:pPr algn="l"/>
                      <a:r>
                        <a:rPr lang="en-US" dirty="0"/>
                        <a:t>With Cancer</a:t>
                      </a:r>
                      <a:endParaRPr lang="en-IN" dirty="0"/>
                    </a:p>
                  </a:txBody>
                  <a:tcPr marL="53376" marR="53376"/>
                </a:tc>
                <a:tc>
                  <a:txBody>
                    <a:bodyPr/>
                    <a:lstStyle/>
                    <a:p>
                      <a:pPr algn="l"/>
                      <a:r>
                        <a:rPr lang="en-US" dirty="0"/>
                        <a:t>Without Cancer</a:t>
                      </a:r>
                      <a:endParaRPr lang="en-IN" dirty="0"/>
                    </a:p>
                  </a:txBody>
                  <a:tcPr marL="53376" marR="53376"/>
                </a:tc>
                <a:tc>
                  <a:txBody>
                    <a:bodyPr/>
                    <a:lstStyle/>
                    <a:p>
                      <a:pPr algn="l"/>
                      <a:r>
                        <a:rPr lang="en-US" dirty="0"/>
                        <a:t>Total</a:t>
                      </a:r>
                      <a:endParaRPr lang="en-IN" dirty="0"/>
                    </a:p>
                  </a:txBody>
                  <a:tcPr marL="53376" marR="53376"/>
                </a:tc>
                <a:extLst>
                  <a:ext uri="{0D108BD9-81ED-4DB2-BD59-A6C34878D82A}">
                    <a16:rowId xmlns:a16="http://schemas.microsoft.com/office/drawing/2014/main" val="10000"/>
                  </a:ext>
                </a:extLst>
              </a:tr>
              <a:tr h="367861">
                <a:tc>
                  <a:txBody>
                    <a:bodyPr/>
                    <a:lstStyle/>
                    <a:p>
                      <a:pPr algn="l"/>
                      <a:r>
                        <a:rPr lang="en-US"/>
                        <a:t>Smokers</a:t>
                      </a:r>
                      <a:endParaRPr lang="en-IN"/>
                    </a:p>
                  </a:txBody>
                  <a:tcPr marL="53376" marR="53376"/>
                </a:tc>
                <a:tc>
                  <a:txBody>
                    <a:bodyPr/>
                    <a:lstStyle/>
                    <a:p>
                      <a:pPr algn="l"/>
                      <a:r>
                        <a:rPr lang="en-IN" dirty="0"/>
                        <a:t>400</a:t>
                      </a:r>
                    </a:p>
                  </a:txBody>
                  <a:tcPr marL="53376" marR="53376"/>
                </a:tc>
                <a:tc>
                  <a:txBody>
                    <a:bodyPr/>
                    <a:lstStyle/>
                    <a:p>
                      <a:pPr algn="l"/>
                      <a:r>
                        <a:rPr lang="en-IN" dirty="0"/>
                        <a:t>300</a:t>
                      </a:r>
                    </a:p>
                  </a:txBody>
                  <a:tcPr marL="53376" marR="53376"/>
                </a:tc>
                <a:tc>
                  <a:txBody>
                    <a:bodyPr/>
                    <a:lstStyle/>
                    <a:p>
                      <a:pPr algn="l"/>
                      <a:r>
                        <a:rPr lang="en-IN" b="1" dirty="0"/>
                        <a:t>700</a:t>
                      </a:r>
                    </a:p>
                  </a:txBody>
                  <a:tcPr marL="53376" marR="53376"/>
                </a:tc>
                <a:extLst>
                  <a:ext uri="{0D108BD9-81ED-4DB2-BD59-A6C34878D82A}">
                    <a16:rowId xmlns:a16="http://schemas.microsoft.com/office/drawing/2014/main" val="10001"/>
                  </a:ext>
                </a:extLst>
              </a:tr>
              <a:tr h="367861">
                <a:tc>
                  <a:txBody>
                    <a:bodyPr/>
                    <a:lstStyle/>
                    <a:p>
                      <a:pPr algn="l"/>
                      <a:r>
                        <a:rPr lang="en-IN" dirty="0"/>
                        <a:t>Non Smokers</a:t>
                      </a:r>
                    </a:p>
                  </a:txBody>
                  <a:tcPr marL="53376" marR="53376"/>
                </a:tc>
                <a:tc>
                  <a:txBody>
                    <a:bodyPr/>
                    <a:lstStyle/>
                    <a:p>
                      <a:pPr algn="l"/>
                      <a:r>
                        <a:rPr lang="en-IN" dirty="0"/>
                        <a:t>300</a:t>
                      </a:r>
                    </a:p>
                  </a:txBody>
                  <a:tcPr marL="53376" marR="53376"/>
                </a:tc>
                <a:tc>
                  <a:txBody>
                    <a:bodyPr/>
                    <a:lstStyle/>
                    <a:p>
                      <a:pPr algn="l"/>
                      <a:r>
                        <a:rPr lang="en-IN" dirty="0"/>
                        <a:t>500</a:t>
                      </a:r>
                    </a:p>
                  </a:txBody>
                  <a:tcPr marL="53376" marR="53376"/>
                </a:tc>
                <a:tc>
                  <a:txBody>
                    <a:bodyPr/>
                    <a:lstStyle/>
                    <a:p>
                      <a:pPr algn="l"/>
                      <a:r>
                        <a:rPr lang="en-IN" b="1" dirty="0"/>
                        <a:t>800</a:t>
                      </a:r>
                    </a:p>
                  </a:txBody>
                  <a:tcPr marL="53376" marR="53376"/>
                </a:tc>
                <a:extLst>
                  <a:ext uri="{0D108BD9-81ED-4DB2-BD59-A6C34878D82A}">
                    <a16:rowId xmlns:a16="http://schemas.microsoft.com/office/drawing/2014/main" val="10002"/>
                  </a:ext>
                </a:extLst>
              </a:tr>
              <a:tr h="367861">
                <a:tc>
                  <a:txBody>
                    <a:bodyPr/>
                    <a:lstStyle/>
                    <a:p>
                      <a:pPr algn="l"/>
                      <a:r>
                        <a:rPr lang="en-IN" b="1" dirty="0"/>
                        <a:t>TOTAL</a:t>
                      </a:r>
                    </a:p>
                  </a:txBody>
                  <a:tcPr marL="53376" marR="53376"/>
                </a:tc>
                <a:tc>
                  <a:txBody>
                    <a:bodyPr/>
                    <a:lstStyle/>
                    <a:p>
                      <a:pPr algn="l"/>
                      <a:r>
                        <a:rPr lang="en-IN" b="1" dirty="0"/>
                        <a:t>700</a:t>
                      </a:r>
                    </a:p>
                  </a:txBody>
                  <a:tcPr marL="53376" marR="53376"/>
                </a:tc>
                <a:tc>
                  <a:txBody>
                    <a:bodyPr/>
                    <a:lstStyle/>
                    <a:p>
                      <a:pPr algn="l"/>
                      <a:r>
                        <a:rPr lang="en-IN" b="1" dirty="0"/>
                        <a:t>800</a:t>
                      </a:r>
                    </a:p>
                  </a:txBody>
                  <a:tcPr marL="53376" marR="53376"/>
                </a:tc>
                <a:tc>
                  <a:txBody>
                    <a:bodyPr/>
                    <a:lstStyle/>
                    <a:p>
                      <a:pPr algn="l"/>
                      <a:r>
                        <a:rPr lang="en-IN" b="1" dirty="0"/>
                        <a:t>1500</a:t>
                      </a:r>
                    </a:p>
                  </a:txBody>
                  <a:tcPr marL="53376" marR="53376"/>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276494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73" name="Ink 172">
                <a:extLst>
                  <a:ext uri="{FF2B5EF4-FFF2-40B4-BE49-F238E27FC236}">
                    <a16:creationId xmlns:a16="http://schemas.microsoft.com/office/drawing/2014/main" id="{999042BA-0A63-4644-90BA-A50B1BF082C1}"/>
                  </a:ext>
                </a:extLst>
              </p14:cNvPr>
              <p14:cNvContentPartPr/>
              <p14:nvPr/>
            </p14:nvContentPartPr>
            <p14:xfrm>
              <a:off x="2475995" y="6145383"/>
              <a:ext cx="1269720" cy="82080"/>
            </p14:xfrm>
          </p:contentPart>
        </mc:Choice>
        <mc:Fallback>
          <p:pic>
            <p:nvPicPr>
              <p:cNvPr id="173" name="Ink 172">
                <a:extLst>
                  <a:ext uri="{FF2B5EF4-FFF2-40B4-BE49-F238E27FC236}">
                    <a16:creationId xmlns:a16="http://schemas.microsoft.com/office/drawing/2014/main" id="{999042BA-0A63-4644-90BA-A50B1BF082C1}"/>
                  </a:ext>
                </a:extLst>
              </p:cNvPr>
              <p:cNvPicPr/>
              <p:nvPr/>
            </p:nvPicPr>
            <p:blipFill>
              <a:blip r:embed="rId3"/>
              <a:stretch>
                <a:fillRect/>
              </a:stretch>
            </p:blipFill>
            <p:spPr>
              <a:xfrm>
                <a:off x="2460515" y="6129903"/>
                <a:ext cx="130032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79" name="Ink 180">
                <a:extLst>
                  <a:ext uri="{FF2B5EF4-FFF2-40B4-BE49-F238E27FC236}">
                    <a16:creationId xmlns:a16="http://schemas.microsoft.com/office/drawing/2014/main" id="{D1CB961A-1314-3A43-87E3-CD6D5DE29E03}"/>
                  </a:ext>
                </a:extLst>
              </p14:cNvPr>
              <p14:cNvContentPartPr/>
              <p14:nvPr/>
            </p14:nvContentPartPr>
            <p14:xfrm>
              <a:off x="2808995" y="6277503"/>
              <a:ext cx="685800" cy="176040"/>
            </p14:xfrm>
          </p:contentPart>
        </mc:Choice>
        <mc:Fallback>
          <p:pic>
            <p:nvPicPr>
              <p:cNvPr id="179" name="Ink 180">
                <a:extLst>
                  <a:ext uri="{FF2B5EF4-FFF2-40B4-BE49-F238E27FC236}">
                    <a16:creationId xmlns:a16="http://schemas.microsoft.com/office/drawing/2014/main" id="{D1CB961A-1314-3A43-87E3-CD6D5DE29E03}"/>
                  </a:ext>
                </a:extLst>
              </p:cNvPr>
              <p:cNvPicPr/>
              <p:nvPr/>
            </p:nvPicPr>
            <p:blipFill>
              <a:blip r:embed="rId5"/>
              <a:stretch>
                <a:fillRect/>
              </a:stretch>
            </p:blipFill>
            <p:spPr>
              <a:xfrm>
                <a:off x="2793515" y="6262055"/>
                <a:ext cx="716400" cy="206578"/>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93" name="Ink 192">
                <a:extLst>
                  <a:ext uri="{FF2B5EF4-FFF2-40B4-BE49-F238E27FC236}">
                    <a16:creationId xmlns:a16="http://schemas.microsoft.com/office/drawing/2014/main" id="{ADD65C2B-1298-F74A-B106-CC4DF82C812C}"/>
                  </a:ext>
                </a:extLst>
              </p14:cNvPr>
              <p14:cNvContentPartPr/>
              <p14:nvPr/>
            </p14:nvContentPartPr>
            <p14:xfrm>
              <a:off x="4098155" y="6069783"/>
              <a:ext cx="75960" cy="107280"/>
            </p14:xfrm>
          </p:contentPart>
        </mc:Choice>
        <mc:Fallback>
          <p:pic>
            <p:nvPicPr>
              <p:cNvPr id="193" name="Ink 192">
                <a:extLst>
                  <a:ext uri="{FF2B5EF4-FFF2-40B4-BE49-F238E27FC236}">
                    <a16:creationId xmlns:a16="http://schemas.microsoft.com/office/drawing/2014/main" id="{ADD65C2B-1298-F74A-B106-CC4DF82C812C}"/>
                  </a:ext>
                </a:extLst>
              </p:cNvPr>
              <p:cNvPicPr/>
              <p:nvPr/>
            </p:nvPicPr>
            <p:blipFill>
              <a:blip r:embed="rId7"/>
              <a:stretch>
                <a:fillRect/>
              </a:stretch>
            </p:blipFill>
            <p:spPr>
              <a:xfrm>
                <a:off x="4082675" y="6054303"/>
                <a:ext cx="1065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31" name="Ink 233">
                <a:extLst>
                  <a:ext uri="{FF2B5EF4-FFF2-40B4-BE49-F238E27FC236}">
                    <a16:creationId xmlns:a16="http://schemas.microsoft.com/office/drawing/2014/main" id="{0410217A-5C28-3C41-8FA4-436253FA06AB}"/>
                  </a:ext>
                </a:extLst>
              </p14:cNvPr>
              <p14:cNvContentPartPr/>
              <p14:nvPr/>
            </p14:nvContentPartPr>
            <p14:xfrm>
              <a:off x="4701515" y="6076263"/>
              <a:ext cx="1273680" cy="239400"/>
            </p14:xfrm>
          </p:contentPart>
        </mc:Choice>
        <mc:Fallback>
          <p:pic>
            <p:nvPicPr>
              <p:cNvPr id="231" name="Ink 233">
                <a:extLst>
                  <a:ext uri="{FF2B5EF4-FFF2-40B4-BE49-F238E27FC236}">
                    <a16:creationId xmlns:a16="http://schemas.microsoft.com/office/drawing/2014/main" id="{0410217A-5C28-3C41-8FA4-436253FA06AB}"/>
                  </a:ext>
                </a:extLst>
              </p:cNvPr>
              <p:cNvPicPr/>
              <p:nvPr/>
            </p:nvPicPr>
            <p:blipFill>
              <a:blip r:embed="rId9"/>
              <a:stretch>
                <a:fillRect/>
              </a:stretch>
            </p:blipFill>
            <p:spPr>
              <a:xfrm>
                <a:off x="4686035" y="6060783"/>
                <a:ext cx="130428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58" name="Ink 258">
                <a:extLst>
                  <a:ext uri="{FF2B5EF4-FFF2-40B4-BE49-F238E27FC236}">
                    <a16:creationId xmlns:a16="http://schemas.microsoft.com/office/drawing/2014/main" id="{B20D6FF4-E90D-CA40-9FE9-1810A34D48E2}"/>
                  </a:ext>
                </a:extLst>
              </p14:cNvPr>
              <p14:cNvContentPartPr/>
              <p14:nvPr/>
            </p14:nvContentPartPr>
            <p14:xfrm>
              <a:off x="1891355" y="160023"/>
              <a:ext cx="8034840" cy="5853960"/>
            </p14:xfrm>
          </p:contentPart>
        </mc:Choice>
        <mc:Fallback>
          <p:pic>
            <p:nvPicPr>
              <p:cNvPr id="258" name="Ink 258">
                <a:extLst>
                  <a:ext uri="{FF2B5EF4-FFF2-40B4-BE49-F238E27FC236}">
                    <a16:creationId xmlns:a16="http://schemas.microsoft.com/office/drawing/2014/main" id="{B20D6FF4-E90D-CA40-9FE9-1810A34D48E2}"/>
                  </a:ext>
                </a:extLst>
              </p:cNvPr>
              <p:cNvPicPr/>
              <p:nvPr/>
            </p:nvPicPr>
            <p:blipFill>
              <a:blip r:embed="rId11"/>
              <a:stretch>
                <a:fillRect/>
              </a:stretch>
            </p:blipFill>
            <p:spPr>
              <a:xfrm>
                <a:off x="1875875" y="144543"/>
                <a:ext cx="8065440" cy="5884560"/>
              </a:xfrm>
              <a:prstGeom prst="rect">
                <a:avLst/>
              </a:prstGeom>
            </p:spPr>
          </p:pic>
        </mc:Fallback>
      </mc:AlternateContent>
    </p:spTree>
    <p:extLst>
      <p:ext uri="{BB962C8B-B14F-4D97-AF65-F5344CB8AC3E}">
        <p14:creationId xmlns:p14="http://schemas.microsoft.com/office/powerpoint/2010/main" val="37010672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58" name="Ink 258">
                <a:extLst>
                  <a:ext uri="{FF2B5EF4-FFF2-40B4-BE49-F238E27FC236}">
                    <a16:creationId xmlns:a16="http://schemas.microsoft.com/office/drawing/2014/main" id="{B20D6FF4-E90D-CA40-9FE9-1810A34D48E2}"/>
                  </a:ext>
                </a:extLst>
              </p14:cNvPr>
              <p14:cNvContentPartPr/>
              <p14:nvPr/>
            </p14:nvContentPartPr>
            <p14:xfrm>
              <a:off x="2312555" y="664023"/>
              <a:ext cx="7613640" cy="4475880"/>
            </p14:xfrm>
          </p:contentPart>
        </mc:Choice>
        <mc:Fallback>
          <p:pic>
            <p:nvPicPr>
              <p:cNvPr id="258" name="Ink 258">
                <a:extLst>
                  <a:ext uri="{FF2B5EF4-FFF2-40B4-BE49-F238E27FC236}">
                    <a16:creationId xmlns:a16="http://schemas.microsoft.com/office/drawing/2014/main" id="{B20D6FF4-E90D-CA40-9FE9-1810A34D48E2}"/>
                  </a:ext>
                </a:extLst>
              </p:cNvPr>
              <p:cNvPicPr/>
              <p:nvPr/>
            </p:nvPicPr>
            <p:blipFill>
              <a:blip r:embed="rId3"/>
              <a:stretch>
                <a:fillRect/>
              </a:stretch>
            </p:blipFill>
            <p:spPr>
              <a:xfrm>
                <a:off x="2297075" y="648543"/>
                <a:ext cx="7644240" cy="4506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DF0F75E-3606-8040-8993-4C1E5A543FE8}"/>
                  </a:ext>
                </a:extLst>
              </p14:cNvPr>
              <p14:cNvContentPartPr/>
              <p14:nvPr/>
            </p14:nvContentPartPr>
            <p14:xfrm>
              <a:off x="2325155" y="160023"/>
              <a:ext cx="157680" cy="110160"/>
            </p14:xfrm>
          </p:contentPart>
        </mc:Choice>
        <mc:Fallback>
          <p:pic>
            <p:nvPicPr>
              <p:cNvPr id="4" name="Ink 3">
                <a:extLst>
                  <a:ext uri="{FF2B5EF4-FFF2-40B4-BE49-F238E27FC236}">
                    <a16:creationId xmlns:a16="http://schemas.microsoft.com/office/drawing/2014/main" id="{2DF0F75E-3606-8040-8993-4C1E5A543FE8}"/>
                  </a:ext>
                </a:extLst>
              </p:cNvPr>
              <p:cNvPicPr/>
              <p:nvPr/>
            </p:nvPicPr>
            <p:blipFill>
              <a:blip r:embed="rId5"/>
              <a:stretch>
                <a:fillRect/>
              </a:stretch>
            </p:blipFill>
            <p:spPr>
              <a:xfrm>
                <a:off x="2309675" y="144543"/>
                <a:ext cx="18828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F4596A7F-5317-AE4D-8F53-77EB17EF9C3D}"/>
                  </a:ext>
                </a:extLst>
              </p14:cNvPr>
              <p14:cNvContentPartPr/>
              <p14:nvPr/>
            </p14:nvContentPartPr>
            <p14:xfrm>
              <a:off x="2595515" y="386463"/>
              <a:ext cx="100800" cy="6480"/>
            </p14:xfrm>
          </p:contentPart>
        </mc:Choice>
        <mc:Fallback>
          <p:pic>
            <p:nvPicPr>
              <p:cNvPr id="5" name="Ink 4">
                <a:extLst>
                  <a:ext uri="{FF2B5EF4-FFF2-40B4-BE49-F238E27FC236}">
                    <a16:creationId xmlns:a16="http://schemas.microsoft.com/office/drawing/2014/main" id="{F4596A7F-5317-AE4D-8F53-77EB17EF9C3D}"/>
                  </a:ext>
                </a:extLst>
              </p:cNvPr>
              <p:cNvPicPr/>
              <p:nvPr/>
            </p:nvPicPr>
            <p:blipFill>
              <a:blip r:embed="rId7"/>
              <a:stretch>
                <a:fillRect/>
              </a:stretch>
            </p:blipFill>
            <p:spPr>
              <a:xfrm>
                <a:off x="2580090" y="371798"/>
                <a:ext cx="131291" cy="35469"/>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B222709D-DA7E-1845-A1BD-B0420CBF6946}"/>
                  </a:ext>
                </a:extLst>
              </p14:cNvPr>
              <p14:cNvContentPartPr/>
              <p14:nvPr/>
            </p14:nvContentPartPr>
            <p14:xfrm>
              <a:off x="2626835" y="468183"/>
              <a:ext cx="75960" cy="6480"/>
            </p14:xfrm>
          </p:contentPart>
        </mc:Choice>
        <mc:Fallback>
          <p:pic>
            <p:nvPicPr>
              <p:cNvPr id="6" name="Ink 5">
                <a:extLst>
                  <a:ext uri="{FF2B5EF4-FFF2-40B4-BE49-F238E27FC236}">
                    <a16:creationId xmlns:a16="http://schemas.microsoft.com/office/drawing/2014/main" id="{B222709D-DA7E-1845-A1BD-B0420CBF6946}"/>
                  </a:ext>
                </a:extLst>
              </p:cNvPr>
              <p:cNvPicPr/>
              <p:nvPr/>
            </p:nvPicPr>
            <p:blipFill>
              <a:blip r:embed="rId9"/>
              <a:stretch>
                <a:fillRect/>
              </a:stretch>
            </p:blipFill>
            <p:spPr>
              <a:xfrm>
                <a:off x="2611355" y="453518"/>
                <a:ext cx="106560" cy="35469"/>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7" name="Ink 18">
                <a:extLst>
                  <a:ext uri="{FF2B5EF4-FFF2-40B4-BE49-F238E27FC236}">
                    <a16:creationId xmlns:a16="http://schemas.microsoft.com/office/drawing/2014/main" id="{73247D96-E425-B343-A8B9-CF8E78C26C4A}"/>
                  </a:ext>
                </a:extLst>
              </p14:cNvPr>
              <p14:cNvContentPartPr/>
              <p14:nvPr/>
            </p14:nvContentPartPr>
            <p14:xfrm>
              <a:off x="3054515" y="134823"/>
              <a:ext cx="1446480" cy="578880"/>
            </p14:xfrm>
          </p:contentPart>
        </mc:Choice>
        <mc:Fallback>
          <p:pic>
            <p:nvPicPr>
              <p:cNvPr id="17" name="Ink 18">
                <a:extLst>
                  <a:ext uri="{FF2B5EF4-FFF2-40B4-BE49-F238E27FC236}">
                    <a16:creationId xmlns:a16="http://schemas.microsoft.com/office/drawing/2014/main" id="{73247D96-E425-B343-A8B9-CF8E78C26C4A}"/>
                  </a:ext>
                </a:extLst>
              </p:cNvPr>
              <p:cNvPicPr/>
              <p:nvPr/>
            </p:nvPicPr>
            <p:blipFill>
              <a:blip r:embed="rId11"/>
              <a:stretch>
                <a:fillRect/>
              </a:stretch>
            </p:blipFill>
            <p:spPr>
              <a:xfrm>
                <a:off x="3039035" y="119333"/>
                <a:ext cx="1477080" cy="609499"/>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 name="Ink 19">
                <a:extLst>
                  <a:ext uri="{FF2B5EF4-FFF2-40B4-BE49-F238E27FC236}">
                    <a16:creationId xmlns:a16="http://schemas.microsoft.com/office/drawing/2014/main" id="{83EEE9DE-47B4-9F41-94BE-6817BC457FBE}"/>
                  </a:ext>
                </a:extLst>
              </p14:cNvPr>
              <p14:cNvContentPartPr/>
              <p14:nvPr/>
            </p14:nvContentPartPr>
            <p14:xfrm>
              <a:off x="1966595" y="317343"/>
              <a:ext cx="264240" cy="276840"/>
            </p14:xfrm>
          </p:contentPart>
        </mc:Choice>
        <mc:Fallback>
          <p:pic>
            <p:nvPicPr>
              <p:cNvPr id="18" name="Ink 19">
                <a:extLst>
                  <a:ext uri="{FF2B5EF4-FFF2-40B4-BE49-F238E27FC236}">
                    <a16:creationId xmlns:a16="http://schemas.microsoft.com/office/drawing/2014/main" id="{83EEE9DE-47B4-9F41-94BE-6817BC457FBE}"/>
                  </a:ext>
                </a:extLst>
              </p:cNvPr>
              <p:cNvPicPr/>
              <p:nvPr/>
            </p:nvPicPr>
            <p:blipFill>
              <a:blip r:embed="rId13"/>
              <a:stretch>
                <a:fillRect/>
              </a:stretch>
            </p:blipFill>
            <p:spPr>
              <a:xfrm>
                <a:off x="1951115" y="301883"/>
                <a:ext cx="294840" cy="307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8" name="Ink 128">
                <a:extLst>
                  <a:ext uri="{FF2B5EF4-FFF2-40B4-BE49-F238E27FC236}">
                    <a16:creationId xmlns:a16="http://schemas.microsoft.com/office/drawing/2014/main" id="{C0B62BD0-0839-F14F-AD64-6893B7495323}"/>
                  </a:ext>
                </a:extLst>
              </p14:cNvPr>
              <p14:cNvContentPartPr/>
              <p14:nvPr/>
            </p14:nvContentPartPr>
            <p14:xfrm>
              <a:off x="4896635" y="97023"/>
              <a:ext cx="3979800" cy="622800"/>
            </p14:xfrm>
          </p:contentPart>
        </mc:Choice>
        <mc:Fallback>
          <p:pic>
            <p:nvPicPr>
              <p:cNvPr id="128" name="Ink 128">
                <a:extLst>
                  <a:ext uri="{FF2B5EF4-FFF2-40B4-BE49-F238E27FC236}">
                    <a16:creationId xmlns:a16="http://schemas.microsoft.com/office/drawing/2014/main" id="{C0B62BD0-0839-F14F-AD64-6893B7495323}"/>
                  </a:ext>
                </a:extLst>
              </p:cNvPr>
              <p:cNvPicPr/>
              <p:nvPr/>
            </p:nvPicPr>
            <p:blipFill>
              <a:blip r:embed="rId15"/>
              <a:stretch>
                <a:fillRect/>
              </a:stretch>
            </p:blipFill>
            <p:spPr>
              <a:xfrm>
                <a:off x="4881156" y="81543"/>
                <a:ext cx="4010397" cy="653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2" name="Ink 132">
                <a:extLst>
                  <a:ext uri="{FF2B5EF4-FFF2-40B4-BE49-F238E27FC236}">
                    <a16:creationId xmlns:a16="http://schemas.microsoft.com/office/drawing/2014/main" id="{1920FA0C-AA51-F74F-84D7-1FA1A7623920}"/>
                  </a:ext>
                </a:extLst>
              </p14:cNvPr>
              <p14:cNvContentPartPr/>
              <p14:nvPr/>
            </p14:nvContentPartPr>
            <p14:xfrm>
              <a:off x="2482115" y="989823"/>
              <a:ext cx="245520" cy="232920"/>
            </p14:xfrm>
          </p:contentPart>
        </mc:Choice>
        <mc:Fallback>
          <p:pic>
            <p:nvPicPr>
              <p:cNvPr id="132" name="Ink 132">
                <a:extLst>
                  <a:ext uri="{FF2B5EF4-FFF2-40B4-BE49-F238E27FC236}">
                    <a16:creationId xmlns:a16="http://schemas.microsoft.com/office/drawing/2014/main" id="{1920FA0C-AA51-F74F-84D7-1FA1A7623920}"/>
                  </a:ext>
                </a:extLst>
              </p:cNvPr>
              <p:cNvPicPr/>
              <p:nvPr/>
            </p:nvPicPr>
            <p:blipFill>
              <a:blip r:embed="rId17"/>
              <a:stretch>
                <a:fillRect/>
              </a:stretch>
            </p:blipFill>
            <p:spPr>
              <a:xfrm>
                <a:off x="2466635" y="974343"/>
                <a:ext cx="27612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4" name="Ink 133">
                <a:extLst>
                  <a:ext uri="{FF2B5EF4-FFF2-40B4-BE49-F238E27FC236}">
                    <a16:creationId xmlns:a16="http://schemas.microsoft.com/office/drawing/2014/main" id="{030D5397-A548-0C46-A58B-A7189939F01E}"/>
                  </a:ext>
                </a:extLst>
              </p14:cNvPr>
              <p14:cNvContentPartPr/>
              <p14:nvPr/>
            </p14:nvContentPartPr>
            <p14:xfrm>
              <a:off x="3023555" y="958503"/>
              <a:ext cx="125280" cy="170280"/>
            </p14:xfrm>
          </p:contentPart>
        </mc:Choice>
        <mc:Fallback>
          <p:pic>
            <p:nvPicPr>
              <p:cNvPr id="134" name="Ink 133">
                <a:extLst>
                  <a:ext uri="{FF2B5EF4-FFF2-40B4-BE49-F238E27FC236}">
                    <a16:creationId xmlns:a16="http://schemas.microsoft.com/office/drawing/2014/main" id="{030D5397-A548-0C46-A58B-A7189939F01E}"/>
                  </a:ext>
                </a:extLst>
              </p:cNvPr>
              <p:cNvPicPr/>
              <p:nvPr/>
            </p:nvPicPr>
            <p:blipFill>
              <a:blip r:embed="rId19"/>
              <a:stretch>
                <a:fillRect/>
              </a:stretch>
            </p:blipFill>
            <p:spPr>
              <a:xfrm>
                <a:off x="3008075" y="943023"/>
                <a:ext cx="15588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5" name="Ink 134">
                <a:extLst>
                  <a:ext uri="{FF2B5EF4-FFF2-40B4-BE49-F238E27FC236}">
                    <a16:creationId xmlns:a16="http://schemas.microsoft.com/office/drawing/2014/main" id="{65ED219C-627B-714E-99A1-0EAE5792E0A9}"/>
                  </a:ext>
                </a:extLst>
              </p14:cNvPr>
              <p14:cNvContentPartPr/>
              <p14:nvPr/>
            </p14:nvContentPartPr>
            <p14:xfrm>
              <a:off x="3211475" y="1021503"/>
              <a:ext cx="113400" cy="88200"/>
            </p14:xfrm>
          </p:contentPart>
        </mc:Choice>
        <mc:Fallback>
          <p:pic>
            <p:nvPicPr>
              <p:cNvPr id="135" name="Ink 134">
                <a:extLst>
                  <a:ext uri="{FF2B5EF4-FFF2-40B4-BE49-F238E27FC236}">
                    <a16:creationId xmlns:a16="http://schemas.microsoft.com/office/drawing/2014/main" id="{65ED219C-627B-714E-99A1-0EAE5792E0A9}"/>
                  </a:ext>
                </a:extLst>
              </p:cNvPr>
              <p:cNvPicPr/>
              <p:nvPr/>
            </p:nvPicPr>
            <p:blipFill>
              <a:blip r:embed="rId21"/>
              <a:stretch>
                <a:fillRect/>
              </a:stretch>
            </p:blipFill>
            <p:spPr>
              <a:xfrm>
                <a:off x="3195995" y="1006086"/>
                <a:ext cx="144000" cy="118676"/>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6" name="Ink 135">
                <a:extLst>
                  <a:ext uri="{FF2B5EF4-FFF2-40B4-BE49-F238E27FC236}">
                    <a16:creationId xmlns:a16="http://schemas.microsoft.com/office/drawing/2014/main" id="{BF17413A-4259-C44E-8683-29763B89ABCF}"/>
                  </a:ext>
                </a:extLst>
              </p14:cNvPr>
              <p14:cNvContentPartPr/>
              <p14:nvPr/>
            </p14:nvContentPartPr>
            <p14:xfrm>
              <a:off x="3368795" y="1046343"/>
              <a:ext cx="75960" cy="62640"/>
            </p14:xfrm>
          </p:contentPart>
        </mc:Choice>
        <mc:Fallback>
          <p:pic>
            <p:nvPicPr>
              <p:cNvPr id="136" name="Ink 135">
                <a:extLst>
                  <a:ext uri="{FF2B5EF4-FFF2-40B4-BE49-F238E27FC236}">
                    <a16:creationId xmlns:a16="http://schemas.microsoft.com/office/drawing/2014/main" id="{BF17413A-4259-C44E-8683-29763B89ABCF}"/>
                  </a:ext>
                </a:extLst>
              </p:cNvPr>
              <p:cNvPicPr/>
              <p:nvPr/>
            </p:nvPicPr>
            <p:blipFill>
              <a:blip r:embed="rId23"/>
              <a:stretch>
                <a:fillRect/>
              </a:stretch>
            </p:blipFill>
            <p:spPr>
              <a:xfrm>
                <a:off x="3353315" y="1030863"/>
                <a:ext cx="1065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7" name="Ink 136">
                <a:extLst>
                  <a:ext uri="{FF2B5EF4-FFF2-40B4-BE49-F238E27FC236}">
                    <a16:creationId xmlns:a16="http://schemas.microsoft.com/office/drawing/2014/main" id="{19F7EE75-5837-E444-8856-926FE1147BE0}"/>
                  </a:ext>
                </a:extLst>
              </p14:cNvPr>
              <p14:cNvContentPartPr/>
              <p14:nvPr/>
            </p14:nvContentPartPr>
            <p14:xfrm>
              <a:off x="3550955" y="1034103"/>
              <a:ext cx="75960" cy="25560"/>
            </p14:xfrm>
          </p:contentPart>
        </mc:Choice>
        <mc:Fallback>
          <p:pic>
            <p:nvPicPr>
              <p:cNvPr id="137" name="Ink 136">
                <a:extLst>
                  <a:ext uri="{FF2B5EF4-FFF2-40B4-BE49-F238E27FC236}">
                    <a16:creationId xmlns:a16="http://schemas.microsoft.com/office/drawing/2014/main" id="{19F7EE75-5837-E444-8856-926FE1147BE0}"/>
                  </a:ext>
                </a:extLst>
              </p:cNvPr>
              <p:cNvPicPr/>
              <p:nvPr/>
            </p:nvPicPr>
            <p:blipFill>
              <a:blip r:embed="rId25"/>
              <a:stretch>
                <a:fillRect/>
              </a:stretch>
            </p:blipFill>
            <p:spPr>
              <a:xfrm>
                <a:off x="3535401" y="1018623"/>
                <a:ext cx="106706"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8" name="Ink 137">
                <a:extLst>
                  <a:ext uri="{FF2B5EF4-FFF2-40B4-BE49-F238E27FC236}">
                    <a16:creationId xmlns:a16="http://schemas.microsoft.com/office/drawing/2014/main" id="{891A985A-CA0B-614F-B407-17182F155B41}"/>
                  </a:ext>
                </a:extLst>
              </p14:cNvPr>
              <p14:cNvContentPartPr/>
              <p14:nvPr/>
            </p14:nvContentPartPr>
            <p14:xfrm>
              <a:off x="3720875" y="964623"/>
              <a:ext cx="131760" cy="157680"/>
            </p14:xfrm>
          </p:contentPart>
        </mc:Choice>
        <mc:Fallback>
          <p:pic>
            <p:nvPicPr>
              <p:cNvPr id="138" name="Ink 137">
                <a:extLst>
                  <a:ext uri="{FF2B5EF4-FFF2-40B4-BE49-F238E27FC236}">
                    <a16:creationId xmlns:a16="http://schemas.microsoft.com/office/drawing/2014/main" id="{891A985A-CA0B-614F-B407-17182F155B41}"/>
                  </a:ext>
                </a:extLst>
              </p:cNvPr>
              <p:cNvPicPr/>
              <p:nvPr/>
            </p:nvPicPr>
            <p:blipFill>
              <a:blip r:embed="rId27"/>
              <a:stretch>
                <a:fillRect/>
              </a:stretch>
            </p:blipFill>
            <p:spPr>
              <a:xfrm>
                <a:off x="3705395" y="949143"/>
                <a:ext cx="16236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39" name="Ink 138">
                <a:extLst>
                  <a:ext uri="{FF2B5EF4-FFF2-40B4-BE49-F238E27FC236}">
                    <a16:creationId xmlns:a16="http://schemas.microsoft.com/office/drawing/2014/main" id="{10437EAC-D804-0D44-B3F7-253C665716BE}"/>
                  </a:ext>
                </a:extLst>
              </p14:cNvPr>
              <p14:cNvContentPartPr/>
              <p14:nvPr/>
            </p14:nvContentPartPr>
            <p14:xfrm>
              <a:off x="3890435" y="983703"/>
              <a:ext cx="107280" cy="126000"/>
            </p14:xfrm>
          </p:contentPart>
        </mc:Choice>
        <mc:Fallback>
          <p:pic>
            <p:nvPicPr>
              <p:cNvPr id="139" name="Ink 138">
                <a:extLst>
                  <a:ext uri="{FF2B5EF4-FFF2-40B4-BE49-F238E27FC236}">
                    <a16:creationId xmlns:a16="http://schemas.microsoft.com/office/drawing/2014/main" id="{10437EAC-D804-0D44-B3F7-253C665716BE}"/>
                  </a:ext>
                </a:extLst>
              </p:cNvPr>
              <p:cNvPicPr/>
              <p:nvPr/>
            </p:nvPicPr>
            <p:blipFill>
              <a:blip r:embed="rId29"/>
              <a:stretch>
                <a:fillRect/>
              </a:stretch>
            </p:blipFill>
            <p:spPr>
              <a:xfrm>
                <a:off x="3874955" y="968267"/>
                <a:ext cx="137880" cy="156513"/>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40" name="Ink 139">
                <a:extLst>
                  <a:ext uri="{FF2B5EF4-FFF2-40B4-BE49-F238E27FC236}">
                    <a16:creationId xmlns:a16="http://schemas.microsoft.com/office/drawing/2014/main" id="{9DAF2A02-06DF-554F-82FE-E42AEA34D2DA}"/>
                  </a:ext>
                </a:extLst>
              </p14:cNvPr>
              <p14:cNvContentPartPr/>
              <p14:nvPr/>
            </p14:nvContentPartPr>
            <p14:xfrm>
              <a:off x="4066475" y="958503"/>
              <a:ext cx="119880" cy="151200"/>
            </p14:xfrm>
          </p:contentPart>
        </mc:Choice>
        <mc:Fallback>
          <p:pic>
            <p:nvPicPr>
              <p:cNvPr id="140" name="Ink 139">
                <a:extLst>
                  <a:ext uri="{FF2B5EF4-FFF2-40B4-BE49-F238E27FC236}">
                    <a16:creationId xmlns:a16="http://schemas.microsoft.com/office/drawing/2014/main" id="{9DAF2A02-06DF-554F-82FE-E42AEA34D2DA}"/>
                  </a:ext>
                </a:extLst>
              </p:cNvPr>
              <p:cNvPicPr/>
              <p:nvPr/>
            </p:nvPicPr>
            <p:blipFill>
              <a:blip r:embed="rId31"/>
              <a:stretch>
                <a:fillRect/>
              </a:stretch>
            </p:blipFill>
            <p:spPr>
              <a:xfrm>
                <a:off x="4050995" y="943060"/>
                <a:ext cx="150480" cy="181727"/>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41" name="Ink 140">
                <a:extLst>
                  <a:ext uri="{FF2B5EF4-FFF2-40B4-BE49-F238E27FC236}">
                    <a16:creationId xmlns:a16="http://schemas.microsoft.com/office/drawing/2014/main" id="{C612B320-337E-B749-B851-057D522F9F0E}"/>
                  </a:ext>
                </a:extLst>
              </p14:cNvPr>
              <p14:cNvContentPartPr/>
              <p14:nvPr/>
            </p14:nvContentPartPr>
            <p14:xfrm>
              <a:off x="4198595" y="920703"/>
              <a:ext cx="182520" cy="252000"/>
            </p14:xfrm>
          </p:contentPart>
        </mc:Choice>
        <mc:Fallback>
          <p:pic>
            <p:nvPicPr>
              <p:cNvPr id="141" name="Ink 140">
                <a:extLst>
                  <a:ext uri="{FF2B5EF4-FFF2-40B4-BE49-F238E27FC236}">
                    <a16:creationId xmlns:a16="http://schemas.microsoft.com/office/drawing/2014/main" id="{C612B320-337E-B749-B851-057D522F9F0E}"/>
                  </a:ext>
                </a:extLst>
              </p:cNvPr>
              <p:cNvPicPr/>
              <p:nvPr/>
            </p:nvPicPr>
            <p:blipFill>
              <a:blip r:embed="rId33"/>
              <a:stretch>
                <a:fillRect/>
              </a:stretch>
            </p:blipFill>
            <p:spPr>
              <a:xfrm>
                <a:off x="4183115" y="905201"/>
                <a:ext cx="213120" cy="282644"/>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42" name="Ink 141">
                <a:extLst>
                  <a:ext uri="{FF2B5EF4-FFF2-40B4-BE49-F238E27FC236}">
                    <a16:creationId xmlns:a16="http://schemas.microsoft.com/office/drawing/2014/main" id="{BCF944CD-282E-944F-8103-A072FAAFDD51}"/>
                  </a:ext>
                </a:extLst>
              </p14:cNvPr>
              <p14:cNvContentPartPr/>
              <p14:nvPr/>
            </p14:nvContentPartPr>
            <p14:xfrm>
              <a:off x="2884595" y="933303"/>
              <a:ext cx="163800" cy="289440"/>
            </p14:xfrm>
          </p:contentPart>
        </mc:Choice>
        <mc:Fallback>
          <p:pic>
            <p:nvPicPr>
              <p:cNvPr id="142" name="Ink 141">
                <a:extLst>
                  <a:ext uri="{FF2B5EF4-FFF2-40B4-BE49-F238E27FC236}">
                    <a16:creationId xmlns:a16="http://schemas.microsoft.com/office/drawing/2014/main" id="{BCF944CD-282E-944F-8103-A072FAAFDD51}"/>
                  </a:ext>
                </a:extLst>
              </p:cNvPr>
              <p:cNvPicPr/>
              <p:nvPr/>
            </p:nvPicPr>
            <p:blipFill>
              <a:blip r:embed="rId35"/>
              <a:stretch>
                <a:fillRect/>
              </a:stretch>
            </p:blipFill>
            <p:spPr>
              <a:xfrm>
                <a:off x="2869115" y="917823"/>
                <a:ext cx="19440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43" name="Ink 142">
                <a:extLst>
                  <a:ext uri="{FF2B5EF4-FFF2-40B4-BE49-F238E27FC236}">
                    <a16:creationId xmlns:a16="http://schemas.microsoft.com/office/drawing/2014/main" id="{E68EDF03-1102-BA41-B65E-AA89782B26D0}"/>
                  </a:ext>
                </a:extLst>
              </p14:cNvPr>
              <p14:cNvContentPartPr/>
              <p14:nvPr/>
            </p14:nvContentPartPr>
            <p14:xfrm>
              <a:off x="4425035" y="864183"/>
              <a:ext cx="138600" cy="94680"/>
            </p14:xfrm>
          </p:contentPart>
        </mc:Choice>
        <mc:Fallback>
          <p:pic>
            <p:nvPicPr>
              <p:cNvPr id="143" name="Ink 142">
                <a:extLst>
                  <a:ext uri="{FF2B5EF4-FFF2-40B4-BE49-F238E27FC236}">
                    <a16:creationId xmlns:a16="http://schemas.microsoft.com/office/drawing/2014/main" id="{E68EDF03-1102-BA41-B65E-AA89782B26D0}"/>
                  </a:ext>
                </a:extLst>
              </p:cNvPr>
              <p:cNvPicPr/>
              <p:nvPr/>
            </p:nvPicPr>
            <p:blipFill>
              <a:blip r:embed="rId37"/>
              <a:stretch>
                <a:fillRect/>
              </a:stretch>
            </p:blipFill>
            <p:spPr>
              <a:xfrm>
                <a:off x="4409555" y="848703"/>
                <a:ext cx="16920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44" name="Ink 143">
                <a:extLst>
                  <a:ext uri="{FF2B5EF4-FFF2-40B4-BE49-F238E27FC236}">
                    <a16:creationId xmlns:a16="http://schemas.microsoft.com/office/drawing/2014/main" id="{5C82AEC9-DDA5-1F4D-8522-3707A1D5B803}"/>
                  </a:ext>
                </a:extLst>
              </p14:cNvPr>
              <p14:cNvContentPartPr/>
              <p14:nvPr/>
            </p14:nvContentPartPr>
            <p14:xfrm>
              <a:off x="3060635" y="1210143"/>
              <a:ext cx="1113120" cy="94680"/>
            </p14:xfrm>
          </p:contentPart>
        </mc:Choice>
        <mc:Fallback>
          <p:pic>
            <p:nvPicPr>
              <p:cNvPr id="144" name="Ink 143">
                <a:extLst>
                  <a:ext uri="{FF2B5EF4-FFF2-40B4-BE49-F238E27FC236}">
                    <a16:creationId xmlns:a16="http://schemas.microsoft.com/office/drawing/2014/main" id="{5C82AEC9-DDA5-1F4D-8522-3707A1D5B803}"/>
                  </a:ext>
                </a:extLst>
              </p:cNvPr>
              <p:cNvPicPr/>
              <p:nvPr/>
            </p:nvPicPr>
            <p:blipFill>
              <a:blip r:embed="rId39"/>
              <a:stretch>
                <a:fillRect/>
              </a:stretch>
            </p:blipFill>
            <p:spPr>
              <a:xfrm>
                <a:off x="3045155" y="1194663"/>
                <a:ext cx="114372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45" name="Ink 144">
                <a:extLst>
                  <a:ext uri="{FF2B5EF4-FFF2-40B4-BE49-F238E27FC236}">
                    <a16:creationId xmlns:a16="http://schemas.microsoft.com/office/drawing/2014/main" id="{6DF6A117-53CB-5942-9F68-0B6C6281FB9E}"/>
                  </a:ext>
                </a:extLst>
              </p14:cNvPr>
              <p14:cNvContentPartPr/>
              <p14:nvPr/>
            </p14:nvContentPartPr>
            <p14:xfrm>
              <a:off x="3550955" y="1354503"/>
              <a:ext cx="137880" cy="138600"/>
            </p14:xfrm>
          </p:contentPart>
        </mc:Choice>
        <mc:Fallback>
          <p:pic>
            <p:nvPicPr>
              <p:cNvPr id="145" name="Ink 144">
                <a:extLst>
                  <a:ext uri="{FF2B5EF4-FFF2-40B4-BE49-F238E27FC236}">
                    <a16:creationId xmlns:a16="http://schemas.microsoft.com/office/drawing/2014/main" id="{6DF6A117-53CB-5942-9F68-0B6C6281FB9E}"/>
                  </a:ext>
                </a:extLst>
              </p:cNvPr>
              <p:cNvPicPr/>
              <p:nvPr/>
            </p:nvPicPr>
            <p:blipFill>
              <a:blip r:embed="rId41"/>
              <a:stretch>
                <a:fillRect/>
              </a:stretch>
            </p:blipFill>
            <p:spPr>
              <a:xfrm>
                <a:off x="3535475" y="1339023"/>
                <a:ext cx="1684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46" name="Ink 145">
                <a:extLst>
                  <a:ext uri="{FF2B5EF4-FFF2-40B4-BE49-F238E27FC236}">
                    <a16:creationId xmlns:a16="http://schemas.microsoft.com/office/drawing/2014/main" id="{62006A86-D8C4-354E-87A7-8602342B8F39}"/>
                  </a:ext>
                </a:extLst>
              </p14:cNvPr>
              <p14:cNvContentPartPr/>
              <p14:nvPr/>
            </p14:nvContentPartPr>
            <p14:xfrm>
              <a:off x="3726995" y="1386183"/>
              <a:ext cx="126000" cy="113400"/>
            </p14:xfrm>
          </p:contentPart>
        </mc:Choice>
        <mc:Fallback>
          <p:pic>
            <p:nvPicPr>
              <p:cNvPr id="146" name="Ink 145">
                <a:extLst>
                  <a:ext uri="{FF2B5EF4-FFF2-40B4-BE49-F238E27FC236}">
                    <a16:creationId xmlns:a16="http://schemas.microsoft.com/office/drawing/2014/main" id="{62006A86-D8C4-354E-87A7-8602342B8F39}"/>
                  </a:ext>
                </a:extLst>
              </p:cNvPr>
              <p:cNvPicPr/>
              <p:nvPr/>
            </p:nvPicPr>
            <p:blipFill>
              <a:blip r:embed="rId43"/>
              <a:stretch>
                <a:fillRect/>
              </a:stretch>
            </p:blipFill>
            <p:spPr>
              <a:xfrm>
                <a:off x="3711515" y="1370703"/>
                <a:ext cx="1566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47" name="Ink 146">
                <a:extLst>
                  <a:ext uri="{FF2B5EF4-FFF2-40B4-BE49-F238E27FC236}">
                    <a16:creationId xmlns:a16="http://schemas.microsoft.com/office/drawing/2014/main" id="{8B3905BC-B3C1-6A47-B916-6DA8C14B7290}"/>
                  </a:ext>
                </a:extLst>
              </p14:cNvPr>
              <p14:cNvContentPartPr/>
              <p14:nvPr/>
            </p14:nvContentPartPr>
            <p14:xfrm>
              <a:off x="3909515" y="1367103"/>
              <a:ext cx="93960" cy="138600"/>
            </p14:xfrm>
          </p:contentPart>
        </mc:Choice>
        <mc:Fallback>
          <p:pic>
            <p:nvPicPr>
              <p:cNvPr id="147" name="Ink 146">
                <a:extLst>
                  <a:ext uri="{FF2B5EF4-FFF2-40B4-BE49-F238E27FC236}">
                    <a16:creationId xmlns:a16="http://schemas.microsoft.com/office/drawing/2014/main" id="{8B3905BC-B3C1-6A47-B916-6DA8C14B7290}"/>
                  </a:ext>
                </a:extLst>
              </p:cNvPr>
              <p:cNvPicPr/>
              <p:nvPr/>
            </p:nvPicPr>
            <p:blipFill>
              <a:blip r:embed="rId45"/>
              <a:stretch>
                <a:fillRect/>
              </a:stretch>
            </p:blipFill>
            <p:spPr>
              <a:xfrm>
                <a:off x="3894035" y="1351623"/>
                <a:ext cx="1245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48" name="Ink 147">
                <a:extLst>
                  <a:ext uri="{FF2B5EF4-FFF2-40B4-BE49-F238E27FC236}">
                    <a16:creationId xmlns:a16="http://schemas.microsoft.com/office/drawing/2014/main" id="{679646A2-994D-984B-B697-1C69818849FC}"/>
                  </a:ext>
                </a:extLst>
              </p14:cNvPr>
              <p14:cNvContentPartPr/>
              <p14:nvPr/>
            </p14:nvContentPartPr>
            <p14:xfrm>
              <a:off x="4657595" y="1140663"/>
              <a:ext cx="219600" cy="19080"/>
            </p14:xfrm>
          </p:contentPart>
        </mc:Choice>
        <mc:Fallback>
          <p:pic>
            <p:nvPicPr>
              <p:cNvPr id="148" name="Ink 147">
                <a:extLst>
                  <a:ext uri="{FF2B5EF4-FFF2-40B4-BE49-F238E27FC236}">
                    <a16:creationId xmlns:a16="http://schemas.microsoft.com/office/drawing/2014/main" id="{679646A2-994D-984B-B697-1C69818849FC}"/>
                  </a:ext>
                </a:extLst>
              </p:cNvPr>
              <p:cNvPicPr/>
              <p:nvPr/>
            </p:nvPicPr>
            <p:blipFill>
              <a:blip r:embed="rId47"/>
              <a:stretch>
                <a:fillRect/>
              </a:stretch>
            </p:blipFill>
            <p:spPr>
              <a:xfrm>
                <a:off x="4642140" y="1125183"/>
                <a:ext cx="25015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49" name="Ink 148">
                <a:extLst>
                  <a:ext uri="{FF2B5EF4-FFF2-40B4-BE49-F238E27FC236}">
                    <a16:creationId xmlns:a16="http://schemas.microsoft.com/office/drawing/2014/main" id="{2A5565E4-56BD-F248-B66A-9F50D8083ED0}"/>
                  </a:ext>
                </a:extLst>
              </p14:cNvPr>
              <p14:cNvContentPartPr/>
              <p14:nvPr/>
            </p14:nvContentPartPr>
            <p14:xfrm>
              <a:off x="4726715" y="1084143"/>
              <a:ext cx="50760" cy="170280"/>
            </p14:xfrm>
          </p:contentPart>
        </mc:Choice>
        <mc:Fallback>
          <p:pic>
            <p:nvPicPr>
              <p:cNvPr id="149" name="Ink 148">
                <a:extLst>
                  <a:ext uri="{FF2B5EF4-FFF2-40B4-BE49-F238E27FC236}">
                    <a16:creationId xmlns:a16="http://schemas.microsoft.com/office/drawing/2014/main" id="{2A5565E4-56BD-F248-B66A-9F50D8083ED0}"/>
                  </a:ext>
                </a:extLst>
              </p:cNvPr>
              <p:cNvPicPr/>
              <p:nvPr/>
            </p:nvPicPr>
            <p:blipFill>
              <a:blip r:embed="rId49"/>
              <a:stretch>
                <a:fillRect/>
              </a:stretch>
            </p:blipFill>
            <p:spPr>
              <a:xfrm>
                <a:off x="4711124" y="1068630"/>
                <a:ext cx="81579" cy="200945"/>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72" name="Ink 171">
                <a:extLst>
                  <a:ext uri="{FF2B5EF4-FFF2-40B4-BE49-F238E27FC236}">
                    <a16:creationId xmlns:a16="http://schemas.microsoft.com/office/drawing/2014/main" id="{54E8517A-F7AC-2547-829A-3965340E2F9A}"/>
                  </a:ext>
                </a:extLst>
              </p14:cNvPr>
              <p14:cNvContentPartPr/>
              <p14:nvPr/>
            </p14:nvContentPartPr>
            <p14:xfrm>
              <a:off x="7078235" y="939783"/>
              <a:ext cx="566280" cy="38160"/>
            </p14:xfrm>
          </p:contentPart>
        </mc:Choice>
        <mc:Fallback>
          <p:pic>
            <p:nvPicPr>
              <p:cNvPr id="172" name="Ink 171">
                <a:extLst>
                  <a:ext uri="{FF2B5EF4-FFF2-40B4-BE49-F238E27FC236}">
                    <a16:creationId xmlns:a16="http://schemas.microsoft.com/office/drawing/2014/main" id="{54E8517A-F7AC-2547-829A-3965340E2F9A}"/>
                  </a:ext>
                </a:extLst>
              </p:cNvPr>
              <p:cNvPicPr/>
              <p:nvPr/>
            </p:nvPicPr>
            <p:blipFill>
              <a:blip r:embed="rId51"/>
              <a:stretch>
                <a:fillRect/>
              </a:stretch>
            </p:blipFill>
            <p:spPr>
              <a:xfrm>
                <a:off x="7062755" y="924303"/>
                <a:ext cx="59688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74" name="Ink 173">
                <a:extLst>
                  <a:ext uri="{FF2B5EF4-FFF2-40B4-BE49-F238E27FC236}">
                    <a16:creationId xmlns:a16="http://schemas.microsoft.com/office/drawing/2014/main" id="{3A1FA5C1-9B3F-934C-95A6-947003FB0A31}"/>
                  </a:ext>
                </a:extLst>
              </p14:cNvPr>
              <p14:cNvContentPartPr/>
              <p14:nvPr/>
            </p14:nvContentPartPr>
            <p14:xfrm>
              <a:off x="7110275" y="1103223"/>
              <a:ext cx="640800" cy="25560"/>
            </p14:xfrm>
          </p:contentPart>
        </mc:Choice>
        <mc:Fallback>
          <p:pic>
            <p:nvPicPr>
              <p:cNvPr id="174" name="Ink 173">
                <a:extLst>
                  <a:ext uri="{FF2B5EF4-FFF2-40B4-BE49-F238E27FC236}">
                    <a16:creationId xmlns:a16="http://schemas.microsoft.com/office/drawing/2014/main" id="{3A1FA5C1-9B3F-934C-95A6-947003FB0A31}"/>
                  </a:ext>
                </a:extLst>
              </p:cNvPr>
              <p:cNvPicPr/>
              <p:nvPr/>
            </p:nvPicPr>
            <p:blipFill>
              <a:blip r:embed="rId53"/>
              <a:stretch>
                <a:fillRect/>
              </a:stretch>
            </p:blipFill>
            <p:spPr>
              <a:xfrm>
                <a:off x="7094804" y="1087743"/>
                <a:ext cx="671383"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75" name="Ink 175">
                <a:extLst>
                  <a:ext uri="{FF2B5EF4-FFF2-40B4-BE49-F238E27FC236}">
                    <a16:creationId xmlns:a16="http://schemas.microsoft.com/office/drawing/2014/main" id="{96830632-FBDA-CF4A-BFDA-4446301D6508}"/>
                  </a:ext>
                </a:extLst>
              </p14:cNvPr>
              <p14:cNvContentPartPr/>
              <p14:nvPr/>
            </p14:nvContentPartPr>
            <p14:xfrm>
              <a:off x="5066915" y="813783"/>
              <a:ext cx="1734840" cy="591480"/>
            </p14:xfrm>
          </p:contentPart>
        </mc:Choice>
        <mc:Fallback>
          <p:pic>
            <p:nvPicPr>
              <p:cNvPr id="175" name="Ink 175">
                <a:extLst>
                  <a:ext uri="{FF2B5EF4-FFF2-40B4-BE49-F238E27FC236}">
                    <a16:creationId xmlns:a16="http://schemas.microsoft.com/office/drawing/2014/main" id="{96830632-FBDA-CF4A-BFDA-4446301D6508}"/>
                  </a:ext>
                </a:extLst>
              </p:cNvPr>
              <p:cNvPicPr/>
              <p:nvPr/>
            </p:nvPicPr>
            <p:blipFill>
              <a:blip r:embed="rId55"/>
              <a:stretch>
                <a:fillRect/>
              </a:stretch>
            </p:blipFill>
            <p:spPr>
              <a:xfrm>
                <a:off x="5051435" y="798294"/>
                <a:ext cx="1765440" cy="622099"/>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83" name="Ink 183">
                <a:extLst>
                  <a:ext uri="{FF2B5EF4-FFF2-40B4-BE49-F238E27FC236}">
                    <a16:creationId xmlns:a16="http://schemas.microsoft.com/office/drawing/2014/main" id="{119209AE-44E5-7F48-BAAF-6162FCE34253}"/>
                  </a:ext>
                </a:extLst>
              </p14:cNvPr>
              <p14:cNvContentPartPr/>
              <p14:nvPr/>
            </p14:nvContentPartPr>
            <p14:xfrm>
              <a:off x="2293475" y="5101743"/>
              <a:ext cx="792720" cy="169920"/>
            </p14:xfrm>
          </p:contentPart>
        </mc:Choice>
        <mc:Fallback>
          <p:pic>
            <p:nvPicPr>
              <p:cNvPr id="183" name="Ink 183">
                <a:extLst>
                  <a:ext uri="{FF2B5EF4-FFF2-40B4-BE49-F238E27FC236}">
                    <a16:creationId xmlns:a16="http://schemas.microsoft.com/office/drawing/2014/main" id="{119209AE-44E5-7F48-BAAF-6162FCE34253}"/>
                  </a:ext>
                </a:extLst>
              </p:cNvPr>
              <p:cNvPicPr/>
              <p:nvPr/>
            </p:nvPicPr>
            <p:blipFill>
              <a:blip r:embed="rId57"/>
              <a:stretch>
                <a:fillRect/>
              </a:stretch>
            </p:blipFill>
            <p:spPr>
              <a:xfrm>
                <a:off x="2277988" y="5086296"/>
                <a:ext cx="823334" cy="200455"/>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90" name="Ink 189">
                <a:extLst>
                  <a:ext uri="{FF2B5EF4-FFF2-40B4-BE49-F238E27FC236}">
                    <a16:creationId xmlns:a16="http://schemas.microsoft.com/office/drawing/2014/main" id="{DE2BCA03-881B-1943-877B-E36430AE0932}"/>
                  </a:ext>
                </a:extLst>
              </p14:cNvPr>
              <p14:cNvContentPartPr/>
              <p14:nvPr/>
            </p14:nvContentPartPr>
            <p14:xfrm>
              <a:off x="4349435" y="5133063"/>
              <a:ext cx="252000" cy="138600"/>
            </p14:xfrm>
          </p:contentPart>
        </mc:Choice>
        <mc:Fallback>
          <p:pic>
            <p:nvPicPr>
              <p:cNvPr id="190" name="Ink 189">
                <a:extLst>
                  <a:ext uri="{FF2B5EF4-FFF2-40B4-BE49-F238E27FC236}">
                    <a16:creationId xmlns:a16="http://schemas.microsoft.com/office/drawing/2014/main" id="{DE2BCA03-881B-1943-877B-E36430AE0932}"/>
                  </a:ext>
                </a:extLst>
              </p:cNvPr>
              <p:cNvPicPr/>
              <p:nvPr/>
            </p:nvPicPr>
            <p:blipFill>
              <a:blip r:embed="rId59"/>
              <a:stretch>
                <a:fillRect/>
              </a:stretch>
            </p:blipFill>
            <p:spPr>
              <a:xfrm>
                <a:off x="4333933" y="5117583"/>
                <a:ext cx="282644"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91" name="Ink 191">
                <a:extLst>
                  <a:ext uri="{FF2B5EF4-FFF2-40B4-BE49-F238E27FC236}">
                    <a16:creationId xmlns:a16="http://schemas.microsoft.com/office/drawing/2014/main" id="{A0F155AC-DBC7-D74E-8FD1-D02A45070F98}"/>
                  </a:ext>
                </a:extLst>
              </p14:cNvPr>
              <p14:cNvContentPartPr/>
              <p14:nvPr/>
            </p14:nvContentPartPr>
            <p14:xfrm>
              <a:off x="3532235" y="5005983"/>
              <a:ext cx="698040" cy="196920"/>
            </p14:xfrm>
          </p:contentPart>
        </mc:Choice>
        <mc:Fallback>
          <p:pic>
            <p:nvPicPr>
              <p:cNvPr id="191" name="Ink 191">
                <a:extLst>
                  <a:ext uri="{FF2B5EF4-FFF2-40B4-BE49-F238E27FC236}">
                    <a16:creationId xmlns:a16="http://schemas.microsoft.com/office/drawing/2014/main" id="{A0F155AC-DBC7-D74E-8FD1-D02A45070F98}"/>
                  </a:ext>
                </a:extLst>
              </p:cNvPr>
              <p:cNvPicPr/>
              <p:nvPr/>
            </p:nvPicPr>
            <p:blipFill>
              <a:blip r:embed="rId61"/>
              <a:stretch>
                <a:fillRect/>
              </a:stretch>
            </p:blipFill>
            <p:spPr>
              <a:xfrm>
                <a:off x="3516763" y="4990475"/>
                <a:ext cx="728624" cy="227576"/>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94" name="Ink 193">
                <a:extLst>
                  <a:ext uri="{FF2B5EF4-FFF2-40B4-BE49-F238E27FC236}">
                    <a16:creationId xmlns:a16="http://schemas.microsoft.com/office/drawing/2014/main" id="{B62D6257-8A1C-7F4B-9555-417DDC612F74}"/>
                  </a:ext>
                </a:extLst>
              </p14:cNvPr>
              <p14:cNvContentPartPr/>
              <p14:nvPr/>
            </p14:nvContentPartPr>
            <p14:xfrm>
              <a:off x="4751915" y="5252583"/>
              <a:ext cx="44280" cy="75960"/>
            </p14:xfrm>
          </p:contentPart>
        </mc:Choice>
        <mc:Fallback>
          <p:pic>
            <p:nvPicPr>
              <p:cNvPr id="194" name="Ink 193">
                <a:extLst>
                  <a:ext uri="{FF2B5EF4-FFF2-40B4-BE49-F238E27FC236}">
                    <a16:creationId xmlns:a16="http://schemas.microsoft.com/office/drawing/2014/main" id="{B62D6257-8A1C-7F4B-9555-417DDC612F74}"/>
                  </a:ext>
                </a:extLst>
              </p:cNvPr>
              <p:cNvPicPr/>
              <p:nvPr/>
            </p:nvPicPr>
            <p:blipFill>
              <a:blip r:embed="rId63"/>
              <a:stretch>
                <a:fillRect/>
              </a:stretch>
            </p:blipFill>
            <p:spPr>
              <a:xfrm>
                <a:off x="4736560" y="5237029"/>
                <a:ext cx="74633" cy="106706"/>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04" name="Ink 206">
                <a:extLst>
                  <a:ext uri="{FF2B5EF4-FFF2-40B4-BE49-F238E27FC236}">
                    <a16:creationId xmlns:a16="http://schemas.microsoft.com/office/drawing/2014/main" id="{28DFD48A-8F02-7045-BB8A-079C1BE0852A}"/>
                  </a:ext>
                </a:extLst>
              </p14:cNvPr>
              <p14:cNvContentPartPr/>
              <p14:nvPr/>
            </p14:nvContentPartPr>
            <p14:xfrm>
              <a:off x="2934995" y="5492343"/>
              <a:ext cx="572400" cy="188280"/>
            </p14:xfrm>
          </p:contentPart>
        </mc:Choice>
        <mc:Fallback>
          <p:pic>
            <p:nvPicPr>
              <p:cNvPr id="204" name="Ink 206">
                <a:extLst>
                  <a:ext uri="{FF2B5EF4-FFF2-40B4-BE49-F238E27FC236}">
                    <a16:creationId xmlns:a16="http://schemas.microsoft.com/office/drawing/2014/main" id="{28DFD48A-8F02-7045-BB8A-079C1BE0852A}"/>
                  </a:ext>
                </a:extLst>
              </p:cNvPr>
              <p:cNvPicPr/>
              <p:nvPr/>
            </p:nvPicPr>
            <p:blipFill>
              <a:blip r:embed="rId65"/>
              <a:stretch>
                <a:fillRect/>
              </a:stretch>
            </p:blipFill>
            <p:spPr>
              <a:xfrm>
                <a:off x="2919515" y="5476863"/>
                <a:ext cx="60300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05" name="Ink 207">
                <a:extLst>
                  <a:ext uri="{FF2B5EF4-FFF2-40B4-BE49-F238E27FC236}">
                    <a16:creationId xmlns:a16="http://schemas.microsoft.com/office/drawing/2014/main" id="{AB1C58CE-8B58-ED40-A916-365F69912851}"/>
                  </a:ext>
                </a:extLst>
              </p14:cNvPr>
              <p14:cNvContentPartPr/>
              <p14:nvPr/>
            </p14:nvContentPartPr>
            <p14:xfrm>
              <a:off x="3934715" y="5460663"/>
              <a:ext cx="232920" cy="244800"/>
            </p14:xfrm>
          </p:contentPart>
        </mc:Choice>
        <mc:Fallback>
          <p:pic>
            <p:nvPicPr>
              <p:cNvPr id="205" name="Ink 207">
                <a:extLst>
                  <a:ext uri="{FF2B5EF4-FFF2-40B4-BE49-F238E27FC236}">
                    <a16:creationId xmlns:a16="http://schemas.microsoft.com/office/drawing/2014/main" id="{AB1C58CE-8B58-ED40-A916-365F69912851}"/>
                  </a:ext>
                </a:extLst>
              </p:cNvPr>
              <p:cNvPicPr/>
              <p:nvPr/>
            </p:nvPicPr>
            <p:blipFill>
              <a:blip r:embed="rId67"/>
              <a:stretch>
                <a:fillRect/>
              </a:stretch>
            </p:blipFill>
            <p:spPr>
              <a:xfrm>
                <a:off x="3919235" y="5445183"/>
                <a:ext cx="26352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06" name="Ink 208">
                <a:extLst>
                  <a:ext uri="{FF2B5EF4-FFF2-40B4-BE49-F238E27FC236}">
                    <a16:creationId xmlns:a16="http://schemas.microsoft.com/office/drawing/2014/main" id="{B3641B4E-B417-214A-BD68-BDB89C5FACE4}"/>
                  </a:ext>
                </a:extLst>
              </p14:cNvPr>
              <p14:cNvContentPartPr/>
              <p14:nvPr/>
            </p14:nvContentPartPr>
            <p14:xfrm>
              <a:off x="3695675" y="5497743"/>
              <a:ext cx="126000" cy="164160"/>
            </p14:xfrm>
          </p:contentPart>
        </mc:Choice>
        <mc:Fallback>
          <p:pic>
            <p:nvPicPr>
              <p:cNvPr id="206" name="Ink 208">
                <a:extLst>
                  <a:ext uri="{FF2B5EF4-FFF2-40B4-BE49-F238E27FC236}">
                    <a16:creationId xmlns:a16="http://schemas.microsoft.com/office/drawing/2014/main" id="{B3641B4E-B417-214A-BD68-BDB89C5FACE4}"/>
                  </a:ext>
                </a:extLst>
              </p:cNvPr>
              <p:cNvPicPr/>
              <p:nvPr/>
            </p:nvPicPr>
            <p:blipFill>
              <a:blip r:embed="rId69"/>
              <a:stretch>
                <a:fillRect/>
              </a:stretch>
            </p:blipFill>
            <p:spPr>
              <a:xfrm>
                <a:off x="3680239" y="5482229"/>
                <a:ext cx="156513" cy="194827"/>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16" name="Ink 215">
                <a:extLst>
                  <a:ext uri="{FF2B5EF4-FFF2-40B4-BE49-F238E27FC236}">
                    <a16:creationId xmlns:a16="http://schemas.microsoft.com/office/drawing/2014/main" id="{13976CCE-4376-9A49-9CD2-F13F6721E460}"/>
                  </a:ext>
                </a:extLst>
              </p14:cNvPr>
              <p14:cNvContentPartPr/>
              <p14:nvPr/>
            </p14:nvContentPartPr>
            <p14:xfrm>
              <a:off x="3349715" y="5994543"/>
              <a:ext cx="63360" cy="19080"/>
            </p14:xfrm>
          </p:contentPart>
        </mc:Choice>
        <mc:Fallback>
          <p:pic>
            <p:nvPicPr>
              <p:cNvPr id="216" name="Ink 215">
                <a:extLst>
                  <a:ext uri="{FF2B5EF4-FFF2-40B4-BE49-F238E27FC236}">
                    <a16:creationId xmlns:a16="http://schemas.microsoft.com/office/drawing/2014/main" id="{13976CCE-4376-9A49-9CD2-F13F6721E460}"/>
                  </a:ext>
                </a:extLst>
              </p:cNvPr>
              <p:cNvPicPr/>
              <p:nvPr/>
            </p:nvPicPr>
            <p:blipFill>
              <a:blip r:embed="rId71"/>
              <a:stretch>
                <a:fillRect/>
              </a:stretch>
            </p:blipFill>
            <p:spPr>
              <a:xfrm>
                <a:off x="3334235" y="5979350"/>
                <a:ext cx="93960" cy="49113"/>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17" name="Ink 216">
                <a:extLst>
                  <a:ext uri="{FF2B5EF4-FFF2-40B4-BE49-F238E27FC236}">
                    <a16:creationId xmlns:a16="http://schemas.microsoft.com/office/drawing/2014/main" id="{C56C1EC2-C453-FF43-8DDF-E83A15322A69}"/>
                  </a:ext>
                </a:extLst>
              </p14:cNvPr>
              <p14:cNvContentPartPr/>
              <p14:nvPr/>
            </p14:nvContentPartPr>
            <p14:xfrm>
              <a:off x="3381395" y="6082383"/>
              <a:ext cx="25560" cy="360"/>
            </p14:xfrm>
          </p:contentPart>
        </mc:Choice>
        <mc:Fallback>
          <p:pic>
            <p:nvPicPr>
              <p:cNvPr id="217" name="Ink 216">
                <a:extLst>
                  <a:ext uri="{FF2B5EF4-FFF2-40B4-BE49-F238E27FC236}">
                    <a16:creationId xmlns:a16="http://schemas.microsoft.com/office/drawing/2014/main" id="{C56C1EC2-C453-FF43-8DDF-E83A15322A69}"/>
                  </a:ext>
                </a:extLst>
              </p:cNvPr>
              <p:cNvPicPr/>
              <p:nvPr/>
            </p:nvPicPr>
            <p:blipFill>
              <a:blip r:embed="rId73"/>
              <a:stretch>
                <a:fillRect/>
              </a:stretch>
            </p:blipFill>
            <p:spPr>
              <a:xfrm>
                <a:off x="3365915" y="6066903"/>
                <a:ext cx="561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28" name="Ink 227">
                <a:extLst>
                  <a:ext uri="{FF2B5EF4-FFF2-40B4-BE49-F238E27FC236}">
                    <a16:creationId xmlns:a16="http://schemas.microsoft.com/office/drawing/2014/main" id="{6E4FF314-B1E2-2D45-9CA4-F9BB3CF6667E}"/>
                  </a:ext>
                </a:extLst>
              </p14:cNvPr>
              <p14:cNvContentPartPr/>
              <p14:nvPr/>
            </p14:nvContentPartPr>
            <p14:xfrm>
              <a:off x="5575595" y="5981943"/>
              <a:ext cx="88200" cy="6480"/>
            </p14:xfrm>
          </p:contentPart>
        </mc:Choice>
        <mc:Fallback>
          <p:pic>
            <p:nvPicPr>
              <p:cNvPr id="228" name="Ink 227">
                <a:extLst>
                  <a:ext uri="{FF2B5EF4-FFF2-40B4-BE49-F238E27FC236}">
                    <a16:creationId xmlns:a16="http://schemas.microsoft.com/office/drawing/2014/main" id="{6E4FF314-B1E2-2D45-9CA4-F9BB3CF6667E}"/>
                  </a:ext>
                </a:extLst>
              </p:cNvPr>
              <p:cNvPicPr/>
              <p:nvPr/>
            </p:nvPicPr>
            <p:blipFill>
              <a:blip r:embed="rId75"/>
              <a:stretch>
                <a:fillRect/>
              </a:stretch>
            </p:blipFill>
            <p:spPr>
              <a:xfrm>
                <a:off x="5560178" y="5967278"/>
                <a:ext cx="118676" cy="35469"/>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29" name="Ink 228">
                <a:extLst>
                  <a:ext uri="{FF2B5EF4-FFF2-40B4-BE49-F238E27FC236}">
                    <a16:creationId xmlns:a16="http://schemas.microsoft.com/office/drawing/2014/main" id="{0EC0ED9A-8BF6-544B-8C71-8270964B708D}"/>
                  </a:ext>
                </a:extLst>
              </p14:cNvPr>
              <p14:cNvContentPartPr/>
              <p14:nvPr/>
            </p14:nvContentPartPr>
            <p14:xfrm>
              <a:off x="5588195" y="6057183"/>
              <a:ext cx="82080" cy="19080"/>
            </p14:xfrm>
          </p:contentPart>
        </mc:Choice>
        <mc:Fallback>
          <p:pic>
            <p:nvPicPr>
              <p:cNvPr id="229" name="Ink 228">
                <a:extLst>
                  <a:ext uri="{FF2B5EF4-FFF2-40B4-BE49-F238E27FC236}">
                    <a16:creationId xmlns:a16="http://schemas.microsoft.com/office/drawing/2014/main" id="{0EC0ED9A-8BF6-544B-8C71-8270964B708D}"/>
                  </a:ext>
                </a:extLst>
              </p:cNvPr>
              <p:cNvPicPr/>
              <p:nvPr/>
            </p:nvPicPr>
            <p:blipFill>
              <a:blip r:embed="rId77"/>
              <a:stretch>
                <a:fillRect/>
              </a:stretch>
            </p:blipFill>
            <p:spPr>
              <a:xfrm>
                <a:off x="5572715" y="6041703"/>
                <a:ext cx="1126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30" name="Ink 229">
                <a:extLst>
                  <a:ext uri="{FF2B5EF4-FFF2-40B4-BE49-F238E27FC236}">
                    <a16:creationId xmlns:a16="http://schemas.microsoft.com/office/drawing/2014/main" id="{7F5C5600-0751-6642-8EB6-A367045E687D}"/>
                  </a:ext>
                </a:extLst>
              </p14:cNvPr>
              <p14:cNvContentPartPr/>
              <p14:nvPr/>
            </p14:nvContentPartPr>
            <p14:xfrm>
              <a:off x="5852075" y="5868903"/>
              <a:ext cx="170280" cy="182520"/>
            </p14:xfrm>
          </p:contentPart>
        </mc:Choice>
        <mc:Fallback>
          <p:pic>
            <p:nvPicPr>
              <p:cNvPr id="230" name="Ink 229">
                <a:extLst>
                  <a:ext uri="{FF2B5EF4-FFF2-40B4-BE49-F238E27FC236}">
                    <a16:creationId xmlns:a16="http://schemas.microsoft.com/office/drawing/2014/main" id="{7F5C5600-0751-6642-8EB6-A367045E687D}"/>
                  </a:ext>
                </a:extLst>
              </p:cNvPr>
              <p:cNvPicPr/>
              <p:nvPr/>
            </p:nvPicPr>
            <p:blipFill>
              <a:blip r:embed="rId79"/>
              <a:stretch>
                <a:fillRect/>
              </a:stretch>
            </p:blipFill>
            <p:spPr>
              <a:xfrm>
                <a:off x="5836562" y="5853423"/>
                <a:ext cx="200945"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32" name="Ink 231">
                <a:extLst>
                  <a:ext uri="{FF2B5EF4-FFF2-40B4-BE49-F238E27FC236}">
                    <a16:creationId xmlns:a16="http://schemas.microsoft.com/office/drawing/2014/main" id="{5C9B92E5-94DC-B14E-8F93-02F060CBEA4A}"/>
                  </a:ext>
                </a:extLst>
              </p14:cNvPr>
              <p14:cNvContentPartPr/>
              <p14:nvPr/>
            </p14:nvContentPartPr>
            <p14:xfrm>
              <a:off x="6135035" y="5479023"/>
              <a:ext cx="176400" cy="754920"/>
            </p14:xfrm>
          </p:contentPart>
        </mc:Choice>
        <mc:Fallback>
          <p:pic>
            <p:nvPicPr>
              <p:cNvPr id="232" name="Ink 231">
                <a:extLst>
                  <a:ext uri="{FF2B5EF4-FFF2-40B4-BE49-F238E27FC236}">
                    <a16:creationId xmlns:a16="http://schemas.microsoft.com/office/drawing/2014/main" id="{5C9B92E5-94DC-B14E-8F93-02F060CBEA4A}"/>
                  </a:ext>
                </a:extLst>
              </p:cNvPr>
              <p:cNvPicPr/>
              <p:nvPr/>
            </p:nvPicPr>
            <p:blipFill>
              <a:blip r:embed="rId81"/>
              <a:stretch>
                <a:fillRect/>
              </a:stretch>
            </p:blipFill>
            <p:spPr>
              <a:xfrm>
                <a:off x="6119555" y="5463543"/>
                <a:ext cx="207000" cy="785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33" name="Ink 238">
                <a:extLst>
                  <a:ext uri="{FF2B5EF4-FFF2-40B4-BE49-F238E27FC236}">
                    <a16:creationId xmlns:a16="http://schemas.microsoft.com/office/drawing/2014/main" id="{F0782CE4-558A-AD44-8D01-24FBCB53A68C}"/>
                  </a:ext>
                </a:extLst>
              </p14:cNvPr>
              <p14:cNvContentPartPr/>
              <p14:nvPr/>
            </p14:nvContentPartPr>
            <p14:xfrm>
              <a:off x="4682795" y="5862423"/>
              <a:ext cx="711000" cy="321120"/>
            </p14:xfrm>
          </p:contentPart>
        </mc:Choice>
        <mc:Fallback>
          <p:pic>
            <p:nvPicPr>
              <p:cNvPr id="233" name="Ink 238">
                <a:extLst>
                  <a:ext uri="{FF2B5EF4-FFF2-40B4-BE49-F238E27FC236}">
                    <a16:creationId xmlns:a16="http://schemas.microsoft.com/office/drawing/2014/main" id="{F0782CE4-558A-AD44-8D01-24FBCB53A68C}"/>
                  </a:ext>
                </a:extLst>
              </p:cNvPr>
              <p:cNvPicPr/>
              <p:nvPr/>
            </p:nvPicPr>
            <p:blipFill>
              <a:blip r:embed="rId83"/>
              <a:stretch>
                <a:fillRect/>
              </a:stretch>
            </p:blipFill>
            <p:spPr>
              <a:xfrm>
                <a:off x="4667315" y="5846926"/>
                <a:ext cx="741600" cy="351754"/>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34" name="Ink 239">
                <a:extLst>
                  <a:ext uri="{FF2B5EF4-FFF2-40B4-BE49-F238E27FC236}">
                    <a16:creationId xmlns:a16="http://schemas.microsoft.com/office/drawing/2014/main" id="{C25BDE4E-32B1-0D48-B9A6-0E4A086AC7B2}"/>
                  </a:ext>
                </a:extLst>
              </p14:cNvPr>
              <p14:cNvContentPartPr/>
              <p14:nvPr/>
            </p14:nvContentPartPr>
            <p14:xfrm>
              <a:off x="3670475" y="5918943"/>
              <a:ext cx="371520" cy="232920"/>
            </p14:xfrm>
          </p:contentPart>
        </mc:Choice>
        <mc:Fallback>
          <p:pic>
            <p:nvPicPr>
              <p:cNvPr id="234" name="Ink 239">
                <a:extLst>
                  <a:ext uri="{FF2B5EF4-FFF2-40B4-BE49-F238E27FC236}">
                    <a16:creationId xmlns:a16="http://schemas.microsoft.com/office/drawing/2014/main" id="{C25BDE4E-32B1-0D48-B9A6-0E4A086AC7B2}"/>
                  </a:ext>
                </a:extLst>
              </p:cNvPr>
              <p:cNvPicPr/>
              <p:nvPr/>
            </p:nvPicPr>
            <p:blipFill>
              <a:blip r:embed="rId85"/>
              <a:stretch>
                <a:fillRect/>
              </a:stretch>
            </p:blipFill>
            <p:spPr>
              <a:xfrm>
                <a:off x="3654980" y="5903463"/>
                <a:ext cx="40215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35" name="Ink 240">
                <a:extLst>
                  <a:ext uri="{FF2B5EF4-FFF2-40B4-BE49-F238E27FC236}">
                    <a16:creationId xmlns:a16="http://schemas.microsoft.com/office/drawing/2014/main" id="{B9A18777-7C63-9E40-81AA-40CF2D0A627B}"/>
                  </a:ext>
                </a:extLst>
              </p14:cNvPr>
              <p14:cNvContentPartPr/>
              <p14:nvPr/>
            </p14:nvContentPartPr>
            <p14:xfrm>
              <a:off x="4129475" y="5925423"/>
              <a:ext cx="371160" cy="214200"/>
            </p14:xfrm>
          </p:contentPart>
        </mc:Choice>
        <mc:Fallback>
          <p:pic>
            <p:nvPicPr>
              <p:cNvPr id="235" name="Ink 240">
                <a:extLst>
                  <a:ext uri="{FF2B5EF4-FFF2-40B4-BE49-F238E27FC236}">
                    <a16:creationId xmlns:a16="http://schemas.microsoft.com/office/drawing/2014/main" id="{B9A18777-7C63-9E40-81AA-40CF2D0A627B}"/>
                  </a:ext>
                </a:extLst>
              </p:cNvPr>
              <p:cNvPicPr/>
              <p:nvPr/>
            </p:nvPicPr>
            <p:blipFill>
              <a:blip r:embed="rId87"/>
              <a:stretch>
                <a:fillRect/>
              </a:stretch>
            </p:blipFill>
            <p:spPr>
              <a:xfrm>
                <a:off x="4114010" y="5909943"/>
                <a:ext cx="40173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36" name="Ink 241">
                <a:extLst>
                  <a:ext uri="{FF2B5EF4-FFF2-40B4-BE49-F238E27FC236}">
                    <a16:creationId xmlns:a16="http://schemas.microsoft.com/office/drawing/2014/main" id="{CC8A4FE0-5A54-954B-8B4F-85DA2ACAAFCB}"/>
                  </a:ext>
                </a:extLst>
              </p14:cNvPr>
              <p14:cNvContentPartPr/>
              <p14:nvPr/>
            </p14:nvContentPartPr>
            <p14:xfrm>
              <a:off x="3060635" y="5944143"/>
              <a:ext cx="113400" cy="258120"/>
            </p14:xfrm>
          </p:contentPart>
        </mc:Choice>
        <mc:Fallback>
          <p:pic>
            <p:nvPicPr>
              <p:cNvPr id="236" name="Ink 241">
                <a:extLst>
                  <a:ext uri="{FF2B5EF4-FFF2-40B4-BE49-F238E27FC236}">
                    <a16:creationId xmlns:a16="http://schemas.microsoft.com/office/drawing/2014/main" id="{CC8A4FE0-5A54-954B-8B4F-85DA2ACAAFCB}"/>
                  </a:ext>
                </a:extLst>
              </p:cNvPr>
              <p:cNvPicPr/>
              <p:nvPr/>
            </p:nvPicPr>
            <p:blipFill>
              <a:blip r:embed="rId89"/>
              <a:stretch>
                <a:fillRect/>
              </a:stretch>
            </p:blipFill>
            <p:spPr>
              <a:xfrm>
                <a:off x="3045155" y="5928663"/>
                <a:ext cx="14400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37" name="Ink 242">
                <a:extLst>
                  <a:ext uri="{FF2B5EF4-FFF2-40B4-BE49-F238E27FC236}">
                    <a16:creationId xmlns:a16="http://schemas.microsoft.com/office/drawing/2014/main" id="{9186978C-240C-FF42-A6D0-A9F0584A48F4}"/>
                  </a:ext>
                </a:extLst>
              </p14:cNvPr>
              <p14:cNvContentPartPr/>
              <p14:nvPr/>
            </p14:nvContentPartPr>
            <p14:xfrm>
              <a:off x="2777675" y="6019743"/>
              <a:ext cx="195480" cy="75960"/>
            </p14:xfrm>
          </p:contentPart>
        </mc:Choice>
        <mc:Fallback>
          <p:pic>
            <p:nvPicPr>
              <p:cNvPr id="237" name="Ink 242">
                <a:extLst>
                  <a:ext uri="{FF2B5EF4-FFF2-40B4-BE49-F238E27FC236}">
                    <a16:creationId xmlns:a16="http://schemas.microsoft.com/office/drawing/2014/main" id="{9186978C-240C-FF42-A6D0-A9F0584A48F4}"/>
                  </a:ext>
                </a:extLst>
              </p:cNvPr>
              <p:cNvPicPr/>
              <p:nvPr/>
            </p:nvPicPr>
            <p:blipFill>
              <a:blip r:embed="rId91"/>
              <a:stretch>
                <a:fillRect/>
              </a:stretch>
            </p:blipFill>
            <p:spPr>
              <a:xfrm>
                <a:off x="2762166" y="6004263"/>
                <a:ext cx="226136"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38" name="Ink 243">
                <a:extLst>
                  <a:ext uri="{FF2B5EF4-FFF2-40B4-BE49-F238E27FC236}">
                    <a16:creationId xmlns:a16="http://schemas.microsoft.com/office/drawing/2014/main" id="{0D29CF51-EA1C-FB4C-9DCF-FAD5F43048C9}"/>
                  </a:ext>
                </a:extLst>
              </p14:cNvPr>
              <p14:cNvContentPartPr/>
              <p14:nvPr/>
            </p14:nvContentPartPr>
            <p14:xfrm>
              <a:off x="2387795" y="5919663"/>
              <a:ext cx="283320" cy="194400"/>
            </p14:xfrm>
          </p:contentPart>
        </mc:Choice>
        <mc:Fallback>
          <p:pic>
            <p:nvPicPr>
              <p:cNvPr id="238" name="Ink 243">
                <a:extLst>
                  <a:ext uri="{FF2B5EF4-FFF2-40B4-BE49-F238E27FC236}">
                    <a16:creationId xmlns:a16="http://schemas.microsoft.com/office/drawing/2014/main" id="{0D29CF51-EA1C-FB4C-9DCF-FAD5F43048C9}"/>
                  </a:ext>
                </a:extLst>
              </p:cNvPr>
              <p:cNvPicPr/>
              <p:nvPr/>
            </p:nvPicPr>
            <p:blipFill>
              <a:blip r:embed="rId93"/>
              <a:stretch>
                <a:fillRect/>
              </a:stretch>
            </p:blipFill>
            <p:spPr>
              <a:xfrm>
                <a:off x="2372315" y="5904183"/>
                <a:ext cx="31392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80" name="Ink 280">
                <a:extLst>
                  <a:ext uri="{FF2B5EF4-FFF2-40B4-BE49-F238E27FC236}">
                    <a16:creationId xmlns:a16="http://schemas.microsoft.com/office/drawing/2014/main" id="{B9A968A3-FE0C-D84F-82C0-F1A022D2FB4B}"/>
                  </a:ext>
                </a:extLst>
              </p14:cNvPr>
              <p14:cNvContentPartPr/>
              <p14:nvPr/>
            </p14:nvContentPartPr>
            <p14:xfrm>
              <a:off x="7826315" y="4996263"/>
              <a:ext cx="2257560" cy="1633320"/>
            </p14:xfrm>
          </p:contentPart>
        </mc:Choice>
        <mc:Fallback>
          <p:pic>
            <p:nvPicPr>
              <p:cNvPr id="280" name="Ink 280">
                <a:extLst>
                  <a:ext uri="{FF2B5EF4-FFF2-40B4-BE49-F238E27FC236}">
                    <a16:creationId xmlns:a16="http://schemas.microsoft.com/office/drawing/2014/main" id="{B9A968A3-FE0C-D84F-82C0-F1A022D2FB4B}"/>
                  </a:ext>
                </a:extLst>
              </p:cNvPr>
              <p:cNvPicPr/>
              <p:nvPr/>
            </p:nvPicPr>
            <p:blipFill>
              <a:blip r:embed="rId95"/>
              <a:stretch>
                <a:fillRect/>
              </a:stretch>
            </p:blipFill>
            <p:spPr>
              <a:xfrm>
                <a:off x="7810835" y="4980786"/>
                <a:ext cx="2303640" cy="1679390"/>
              </a:xfrm>
              <a:prstGeom prst="rect">
                <a:avLst/>
              </a:prstGeom>
            </p:spPr>
          </p:pic>
        </mc:Fallback>
      </mc:AlternateContent>
    </p:spTree>
    <p:extLst>
      <p:ext uri="{BB962C8B-B14F-4D97-AF65-F5344CB8AC3E}">
        <p14:creationId xmlns:p14="http://schemas.microsoft.com/office/powerpoint/2010/main" val="22580155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381000"/>
            <a:ext cx="8799717" cy="6006723"/>
          </a:xfrm>
          <a:prstGeom prst="rect">
            <a:avLst/>
          </a:prstGeom>
          <a:noFill/>
          <a:ln>
            <a:noFill/>
          </a:ln>
        </p:spPr>
      </p:pic>
    </p:spTree>
    <p:extLst>
      <p:ext uri="{BB962C8B-B14F-4D97-AF65-F5344CB8AC3E}">
        <p14:creationId xmlns:p14="http://schemas.microsoft.com/office/powerpoint/2010/main" val="4256941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latin typeface="Calibri" panose="020F0502020204030204" pitchFamily="34" charset="0"/>
                <a:cs typeface="Calibri" panose="020F0502020204030204" pitchFamily="34" charset="0"/>
              </a:rPr>
              <a:t>For </a:t>
            </a:r>
            <a:r>
              <a:rPr lang="en-IN" i="1" dirty="0">
                <a:latin typeface="Calibri" panose="020F0502020204030204" pitchFamily="34" charset="0"/>
                <a:cs typeface="Calibri" panose="020F0502020204030204" pitchFamily="34" charset="0"/>
              </a:rPr>
              <a:t>n*p &gt; </a:t>
            </a:r>
            <a:r>
              <a:rPr lang="en-IN" dirty="0">
                <a:latin typeface="Calibri" panose="020F0502020204030204" pitchFamily="34" charset="0"/>
                <a:cs typeface="Calibri" panose="020F0502020204030204" pitchFamily="34" charset="0"/>
              </a:rPr>
              <a:t>5 </a:t>
            </a:r>
            <a:r>
              <a:rPr lang="en-US" dirty="0">
                <a:latin typeface="Calibri" panose="020F0502020204030204" pitchFamily="34" charset="0"/>
                <a:cs typeface="Calibri" panose="020F0502020204030204" pitchFamily="34" charset="0"/>
              </a:rPr>
              <a:t>and </a:t>
            </a:r>
            <a:r>
              <a:rPr lang="en-US" i="1" dirty="0">
                <a:latin typeface="Calibri" panose="020F0502020204030204" pitchFamily="34" charset="0"/>
                <a:cs typeface="Calibri" panose="020F0502020204030204" pitchFamily="34" charset="0"/>
              </a:rPr>
              <a:t>n*q </a:t>
            </a:r>
            <a:r>
              <a:rPr lang="en-US" dirty="0">
                <a:latin typeface="Calibri" panose="020F0502020204030204" pitchFamily="34" charset="0"/>
                <a:cs typeface="Calibri" panose="020F0502020204030204" pitchFamily="34" charset="0"/>
              </a:rPr>
              <a:t>&gt; 5</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pPr algn="ctr"/>
            <a:r>
              <a:rPr lang="en-IN" i="1" dirty="0">
                <a:latin typeface="Calibri" panose="020F0502020204030204" pitchFamily="34" charset="0"/>
                <a:cs typeface="Calibri" panose="020F0502020204030204" pitchFamily="34" charset="0"/>
              </a:rPr>
              <a:t>Z </a:t>
            </a:r>
            <a:r>
              <a:rPr lang="en-IN" dirty="0">
                <a:latin typeface="Calibri" panose="020F0502020204030204" pitchFamily="34" charset="0"/>
                <a:cs typeface="Calibri" panose="020F0502020204030204" pitchFamily="34" charset="0"/>
              </a:rPr>
              <a:t>Formula For Sample Proportions</a:t>
            </a:r>
          </a:p>
        </p:txBody>
      </p:sp>
      <p:pic>
        <p:nvPicPr>
          <p:cNvPr id="4" name="Picture 3"/>
          <p:cNvPicPr>
            <a:picLocks noChangeAspect="1"/>
          </p:cNvPicPr>
          <p:nvPr/>
        </p:nvPicPr>
        <p:blipFill>
          <a:blip r:embed="rId2"/>
          <a:stretch>
            <a:fillRect/>
          </a:stretch>
        </p:blipFill>
        <p:spPr>
          <a:xfrm>
            <a:off x="1311965" y="2347414"/>
            <a:ext cx="9740347" cy="3483543"/>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2577CE00-29CA-478A-9998-FDA0ED85C9FC}"/>
                  </a:ext>
                </a:extLst>
              </p14:cNvPr>
              <p14:cNvContentPartPr/>
              <p14:nvPr/>
            </p14:nvContentPartPr>
            <p14:xfrm>
              <a:off x="660960" y="1419840"/>
              <a:ext cx="9804960" cy="4393800"/>
            </p14:xfrm>
          </p:contentPart>
        </mc:Choice>
        <mc:Fallback>
          <p:pic>
            <p:nvPicPr>
              <p:cNvPr id="5" name="Ink 4">
                <a:extLst>
                  <a:ext uri="{FF2B5EF4-FFF2-40B4-BE49-F238E27FC236}">
                    <a16:creationId xmlns:a16="http://schemas.microsoft.com/office/drawing/2014/main" id="{2577CE00-29CA-478A-9998-FDA0ED85C9FC}"/>
                  </a:ext>
                </a:extLst>
              </p:cNvPr>
              <p:cNvPicPr/>
              <p:nvPr/>
            </p:nvPicPr>
            <p:blipFill>
              <a:blip r:embed="rId4"/>
              <a:stretch>
                <a:fillRect/>
              </a:stretch>
            </p:blipFill>
            <p:spPr>
              <a:xfrm>
                <a:off x="651600" y="1410480"/>
                <a:ext cx="9823680" cy="4412520"/>
              </a:xfrm>
              <a:prstGeom prst="rect">
                <a:avLst/>
              </a:prstGeom>
            </p:spPr>
          </p:pic>
        </mc:Fallback>
      </mc:AlternateContent>
    </p:spTree>
    <p:extLst>
      <p:ext uri="{BB962C8B-B14F-4D97-AF65-F5344CB8AC3E}">
        <p14:creationId xmlns:p14="http://schemas.microsoft.com/office/powerpoint/2010/main" val="670404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1"/>
            <a:ext cx="8610600" cy="6443949"/>
          </a:xfrm>
        </p:spPr>
      </p:pic>
    </p:spTree>
    <p:extLst>
      <p:ext uri="{BB962C8B-B14F-4D97-AF65-F5344CB8AC3E}">
        <p14:creationId xmlns:p14="http://schemas.microsoft.com/office/powerpoint/2010/main" val="22412151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endParaRPr lang="en-IN"/>
          </a:p>
        </p:txBody>
      </p:sp>
      <p:pic>
        <p:nvPicPr>
          <p:cNvPr id="1026" name="Picture 2" descr="Image result for chi square distribution tabl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1" y="76201"/>
            <a:ext cx="9143999" cy="6157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4858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981200" y="2895600"/>
            <a:ext cx="8229600" cy="1143000"/>
          </a:xfrm>
        </p:spPr>
        <p:txBody>
          <a:bodyPr>
            <a:normAutofit fontScale="90000"/>
          </a:bodyPr>
          <a:lstStyle/>
          <a:p>
            <a:r>
              <a:rPr lang="en-US" sz="8000" b="1" dirty="0">
                <a:latin typeface="Times New Roman" pitchFamily="18" charset="0"/>
                <a:cs typeface="Times New Roman" pitchFamily="18" charset="0"/>
              </a:rPr>
              <a:t>Thanks</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78B6BBB-0FA6-4FBF-83B7-4759770D38EE}"/>
                  </a:ext>
                </a:extLst>
              </p14:cNvPr>
              <p14:cNvContentPartPr/>
              <p14:nvPr/>
            </p14:nvContentPartPr>
            <p14:xfrm>
              <a:off x="5536440" y="1598400"/>
              <a:ext cx="1464840" cy="1036080"/>
            </p14:xfrm>
          </p:contentPart>
        </mc:Choice>
        <mc:Fallback>
          <p:pic>
            <p:nvPicPr>
              <p:cNvPr id="2" name="Ink 1">
                <a:extLst>
                  <a:ext uri="{FF2B5EF4-FFF2-40B4-BE49-F238E27FC236}">
                    <a16:creationId xmlns:a16="http://schemas.microsoft.com/office/drawing/2014/main" id="{C78B6BBB-0FA6-4FBF-83B7-4759770D38EE}"/>
                  </a:ext>
                </a:extLst>
              </p:cNvPr>
              <p:cNvPicPr/>
              <p:nvPr/>
            </p:nvPicPr>
            <p:blipFill>
              <a:blip r:embed="rId3"/>
              <a:stretch>
                <a:fillRect/>
              </a:stretch>
            </p:blipFill>
            <p:spPr>
              <a:xfrm>
                <a:off x="5527080" y="1589040"/>
                <a:ext cx="1483560" cy="1054800"/>
              </a:xfrm>
              <a:prstGeom prst="rect">
                <a:avLst/>
              </a:prstGeom>
            </p:spPr>
          </p:pic>
        </mc:Fallback>
      </mc:AlternateContent>
    </p:spTree>
    <p:extLst>
      <p:ext uri="{BB962C8B-B14F-4D97-AF65-F5344CB8AC3E}">
        <p14:creationId xmlns:p14="http://schemas.microsoft.com/office/powerpoint/2010/main" val="2076305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1" name="Ink 23">
                <a:extLst>
                  <a:ext uri="{FF2B5EF4-FFF2-40B4-BE49-F238E27FC236}">
                    <a16:creationId xmlns:a16="http://schemas.microsoft.com/office/drawing/2014/main" id="{CC019FB4-B820-7C4D-B36F-4E40769CC1D1}"/>
                  </a:ext>
                </a:extLst>
              </p14:cNvPr>
              <p14:cNvContentPartPr/>
              <p14:nvPr/>
            </p14:nvContentPartPr>
            <p14:xfrm>
              <a:off x="5663435" y="241743"/>
              <a:ext cx="1270440" cy="345960"/>
            </p14:xfrm>
          </p:contentPart>
        </mc:Choice>
        <mc:Fallback xmlns="">
          <p:pic>
            <p:nvPicPr>
              <p:cNvPr id="21" name="Ink 23">
                <a:extLst>
                  <a:ext uri="{FF2B5EF4-FFF2-40B4-BE49-F238E27FC236}">
                    <a16:creationId xmlns:a16="http://schemas.microsoft.com/office/drawing/2014/main" id="{CC019FB4-B820-7C4D-B36F-4E40769CC1D1}"/>
                  </a:ext>
                </a:extLst>
              </p:cNvPr>
              <p:cNvPicPr/>
              <p:nvPr/>
            </p:nvPicPr>
            <p:blipFill>
              <a:blip r:embed="rId3"/>
              <a:stretch>
                <a:fillRect/>
              </a:stretch>
            </p:blipFill>
            <p:spPr>
              <a:xfrm>
                <a:off x="5654075" y="232023"/>
                <a:ext cx="12891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2" name="Ink 24">
                <a:extLst>
                  <a:ext uri="{FF2B5EF4-FFF2-40B4-BE49-F238E27FC236}">
                    <a16:creationId xmlns:a16="http://schemas.microsoft.com/office/drawing/2014/main" id="{4322D097-5643-A94B-8654-44F6617BED9F}"/>
                  </a:ext>
                </a:extLst>
              </p14:cNvPr>
              <p14:cNvContentPartPr/>
              <p14:nvPr/>
            </p14:nvContentPartPr>
            <p14:xfrm>
              <a:off x="4217315" y="342183"/>
              <a:ext cx="1132200" cy="289440"/>
            </p14:xfrm>
          </p:contentPart>
        </mc:Choice>
        <mc:Fallback xmlns="">
          <p:pic>
            <p:nvPicPr>
              <p:cNvPr id="22" name="Ink 24">
                <a:extLst>
                  <a:ext uri="{FF2B5EF4-FFF2-40B4-BE49-F238E27FC236}">
                    <a16:creationId xmlns:a16="http://schemas.microsoft.com/office/drawing/2014/main" id="{4322D097-5643-A94B-8654-44F6617BED9F}"/>
                  </a:ext>
                </a:extLst>
              </p:cNvPr>
              <p:cNvPicPr/>
              <p:nvPr/>
            </p:nvPicPr>
            <p:blipFill>
              <a:blip r:embed="rId5"/>
              <a:stretch>
                <a:fillRect/>
              </a:stretch>
            </p:blipFill>
            <p:spPr>
              <a:xfrm>
                <a:off x="4208315" y="332823"/>
                <a:ext cx="11512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5">
                <a:extLst>
                  <a:ext uri="{FF2B5EF4-FFF2-40B4-BE49-F238E27FC236}">
                    <a16:creationId xmlns:a16="http://schemas.microsoft.com/office/drawing/2014/main" id="{06ABD24A-91BD-5A44-9995-A65062C8B0BA}"/>
                  </a:ext>
                </a:extLst>
              </p14:cNvPr>
              <p14:cNvContentPartPr/>
              <p14:nvPr/>
            </p14:nvContentPartPr>
            <p14:xfrm>
              <a:off x="2519915" y="354783"/>
              <a:ext cx="1402560" cy="520920"/>
            </p14:xfrm>
          </p:contentPart>
        </mc:Choice>
        <mc:Fallback xmlns="">
          <p:pic>
            <p:nvPicPr>
              <p:cNvPr id="23" name="Ink 25">
                <a:extLst>
                  <a:ext uri="{FF2B5EF4-FFF2-40B4-BE49-F238E27FC236}">
                    <a16:creationId xmlns:a16="http://schemas.microsoft.com/office/drawing/2014/main" id="{06ABD24A-91BD-5A44-9995-A65062C8B0BA}"/>
                  </a:ext>
                </a:extLst>
              </p:cNvPr>
              <p:cNvPicPr/>
              <p:nvPr/>
            </p:nvPicPr>
            <p:blipFill>
              <a:blip r:embed="rId7"/>
              <a:stretch>
                <a:fillRect/>
              </a:stretch>
            </p:blipFill>
            <p:spPr>
              <a:xfrm>
                <a:off x="2509832" y="345423"/>
                <a:ext cx="1422725"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1644059F-9288-DE40-8C5F-EFF020121F01}"/>
                  </a:ext>
                </a:extLst>
              </p14:cNvPr>
              <p14:cNvContentPartPr/>
              <p14:nvPr/>
            </p14:nvContentPartPr>
            <p14:xfrm>
              <a:off x="4739315" y="838983"/>
              <a:ext cx="138600" cy="189000"/>
            </p14:xfrm>
          </p:contentPart>
        </mc:Choice>
        <mc:Fallback xmlns="">
          <p:pic>
            <p:nvPicPr>
              <p:cNvPr id="27" name="Ink 26">
                <a:extLst>
                  <a:ext uri="{FF2B5EF4-FFF2-40B4-BE49-F238E27FC236}">
                    <a16:creationId xmlns:a16="http://schemas.microsoft.com/office/drawing/2014/main" id="{1644059F-9288-DE40-8C5F-EFF020121F01}"/>
                  </a:ext>
                </a:extLst>
              </p:cNvPr>
              <p:cNvPicPr/>
              <p:nvPr/>
            </p:nvPicPr>
            <p:blipFill>
              <a:blip r:embed="rId9"/>
              <a:stretch>
                <a:fillRect/>
              </a:stretch>
            </p:blipFill>
            <p:spPr>
              <a:xfrm>
                <a:off x="4729979" y="829263"/>
                <a:ext cx="157631"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id="{21076886-6C93-B646-9B59-E00A897E19CD}"/>
                  </a:ext>
                </a:extLst>
              </p14:cNvPr>
              <p14:cNvContentPartPr/>
              <p14:nvPr/>
            </p14:nvContentPartPr>
            <p14:xfrm>
              <a:off x="5399555" y="971103"/>
              <a:ext cx="94680" cy="6480"/>
            </p14:xfrm>
          </p:contentPart>
        </mc:Choice>
        <mc:Fallback xmlns="">
          <p:pic>
            <p:nvPicPr>
              <p:cNvPr id="30" name="Ink 29">
                <a:extLst>
                  <a:ext uri="{FF2B5EF4-FFF2-40B4-BE49-F238E27FC236}">
                    <a16:creationId xmlns:a16="http://schemas.microsoft.com/office/drawing/2014/main" id="{21076886-6C93-B646-9B59-E00A897E19CD}"/>
                  </a:ext>
                </a:extLst>
              </p:cNvPr>
              <p:cNvPicPr/>
              <p:nvPr/>
            </p:nvPicPr>
            <p:blipFill>
              <a:blip r:embed="rId11"/>
              <a:stretch>
                <a:fillRect/>
              </a:stretch>
            </p:blipFill>
            <p:spPr>
              <a:xfrm>
                <a:off x="5389835" y="961895"/>
                <a:ext cx="113400" cy="2421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6" name="Ink 47">
                <a:extLst>
                  <a:ext uri="{FF2B5EF4-FFF2-40B4-BE49-F238E27FC236}">
                    <a16:creationId xmlns:a16="http://schemas.microsoft.com/office/drawing/2014/main" id="{7EA6A771-10A2-BE44-8391-E7D9232F31C2}"/>
                  </a:ext>
                </a:extLst>
              </p14:cNvPr>
              <p14:cNvContentPartPr/>
              <p14:nvPr/>
            </p14:nvContentPartPr>
            <p14:xfrm>
              <a:off x="5771075" y="763743"/>
              <a:ext cx="2356560" cy="428040"/>
            </p14:xfrm>
          </p:contentPart>
        </mc:Choice>
        <mc:Fallback xmlns="">
          <p:pic>
            <p:nvPicPr>
              <p:cNvPr id="46" name="Ink 47">
                <a:extLst>
                  <a:ext uri="{FF2B5EF4-FFF2-40B4-BE49-F238E27FC236}">
                    <a16:creationId xmlns:a16="http://schemas.microsoft.com/office/drawing/2014/main" id="{7EA6A771-10A2-BE44-8391-E7D9232F31C2}"/>
                  </a:ext>
                </a:extLst>
              </p:cNvPr>
              <p:cNvPicPr/>
              <p:nvPr/>
            </p:nvPicPr>
            <p:blipFill>
              <a:blip r:embed="rId13"/>
              <a:stretch>
                <a:fillRect/>
              </a:stretch>
            </p:blipFill>
            <p:spPr>
              <a:xfrm>
                <a:off x="5762075" y="754023"/>
                <a:ext cx="237564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7" name="Ink 48">
                <a:extLst>
                  <a:ext uri="{FF2B5EF4-FFF2-40B4-BE49-F238E27FC236}">
                    <a16:creationId xmlns:a16="http://schemas.microsoft.com/office/drawing/2014/main" id="{ADAB7395-A981-404B-A2D1-12389DDB44D1}"/>
                  </a:ext>
                </a:extLst>
              </p14:cNvPr>
              <p14:cNvContentPartPr/>
              <p14:nvPr/>
            </p14:nvContentPartPr>
            <p14:xfrm>
              <a:off x="5015795" y="838983"/>
              <a:ext cx="270720" cy="189000"/>
            </p14:xfrm>
          </p:contentPart>
        </mc:Choice>
        <mc:Fallback xmlns="">
          <p:pic>
            <p:nvPicPr>
              <p:cNvPr id="47" name="Ink 48">
                <a:extLst>
                  <a:ext uri="{FF2B5EF4-FFF2-40B4-BE49-F238E27FC236}">
                    <a16:creationId xmlns:a16="http://schemas.microsoft.com/office/drawing/2014/main" id="{ADAB7395-A981-404B-A2D1-12389DDB44D1}"/>
                  </a:ext>
                </a:extLst>
              </p:cNvPr>
              <p:cNvPicPr/>
              <p:nvPr/>
            </p:nvPicPr>
            <p:blipFill>
              <a:blip r:embed="rId15"/>
              <a:stretch>
                <a:fillRect/>
              </a:stretch>
            </p:blipFill>
            <p:spPr>
              <a:xfrm>
                <a:off x="5006795" y="829983"/>
                <a:ext cx="2883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1" name="Ink 271">
                <a:extLst>
                  <a:ext uri="{FF2B5EF4-FFF2-40B4-BE49-F238E27FC236}">
                    <a16:creationId xmlns:a16="http://schemas.microsoft.com/office/drawing/2014/main" id="{D1A75EBF-3613-C346-BC0F-066A05695D5F}"/>
                  </a:ext>
                </a:extLst>
              </p14:cNvPr>
              <p14:cNvContentPartPr/>
              <p14:nvPr/>
            </p14:nvContentPartPr>
            <p14:xfrm>
              <a:off x="1285089" y="1354503"/>
              <a:ext cx="9226106" cy="4131000"/>
            </p14:xfrm>
          </p:contentPart>
        </mc:Choice>
        <mc:Fallback xmlns="">
          <p:pic>
            <p:nvPicPr>
              <p:cNvPr id="271" name="Ink 271">
                <a:extLst>
                  <a:ext uri="{FF2B5EF4-FFF2-40B4-BE49-F238E27FC236}">
                    <a16:creationId xmlns:a16="http://schemas.microsoft.com/office/drawing/2014/main" id="{D1A75EBF-3613-C346-BC0F-066A05695D5F}"/>
                  </a:ext>
                </a:extLst>
              </p:cNvPr>
              <p:cNvPicPr/>
              <p:nvPr/>
            </p:nvPicPr>
            <p:blipFill>
              <a:blip r:embed="rId17"/>
              <a:stretch>
                <a:fillRect/>
              </a:stretch>
            </p:blipFill>
            <p:spPr>
              <a:xfrm>
                <a:off x="1276809" y="1344783"/>
                <a:ext cx="9243026" cy="4149000"/>
              </a:xfrm>
              <a:prstGeom prst="rect">
                <a:avLst/>
              </a:prstGeom>
            </p:spPr>
          </p:pic>
        </mc:Fallback>
      </mc:AlternateContent>
    </p:spTree>
    <p:extLst>
      <p:ext uri="{BB962C8B-B14F-4D97-AF65-F5344CB8AC3E}">
        <p14:creationId xmlns:p14="http://schemas.microsoft.com/office/powerpoint/2010/main" val="37424086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4924192-E000-ED49-B9DB-DFA819F7B1EC}"/>
                  </a:ext>
                </a:extLst>
              </p14:cNvPr>
              <p14:cNvContentPartPr/>
              <p14:nvPr/>
            </p14:nvContentPartPr>
            <p14:xfrm>
              <a:off x="2306075" y="329943"/>
              <a:ext cx="352440" cy="239400"/>
            </p14:xfrm>
          </p:contentPart>
        </mc:Choice>
        <mc:Fallback xmlns="">
          <p:pic>
            <p:nvPicPr>
              <p:cNvPr id="4" name="Ink 3">
                <a:extLst>
                  <a:ext uri="{FF2B5EF4-FFF2-40B4-BE49-F238E27FC236}">
                    <a16:creationId xmlns:a16="http://schemas.microsoft.com/office/drawing/2014/main" id="{E4924192-E000-ED49-B9DB-DFA819F7B1EC}"/>
                  </a:ext>
                </a:extLst>
              </p:cNvPr>
              <p:cNvPicPr/>
              <p:nvPr/>
            </p:nvPicPr>
            <p:blipFill>
              <a:blip r:embed="rId3"/>
              <a:stretch>
                <a:fillRect/>
              </a:stretch>
            </p:blipFill>
            <p:spPr>
              <a:xfrm>
                <a:off x="2296715" y="320223"/>
                <a:ext cx="3704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E97CA3B-AC44-CB47-ACE6-15364C5BC161}"/>
                  </a:ext>
                </a:extLst>
              </p14:cNvPr>
              <p14:cNvContentPartPr/>
              <p14:nvPr/>
            </p14:nvContentPartPr>
            <p14:xfrm>
              <a:off x="2871995" y="430383"/>
              <a:ext cx="145080" cy="25560"/>
            </p14:xfrm>
          </p:contentPart>
        </mc:Choice>
        <mc:Fallback xmlns="">
          <p:pic>
            <p:nvPicPr>
              <p:cNvPr id="5" name="Ink 4">
                <a:extLst>
                  <a:ext uri="{FF2B5EF4-FFF2-40B4-BE49-F238E27FC236}">
                    <a16:creationId xmlns:a16="http://schemas.microsoft.com/office/drawing/2014/main" id="{EE97CA3B-AC44-CB47-ACE6-15364C5BC161}"/>
                  </a:ext>
                </a:extLst>
              </p:cNvPr>
              <p:cNvPicPr/>
              <p:nvPr/>
            </p:nvPicPr>
            <p:blipFill>
              <a:blip r:embed="rId5"/>
              <a:stretch>
                <a:fillRect/>
              </a:stretch>
            </p:blipFill>
            <p:spPr>
              <a:xfrm>
                <a:off x="2862973" y="421023"/>
                <a:ext cx="162403"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166A5FA-DD32-F24C-8D7E-1F36E7B03604}"/>
                  </a:ext>
                </a:extLst>
              </p14:cNvPr>
              <p14:cNvContentPartPr/>
              <p14:nvPr/>
            </p14:nvContentPartPr>
            <p14:xfrm>
              <a:off x="2897195" y="543423"/>
              <a:ext cx="107280" cy="12960"/>
            </p14:xfrm>
          </p:contentPart>
        </mc:Choice>
        <mc:Fallback xmlns="">
          <p:pic>
            <p:nvPicPr>
              <p:cNvPr id="6" name="Ink 5">
                <a:extLst>
                  <a:ext uri="{FF2B5EF4-FFF2-40B4-BE49-F238E27FC236}">
                    <a16:creationId xmlns:a16="http://schemas.microsoft.com/office/drawing/2014/main" id="{8166A5FA-DD32-F24C-8D7E-1F36E7B03604}"/>
                  </a:ext>
                </a:extLst>
              </p:cNvPr>
              <p:cNvPicPr/>
              <p:nvPr/>
            </p:nvPicPr>
            <p:blipFill>
              <a:blip r:embed="rId7"/>
              <a:stretch>
                <a:fillRect/>
              </a:stretch>
            </p:blipFill>
            <p:spPr>
              <a:xfrm>
                <a:off x="2887475" y="533703"/>
                <a:ext cx="1252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1">
                <a:extLst>
                  <a:ext uri="{FF2B5EF4-FFF2-40B4-BE49-F238E27FC236}">
                    <a16:creationId xmlns:a16="http://schemas.microsoft.com/office/drawing/2014/main" id="{D649B9FB-0AC2-B84A-8F9D-854B9315A06E}"/>
                  </a:ext>
                </a:extLst>
              </p14:cNvPr>
              <p14:cNvContentPartPr/>
              <p14:nvPr/>
            </p14:nvContentPartPr>
            <p14:xfrm>
              <a:off x="3343595" y="298263"/>
              <a:ext cx="628920" cy="471960"/>
            </p14:xfrm>
          </p:contentPart>
        </mc:Choice>
        <mc:Fallback xmlns="">
          <p:pic>
            <p:nvPicPr>
              <p:cNvPr id="11" name="Ink 11">
                <a:extLst>
                  <a:ext uri="{FF2B5EF4-FFF2-40B4-BE49-F238E27FC236}">
                    <a16:creationId xmlns:a16="http://schemas.microsoft.com/office/drawing/2014/main" id="{D649B9FB-0AC2-B84A-8F9D-854B9315A06E}"/>
                  </a:ext>
                </a:extLst>
              </p:cNvPr>
              <p:cNvPicPr/>
              <p:nvPr/>
            </p:nvPicPr>
            <p:blipFill>
              <a:blip r:embed="rId9"/>
              <a:stretch>
                <a:fillRect/>
              </a:stretch>
            </p:blipFill>
            <p:spPr>
              <a:xfrm>
                <a:off x="3334240" y="289263"/>
                <a:ext cx="647269"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265728C3-F961-1A42-AC0D-A54B8D2B6B2F}"/>
                  </a:ext>
                </a:extLst>
              </p14:cNvPr>
              <p14:cNvContentPartPr/>
              <p14:nvPr/>
            </p14:nvContentPartPr>
            <p14:xfrm>
              <a:off x="5135315" y="392583"/>
              <a:ext cx="176400" cy="132480"/>
            </p14:xfrm>
          </p:contentPart>
        </mc:Choice>
        <mc:Fallback xmlns="">
          <p:pic>
            <p:nvPicPr>
              <p:cNvPr id="16" name="Ink 15">
                <a:extLst>
                  <a:ext uri="{FF2B5EF4-FFF2-40B4-BE49-F238E27FC236}">
                    <a16:creationId xmlns:a16="http://schemas.microsoft.com/office/drawing/2014/main" id="{265728C3-F961-1A42-AC0D-A54B8D2B6B2F}"/>
                  </a:ext>
                </a:extLst>
              </p:cNvPr>
              <p:cNvPicPr/>
              <p:nvPr/>
            </p:nvPicPr>
            <p:blipFill>
              <a:blip r:embed="rId11"/>
              <a:stretch>
                <a:fillRect/>
              </a:stretch>
            </p:blipFill>
            <p:spPr>
              <a:xfrm>
                <a:off x="5126315" y="383197"/>
                <a:ext cx="194760" cy="15089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BD10F1C0-05CE-B24B-AFF2-882EDC477568}"/>
                  </a:ext>
                </a:extLst>
              </p14:cNvPr>
              <p14:cNvContentPartPr/>
              <p14:nvPr/>
            </p14:nvContentPartPr>
            <p14:xfrm>
              <a:off x="5493875" y="455583"/>
              <a:ext cx="6480" cy="360"/>
            </p14:xfrm>
          </p:contentPart>
        </mc:Choice>
        <mc:Fallback xmlns="">
          <p:pic>
            <p:nvPicPr>
              <p:cNvPr id="17" name="Ink 16">
                <a:extLst>
                  <a:ext uri="{FF2B5EF4-FFF2-40B4-BE49-F238E27FC236}">
                    <a16:creationId xmlns:a16="http://schemas.microsoft.com/office/drawing/2014/main" id="{BD10F1C0-05CE-B24B-AFF2-882EDC477568}"/>
                  </a:ext>
                </a:extLst>
              </p:cNvPr>
              <p:cNvPicPr/>
              <p:nvPr/>
            </p:nvPicPr>
            <p:blipFill>
              <a:blip r:embed="rId13"/>
              <a:stretch>
                <a:fillRect/>
              </a:stretch>
            </p:blipFill>
            <p:spPr>
              <a:xfrm>
                <a:off x="5485690" y="445863"/>
                <a:ext cx="23874"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Ink 23">
                <a:extLst>
                  <a:ext uri="{FF2B5EF4-FFF2-40B4-BE49-F238E27FC236}">
                    <a16:creationId xmlns:a16="http://schemas.microsoft.com/office/drawing/2014/main" id="{1DB81EC9-E3EF-644F-A987-63F21DAB05CA}"/>
                  </a:ext>
                </a:extLst>
              </p14:cNvPr>
              <p14:cNvContentPartPr/>
              <p14:nvPr/>
            </p14:nvContentPartPr>
            <p14:xfrm>
              <a:off x="5638235" y="229143"/>
              <a:ext cx="691920" cy="383760"/>
            </p14:xfrm>
          </p:contentPart>
        </mc:Choice>
        <mc:Fallback xmlns="">
          <p:pic>
            <p:nvPicPr>
              <p:cNvPr id="22" name="Ink 23">
                <a:extLst>
                  <a:ext uri="{FF2B5EF4-FFF2-40B4-BE49-F238E27FC236}">
                    <a16:creationId xmlns:a16="http://schemas.microsoft.com/office/drawing/2014/main" id="{1DB81EC9-E3EF-644F-A987-63F21DAB05CA}"/>
                  </a:ext>
                </a:extLst>
              </p:cNvPr>
              <p:cNvPicPr/>
              <p:nvPr/>
            </p:nvPicPr>
            <p:blipFill>
              <a:blip r:embed="rId15"/>
              <a:stretch>
                <a:fillRect/>
              </a:stretch>
            </p:blipFill>
            <p:spPr>
              <a:xfrm>
                <a:off x="5628875" y="220143"/>
                <a:ext cx="71064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4">
                <a:extLst>
                  <a:ext uri="{FF2B5EF4-FFF2-40B4-BE49-F238E27FC236}">
                    <a16:creationId xmlns:a16="http://schemas.microsoft.com/office/drawing/2014/main" id="{CBC3C445-6DA9-3F41-8D7D-8757F25E07AC}"/>
                  </a:ext>
                </a:extLst>
              </p14:cNvPr>
              <p14:cNvContentPartPr/>
              <p14:nvPr/>
            </p14:nvContentPartPr>
            <p14:xfrm>
              <a:off x="4349435" y="247863"/>
              <a:ext cx="503280" cy="402840"/>
            </p14:xfrm>
          </p:contentPart>
        </mc:Choice>
        <mc:Fallback xmlns="">
          <p:pic>
            <p:nvPicPr>
              <p:cNvPr id="23" name="Ink 24">
                <a:extLst>
                  <a:ext uri="{FF2B5EF4-FFF2-40B4-BE49-F238E27FC236}">
                    <a16:creationId xmlns:a16="http://schemas.microsoft.com/office/drawing/2014/main" id="{CBC3C445-6DA9-3F41-8D7D-8757F25E07AC}"/>
                  </a:ext>
                </a:extLst>
              </p:cNvPr>
              <p:cNvPicPr/>
              <p:nvPr/>
            </p:nvPicPr>
            <p:blipFill>
              <a:blip r:embed="rId17"/>
              <a:stretch>
                <a:fillRect/>
              </a:stretch>
            </p:blipFill>
            <p:spPr>
              <a:xfrm>
                <a:off x="4340435" y="239223"/>
                <a:ext cx="52092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FAAA1514-C67C-9045-A185-D931A9D7A305}"/>
                  </a:ext>
                </a:extLst>
              </p14:cNvPr>
              <p14:cNvContentPartPr/>
              <p14:nvPr/>
            </p14:nvContentPartPr>
            <p14:xfrm>
              <a:off x="1947875" y="3466983"/>
              <a:ext cx="19080" cy="12240"/>
            </p14:xfrm>
          </p:contentPart>
        </mc:Choice>
        <mc:Fallback xmlns="">
          <p:pic>
            <p:nvPicPr>
              <p:cNvPr id="26" name="Ink 25">
                <a:extLst>
                  <a:ext uri="{FF2B5EF4-FFF2-40B4-BE49-F238E27FC236}">
                    <a16:creationId xmlns:a16="http://schemas.microsoft.com/office/drawing/2014/main" id="{FAAA1514-C67C-9045-A185-D931A9D7A305}"/>
                  </a:ext>
                </a:extLst>
              </p:cNvPr>
              <p:cNvPicPr/>
              <p:nvPr/>
            </p:nvPicPr>
            <p:blipFill>
              <a:blip r:embed="rId19"/>
              <a:stretch>
                <a:fillRect/>
              </a:stretch>
            </p:blipFill>
            <p:spPr>
              <a:xfrm>
                <a:off x="1939042" y="3457983"/>
                <a:ext cx="36747"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0" name="Ink 110">
                <a:extLst>
                  <a:ext uri="{FF2B5EF4-FFF2-40B4-BE49-F238E27FC236}">
                    <a16:creationId xmlns:a16="http://schemas.microsoft.com/office/drawing/2014/main" id="{B2D7FFA0-FE63-AD49-BE08-9AF19595A882}"/>
                  </a:ext>
                </a:extLst>
              </p14:cNvPr>
              <p14:cNvContentPartPr/>
              <p14:nvPr/>
            </p14:nvContentPartPr>
            <p14:xfrm>
              <a:off x="1790555" y="1430103"/>
              <a:ext cx="8840160" cy="4860360"/>
            </p14:xfrm>
          </p:contentPart>
        </mc:Choice>
        <mc:Fallback xmlns="">
          <p:pic>
            <p:nvPicPr>
              <p:cNvPr id="110" name="Ink 110">
                <a:extLst>
                  <a:ext uri="{FF2B5EF4-FFF2-40B4-BE49-F238E27FC236}">
                    <a16:creationId xmlns:a16="http://schemas.microsoft.com/office/drawing/2014/main" id="{B2D7FFA0-FE63-AD49-BE08-9AF19595A882}"/>
                  </a:ext>
                </a:extLst>
              </p:cNvPr>
              <p:cNvPicPr/>
              <p:nvPr/>
            </p:nvPicPr>
            <p:blipFill>
              <a:blip r:embed="rId21"/>
              <a:stretch>
                <a:fillRect/>
              </a:stretch>
            </p:blipFill>
            <p:spPr>
              <a:xfrm>
                <a:off x="1780835" y="1420383"/>
                <a:ext cx="8858161" cy="4879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2" name="Ink 111">
                <a:extLst>
                  <a:ext uri="{FF2B5EF4-FFF2-40B4-BE49-F238E27FC236}">
                    <a16:creationId xmlns:a16="http://schemas.microsoft.com/office/drawing/2014/main" id="{F27DD7F1-BE10-4F42-BC66-902E8FD0E107}"/>
                  </a:ext>
                </a:extLst>
              </p14:cNvPr>
              <p14:cNvContentPartPr/>
              <p14:nvPr/>
            </p14:nvContentPartPr>
            <p14:xfrm>
              <a:off x="2256035" y="3096183"/>
              <a:ext cx="390240" cy="339840"/>
            </p14:xfrm>
          </p:contentPart>
        </mc:Choice>
        <mc:Fallback xmlns="">
          <p:pic>
            <p:nvPicPr>
              <p:cNvPr id="112" name="Ink 111">
                <a:extLst>
                  <a:ext uri="{FF2B5EF4-FFF2-40B4-BE49-F238E27FC236}">
                    <a16:creationId xmlns:a16="http://schemas.microsoft.com/office/drawing/2014/main" id="{F27DD7F1-BE10-4F42-BC66-902E8FD0E107}"/>
                  </a:ext>
                </a:extLst>
              </p:cNvPr>
              <p:cNvPicPr/>
              <p:nvPr/>
            </p:nvPicPr>
            <p:blipFill>
              <a:blip r:embed="rId23"/>
              <a:stretch>
                <a:fillRect/>
              </a:stretch>
            </p:blipFill>
            <p:spPr>
              <a:xfrm>
                <a:off x="2247395" y="3087543"/>
                <a:ext cx="4075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9" name="Ink 118">
                <a:extLst>
                  <a:ext uri="{FF2B5EF4-FFF2-40B4-BE49-F238E27FC236}">
                    <a16:creationId xmlns:a16="http://schemas.microsoft.com/office/drawing/2014/main" id="{FD45C8AA-1148-8D4A-9B8B-363FBB7307DB}"/>
                  </a:ext>
                </a:extLst>
              </p14:cNvPr>
              <p14:cNvContentPartPr/>
              <p14:nvPr/>
            </p14:nvContentPartPr>
            <p14:xfrm>
              <a:off x="4858835" y="3052263"/>
              <a:ext cx="321120" cy="25560"/>
            </p14:xfrm>
          </p:contentPart>
        </mc:Choice>
        <mc:Fallback xmlns="">
          <p:pic>
            <p:nvPicPr>
              <p:cNvPr id="119" name="Ink 118">
                <a:extLst>
                  <a:ext uri="{FF2B5EF4-FFF2-40B4-BE49-F238E27FC236}">
                    <a16:creationId xmlns:a16="http://schemas.microsoft.com/office/drawing/2014/main" id="{FD45C8AA-1148-8D4A-9B8B-363FBB7307DB}"/>
                  </a:ext>
                </a:extLst>
              </p:cNvPr>
              <p:cNvPicPr/>
              <p:nvPr/>
            </p:nvPicPr>
            <p:blipFill>
              <a:blip r:embed="rId25"/>
              <a:stretch>
                <a:fillRect/>
              </a:stretch>
            </p:blipFill>
            <p:spPr>
              <a:xfrm>
                <a:off x="4850195" y="3043623"/>
                <a:ext cx="3380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0" name="Ink 119">
                <a:extLst>
                  <a:ext uri="{FF2B5EF4-FFF2-40B4-BE49-F238E27FC236}">
                    <a16:creationId xmlns:a16="http://schemas.microsoft.com/office/drawing/2014/main" id="{72A27C4D-4673-3C48-A575-D5EAB7A7EAA0}"/>
                  </a:ext>
                </a:extLst>
              </p14:cNvPr>
              <p14:cNvContentPartPr/>
              <p14:nvPr/>
            </p14:nvContentPartPr>
            <p14:xfrm>
              <a:off x="4846235" y="3203103"/>
              <a:ext cx="497160" cy="56880"/>
            </p14:xfrm>
          </p:contentPart>
        </mc:Choice>
        <mc:Fallback xmlns="">
          <p:pic>
            <p:nvPicPr>
              <p:cNvPr id="120" name="Ink 119">
                <a:extLst>
                  <a:ext uri="{FF2B5EF4-FFF2-40B4-BE49-F238E27FC236}">
                    <a16:creationId xmlns:a16="http://schemas.microsoft.com/office/drawing/2014/main" id="{72A27C4D-4673-3C48-A575-D5EAB7A7EAA0}"/>
                  </a:ext>
                </a:extLst>
              </p:cNvPr>
              <p:cNvPicPr/>
              <p:nvPr/>
            </p:nvPicPr>
            <p:blipFill>
              <a:blip r:embed="rId27"/>
              <a:stretch>
                <a:fillRect/>
              </a:stretch>
            </p:blipFill>
            <p:spPr>
              <a:xfrm>
                <a:off x="4836515" y="3193383"/>
                <a:ext cx="5148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2" name="Ink 121">
                <a:extLst>
                  <a:ext uri="{FF2B5EF4-FFF2-40B4-BE49-F238E27FC236}">
                    <a16:creationId xmlns:a16="http://schemas.microsoft.com/office/drawing/2014/main" id="{C2AEE4E3-898F-2B44-8740-1D09BF4B781B}"/>
                  </a:ext>
                </a:extLst>
              </p14:cNvPr>
              <p14:cNvContentPartPr/>
              <p14:nvPr/>
            </p14:nvContentPartPr>
            <p14:xfrm>
              <a:off x="4906355" y="3504783"/>
              <a:ext cx="939960" cy="31680"/>
            </p14:xfrm>
          </p:contentPart>
        </mc:Choice>
        <mc:Fallback xmlns="">
          <p:pic>
            <p:nvPicPr>
              <p:cNvPr id="122" name="Ink 121">
                <a:extLst>
                  <a:ext uri="{FF2B5EF4-FFF2-40B4-BE49-F238E27FC236}">
                    <a16:creationId xmlns:a16="http://schemas.microsoft.com/office/drawing/2014/main" id="{C2AEE4E3-898F-2B44-8740-1D09BF4B781B}"/>
                  </a:ext>
                </a:extLst>
              </p:cNvPr>
              <p:cNvPicPr/>
              <p:nvPr/>
            </p:nvPicPr>
            <p:blipFill>
              <a:blip r:embed="rId29"/>
              <a:stretch>
                <a:fillRect/>
              </a:stretch>
            </p:blipFill>
            <p:spPr>
              <a:xfrm>
                <a:off x="4896635" y="3496240"/>
                <a:ext cx="957600" cy="4805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4" name="Ink 125">
                <a:extLst>
                  <a:ext uri="{FF2B5EF4-FFF2-40B4-BE49-F238E27FC236}">
                    <a16:creationId xmlns:a16="http://schemas.microsoft.com/office/drawing/2014/main" id="{E7BD4A17-83CA-8D4A-98B4-3FEE4B529242}"/>
                  </a:ext>
                </a:extLst>
              </p14:cNvPr>
              <p14:cNvContentPartPr/>
              <p14:nvPr/>
            </p14:nvContentPartPr>
            <p14:xfrm>
              <a:off x="4937675" y="3366543"/>
              <a:ext cx="1103400" cy="56520"/>
            </p14:xfrm>
          </p:contentPart>
        </mc:Choice>
        <mc:Fallback xmlns="">
          <p:pic>
            <p:nvPicPr>
              <p:cNvPr id="124" name="Ink 125">
                <a:extLst>
                  <a:ext uri="{FF2B5EF4-FFF2-40B4-BE49-F238E27FC236}">
                    <a16:creationId xmlns:a16="http://schemas.microsoft.com/office/drawing/2014/main" id="{E7BD4A17-83CA-8D4A-98B4-3FEE4B529242}"/>
                  </a:ext>
                </a:extLst>
              </p:cNvPr>
              <p:cNvPicPr/>
              <p:nvPr/>
            </p:nvPicPr>
            <p:blipFill>
              <a:blip r:embed="rId31"/>
              <a:stretch>
                <a:fillRect/>
              </a:stretch>
            </p:blipFill>
            <p:spPr>
              <a:xfrm>
                <a:off x="4929035" y="3357242"/>
                <a:ext cx="1119960" cy="7512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25" name="Ink 126">
                <a:extLst>
                  <a:ext uri="{FF2B5EF4-FFF2-40B4-BE49-F238E27FC236}">
                    <a16:creationId xmlns:a16="http://schemas.microsoft.com/office/drawing/2014/main" id="{F44CA081-B27C-E045-8344-0BE4300BDEB3}"/>
                  </a:ext>
                </a:extLst>
              </p14:cNvPr>
              <p14:cNvContentPartPr/>
              <p14:nvPr/>
            </p14:nvContentPartPr>
            <p14:xfrm>
              <a:off x="2130035" y="3272223"/>
              <a:ext cx="471960" cy="452880"/>
            </p14:xfrm>
          </p:contentPart>
        </mc:Choice>
        <mc:Fallback xmlns="">
          <p:pic>
            <p:nvPicPr>
              <p:cNvPr id="125" name="Ink 126">
                <a:extLst>
                  <a:ext uri="{FF2B5EF4-FFF2-40B4-BE49-F238E27FC236}">
                    <a16:creationId xmlns:a16="http://schemas.microsoft.com/office/drawing/2014/main" id="{F44CA081-B27C-E045-8344-0BE4300BDEB3}"/>
                  </a:ext>
                </a:extLst>
              </p:cNvPr>
              <p:cNvPicPr/>
              <p:nvPr/>
            </p:nvPicPr>
            <p:blipFill>
              <a:blip r:embed="rId33"/>
              <a:stretch>
                <a:fillRect/>
              </a:stretch>
            </p:blipFill>
            <p:spPr>
              <a:xfrm>
                <a:off x="2121755" y="3263590"/>
                <a:ext cx="488880" cy="46942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7" name="Ink 147">
                <a:extLst>
                  <a:ext uri="{FF2B5EF4-FFF2-40B4-BE49-F238E27FC236}">
                    <a16:creationId xmlns:a16="http://schemas.microsoft.com/office/drawing/2014/main" id="{2BF6C327-F572-9942-9003-39528176E6A8}"/>
                  </a:ext>
                </a:extLst>
              </p14:cNvPr>
              <p14:cNvContentPartPr/>
              <p14:nvPr/>
            </p14:nvContentPartPr>
            <p14:xfrm>
              <a:off x="3186275" y="4869183"/>
              <a:ext cx="1132200" cy="585000"/>
            </p14:xfrm>
          </p:contentPart>
        </mc:Choice>
        <mc:Fallback xmlns="">
          <p:pic>
            <p:nvPicPr>
              <p:cNvPr id="147" name="Ink 147">
                <a:extLst>
                  <a:ext uri="{FF2B5EF4-FFF2-40B4-BE49-F238E27FC236}">
                    <a16:creationId xmlns:a16="http://schemas.microsoft.com/office/drawing/2014/main" id="{2BF6C327-F572-9942-9003-39528176E6A8}"/>
                  </a:ext>
                </a:extLst>
              </p:cNvPr>
              <p:cNvPicPr/>
              <p:nvPr/>
            </p:nvPicPr>
            <p:blipFill>
              <a:blip r:embed="rId35"/>
              <a:stretch>
                <a:fillRect/>
              </a:stretch>
            </p:blipFill>
            <p:spPr>
              <a:xfrm>
                <a:off x="3176912" y="4859463"/>
                <a:ext cx="1150206"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9" name="Ink 159">
                <a:extLst>
                  <a:ext uri="{FF2B5EF4-FFF2-40B4-BE49-F238E27FC236}">
                    <a16:creationId xmlns:a16="http://schemas.microsoft.com/office/drawing/2014/main" id="{36FFFA00-A232-9744-8B5A-B17DB8FFEB24}"/>
                  </a:ext>
                </a:extLst>
              </p14:cNvPr>
              <p14:cNvContentPartPr/>
              <p14:nvPr/>
            </p14:nvContentPartPr>
            <p14:xfrm>
              <a:off x="2683355" y="5610783"/>
              <a:ext cx="2037600" cy="264600"/>
            </p14:xfrm>
          </p:contentPart>
        </mc:Choice>
        <mc:Fallback xmlns="">
          <p:pic>
            <p:nvPicPr>
              <p:cNvPr id="159" name="Ink 159">
                <a:extLst>
                  <a:ext uri="{FF2B5EF4-FFF2-40B4-BE49-F238E27FC236}">
                    <a16:creationId xmlns:a16="http://schemas.microsoft.com/office/drawing/2014/main" id="{36FFFA00-A232-9744-8B5A-B17DB8FFEB24}"/>
                  </a:ext>
                </a:extLst>
              </p:cNvPr>
              <p:cNvPicPr/>
              <p:nvPr/>
            </p:nvPicPr>
            <p:blipFill>
              <a:blip r:embed="rId37"/>
              <a:stretch>
                <a:fillRect/>
              </a:stretch>
            </p:blipFill>
            <p:spPr>
              <a:xfrm>
                <a:off x="2674353" y="5601771"/>
                <a:ext cx="2055243" cy="28190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7" name="Ink 167">
                <a:extLst>
                  <a:ext uri="{FF2B5EF4-FFF2-40B4-BE49-F238E27FC236}">
                    <a16:creationId xmlns:a16="http://schemas.microsoft.com/office/drawing/2014/main" id="{0FC3DCCE-345E-CF45-AC56-ACAFDD2818A1}"/>
                  </a:ext>
                </a:extLst>
              </p14:cNvPr>
              <p14:cNvContentPartPr/>
              <p14:nvPr/>
            </p14:nvContentPartPr>
            <p14:xfrm>
              <a:off x="7002635" y="6138903"/>
              <a:ext cx="899640" cy="157680"/>
            </p14:xfrm>
          </p:contentPart>
        </mc:Choice>
        <mc:Fallback xmlns="">
          <p:pic>
            <p:nvPicPr>
              <p:cNvPr id="167" name="Ink 167">
                <a:extLst>
                  <a:ext uri="{FF2B5EF4-FFF2-40B4-BE49-F238E27FC236}">
                    <a16:creationId xmlns:a16="http://schemas.microsoft.com/office/drawing/2014/main" id="{0FC3DCCE-345E-CF45-AC56-ACAFDD2818A1}"/>
                  </a:ext>
                </a:extLst>
              </p:cNvPr>
              <p:cNvPicPr/>
              <p:nvPr/>
            </p:nvPicPr>
            <p:blipFill>
              <a:blip r:embed="rId39"/>
              <a:stretch>
                <a:fillRect/>
              </a:stretch>
            </p:blipFill>
            <p:spPr>
              <a:xfrm>
                <a:off x="6993631" y="6129543"/>
                <a:ext cx="918007"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73" name="Ink 173">
                <a:extLst>
                  <a:ext uri="{FF2B5EF4-FFF2-40B4-BE49-F238E27FC236}">
                    <a16:creationId xmlns:a16="http://schemas.microsoft.com/office/drawing/2014/main" id="{C8A94E11-16C7-784A-9DFC-605398D7B7D1}"/>
                  </a:ext>
                </a:extLst>
              </p14:cNvPr>
              <p14:cNvContentPartPr/>
              <p14:nvPr/>
            </p14:nvContentPartPr>
            <p14:xfrm>
              <a:off x="4871435" y="5239983"/>
              <a:ext cx="729360" cy="1213920"/>
            </p14:xfrm>
          </p:contentPart>
        </mc:Choice>
        <mc:Fallback xmlns="">
          <p:pic>
            <p:nvPicPr>
              <p:cNvPr id="173" name="Ink 173">
                <a:extLst>
                  <a:ext uri="{FF2B5EF4-FFF2-40B4-BE49-F238E27FC236}">
                    <a16:creationId xmlns:a16="http://schemas.microsoft.com/office/drawing/2014/main" id="{C8A94E11-16C7-784A-9DFC-605398D7B7D1}"/>
                  </a:ext>
                </a:extLst>
              </p:cNvPr>
              <p:cNvPicPr/>
              <p:nvPr/>
            </p:nvPicPr>
            <p:blipFill>
              <a:blip r:embed="rId41"/>
              <a:stretch>
                <a:fillRect/>
              </a:stretch>
            </p:blipFill>
            <p:spPr>
              <a:xfrm>
                <a:off x="4862080" y="5230980"/>
                <a:ext cx="747711" cy="123264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80" name="Ink 180">
                <a:extLst>
                  <a:ext uri="{FF2B5EF4-FFF2-40B4-BE49-F238E27FC236}">
                    <a16:creationId xmlns:a16="http://schemas.microsoft.com/office/drawing/2014/main" id="{BB1AD969-ECC4-4640-9AFB-DD7CC5EF4194}"/>
                  </a:ext>
                </a:extLst>
              </p14:cNvPr>
              <p14:cNvContentPartPr/>
              <p14:nvPr/>
            </p14:nvContentPartPr>
            <p14:xfrm>
              <a:off x="6883115" y="5032623"/>
              <a:ext cx="704880" cy="1006200"/>
            </p14:xfrm>
          </p:contentPart>
        </mc:Choice>
        <mc:Fallback xmlns="">
          <p:pic>
            <p:nvPicPr>
              <p:cNvPr id="180" name="Ink 180">
                <a:extLst>
                  <a:ext uri="{FF2B5EF4-FFF2-40B4-BE49-F238E27FC236}">
                    <a16:creationId xmlns:a16="http://schemas.microsoft.com/office/drawing/2014/main" id="{BB1AD969-ECC4-4640-9AFB-DD7CC5EF4194}"/>
                  </a:ext>
                </a:extLst>
              </p:cNvPr>
              <p:cNvPicPr/>
              <p:nvPr/>
            </p:nvPicPr>
            <p:blipFill>
              <a:blip r:embed="rId43"/>
              <a:stretch>
                <a:fillRect/>
              </a:stretch>
            </p:blipFill>
            <p:spPr>
              <a:xfrm>
                <a:off x="6875191" y="5023986"/>
                <a:ext cx="721809" cy="1023834"/>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0" name="Ink 202">
                <a:extLst>
                  <a:ext uri="{FF2B5EF4-FFF2-40B4-BE49-F238E27FC236}">
                    <a16:creationId xmlns:a16="http://schemas.microsoft.com/office/drawing/2014/main" id="{64531DD4-8623-5C49-94EB-808ACD8F5385}"/>
                  </a:ext>
                </a:extLst>
              </p14:cNvPr>
              <p14:cNvContentPartPr/>
              <p14:nvPr/>
            </p14:nvContentPartPr>
            <p14:xfrm>
              <a:off x="8115395" y="5529063"/>
              <a:ext cx="1842480" cy="270000"/>
            </p14:xfrm>
          </p:contentPart>
        </mc:Choice>
        <mc:Fallback xmlns="">
          <p:pic>
            <p:nvPicPr>
              <p:cNvPr id="200" name="Ink 202">
                <a:extLst>
                  <a:ext uri="{FF2B5EF4-FFF2-40B4-BE49-F238E27FC236}">
                    <a16:creationId xmlns:a16="http://schemas.microsoft.com/office/drawing/2014/main" id="{64531DD4-8623-5C49-94EB-808ACD8F5385}"/>
                  </a:ext>
                </a:extLst>
              </p:cNvPr>
              <p:cNvPicPr/>
              <p:nvPr/>
            </p:nvPicPr>
            <p:blipFill>
              <a:blip r:embed="rId45"/>
              <a:stretch>
                <a:fillRect/>
              </a:stretch>
            </p:blipFill>
            <p:spPr>
              <a:xfrm>
                <a:off x="8106395" y="5520063"/>
                <a:ext cx="18604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1" name="Ink 203">
                <a:extLst>
                  <a:ext uri="{FF2B5EF4-FFF2-40B4-BE49-F238E27FC236}">
                    <a16:creationId xmlns:a16="http://schemas.microsoft.com/office/drawing/2014/main" id="{37197C6A-D6E8-3142-80AE-6516EAAE521D}"/>
                  </a:ext>
                </a:extLst>
              </p14:cNvPr>
              <p14:cNvContentPartPr/>
              <p14:nvPr/>
            </p14:nvContentPartPr>
            <p14:xfrm>
              <a:off x="8492675" y="5102463"/>
              <a:ext cx="283320" cy="333000"/>
            </p14:xfrm>
          </p:contentPart>
        </mc:Choice>
        <mc:Fallback xmlns="">
          <p:pic>
            <p:nvPicPr>
              <p:cNvPr id="201" name="Ink 203">
                <a:extLst>
                  <a:ext uri="{FF2B5EF4-FFF2-40B4-BE49-F238E27FC236}">
                    <a16:creationId xmlns:a16="http://schemas.microsoft.com/office/drawing/2014/main" id="{37197C6A-D6E8-3142-80AE-6516EAAE521D}"/>
                  </a:ext>
                </a:extLst>
              </p:cNvPr>
              <p:cNvPicPr/>
              <p:nvPr/>
            </p:nvPicPr>
            <p:blipFill>
              <a:blip r:embed="rId47"/>
              <a:stretch>
                <a:fillRect/>
              </a:stretch>
            </p:blipFill>
            <p:spPr>
              <a:xfrm>
                <a:off x="8484395" y="5093463"/>
                <a:ext cx="3006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2" name="Ink 204">
                <a:extLst>
                  <a:ext uri="{FF2B5EF4-FFF2-40B4-BE49-F238E27FC236}">
                    <a16:creationId xmlns:a16="http://schemas.microsoft.com/office/drawing/2014/main" id="{FB64BD7A-1565-3342-ABCD-260309ADE9EC}"/>
                  </a:ext>
                </a:extLst>
              </p14:cNvPr>
              <p14:cNvContentPartPr/>
              <p14:nvPr/>
            </p14:nvContentPartPr>
            <p14:xfrm>
              <a:off x="7870235" y="4711863"/>
              <a:ext cx="1169280" cy="321120"/>
            </p14:xfrm>
          </p:contentPart>
        </mc:Choice>
        <mc:Fallback xmlns="">
          <p:pic>
            <p:nvPicPr>
              <p:cNvPr id="202" name="Ink 204">
                <a:extLst>
                  <a:ext uri="{FF2B5EF4-FFF2-40B4-BE49-F238E27FC236}">
                    <a16:creationId xmlns:a16="http://schemas.microsoft.com/office/drawing/2014/main" id="{FB64BD7A-1565-3342-ABCD-260309ADE9EC}"/>
                  </a:ext>
                </a:extLst>
              </p:cNvPr>
              <p:cNvPicPr/>
              <p:nvPr/>
            </p:nvPicPr>
            <p:blipFill>
              <a:blip r:embed="rId49"/>
              <a:stretch>
                <a:fillRect/>
              </a:stretch>
            </p:blipFill>
            <p:spPr>
              <a:xfrm>
                <a:off x="7861592" y="4702853"/>
                <a:ext cx="1186925" cy="3387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6" name="Ink 205">
                <a:extLst>
                  <a:ext uri="{FF2B5EF4-FFF2-40B4-BE49-F238E27FC236}">
                    <a16:creationId xmlns:a16="http://schemas.microsoft.com/office/drawing/2014/main" id="{C0A1A523-65C6-9641-95C0-1FFABBCA71E1}"/>
                  </a:ext>
                </a:extLst>
              </p14:cNvPr>
              <p14:cNvContentPartPr/>
              <p14:nvPr/>
            </p14:nvContentPartPr>
            <p14:xfrm>
              <a:off x="4814915" y="4711863"/>
              <a:ext cx="220320" cy="113400"/>
            </p14:xfrm>
          </p:contentPart>
        </mc:Choice>
        <mc:Fallback xmlns="">
          <p:pic>
            <p:nvPicPr>
              <p:cNvPr id="206" name="Ink 205">
                <a:extLst>
                  <a:ext uri="{FF2B5EF4-FFF2-40B4-BE49-F238E27FC236}">
                    <a16:creationId xmlns:a16="http://schemas.microsoft.com/office/drawing/2014/main" id="{C0A1A523-65C6-9641-95C0-1FFABBCA71E1}"/>
                  </a:ext>
                </a:extLst>
              </p:cNvPr>
              <p:cNvPicPr/>
              <p:nvPr/>
            </p:nvPicPr>
            <p:blipFill>
              <a:blip r:embed="rId51"/>
              <a:stretch>
                <a:fillRect/>
              </a:stretch>
            </p:blipFill>
            <p:spPr>
              <a:xfrm>
                <a:off x="4805915" y="4703223"/>
                <a:ext cx="237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7" name="Ink 206">
                <a:extLst>
                  <a:ext uri="{FF2B5EF4-FFF2-40B4-BE49-F238E27FC236}">
                    <a16:creationId xmlns:a16="http://schemas.microsoft.com/office/drawing/2014/main" id="{9B7AF3DB-8912-744B-8B08-A76ED3ABB70B}"/>
                  </a:ext>
                </a:extLst>
              </p14:cNvPr>
              <p14:cNvContentPartPr/>
              <p14:nvPr/>
            </p14:nvContentPartPr>
            <p14:xfrm>
              <a:off x="5179235" y="4441503"/>
              <a:ext cx="377640" cy="226080"/>
            </p14:xfrm>
          </p:contentPart>
        </mc:Choice>
        <mc:Fallback xmlns="">
          <p:pic>
            <p:nvPicPr>
              <p:cNvPr id="207" name="Ink 206">
                <a:extLst>
                  <a:ext uri="{FF2B5EF4-FFF2-40B4-BE49-F238E27FC236}">
                    <a16:creationId xmlns:a16="http://schemas.microsoft.com/office/drawing/2014/main" id="{9B7AF3DB-8912-744B-8B08-A76ED3ABB70B}"/>
                  </a:ext>
                </a:extLst>
              </p:cNvPr>
              <p:cNvPicPr/>
              <p:nvPr/>
            </p:nvPicPr>
            <p:blipFill>
              <a:blip r:embed="rId53"/>
              <a:stretch>
                <a:fillRect/>
              </a:stretch>
            </p:blipFill>
            <p:spPr>
              <a:xfrm>
                <a:off x="5169875" y="4431767"/>
                <a:ext cx="395640" cy="24519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8" name="Ink 207">
                <a:extLst>
                  <a:ext uri="{FF2B5EF4-FFF2-40B4-BE49-F238E27FC236}">
                    <a16:creationId xmlns:a16="http://schemas.microsoft.com/office/drawing/2014/main" id="{265D9245-1581-4C41-9BF0-8A474A9565C7}"/>
                  </a:ext>
                </a:extLst>
              </p14:cNvPr>
              <p14:cNvContentPartPr/>
              <p14:nvPr/>
            </p14:nvContentPartPr>
            <p14:xfrm>
              <a:off x="5469395" y="4428903"/>
              <a:ext cx="56160" cy="56880"/>
            </p14:xfrm>
          </p:contentPart>
        </mc:Choice>
        <mc:Fallback xmlns="">
          <p:pic>
            <p:nvPicPr>
              <p:cNvPr id="208" name="Ink 207">
                <a:extLst>
                  <a:ext uri="{FF2B5EF4-FFF2-40B4-BE49-F238E27FC236}">
                    <a16:creationId xmlns:a16="http://schemas.microsoft.com/office/drawing/2014/main" id="{265D9245-1581-4C41-9BF0-8A474A9565C7}"/>
                  </a:ext>
                </a:extLst>
              </p:cNvPr>
              <p:cNvPicPr/>
              <p:nvPr/>
            </p:nvPicPr>
            <p:blipFill>
              <a:blip r:embed="rId55"/>
              <a:stretch>
                <a:fillRect/>
              </a:stretch>
            </p:blipFill>
            <p:spPr>
              <a:xfrm>
                <a:off x="5460810" y="4419903"/>
                <a:ext cx="74403"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9" name="Ink 208">
                <a:extLst>
                  <a:ext uri="{FF2B5EF4-FFF2-40B4-BE49-F238E27FC236}">
                    <a16:creationId xmlns:a16="http://schemas.microsoft.com/office/drawing/2014/main" id="{C61BA16F-B0DD-2944-A9C6-D7ED169B5A13}"/>
                  </a:ext>
                </a:extLst>
              </p14:cNvPr>
              <p14:cNvContentPartPr/>
              <p14:nvPr/>
            </p14:nvContentPartPr>
            <p14:xfrm>
              <a:off x="5606915" y="4441503"/>
              <a:ext cx="176400" cy="182520"/>
            </p14:xfrm>
          </p:contentPart>
        </mc:Choice>
        <mc:Fallback xmlns="">
          <p:pic>
            <p:nvPicPr>
              <p:cNvPr id="209" name="Ink 208">
                <a:extLst>
                  <a:ext uri="{FF2B5EF4-FFF2-40B4-BE49-F238E27FC236}">
                    <a16:creationId xmlns:a16="http://schemas.microsoft.com/office/drawing/2014/main" id="{C61BA16F-B0DD-2944-A9C6-D7ED169B5A13}"/>
                  </a:ext>
                </a:extLst>
              </p:cNvPr>
              <p:cNvPicPr/>
              <p:nvPr/>
            </p:nvPicPr>
            <p:blipFill>
              <a:blip r:embed="rId57"/>
              <a:stretch>
                <a:fillRect/>
              </a:stretch>
            </p:blipFill>
            <p:spPr>
              <a:xfrm>
                <a:off x="5597195" y="4431783"/>
                <a:ext cx="1962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10" name="Ink 209">
                <a:extLst>
                  <a:ext uri="{FF2B5EF4-FFF2-40B4-BE49-F238E27FC236}">
                    <a16:creationId xmlns:a16="http://schemas.microsoft.com/office/drawing/2014/main" id="{3995DB15-793A-4A42-9410-314521346518}"/>
                  </a:ext>
                </a:extLst>
              </p14:cNvPr>
              <p14:cNvContentPartPr/>
              <p14:nvPr/>
            </p14:nvContentPartPr>
            <p14:xfrm>
              <a:off x="5776835" y="4384983"/>
              <a:ext cx="220320" cy="143640"/>
            </p14:xfrm>
          </p:contentPart>
        </mc:Choice>
        <mc:Fallback xmlns="">
          <p:pic>
            <p:nvPicPr>
              <p:cNvPr id="210" name="Ink 209">
                <a:extLst>
                  <a:ext uri="{FF2B5EF4-FFF2-40B4-BE49-F238E27FC236}">
                    <a16:creationId xmlns:a16="http://schemas.microsoft.com/office/drawing/2014/main" id="{3995DB15-793A-4A42-9410-314521346518}"/>
                  </a:ext>
                </a:extLst>
              </p:cNvPr>
              <p:cNvPicPr/>
              <p:nvPr/>
            </p:nvPicPr>
            <p:blipFill>
              <a:blip r:embed="rId59"/>
              <a:stretch>
                <a:fillRect/>
              </a:stretch>
            </p:blipFill>
            <p:spPr>
              <a:xfrm>
                <a:off x="5767475" y="4375623"/>
                <a:ext cx="237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1" name="Ink 210">
                <a:extLst>
                  <a:ext uri="{FF2B5EF4-FFF2-40B4-BE49-F238E27FC236}">
                    <a16:creationId xmlns:a16="http://schemas.microsoft.com/office/drawing/2014/main" id="{9A5CD1D6-18B9-B944-B358-E12EAEBB459C}"/>
                  </a:ext>
                </a:extLst>
              </p14:cNvPr>
              <p14:cNvContentPartPr/>
              <p14:nvPr/>
            </p14:nvContentPartPr>
            <p14:xfrm>
              <a:off x="6002915" y="4328463"/>
              <a:ext cx="75960" cy="126000"/>
            </p14:xfrm>
          </p:contentPart>
        </mc:Choice>
        <mc:Fallback xmlns="">
          <p:pic>
            <p:nvPicPr>
              <p:cNvPr id="211" name="Ink 210">
                <a:extLst>
                  <a:ext uri="{FF2B5EF4-FFF2-40B4-BE49-F238E27FC236}">
                    <a16:creationId xmlns:a16="http://schemas.microsoft.com/office/drawing/2014/main" id="{9A5CD1D6-18B9-B944-B358-E12EAEBB459C}"/>
                  </a:ext>
                </a:extLst>
              </p:cNvPr>
              <p:cNvPicPr/>
              <p:nvPr/>
            </p:nvPicPr>
            <p:blipFill>
              <a:blip r:embed="rId61"/>
              <a:stretch>
                <a:fillRect/>
              </a:stretch>
            </p:blipFill>
            <p:spPr>
              <a:xfrm>
                <a:off x="5993149" y="4319130"/>
                <a:ext cx="94046" cy="14359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2" name="Ink 211">
                <a:extLst>
                  <a:ext uri="{FF2B5EF4-FFF2-40B4-BE49-F238E27FC236}">
                    <a16:creationId xmlns:a16="http://schemas.microsoft.com/office/drawing/2014/main" id="{9E18A35A-02A7-B645-8E18-1A5E363E8EE5}"/>
                  </a:ext>
                </a:extLst>
              </p14:cNvPr>
              <p14:cNvContentPartPr/>
              <p14:nvPr/>
            </p14:nvContentPartPr>
            <p14:xfrm>
              <a:off x="6053315" y="4334583"/>
              <a:ext cx="132480" cy="69480"/>
            </p14:xfrm>
          </p:contentPart>
        </mc:Choice>
        <mc:Fallback xmlns="">
          <p:pic>
            <p:nvPicPr>
              <p:cNvPr id="212" name="Ink 211">
                <a:extLst>
                  <a:ext uri="{FF2B5EF4-FFF2-40B4-BE49-F238E27FC236}">
                    <a16:creationId xmlns:a16="http://schemas.microsoft.com/office/drawing/2014/main" id="{9E18A35A-02A7-B645-8E18-1A5E363E8EE5}"/>
                  </a:ext>
                </a:extLst>
              </p:cNvPr>
              <p:cNvPicPr/>
              <p:nvPr/>
            </p:nvPicPr>
            <p:blipFill>
              <a:blip r:embed="rId63"/>
              <a:stretch>
                <a:fillRect/>
              </a:stretch>
            </p:blipFill>
            <p:spPr>
              <a:xfrm>
                <a:off x="6043569" y="4325943"/>
                <a:ext cx="15089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3" name="Ink 212">
                <a:extLst>
                  <a:ext uri="{FF2B5EF4-FFF2-40B4-BE49-F238E27FC236}">
                    <a16:creationId xmlns:a16="http://schemas.microsoft.com/office/drawing/2014/main" id="{8ACF3223-3BA1-AE44-A494-04AD6B51C7D7}"/>
                  </a:ext>
                </a:extLst>
              </p14:cNvPr>
              <p14:cNvContentPartPr/>
              <p14:nvPr/>
            </p14:nvContentPartPr>
            <p14:xfrm>
              <a:off x="5387675" y="4900503"/>
              <a:ext cx="62640" cy="176400"/>
            </p14:xfrm>
          </p:contentPart>
        </mc:Choice>
        <mc:Fallback xmlns="">
          <p:pic>
            <p:nvPicPr>
              <p:cNvPr id="213" name="Ink 212">
                <a:extLst>
                  <a:ext uri="{FF2B5EF4-FFF2-40B4-BE49-F238E27FC236}">
                    <a16:creationId xmlns:a16="http://schemas.microsoft.com/office/drawing/2014/main" id="{8ACF3223-3BA1-AE44-A494-04AD6B51C7D7}"/>
                  </a:ext>
                </a:extLst>
              </p:cNvPr>
              <p:cNvPicPr/>
              <p:nvPr/>
            </p:nvPicPr>
            <p:blipFill>
              <a:blip r:embed="rId65"/>
              <a:stretch>
                <a:fillRect/>
              </a:stretch>
            </p:blipFill>
            <p:spPr>
              <a:xfrm>
                <a:off x="5377595" y="4890423"/>
                <a:ext cx="810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14" name="Ink 213">
                <a:extLst>
                  <a:ext uri="{FF2B5EF4-FFF2-40B4-BE49-F238E27FC236}">
                    <a16:creationId xmlns:a16="http://schemas.microsoft.com/office/drawing/2014/main" id="{41B1B254-BB41-034E-96F4-BB2576281FC5}"/>
                  </a:ext>
                </a:extLst>
              </p14:cNvPr>
              <p14:cNvContentPartPr/>
              <p14:nvPr/>
            </p14:nvContentPartPr>
            <p14:xfrm>
              <a:off x="5323955" y="4887903"/>
              <a:ext cx="440280" cy="151200"/>
            </p14:xfrm>
          </p:contentPart>
        </mc:Choice>
        <mc:Fallback xmlns="">
          <p:pic>
            <p:nvPicPr>
              <p:cNvPr id="214" name="Ink 213">
                <a:extLst>
                  <a:ext uri="{FF2B5EF4-FFF2-40B4-BE49-F238E27FC236}">
                    <a16:creationId xmlns:a16="http://schemas.microsoft.com/office/drawing/2014/main" id="{41B1B254-BB41-034E-96F4-BB2576281FC5}"/>
                  </a:ext>
                </a:extLst>
              </p:cNvPr>
              <p:cNvPicPr/>
              <p:nvPr/>
            </p:nvPicPr>
            <p:blipFill>
              <a:blip r:embed="rId67"/>
              <a:stretch>
                <a:fillRect/>
              </a:stretch>
            </p:blipFill>
            <p:spPr>
              <a:xfrm>
                <a:off x="5314235" y="4877823"/>
                <a:ext cx="4586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15" name="Ink 214">
                <a:extLst>
                  <a:ext uri="{FF2B5EF4-FFF2-40B4-BE49-F238E27FC236}">
                    <a16:creationId xmlns:a16="http://schemas.microsoft.com/office/drawing/2014/main" id="{86ACE486-A655-4F41-B12F-C2D353F844D0}"/>
                  </a:ext>
                </a:extLst>
              </p14:cNvPr>
              <p14:cNvContentPartPr/>
              <p14:nvPr/>
            </p14:nvContentPartPr>
            <p14:xfrm>
              <a:off x="5663435" y="4800063"/>
              <a:ext cx="12960" cy="12960"/>
            </p14:xfrm>
          </p:contentPart>
        </mc:Choice>
        <mc:Fallback xmlns="">
          <p:pic>
            <p:nvPicPr>
              <p:cNvPr id="215" name="Ink 214">
                <a:extLst>
                  <a:ext uri="{FF2B5EF4-FFF2-40B4-BE49-F238E27FC236}">
                    <a16:creationId xmlns:a16="http://schemas.microsoft.com/office/drawing/2014/main" id="{86ACE486-A655-4F41-B12F-C2D353F844D0}"/>
                  </a:ext>
                </a:extLst>
              </p:cNvPr>
              <p:cNvPicPr/>
              <p:nvPr/>
            </p:nvPicPr>
            <p:blipFill>
              <a:blip r:embed="rId69"/>
              <a:stretch>
                <a:fillRect/>
              </a:stretch>
            </p:blipFill>
            <p:spPr>
              <a:xfrm>
                <a:off x="5655155" y="4791783"/>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6" name="Ink 215">
                <a:extLst>
                  <a:ext uri="{FF2B5EF4-FFF2-40B4-BE49-F238E27FC236}">
                    <a16:creationId xmlns:a16="http://schemas.microsoft.com/office/drawing/2014/main" id="{7D391507-784C-2F43-A8AB-774D803595B4}"/>
                  </a:ext>
                </a:extLst>
              </p14:cNvPr>
              <p14:cNvContentPartPr/>
              <p14:nvPr/>
            </p14:nvContentPartPr>
            <p14:xfrm>
              <a:off x="5707355" y="4762263"/>
              <a:ext cx="69480" cy="195120"/>
            </p14:xfrm>
          </p:contentPart>
        </mc:Choice>
        <mc:Fallback xmlns="">
          <p:pic>
            <p:nvPicPr>
              <p:cNvPr id="216" name="Ink 215">
                <a:extLst>
                  <a:ext uri="{FF2B5EF4-FFF2-40B4-BE49-F238E27FC236}">
                    <a16:creationId xmlns:a16="http://schemas.microsoft.com/office/drawing/2014/main" id="{7D391507-784C-2F43-A8AB-774D803595B4}"/>
                  </a:ext>
                </a:extLst>
              </p:cNvPr>
              <p:cNvPicPr/>
              <p:nvPr/>
            </p:nvPicPr>
            <p:blipFill>
              <a:blip r:embed="rId71"/>
              <a:stretch>
                <a:fillRect/>
              </a:stretch>
            </p:blipFill>
            <p:spPr>
              <a:xfrm>
                <a:off x="5697275" y="4751483"/>
                <a:ext cx="88200" cy="214524"/>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17" name="Ink 216">
                <a:extLst>
                  <a:ext uri="{FF2B5EF4-FFF2-40B4-BE49-F238E27FC236}">
                    <a16:creationId xmlns:a16="http://schemas.microsoft.com/office/drawing/2014/main" id="{6C6B0219-8345-FD4D-9002-C0549D8509A2}"/>
                  </a:ext>
                </a:extLst>
              </p14:cNvPr>
              <p14:cNvContentPartPr/>
              <p14:nvPr/>
            </p14:nvContentPartPr>
            <p14:xfrm>
              <a:off x="5864675" y="4843983"/>
              <a:ext cx="113400" cy="87840"/>
            </p14:xfrm>
          </p:contentPart>
        </mc:Choice>
        <mc:Fallback xmlns="">
          <p:pic>
            <p:nvPicPr>
              <p:cNvPr id="217" name="Ink 216">
                <a:extLst>
                  <a:ext uri="{FF2B5EF4-FFF2-40B4-BE49-F238E27FC236}">
                    <a16:creationId xmlns:a16="http://schemas.microsoft.com/office/drawing/2014/main" id="{6C6B0219-8345-FD4D-9002-C0549D8509A2}"/>
                  </a:ext>
                </a:extLst>
              </p:cNvPr>
              <p:cNvPicPr/>
              <p:nvPr/>
            </p:nvPicPr>
            <p:blipFill>
              <a:blip r:embed="rId73"/>
              <a:stretch>
                <a:fillRect/>
              </a:stretch>
            </p:blipFill>
            <p:spPr>
              <a:xfrm>
                <a:off x="5855315" y="4833903"/>
                <a:ext cx="1314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18" name="Ink 217">
                <a:extLst>
                  <a:ext uri="{FF2B5EF4-FFF2-40B4-BE49-F238E27FC236}">
                    <a16:creationId xmlns:a16="http://schemas.microsoft.com/office/drawing/2014/main" id="{67AF6A95-8396-1449-B24C-65B4ADC65474}"/>
                  </a:ext>
                </a:extLst>
              </p14:cNvPr>
              <p14:cNvContentPartPr/>
              <p14:nvPr/>
            </p14:nvContentPartPr>
            <p14:xfrm>
              <a:off x="6034595" y="4574343"/>
              <a:ext cx="145080" cy="320400"/>
            </p14:xfrm>
          </p:contentPart>
        </mc:Choice>
        <mc:Fallback xmlns="">
          <p:pic>
            <p:nvPicPr>
              <p:cNvPr id="218" name="Ink 217">
                <a:extLst>
                  <a:ext uri="{FF2B5EF4-FFF2-40B4-BE49-F238E27FC236}">
                    <a16:creationId xmlns:a16="http://schemas.microsoft.com/office/drawing/2014/main" id="{67AF6A95-8396-1449-B24C-65B4ADC65474}"/>
                  </a:ext>
                </a:extLst>
              </p:cNvPr>
              <p:cNvPicPr/>
              <p:nvPr/>
            </p:nvPicPr>
            <p:blipFill>
              <a:blip r:embed="rId75"/>
              <a:stretch>
                <a:fillRect/>
              </a:stretch>
            </p:blipFill>
            <p:spPr>
              <a:xfrm>
                <a:off x="6024875" y="4564983"/>
                <a:ext cx="1638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19" name="Ink 218">
                <a:extLst>
                  <a:ext uri="{FF2B5EF4-FFF2-40B4-BE49-F238E27FC236}">
                    <a16:creationId xmlns:a16="http://schemas.microsoft.com/office/drawing/2014/main" id="{6A3F88AB-CF51-9F47-B18E-4A48D779239B}"/>
                  </a:ext>
                </a:extLst>
              </p14:cNvPr>
              <p14:cNvContentPartPr/>
              <p14:nvPr/>
            </p14:nvContentPartPr>
            <p14:xfrm>
              <a:off x="5858555" y="5183463"/>
              <a:ext cx="63360" cy="157680"/>
            </p14:xfrm>
          </p:contentPart>
        </mc:Choice>
        <mc:Fallback xmlns="">
          <p:pic>
            <p:nvPicPr>
              <p:cNvPr id="219" name="Ink 218">
                <a:extLst>
                  <a:ext uri="{FF2B5EF4-FFF2-40B4-BE49-F238E27FC236}">
                    <a16:creationId xmlns:a16="http://schemas.microsoft.com/office/drawing/2014/main" id="{6A3F88AB-CF51-9F47-B18E-4A48D779239B}"/>
                  </a:ext>
                </a:extLst>
              </p:cNvPr>
              <p:cNvPicPr/>
              <p:nvPr/>
            </p:nvPicPr>
            <p:blipFill>
              <a:blip r:embed="rId77"/>
              <a:stretch>
                <a:fillRect/>
              </a:stretch>
            </p:blipFill>
            <p:spPr>
              <a:xfrm>
                <a:off x="5848475" y="5173383"/>
                <a:ext cx="81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20" name="Ink 219">
                <a:extLst>
                  <a:ext uri="{FF2B5EF4-FFF2-40B4-BE49-F238E27FC236}">
                    <a16:creationId xmlns:a16="http://schemas.microsoft.com/office/drawing/2014/main" id="{3D66948C-93A3-5742-AFE7-6764865B37AD}"/>
                  </a:ext>
                </a:extLst>
              </p14:cNvPr>
              <p14:cNvContentPartPr/>
              <p14:nvPr/>
            </p14:nvContentPartPr>
            <p14:xfrm>
              <a:off x="5820755" y="5171583"/>
              <a:ext cx="252000" cy="119160"/>
            </p14:xfrm>
          </p:contentPart>
        </mc:Choice>
        <mc:Fallback xmlns="">
          <p:pic>
            <p:nvPicPr>
              <p:cNvPr id="220" name="Ink 219">
                <a:extLst>
                  <a:ext uri="{FF2B5EF4-FFF2-40B4-BE49-F238E27FC236}">
                    <a16:creationId xmlns:a16="http://schemas.microsoft.com/office/drawing/2014/main" id="{3D66948C-93A3-5742-AFE7-6764865B37AD}"/>
                  </a:ext>
                </a:extLst>
              </p:cNvPr>
              <p:cNvPicPr/>
              <p:nvPr/>
            </p:nvPicPr>
            <p:blipFill>
              <a:blip r:embed="rId79"/>
              <a:stretch>
                <a:fillRect/>
              </a:stretch>
            </p:blipFill>
            <p:spPr>
              <a:xfrm>
                <a:off x="5811035" y="5161863"/>
                <a:ext cx="2710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21" name="Ink 220">
                <a:extLst>
                  <a:ext uri="{FF2B5EF4-FFF2-40B4-BE49-F238E27FC236}">
                    <a16:creationId xmlns:a16="http://schemas.microsoft.com/office/drawing/2014/main" id="{D2C8E8DA-1BB7-3146-922C-AAFF2C00351E}"/>
                  </a:ext>
                </a:extLst>
              </p14:cNvPr>
              <p14:cNvContentPartPr/>
              <p14:nvPr/>
            </p14:nvContentPartPr>
            <p14:xfrm>
              <a:off x="6137915" y="5133063"/>
              <a:ext cx="91800" cy="151200"/>
            </p14:xfrm>
          </p:contentPart>
        </mc:Choice>
        <mc:Fallback xmlns="">
          <p:pic>
            <p:nvPicPr>
              <p:cNvPr id="221" name="Ink 220">
                <a:extLst>
                  <a:ext uri="{FF2B5EF4-FFF2-40B4-BE49-F238E27FC236}">
                    <a16:creationId xmlns:a16="http://schemas.microsoft.com/office/drawing/2014/main" id="{D2C8E8DA-1BB7-3146-922C-AAFF2C00351E}"/>
                  </a:ext>
                </a:extLst>
              </p:cNvPr>
              <p:cNvPicPr/>
              <p:nvPr/>
            </p:nvPicPr>
            <p:blipFill>
              <a:blip r:embed="rId81"/>
              <a:stretch>
                <a:fillRect/>
              </a:stretch>
            </p:blipFill>
            <p:spPr>
              <a:xfrm>
                <a:off x="6129309" y="5122623"/>
                <a:ext cx="10973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2" name="Ink 221">
                <a:extLst>
                  <a:ext uri="{FF2B5EF4-FFF2-40B4-BE49-F238E27FC236}">
                    <a16:creationId xmlns:a16="http://schemas.microsoft.com/office/drawing/2014/main" id="{53CE85DE-EF2B-EB4E-92BE-A854323CEF4D}"/>
                  </a:ext>
                </a:extLst>
              </p14:cNvPr>
              <p14:cNvContentPartPr/>
              <p14:nvPr/>
            </p14:nvContentPartPr>
            <p14:xfrm>
              <a:off x="6260675" y="5107863"/>
              <a:ext cx="31680" cy="163800"/>
            </p14:xfrm>
          </p:contentPart>
        </mc:Choice>
        <mc:Fallback xmlns="">
          <p:pic>
            <p:nvPicPr>
              <p:cNvPr id="222" name="Ink 221">
                <a:extLst>
                  <a:ext uri="{FF2B5EF4-FFF2-40B4-BE49-F238E27FC236}">
                    <a16:creationId xmlns:a16="http://schemas.microsoft.com/office/drawing/2014/main" id="{53CE85DE-EF2B-EB4E-92BE-A854323CEF4D}"/>
                  </a:ext>
                </a:extLst>
              </p:cNvPr>
              <p:cNvPicPr/>
              <p:nvPr/>
            </p:nvPicPr>
            <p:blipFill>
              <a:blip r:embed="rId83"/>
              <a:stretch>
                <a:fillRect/>
              </a:stretch>
            </p:blipFill>
            <p:spPr>
              <a:xfrm>
                <a:off x="6250955" y="5098143"/>
                <a:ext cx="51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23" name="Ink 222">
                <a:extLst>
                  <a:ext uri="{FF2B5EF4-FFF2-40B4-BE49-F238E27FC236}">
                    <a16:creationId xmlns:a16="http://schemas.microsoft.com/office/drawing/2014/main" id="{8B6F9BC0-15C6-DA4D-9A56-BBA3A5A895FA}"/>
                  </a:ext>
                </a:extLst>
              </p14:cNvPr>
              <p14:cNvContentPartPr/>
              <p14:nvPr/>
            </p14:nvContentPartPr>
            <p14:xfrm>
              <a:off x="6298475" y="5158263"/>
              <a:ext cx="119880" cy="63360"/>
            </p14:xfrm>
          </p:contentPart>
        </mc:Choice>
        <mc:Fallback xmlns="">
          <p:pic>
            <p:nvPicPr>
              <p:cNvPr id="223" name="Ink 222">
                <a:extLst>
                  <a:ext uri="{FF2B5EF4-FFF2-40B4-BE49-F238E27FC236}">
                    <a16:creationId xmlns:a16="http://schemas.microsoft.com/office/drawing/2014/main" id="{8B6F9BC0-15C6-DA4D-9A56-BBA3A5A895FA}"/>
                  </a:ext>
                </a:extLst>
              </p:cNvPr>
              <p:cNvPicPr/>
              <p:nvPr/>
            </p:nvPicPr>
            <p:blipFill>
              <a:blip r:embed="rId85"/>
              <a:stretch>
                <a:fillRect/>
              </a:stretch>
            </p:blipFill>
            <p:spPr>
              <a:xfrm>
                <a:off x="6289087" y="5148487"/>
                <a:ext cx="139017" cy="8254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28" name="Ink 227">
                <a:extLst>
                  <a:ext uri="{FF2B5EF4-FFF2-40B4-BE49-F238E27FC236}">
                    <a16:creationId xmlns:a16="http://schemas.microsoft.com/office/drawing/2014/main" id="{20C75D7D-1E11-984D-B4C8-C0FB6F2CBBDE}"/>
                  </a:ext>
                </a:extLst>
              </p14:cNvPr>
              <p14:cNvContentPartPr/>
              <p14:nvPr/>
            </p14:nvContentPartPr>
            <p14:xfrm>
              <a:off x="8184515" y="3844263"/>
              <a:ext cx="346320" cy="239400"/>
            </p14:xfrm>
          </p:contentPart>
        </mc:Choice>
        <mc:Fallback xmlns="">
          <p:pic>
            <p:nvPicPr>
              <p:cNvPr id="228" name="Ink 227">
                <a:extLst>
                  <a:ext uri="{FF2B5EF4-FFF2-40B4-BE49-F238E27FC236}">
                    <a16:creationId xmlns:a16="http://schemas.microsoft.com/office/drawing/2014/main" id="{20C75D7D-1E11-984D-B4C8-C0FB6F2CBBDE}"/>
                  </a:ext>
                </a:extLst>
              </p:cNvPr>
              <p:cNvPicPr/>
              <p:nvPr/>
            </p:nvPicPr>
            <p:blipFill>
              <a:blip r:embed="rId87"/>
              <a:stretch>
                <a:fillRect/>
              </a:stretch>
            </p:blipFill>
            <p:spPr>
              <a:xfrm>
                <a:off x="8174785" y="3835610"/>
                <a:ext cx="364699" cy="257788"/>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29" name="Ink 228">
                <a:extLst>
                  <a:ext uri="{FF2B5EF4-FFF2-40B4-BE49-F238E27FC236}">
                    <a16:creationId xmlns:a16="http://schemas.microsoft.com/office/drawing/2014/main" id="{D91A4862-CA25-BC4C-A1B0-F770A8AD0558}"/>
                  </a:ext>
                </a:extLst>
              </p14:cNvPr>
              <p14:cNvContentPartPr/>
              <p14:nvPr/>
            </p14:nvContentPartPr>
            <p14:xfrm>
              <a:off x="8568275" y="3312543"/>
              <a:ext cx="252000" cy="236520"/>
            </p14:xfrm>
          </p:contentPart>
        </mc:Choice>
        <mc:Fallback xmlns="">
          <p:pic>
            <p:nvPicPr>
              <p:cNvPr id="229" name="Ink 228">
                <a:extLst>
                  <a:ext uri="{FF2B5EF4-FFF2-40B4-BE49-F238E27FC236}">
                    <a16:creationId xmlns:a16="http://schemas.microsoft.com/office/drawing/2014/main" id="{D91A4862-CA25-BC4C-A1B0-F770A8AD0558}"/>
                  </a:ext>
                </a:extLst>
              </p:cNvPr>
              <p:cNvPicPr/>
              <p:nvPr/>
            </p:nvPicPr>
            <p:blipFill>
              <a:blip r:embed="rId89"/>
              <a:stretch>
                <a:fillRect/>
              </a:stretch>
            </p:blipFill>
            <p:spPr>
              <a:xfrm>
                <a:off x="8558555" y="3303543"/>
                <a:ext cx="2700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0" name="Ink 229">
                <a:extLst>
                  <a:ext uri="{FF2B5EF4-FFF2-40B4-BE49-F238E27FC236}">
                    <a16:creationId xmlns:a16="http://schemas.microsoft.com/office/drawing/2014/main" id="{5F3240D4-3DF8-9045-A097-55FB1EEABE90}"/>
                  </a:ext>
                </a:extLst>
              </p14:cNvPr>
              <p14:cNvContentPartPr/>
              <p14:nvPr/>
            </p14:nvContentPartPr>
            <p14:xfrm>
              <a:off x="8869955" y="3316863"/>
              <a:ext cx="333720" cy="232200"/>
            </p14:xfrm>
          </p:contentPart>
        </mc:Choice>
        <mc:Fallback xmlns="">
          <p:pic>
            <p:nvPicPr>
              <p:cNvPr id="230" name="Ink 229">
                <a:extLst>
                  <a:ext uri="{FF2B5EF4-FFF2-40B4-BE49-F238E27FC236}">
                    <a16:creationId xmlns:a16="http://schemas.microsoft.com/office/drawing/2014/main" id="{5F3240D4-3DF8-9045-A097-55FB1EEABE90}"/>
                  </a:ext>
                </a:extLst>
              </p:cNvPr>
              <p:cNvPicPr/>
              <p:nvPr/>
            </p:nvPicPr>
            <p:blipFill>
              <a:blip r:embed="rId91"/>
              <a:stretch>
                <a:fillRect/>
              </a:stretch>
            </p:blipFill>
            <p:spPr>
              <a:xfrm>
                <a:off x="8860235" y="3307158"/>
                <a:ext cx="352440" cy="25125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1" name="Ink 230">
                <a:extLst>
                  <a:ext uri="{FF2B5EF4-FFF2-40B4-BE49-F238E27FC236}">
                    <a16:creationId xmlns:a16="http://schemas.microsoft.com/office/drawing/2014/main" id="{8617F3E1-1E7D-484D-B0B7-08F8677C8DE0}"/>
                  </a:ext>
                </a:extLst>
              </p14:cNvPr>
              <p14:cNvContentPartPr/>
              <p14:nvPr/>
            </p14:nvContentPartPr>
            <p14:xfrm>
              <a:off x="9045995" y="3166023"/>
              <a:ext cx="239400" cy="270000"/>
            </p14:xfrm>
          </p:contentPart>
        </mc:Choice>
        <mc:Fallback xmlns="">
          <p:pic>
            <p:nvPicPr>
              <p:cNvPr id="231" name="Ink 230">
                <a:extLst>
                  <a:ext uri="{FF2B5EF4-FFF2-40B4-BE49-F238E27FC236}">
                    <a16:creationId xmlns:a16="http://schemas.microsoft.com/office/drawing/2014/main" id="{8617F3E1-1E7D-484D-B0B7-08F8677C8DE0}"/>
                  </a:ext>
                </a:extLst>
              </p:cNvPr>
              <p:cNvPicPr/>
              <p:nvPr/>
            </p:nvPicPr>
            <p:blipFill>
              <a:blip r:embed="rId93"/>
              <a:stretch>
                <a:fillRect/>
              </a:stretch>
            </p:blipFill>
            <p:spPr>
              <a:xfrm>
                <a:off x="9036995" y="3157023"/>
                <a:ext cx="2570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2" name="Ink 231">
                <a:extLst>
                  <a:ext uri="{FF2B5EF4-FFF2-40B4-BE49-F238E27FC236}">
                    <a16:creationId xmlns:a16="http://schemas.microsoft.com/office/drawing/2014/main" id="{E173F014-64CC-2948-86BE-5CEA194A26F9}"/>
                  </a:ext>
                </a:extLst>
              </p14:cNvPr>
              <p14:cNvContentPartPr/>
              <p14:nvPr/>
            </p14:nvContentPartPr>
            <p14:xfrm>
              <a:off x="9215915" y="3303543"/>
              <a:ext cx="163800" cy="38160"/>
            </p14:xfrm>
          </p:contentPart>
        </mc:Choice>
        <mc:Fallback xmlns="">
          <p:pic>
            <p:nvPicPr>
              <p:cNvPr id="232" name="Ink 231">
                <a:extLst>
                  <a:ext uri="{FF2B5EF4-FFF2-40B4-BE49-F238E27FC236}">
                    <a16:creationId xmlns:a16="http://schemas.microsoft.com/office/drawing/2014/main" id="{E173F014-64CC-2948-86BE-5CEA194A26F9}"/>
                  </a:ext>
                </a:extLst>
              </p:cNvPr>
              <p:cNvPicPr/>
              <p:nvPr/>
            </p:nvPicPr>
            <p:blipFill>
              <a:blip r:embed="rId95"/>
              <a:stretch>
                <a:fillRect/>
              </a:stretch>
            </p:blipFill>
            <p:spPr>
              <a:xfrm>
                <a:off x="9206195" y="3294821"/>
                <a:ext cx="181800" cy="56695"/>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3" name="Ink 232">
                <a:extLst>
                  <a:ext uri="{FF2B5EF4-FFF2-40B4-BE49-F238E27FC236}">
                    <a16:creationId xmlns:a16="http://schemas.microsoft.com/office/drawing/2014/main" id="{DBA6768C-4EFD-B14D-8542-8E478E793F8D}"/>
                  </a:ext>
                </a:extLst>
              </p14:cNvPr>
              <p14:cNvContentPartPr/>
              <p14:nvPr/>
            </p14:nvContentPartPr>
            <p14:xfrm>
              <a:off x="9259835" y="3724743"/>
              <a:ext cx="75960" cy="163800"/>
            </p14:xfrm>
          </p:contentPart>
        </mc:Choice>
        <mc:Fallback xmlns="">
          <p:pic>
            <p:nvPicPr>
              <p:cNvPr id="233" name="Ink 232">
                <a:extLst>
                  <a:ext uri="{FF2B5EF4-FFF2-40B4-BE49-F238E27FC236}">
                    <a16:creationId xmlns:a16="http://schemas.microsoft.com/office/drawing/2014/main" id="{DBA6768C-4EFD-B14D-8542-8E478E793F8D}"/>
                  </a:ext>
                </a:extLst>
              </p:cNvPr>
              <p:cNvPicPr/>
              <p:nvPr/>
            </p:nvPicPr>
            <p:blipFill>
              <a:blip r:embed="rId97"/>
              <a:stretch>
                <a:fillRect/>
              </a:stretch>
            </p:blipFill>
            <p:spPr>
              <a:xfrm>
                <a:off x="9250835" y="3715743"/>
                <a:ext cx="93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4" name="Ink 233">
                <a:extLst>
                  <a:ext uri="{FF2B5EF4-FFF2-40B4-BE49-F238E27FC236}">
                    <a16:creationId xmlns:a16="http://schemas.microsoft.com/office/drawing/2014/main" id="{4DE29ED3-161B-BB40-8A48-FDF8E97162F6}"/>
                  </a:ext>
                </a:extLst>
              </p14:cNvPr>
              <p14:cNvContentPartPr/>
              <p14:nvPr/>
            </p14:nvContentPartPr>
            <p14:xfrm>
              <a:off x="9159035" y="3674343"/>
              <a:ext cx="528480" cy="157680"/>
            </p14:xfrm>
          </p:contentPart>
        </mc:Choice>
        <mc:Fallback xmlns="">
          <p:pic>
            <p:nvPicPr>
              <p:cNvPr id="234" name="Ink 233">
                <a:extLst>
                  <a:ext uri="{FF2B5EF4-FFF2-40B4-BE49-F238E27FC236}">
                    <a16:creationId xmlns:a16="http://schemas.microsoft.com/office/drawing/2014/main" id="{4DE29ED3-161B-BB40-8A48-FDF8E97162F6}"/>
                  </a:ext>
                </a:extLst>
              </p:cNvPr>
              <p:cNvPicPr/>
              <p:nvPr/>
            </p:nvPicPr>
            <p:blipFill>
              <a:blip r:embed="rId99"/>
              <a:stretch>
                <a:fillRect/>
              </a:stretch>
            </p:blipFill>
            <p:spPr>
              <a:xfrm>
                <a:off x="9149315" y="3664263"/>
                <a:ext cx="546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5" name="Ink 234">
                <a:extLst>
                  <a:ext uri="{FF2B5EF4-FFF2-40B4-BE49-F238E27FC236}">
                    <a16:creationId xmlns:a16="http://schemas.microsoft.com/office/drawing/2014/main" id="{BC4BE0B5-70D4-DF47-84FB-14CEF320372C}"/>
                  </a:ext>
                </a:extLst>
              </p14:cNvPr>
              <p14:cNvContentPartPr/>
              <p14:nvPr/>
            </p14:nvContentPartPr>
            <p14:xfrm>
              <a:off x="9537035" y="3573903"/>
              <a:ext cx="18360" cy="6480"/>
            </p14:xfrm>
          </p:contentPart>
        </mc:Choice>
        <mc:Fallback xmlns="">
          <p:pic>
            <p:nvPicPr>
              <p:cNvPr id="235" name="Ink 234">
                <a:extLst>
                  <a:ext uri="{FF2B5EF4-FFF2-40B4-BE49-F238E27FC236}">
                    <a16:creationId xmlns:a16="http://schemas.microsoft.com/office/drawing/2014/main" id="{BC4BE0B5-70D4-DF47-84FB-14CEF320372C}"/>
                  </a:ext>
                </a:extLst>
              </p:cNvPr>
              <p:cNvPicPr/>
              <p:nvPr/>
            </p:nvPicPr>
            <p:blipFill>
              <a:blip r:embed="rId101"/>
              <a:stretch>
                <a:fillRect/>
              </a:stretch>
            </p:blipFill>
            <p:spPr>
              <a:xfrm>
                <a:off x="9528755" y="3564183"/>
                <a:ext cx="363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6" name="Ink 235">
                <a:extLst>
                  <a:ext uri="{FF2B5EF4-FFF2-40B4-BE49-F238E27FC236}">
                    <a16:creationId xmlns:a16="http://schemas.microsoft.com/office/drawing/2014/main" id="{F103BA2C-B080-A44B-A9A7-F2171F0B7692}"/>
                  </a:ext>
                </a:extLst>
              </p14:cNvPr>
              <p14:cNvContentPartPr/>
              <p14:nvPr/>
            </p14:nvContentPartPr>
            <p14:xfrm>
              <a:off x="9637115" y="3504783"/>
              <a:ext cx="113400" cy="226800"/>
            </p14:xfrm>
          </p:contentPart>
        </mc:Choice>
        <mc:Fallback xmlns="">
          <p:pic>
            <p:nvPicPr>
              <p:cNvPr id="236" name="Ink 235">
                <a:extLst>
                  <a:ext uri="{FF2B5EF4-FFF2-40B4-BE49-F238E27FC236}">
                    <a16:creationId xmlns:a16="http://schemas.microsoft.com/office/drawing/2014/main" id="{F103BA2C-B080-A44B-A9A7-F2171F0B7692}"/>
                  </a:ext>
                </a:extLst>
              </p:cNvPr>
              <p:cNvPicPr/>
              <p:nvPr/>
            </p:nvPicPr>
            <p:blipFill>
              <a:blip r:embed="rId103"/>
              <a:stretch>
                <a:fillRect/>
              </a:stretch>
            </p:blipFill>
            <p:spPr>
              <a:xfrm>
                <a:off x="9627395" y="3494703"/>
                <a:ext cx="1317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37" name="Ink 236">
                <a:extLst>
                  <a:ext uri="{FF2B5EF4-FFF2-40B4-BE49-F238E27FC236}">
                    <a16:creationId xmlns:a16="http://schemas.microsoft.com/office/drawing/2014/main" id="{FFCF31AC-4338-5541-A4D2-A5FFB848795D}"/>
                  </a:ext>
                </a:extLst>
              </p14:cNvPr>
              <p14:cNvContentPartPr/>
              <p14:nvPr/>
            </p14:nvContentPartPr>
            <p14:xfrm>
              <a:off x="9825755" y="3580383"/>
              <a:ext cx="176400" cy="132480"/>
            </p14:xfrm>
          </p:contentPart>
        </mc:Choice>
        <mc:Fallback xmlns="">
          <p:pic>
            <p:nvPicPr>
              <p:cNvPr id="237" name="Ink 236">
                <a:extLst>
                  <a:ext uri="{FF2B5EF4-FFF2-40B4-BE49-F238E27FC236}">
                    <a16:creationId xmlns:a16="http://schemas.microsoft.com/office/drawing/2014/main" id="{FFCF31AC-4338-5541-A4D2-A5FFB848795D}"/>
                  </a:ext>
                </a:extLst>
              </p:cNvPr>
              <p:cNvPicPr/>
              <p:nvPr/>
            </p:nvPicPr>
            <p:blipFill>
              <a:blip r:embed="rId105"/>
              <a:stretch>
                <a:fillRect/>
              </a:stretch>
            </p:blipFill>
            <p:spPr>
              <a:xfrm>
                <a:off x="9816035" y="3570303"/>
                <a:ext cx="194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38" name="Ink 237">
                <a:extLst>
                  <a:ext uri="{FF2B5EF4-FFF2-40B4-BE49-F238E27FC236}">
                    <a16:creationId xmlns:a16="http://schemas.microsoft.com/office/drawing/2014/main" id="{0AF3FFB5-1145-0F4C-8891-6583A8DE4CC3}"/>
                  </a:ext>
                </a:extLst>
              </p14:cNvPr>
              <p14:cNvContentPartPr/>
              <p14:nvPr/>
            </p14:nvContentPartPr>
            <p14:xfrm>
              <a:off x="9989195" y="3291663"/>
              <a:ext cx="151200" cy="414720"/>
            </p14:xfrm>
          </p:contentPart>
        </mc:Choice>
        <mc:Fallback xmlns="">
          <p:pic>
            <p:nvPicPr>
              <p:cNvPr id="238" name="Ink 237">
                <a:extLst>
                  <a:ext uri="{FF2B5EF4-FFF2-40B4-BE49-F238E27FC236}">
                    <a16:creationId xmlns:a16="http://schemas.microsoft.com/office/drawing/2014/main" id="{0AF3FFB5-1145-0F4C-8891-6583A8DE4CC3}"/>
                  </a:ext>
                </a:extLst>
              </p:cNvPr>
              <p:cNvPicPr/>
              <p:nvPr/>
            </p:nvPicPr>
            <p:blipFill>
              <a:blip r:embed="rId107"/>
              <a:stretch>
                <a:fillRect/>
              </a:stretch>
            </p:blipFill>
            <p:spPr>
              <a:xfrm>
                <a:off x="9980195" y="3282295"/>
                <a:ext cx="169200" cy="432736"/>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39" name="Ink 238">
                <a:extLst>
                  <a:ext uri="{FF2B5EF4-FFF2-40B4-BE49-F238E27FC236}">
                    <a16:creationId xmlns:a16="http://schemas.microsoft.com/office/drawing/2014/main" id="{6DF64923-5E2B-2B49-84FE-160F02CF3C13}"/>
                  </a:ext>
                </a:extLst>
              </p14:cNvPr>
              <p14:cNvContentPartPr/>
              <p14:nvPr/>
            </p14:nvContentPartPr>
            <p14:xfrm>
              <a:off x="9661955" y="3969903"/>
              <a:ext cx="82080" cy="176400"/>
            </p14:xfrm>
          </p:contentPart>
        </mc:Choice>
        <mc:Fallback xmlns="">
          <p:pic>
            <p:nvPicPr>
              <p:cNvPr id="239" name="Ink 238">
                <a:extLst>
                  <a:ext uri="{FF2B5EF4-FFF2-40B4-BE49-F238E27FC236}">
                    <a16:creationId xmlns:a16="http://schemas.microsoft.com/office/drawing/2014/main" id="{6DF64923-5E2B-2B49-84FE-160F02CF3C13}"/>
                  </a:ext>
                </a:extLst>
              </p:cNvPr>
              <p:cNvPicPr/>
              <p:nvPr/>
            </p:nvPicPr>
            <p:blipFill>
              <a:blip r:embed="rId109"/>
              <a:stretch>
                <a:fillRect/>
              </a:stretch>
            </p:blipFill>
            <p:spPr>
              <a:xfrm>
                <a:off x="9652235" y="3960183"/>
                <a:ext cx="1011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40" name="Ink 239">
                <a:extLst>
                  <a:ext uri="{FF2B5EF4-FFF2-40B4-BE49-F238E27FC236}">
                    <a16:creationId xmlns:a16="http://schemas.microsoft.com/office/drawing/2014/main" id="{A907491D-FAFC-0344-A486-D5D2D074DD64}"/>
                  </a:ext>
                </a:extLst>
              </p14:cNvPr>
              <p14:cNvContentPartPr/>
              <p14:nvPr/>
            </p14:nvContentPartPr>
            <p14:xfrm>
              <a:off x="9605435" y="3988983"/>
              <a:ext cx="270720" cy="132480"/>
            </p14:xfrm>
          </p:contentPart>
        </mc:Choice>
        <mc:Fallback xmlns="">
          <p:pic>
            <p:nvPicPr>
              <p:cNvPr id="240" name="Ink 239">
                <a:extLst>
                  <a:ext uri="{FF2B5EF4-FFF2-40B4-BE49-F238E27FC236}">
                    <a16:creationId xmlns:a16="http://schemas.microsoft.com/office/drawing/2014/main" id="{A907491D-FAFC-0344-A486-D5D2D074DD64}"/>
                  </a:ext>
                </a:extLst>
              </p:cNvPr>
              <p:cNvPicPr/>
              <p:nvPr/>
            </p:nvPicPr>
            <p:blipFill>
              <a:blip r:embed="rId111"/>
              <a:stretch>
                <a:fillRect/>
              </a:stretch>
            </p:blipFill>
            <p:spPr>
              <a:xfrm>
                <a:off x="9597155" y="3978903"/>
                <a:ext cx="287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41" name="Ink 240">
                <a:extLst>
                  <a:ext uri="{FF2B5EF4-FFF2-40B4-BE49-F238E27FC236}">
                    <a16:creationId xmlns:a16="http://schemas.microsoft.com/office/drawing/2014/main" id="{4064CBCA-8650-0B4B-854C-06E428F86F36}"/>
                  </a:ext>
                </a:extLst>
              </p14:cNvPr>
              <p14:cNvContentPartPr/>
              <p14:nvPr/>
            </p14:nvContentPartPr>
            <p14:xfrm>
              <a:off x="9932315" y="3891783"/>
              <a:ext cx="239400" cy="217080"/>
            </p14:xfrm>
          </p:contentPart>
        </mc:Choice>
        <mc:Fallback xmlns="">
          <p:pic>
            <p:nvPicPr>
              <p:cNvPr id="241" name="Ink 240">
                <a:extLst>
                  <a:ext uri="{FF2B5EF4-FFF2-40B4-BE49-F238E27FC236}">
                    <a16:creationId xmlns:a16="http://schemas.microsoft.com/office/drawing/2014/main" id="{4064CBCA-8650-0B4B-854C-06E428F86F36}"/>
                  </a:ext>
                </a:extLst>
              </p:cNvPr>
              <p:cNvPicPr/>
              <p:nvPr/>
            </p:nvPicPr>
            <p:blipFill>
              <a:blip r:embed="rId113"/>
              <a:stretch>
                <a:fillRect/>
              </a:stretch>
            </p:blipFill>
            <p:spPr>
              <a:xfrm>
                <a:off x="9922235" y="3880983"/>
                <a:ext cx="2577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42" name="Ink 241">
                <a:extLst>
                  <a:ext uri="{FF2B5EF4-FFF2-40B4-BE49-F238E27FC236}">
                    <a16:creationId xmlns:a16="http://schemas.microsoft.com/office/drawing/2014/main" id="{5C908587-B9D6-7445-A8E6-269FD8254566}"/>
                  </a:ext>
                </a:extLst>
              </p14:cNvPr>
              <p14:cNvContentPartPr/>
              <p14:nvPr/>
            </p14:nvContentPartPr>
            <p14:xfrm>
              <a:off x="10114835" y="3913383"/>
              <a:ext cx="207720" cy="75960"/>
            </p14:xfrm>
          </p:contentPart>
        </mc:Choice>
        <mc:Fallback xmlns="">
          <p:pic>
            <p:nvPicPr>
              <p:cNvPr id="242" name="Ink 241">
                <a:extLst>
                  <a:ext uri="{FF2B5EF4-FFF2-40B4-BE49-F238E27FC236}">
                    <a16:creationId xmlns:a16="http://schemas.microsoft.com/office/drawing/2014/main" id="{5C908587-B9D6-7445-A8E6-269FD8254566}"/>
                  </a:ext>
                </a:extLst>
              </p:cNvPr>
              <p:cNvPicPr/>
              <p:nvPr/>
            </p:nvPicPr>
            <p:blipFill>
              <a:blip r:embed="rId115"/>
              <a:stretch>
                <a:fillRect/>
              </a:stretch>
            </p:blipFill>
            <p:spPr>
              <a:xfrm>
                <a:off x="10106210" y="3903978"/>
                <a:ext cx="224970" cy="93684"/>
              </a:xfrm>
              <a:prstGeom prst="rect">
                <a:avLst/>
              </a:prstGeom>
            </p:spPr>
          </p:pic>
        </mc:Fallback>
      </mc:AlternateContent>
    </p:spTree>
    <p:extLst>
      <p:ext uri="{BB962C8B-B14F-4D97-AF65-F5344CB8AC3E}">
        <p14:creationId xmlns:p14="http://schemas.microsoft.com/office/powerpoint/2010/main" val="4182380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4924192-E000-ED49-B9DB-DFA819F7B1EC}"/>
                  </a:ext>
                </a:extLst>
              </p14:cNvPr>
              <p14:cNvContentPartPr/>
              <p14:nvPr/>
            </p14:nvContentPartPr>
            <p14:xfrm>
              <a:off x="2306075" y="329943"/>
              <a:ext cx="352440" cy="239400"/>
            </p14:xfrm>
          </p:contentPart>
        </mc:Choice>
        <mc:Fallback xmlns="">
          <p:pic>
            <p:nvPicPr>
              <p:cNvPr id="4" name="Ink 3">
                <a:extLst>
                  <a:ext uri="{FF2B5EF4-FFF2-40B4-BE49-F238E27FC236}">
                    <a16:creationId xmlns:a16="http://schemas.microsoft.com/office/drawing/2014/main" id="{E4924192-E000-ED49-B9DB-DFA819F7B1EC}"/>
                  </a:ext>
                </a:extLst>
              </p:cNvPr>
              <p:cNvPicPr/>
              <p:nvPr/>
            </p:nvPicPr>
            <p:blipFill>
              <a:blip r:embed="rId3"/>
              <a:stretch>
                <a:fillRect/>
              </a:stretch>
            </p:blipFill>
            <p:spPr>
              <a:xfrm>
                <a:off x="2296715" y="320223"/>
                <a:ext cx="3704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E97CA3B-AC44-CB47-ACE6-15364C5BC161}"/>
                  </a:ext>
                </a:extLst>
              </p14:cNvPr>
              <p14:cNvContentPartPr/>
              <p14:nvPr/>
            </p14:nvContentPartPr>
            <p14:xfrm>
              <a:off x="2871995" y="430383"/>
              <a:ext cx="145080" cy="25560"/>
            </p14:xfrm>
          </p:contentPart>
        </mc:Choice>
        <mc:Fallback xmlns="">
          <p:pic>
            <p:nvPicPr>
              <p:cNvPr id="5" name="Ink 4">
                <a:extLst>
                  <a:ext uri="{FF2B5EF4-FFF2-40B4-BE49-F238E27FC236}">
                    <a16:creationId xmlns:a16="http://schemas.microsoft.com/office/drawing/2014/main" id="{EE97CA3B-AC44-CB47-ACE6-15364C5BC161}"/>
                  </a:ext>
                </a:extLst>
              </p:cNvPr>
              <p:cNvPicPr/>
              <p:nvPr/>
            </p:nvPicPr>
            <p:blipFill>
              <a:blip r:embed="rId5"/>
              <a:stretch>
                <a:fillRect/>
              </a:stretch>
            </p:blipFill>
            <p:spPr>
              <a:xfrm>
                <a:off x="2862973" y="421023"/>
                <a:ext cx="162403"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166A5FA-DD32-F24C-8D7E-1F36E7B03604}"/>
                  </a:ext>
                </a:extLst>
              </p14:cNvPr>
              <p14:cNvContentPartPr/>
              <p14:nvPr/>
            </p14:nvContentPartPr>
            <p14:xfrm>
              <a:off x="2897195" y="543423"/>
              <a:ext cx="107280" cy="12960"/>
            </p14:xfrm>
          </p:contentPart>
        </mc:Choice>
        <mc:Fallback xmlns="">
          <p:pic>
            <p:nvPicPr>
              <p:cNvPr id="6" name="Ink 5">
                <a:extLst>
                  <a:ext uri="{FF2B5EF4-FFF2-40B4-BE49-F238E27FC236}">
                    <a16:creationId xmlns:a16="http://schemas.microsoft.com/office/drawing/2014/main" id="{8166A5FA-DD32-F24C-8D7E-1F36E7B03604}"/>
                  </a:ext>
                </a:extLst>
              </p:cNvPr>
              <p:cNvPicPr/>
              <p:nvPr/>
            </p:nvPicPr>
            <p:blipFill>
              <a:blip r:embed="rId7"/>
              <a:stretch>
                <a:fillRect/>
              </a:stretch>
            </p:blipFill>
            <p:spPr>
              <a:xfrm>
                <a:off x="2887475" y="533703"/>
                <a:ext cx="1252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265728C3-F961-1A42-AC0D-A54B8D2B6B2F}"/>
                  </a:ext>
                </a:extLst>
              </p14:cNvPr>
              <p14:cNvContentPartPr/>
              <p14:nvPr/>
            </p14:nvContentPartPr>
            <p14:xfrm>
              <a:off x="5135315" y="392583"/>
              <a:ext cx="176400" cy="132480"/>
            </p14:xfrm>
          </p:contentPart>
        </mc:Choice>
        <mc:Fallback xmlns="">
          <p:pic>
            <p:nvPicPr>
              <p:cNvPr id="16" name="Ink 15">
                <a:extLst>
                  <a:ext uri="{FF2B5EF4-FFF2-40B4-BE49-F238E27FC236}">
                    <a16:creationId xmlns:a16="http://schemas.microsoft.com/office/drawing/2014/main" id="{265728C3-F961-1A42-AC0D-A54B8D2B6B2F}"/>
                  </a:ext>
                </a:extLst>
              </p:cNvPr>
              <p:cNvPicPr/>
              <p:nvPr/>
            </p:nvPicPr>
            <p:blipFill>
              <a:blip r:embed="rId9"/>
              <a:stretch>
                <a:fillRect/>
              </a:stretch>
            </p:blipFill>
            <p:spPr>
              <a:xfrm>
                <a:off x="5126315" y="383197"/>
                <a:ext cx="194760" cy="15089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BD10F1C0-05CE-B24B-AFF2-882EDC477568}"/>
                  </a:ext>
                </a:extLst>
              </p14:cNvPr>
              <p14:cNvContentPartPr/>
              <p14:nvPr/>
            </p14:nvContentPartPr>
            <p14:xfrm>
              <a:off x="5493875" y="455583"/>
              <a:ext cx="6480" cy="360"/>
            </p14:xfrm>
          </p:contentPart>
        </mc:Choice>
        <mc:Fallback xmlns="">
          <p:pic>
            <p:nvPicPr>
              <p:cNvPr id="17" name="Ink 16">
                <a:extLst>
                  <a:ext uri="{FF2B5EF4-FFF2-40B4-BE49-F238E27FC236}">
                    <a16:creationId xmlns:a16="http://schemas.microsoft.com/office/drawing/2014/main" id="{BD10F1C0-05CE-B24B-AFF2-882EDC477568}"/>
                  </a:ext>
                </a:extLst>
              </p:cNvPr>
              <p:cNvPicPr/>
              <p:nvPr/>
            </p:nvPicPr>
            <p:blipFill>
              <a:blip r:embed="rId11"/>
              <a:stretch>
                <a:fillRect/>
              </a:stretch>
            </p:blipFill>
            <p:spPr>
              <a:xfrm>
                <a:off x="5485690" y="445863"/>
                <a:ext cx="23874"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4">
                <a:extLst>
                  <a:ext uri="{FF2B5EF4-FFF2-40B4-BE49-F238E27FC236}">
                    <a16:creationId xmlns:a16="http://schemas.microsoft.com/office/drawing/2014/main" id="{CBC3C445-6DA9-3F41-8D7D-8757F25E07AC}"/>
                  </a:ext>
                </a:extLst>
              </p14:cNvPr>
              <p14:cNvContentPartPr/>
              <p14:nvPr/>
            </p14:nvContentPartPr>
            <p14:xfrm>
              <a:off x="4349435" y="247863"/>
              <a:ext cx="503280" cy="402840"/>
            </p14:xfrm>
          </p:contentPart>
        </mc:Choice>
        <mc:Fallback xmlns="">
          <p:pic>
            <p:nvPicPr>
              <p:cNvPr id="23" name="Ink 24">
                <a:extLst>
                  <a:ext uri="{FF2B5EF4-FFF2-40B4-BE49-F238E27FC236}">
                    <a16:creationId xmlns:a16="http://schemas.microsoft.com/office/drawing/2014/main" id="{CBC3C445-6DA9-3F41-8D7D-8757F25E07AC}"/>
                  </a:ext>
                </a:extLst>
              </p:cNvPr>
              <p:cNvPicPr/>
              <p:nvPr/>
            </p:nvPicPr>
            <p:blipFill>
              <a:blip r:embed="rId13"/>
              <a:stretch>
                <a:fillRect/>
              </a:stretch>
            </p:blipFill>
            <p:spPr>
              <a:xfrm>
                <a:off x="4340435" y="239223"/>
                <a:ext cx="52092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FAAA1514-C67C-9045-A185-D931A9D7A305}"/>
                  </a:ext>
                </a:extLst>
              </p14:cNvPr>
              <p14:cNvContentPartPr/>
              <p14:nvPr/>
            </p14:nvContentPartPr>
            <p14:xfrm>
              <a:off x="1947875" y="3466983"/>
              <a:ext cx="19080" cy="12240"/>
            </p14:xfrm>
          </p:contentPart>
        </mc:Choice>
        <mc:Fallback xmlns="">
          <p:pic>
            <p:nvPicPr>
              <p:cNvPr id="26" name="Ink 25">
                <a:extLst>
                  <a:ext uri="{FF2B5EF4-FFF2-40B4-BE49-F238E27FC236}">
                    <a16:creationId xmlns:a16="http://schemas.microsoft.com/office/drawing/2014/main" id="{FAAA1514-C67C-9045-A185-D931A9D7A305}"/>
                  </a:ext>
                </a:extLst>
              </p:cNvPr>
              <p:cNvPicPr/>
              <p:nvPr/>
            </p:nvPicPr>
            <p:blipFill>
              <a:blip r:embed="rId15"/>
              <a:stretch>
                <a:fillRect/>
              </a:stretch>
            </p:blipFill>
            <p:spPr>
              <a:xfrm>
                <a:off x="1939042" y="3457983"/>
                <a:ext cx="36747"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0" name="Ink 110">
                <a:extLst>
                  <a:ext uri="{FF2B5EF4-FFF2-40B4-BE49-F238E27FC236}">
                    <a16:creationId xmlns:a16="http://schemas.microsoft.com/office/drawing/2014/main" id="{B2D7FFA0-FE63-AD49-BE08-9AF19595A882}"/>
                  </a:ext>
                </a:extLst>
              </p14:cNvPr>
              <p14:cNvContentPartPr/>
              <p14:nvPr/>
            </p14:nvContentPartPr>
            <p14:xfrm>
              <a:off x="1790555" y="1430103"/>
              <a:ext cx="8839800" cy="4860360"/>
            </p14:xfrm>
          </p:contentPart>
        </mc:Choice>
        <mc:Fallback xmlns="">
          <p:pic>
            <p:nvPicPr>
              <p:cNvPr id="110" name="Ink 110">
                <a:extLst>
                  <a:ext uri="{FF2B5EF4-FFF2-40B4-BE49-F238E27FC236}">
                    <a16:creationId xmlns:a16="http://schemas.microsoft.com/office/drawing/2014/main" id="{B2D7FFA0-FE63-AD49-BE08-9AF19595A882}"/>
                  </a:ext>
                </a:extLst>
              </p:cNvPr>
              <p:cNvPicPr/>
              <p:nvPr/>
            </p:nvPicPr>
            <p:blipFill>
              <a:blip r:embed="rId17"/>
              <a:stretch>
                <a:fillRect/>
              </a:stretch>
            </p:blipFill>
            <p:spPr>
              <a:xfrm>
                <a:off x="1780835" y="1420383"/>
                <a:ext cx="8857800" cy="4879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2" name="Ink 111">
                <a:extLst>
                  <a:ext uri="{FF2B5EF4-FFF2-40B4-BE49-F238E27FC236}">
                    <a16:creationId xmlns:a16="http://schemas.microsoft.com/office/drawing/2014/main" id="{F27DD7F1-BE10-4F42-BC66-902E8FD0E107}"/>
                  </a:ext>
                </a:extLst>
              </p14:cNvPr>
              <p14:cNvContentPartPr/>
              <p14:nvPr/>
            </p14:nvContentPartPr>
            <p14:xfrm>
              <a:off x="2256035" y="3096183"/>
              <a:ext cx="390240" cy="339840"/>
            </p14:xfrm>
          </p:contentPart>
        </mc:Choice>
        <mc:Fallback xmlns="">
          <p:pic>
            <p:nvPicPr>
              <p:cNvPr id="112" name="Ink 111">
                <a:extLst>
                  <a:ext uri="{FF2B5EF4-FFF2-40B4-BE49-F238E27FC236}">
                    <a16:creationId xmlns:a16="http://schemas.microsoft.com/office/drawing/2014/main" id="{F27DD7F1-BE10-4F42-BC66-902E8FD0E107}"/>
                  </a:ext>
                </a:extLst>
              </p:cNvPr>
              <p:cNvPicPr/>
              <p:nvPr/>
            </p:nvPicPr>
            <p:blipFill>
              <a:blip r:embed="rId19"/>
              <a:stretch>
                <a:fillRect/>
              </a:stretch>
            </p:blipFill>
            <p:spPr>
              <a:xfrm>
                <a:off x="2247395" y="3087543"/>
                <a:ext cx="4075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9" name="Ink 118">
                <a:extLst>
                  <a:ext uri="{FF2B5EF4-FFF2-40B4-BE49-F238E27FC236}">
                    <a16:creationId xmlns:a16="http://schemas.microsoft.com/office/drawing/2014/main" id="{FD45C8AA-1148-8D4A-9B8B-363FBB7307DB}"/>
                  </a:ext>
                </a:extLst>
              </p14:cNvPr>
              <p14:cNvContentPartPr/>
              <p14:nvPr/>
            </p14:nvContentPartPr>
            <p14:xfrm>
              <a:off x="4858835" y="3052263"/>
              <a:ext cx="321120" cy="25560"/>
            </p14:xfrm>
          </p:contentPart>
        </mc:Choice>
        <mc:Fallback xmlns="">
          <p:pic>
            <p:nvPicPr>
              <p:cNvPr id="119" name="Ink 118">
                <a:extLst>
                  <a:ext uri="{FF2B5EF4-FFF2-40B4-BE49-F238E27FC236}">
                    <a16:creationId xmlns:a16="http://schemas.microsoft.com/office/drawing/2014/main" id="{FD45C8AA-1148-8D4A-9B8B-363FBB7307DB}"/>
                  </a:ext>
                </a:extLst>
              </p:cNvPr>
              <p:cNvPicPr/>
              <p:nvPr/>
            </p:nvPicPr>
            <p:blipFill>
              <a:blip r:embed="rId21"/>
              <a:stretch>
                <a:fillRect/>
              </a:stretch>
            </p:blipFill>
            <p:spPr>
              <a:xfrm>
                <a:off x="4850195" y="3043623"/>
                <a:ext cx="3380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0" name="Ink 119">
                <a:extLst>
                  <a:ext uri="{FF2B5EF4-FFF2-40B4-BE49-F238E27FC236}">
                    <a16:creationId xmlns:a16="http://schemas.microsoft.com/office/drawing/2014/main" id="{72A27C4D-4673-3C48-A575-D5EAB7A7EAA0}"/>
                  </a:ext>
                </a:extLst>
              </p14:cNvPr>
              <p14:cNvContentPartPr/>
              <p14:nvPr/>
            </p14:nvContentPartPr>
            <p14:xfrm>
              <a:off x="4846235" y="3203103"/>
              <a:ext cx="497160" cy="56880"/>
            </p14:xfrm>
          </p:contentPart>
        </mc:Choice>
        <mc:Fallback xmlns="">
          <p:pic>
            <p:nvPicPr>
              <p:cNvPr id="120" name="Ink 119">
                <a:extLst>
                  <a:ext uri="{FF2B5EF4-FFF2-40B4-BE49-F238E27FC236}">
                    <a16:creationId xmlns:a16="http://schemas.microsoft.com/office/drawing/2014/main" id="{72A27C4D-4673-3C48-A575-D5EAB7A7EAA0}"/>
                  </a:ext>
                </a:extLst>
              </p:cNvPr>
              <p:cNvPicPr/>
              <p:nvPr/>
            </p:nvPicPr>
            <p:blipFill>
              <a:blip r:embed="rId23"/>
              <a:stretch>
                <a:fillRect/>
              </a:stretch>
            </p:blipFill>
            <p:spPr>
              <a:xfrm>
                <a:off x="4836515" y="3193383"/>
                <a:ext cx="5148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2" name="Ink 121">
                <a:extLst>
                  <a:ext uri="{FF2B5EF4-FFF2-40B4-BE49-F238E27FC236}">
                    <a16:creationId xmlns:a16="http://schemas.microsoft.com/office/drawing/2014/main" id="{C2AEE4E3-898F-2B44-8740-1D09BF4B781B}"/>
                  </a:ext>
                </a:extLst>
              </p14:cNvPr>
              <p14:cNvContentPartPr/>
              <p14:nvPr/>
            </p14:nvContentPartPr>
            <p14:xfrm>
              <a:off x="4906355" y="3504783"/>
              <a:ext cx="939960" cy="31680"/>
            </p14:xfrm>
          </p:contentPart>
        </mc:Choice>
        <mc:Fallback xmlns="">
          <p:pic>
            <p:nvPicPr>
              <p:cNvPr id="122" name="Ink 121">
                <a:extLst>
                  <a:ext uri="{FF2B5EF4-FFF2-40B4-BE49-F238E27FC236}">
                    <a16:creationId xmlns:a16="http://schemas.microsoft.com/office/drawing/2014/main" id="{C2AEE4E3-898F-2B44-8740-1D09BF4B781B}"/>
                  </a:ext>
                </a:extLst>
              </p:cNvPr>
              <p:cNvPicPr/>
              <p:nvPr/>
            </p:nvPicPr>
            <p:blipFill>
              <a:blip r:embed="rId25"/>
              <a:stretch>
                <a:fillRect/>
              </a:stretch>
            </p:blipFill>
            <p:spPr>
              <a:xfrm>
                <a:off x="4896635" y="3496240"/>
                <a:ext cx="957600" cy="4805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4" name="Ink 125">
                <a:extLst>
                  <a:ext uri="{FF2B5EF4-FFF2-40B4-BE49-F238E27FC236}">
                    <a16:creationId xmlns:a16="http://schemas.microsoft.com/office/drawing/2014/main" id="{E7BD4A17-83CA-8D4A-98B4-3FEE4B529242}"/>
                  </a:ext>
                </a:extLst>
              </p14:cNvPr>
              <p14:cNvContentPartPr/>
              <p14:nvPr/>
            </p14:nvContentPartPr>
            <p14:xfrm>
              <a:off x="4937675" y="3366543"/>
              <a:ext cx="1103400" cy="56520"/>
            </p14:xfrm>
          </p:contentPart>
        </mc:Choice>
        <mc:Fallback xmlns="">
          <p:pic>
            <p:nvPicPr>
              <p:cNvPr id="124" name="Ink 125">
                <a:extLst>
                  <a:ext uri="{FF2B5EF4-FFF2-40B4-BE49-F238E27FC236}">
                    <a16:creationId xmlns:a16="http://schemas.microsoft.com/office/drawing/2014/main" id="{E7BD4A17-83CA-8D4A-98B4-3FEE4B529242}"/>
                  </a:ext>
                </a:extLst>
              </p:cNvPr>
              <p:cNvPicPr/>
              <p:nvPr/>
            </p:nvPicPr>
            <p:blipFill>
              <a:blip r:embed="rId27"/>
              <a:stretch>
                <a:fillRect/>
              </a:stretch>
            </p:blipFill>
            <p:spPr>
              <a:xfrm>
                <a:off x="4929035" y="3357242"/>
                <a:ext cx="1119960" cy="7512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5" name="Ink 126">
                <a:extLst>
                  <a:ext uri="{FF2B5EF4-FFF2-40B4-BE49-F238E27FC236}">
                    <a16:creationId xmlns:a16="http://schemas.microsoft.com/office/drawing/2014/main" id="{F44CA081-B27C-E045-8344-0BE4300BDEB3}"/>
                  </a:ext>
                </a:extLst>
              </p14:cNvPr>
              <p14:cNvContentPartPr/>
              <p14:nvPr/>
            </p14:nvContentPartPr>
            <p14:xfrm>
              <a:off x="2130035" y="3272223"/>
              <a:ext cx="471960" cy="452880"/>
            </p14:xfrm>
          </p:contentPart>
        </mc:Choice>
        <mc:Fallback xmlns="">
          <p:pic>
            <p:nvPicPr>
              <p:cNvPr id="125" name="Ink 126">
                <a:extLst>
                  <a:ext uri="{FF2B5EF4-FFF2-40B4-BE49-F238E27FC236}">
                    <a16:creationId xmlns:a16="http://schemas.microsoft.com/office/drawing/2014/main" id="{F44CA081-B27C-E045-8344-0BE4300BDEB3}"/>
                  </a:ext>
                </a:extLst>
              </p:cNvPr>
              <p:cNvPicPr/>
              <p:nvPr/>
            </p:nvPicPr>
            <p:blipFill>
              <a:blip r:embed="rId29"/>
              <a:stretch>
                <a:fillRect/>
              </a:stretch>
            </p:blipFill>
            <p:spPr>
              <a:xfrm>
                <a:off x="2121755" y="3263590"/>
                <a:ext cx="488880" cy="46942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7" name="Ink 147">
                <a:extLst>
                  <a:ext uri="{FF2B5EF4-FFF2-40B4-BE49-F238E27FC236}">
                    <a16:creationId xmlns:a16="http://schemas.microsoft.com/office/drawing/2014/main" id="{2BF6C327-F572-9942-9003-39528176E6A8}"/>
                  </a:ext>
                </a:extLst>
              </p14:cNvPr>
              <p14:cNvContentPartPr/>
              <p14:nvPr/>
            </p14:nvContentPartPr>
            <p14:xfrm>
              <a:off x="3186275" y="4869183"/>
              <a:ext cx="1132200" cy="585000"/>
            </p14:xfrm>
          </p:contentPart>
        </mc:Choice>
        <mc:Fallback xmlns="">
          <p:pic>
            <p:nvPicPr>
              <p:cNvPr id="147" name="Ink 147">
                <a:extLst>
                  <a:ext uri="{FF2B5EF4-FFF2-40B4-BE49-F238E27FC236}">
                    <a16:creationId xmlns:a16="http://schemas.microsoft.com/office/drawing/2014/main" id="{2BF6C327-F572-9942-9003-39528176E6A8}"/>
                  </a:ext>
                </a:extLst>
              </p:cNvPr>
              <p:cNvPicPr/>
              <p:nvPr/>
            </p:nvPicPr>
            <p:blipFill>
              <a:blip r:embed="rId31"/>
              <a:stretch>
                <a:fillRect/>
              </a:stretch>
            </p:blipFill>
            <p:spPr>
              <a:xfrm>
                <a:off x="3176912" y="4859463"/>
                <a:ext cx="1150206"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9" name="Ink 159">
                <a:extLst>
                  <a:ext uri="{FF2B5EF4-FFF2-40B4-BE49-F238E27FC236}">
                    <a16:creationId xmlns:a16="http://schemas.microsoft.com/office/drawing/2014/main" id="{36FFFA00-A232-9744-8B5A-B17DB8FFEB24}"/>
                  </a:ext>
                </a:extLst>
              </p14:cNvPr>
              <p14:cNvContentPartPr/>
              <p14:nvPr/>
            </p14:nvContentPartPr>
            <p14:xfrm>
              <a:off x="2683355" y="5610783"/>
              <a:ext cx="2037600" cy="264600"/>
            </p14:xfrm>
          </p:contentPart>
        </mc:Choice>
        <mc:Fallback xmlns="">
          <p:pic>
            <p:nvPicPr>
              <p:cNvPr id="159" name="Ink 159">
                <a:extLst>
                  <a:ext uri="{FF2B5EF4-FFF2-40B4-BE49-F238E27FC236}">
                    <a16:creationId xmlns:a16="http://schemas.microsoft.com/office/drawing/2014/main" id="{36FFFA00-A232-9744-8B5A-B17DB8FFEB24}"/>
                  </a:ext>
                </a:extLst>
              </p:cNvPr>
              <p:cNvPicPr/>
              <p:nvPr/>
            </p:nvPicPr>
            <p:blipFill>
              <a:blip r:embed="rId33"/>
              <a:stretch>
                <a:fillRect/>
              </a:stretch>
            </p:blipFill>
            <p:spPr>
              <a:xfrm>
                <a:off x="2674353" y="5601771"/>
                <a:ext cx="2055243" cy="28190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3" name="Ink 173">
                <a:extLst>
                  <a:ext uri="{FF2B5EF4-FFF2-40B4-BE49-F238E27FC236}">
                    <a16:creationId xmlns:a16="http://schemas.microsoft.com/office/drawing/2014/main" id="{C8A94E11-16C7-784A-9DFC-605398D7B7D1}"/>
                  </a:ext>
                </a:extLst>
              </p14:cNvPr>
              <p14:cNvContentPartPr/>
              <p14:nvPr/>
            </p14:nvContentPartPr>
            <p14:xfrm>
              <a:off x="5022275" y="5239983"/>
              <a:ext cx="578880" cy="930600"/>
            </p14:xfrm>
          </p:contentPart>
        </mc:Choice>
        <mc:Fallback xmlns="">
          <p:pic>
            <p:nvPicPr>
              <p:cNvPr id="173" name="Ink 173">
                <a:extLst>
                  <a:ext uri="{FF2B5EF4-FFF2-40B4-BE49-F238E27FC236}">
                    <a16:creationId xmlns:a16="http://schemas.microsoft.com/office/drawing/2014/main" id="{C8A94E11-16C7-784A-9DFC-605398D7B7D1}"/>
                  </a:ext>
                </a:extLst>
              </p:cNvPr>
              <p:cNvPicPr/>
              <p:nvPr/>
            </p:nvPicPr>
            <p:blipFill>
              <a:blip r:embed="rId35"/>
              <a:stretch>
                <a:fillRect/>
              </a:stretch>
            </p:blipFill>
            <p:spPr>
              <a:xfrm>
                <a:off x="5012555" y="5230983"/>
                <a:ext cx="597600" cy="949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0" name="Ink 180">
                <a:extLst>
                  <a:ext uri="{FF2B5EF4-FFF2-40B4-BE49-F238E27FC236}">
                    <a16:creationId xmlns:a16="http://schemas.microsoft.com/office/drawing/2014/main" id="{BB1AD969-ECC4-4640-9AFB-DD7CC5EF4194}"/>
                  </a:ext>
                </a:extLst>
              </p14:cNvPr>
              <p14:cNvContentPartPr/>
              <p14:nvPr/>
            </p14:nvContentPartPr>
            <p14:xfrm>
              <a:off x="6883115" y="5032623"/>
              <a:ext cx="704880" cy="1006200"/>
            </p14:xfrm>
          </p:contentPart>
        </mc:Choice>
        <mc:Fallback xmlns="">
          <p:pic>
            <p:nvPicPr>
              <p:cNvPr id="180" name="Ink 180">
                <a:extLst>
                  <a:ext uri="{FF2B5EF4-FFF2-40B4-BE49-F238E27FC236}">
                    <a16:creationId xmlns:a16="http://schemas.microsoft.com/office/drawing/2014/main" id="{BB1AD969-ECC4-4640-9AFB-DD7CC5EF4194}"/>
                  </a:ext>
                </a:extLst>
              </p:cNvPr>
              <p:cNvPicPr/>
              <p:nvPr/>
            </p:nvPicPr>
            <p:blipFill>
              <a:blip r:embed="rId37"/>
              <a:stretch>
                <a:fillRect/>
              </a:stretch>
            </p:blipFill>
            <p:spPr>
              <a:xfrm>
                <a:off x="6875191" y="5023986"/>
                <a:ext cx="721809" cy="102383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0" name="Ink 202">
                <a:extLst>
                  <a:ext uri="{FF2B5EF4-FFF2-40B4-BE49-F238E27FC236}">
                    <a16:creationId xmlns:a16="http://schemas.microsoft.com/office/drawing/2014/main" id="{64531DD4-8623-5C49-94EB-808ACD8F5385}"/>
                  </a:ext>
                </a:extLst>
              </p14:cNvPr>
              <p14:cNvContentPartPr/>
              <p14:nvPr/>
            </p14:nvContentPartPr>
            <p14:xfrm>
              <a:off x="8115395" y="5529063"/>
              <a:ext cx="1842480" cy="270000"/>
            </p14:xfrm>
          </p:contentPart>
        </mc:Choice>
        <mc:Fallback xmlns="">
          <p:pic>
            <p:nvPicPr>
              <p:cNvPr id="200" name="Ink 202">
                <a:extLst>
                  <a:ext uri="{FF2B5EF4-FFF2-40B4-BE49-F238E27FC236}">
                    <a16:creationId xmlns:a16="http://schemas.microsoft.com/office/drawing/2014/main" id="{64531DD4-8623-5C49-94EB-808ACD8F5385}"/>
                  </a:ext>
                </a:extLst>
              </p:cNvPr>
              <p:cNvPicPr/>
              <p:nvPr/>
            </p:nvPicPr>
            <p:blipFill>
              <a:blip r:embed="rId39"/>
              <a:stretch>
                <a:fillRect/>
              </a:stretch>
            </p:blipFill>
            <p:spPr>
              <a:xfrm>
                <a:off x="8106395" y="5520063"/>
                <a:ext cx="18604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1" name="Ink 203">
                <a:extLst>
                  <a:ext uri="{FF2B5EF4-FFF2-40B4-BE49-F238E27FC236}">
                    <a16:creationId xmlns:a16="http://schemas.microsoft.com/office/drawing/2014/main" id="{37197C6A-D6E8-3142-80AE-6516EAAE521D}"/>
                  </a:ext>
                </a:extLst>
              </p14:cNvPr>
              <p14:cNvContentPartPr/>
              <p14:nvPr/>
            </p14:nvContentPartPr>
            <p14:xfrm>
              <a:off x="8492675" y="5102463"/>
              <a:ext cx="283320" cy="333000"/>
            </p14:xfrm>
          </p:contentPart>
        </mc:Choice>
        <mc:Fallback xmlns="">
          <p:pic>
            <p:nvPicPr>
              <p:cNvPr id="201" name="Ink 203">
                <a:extLst>
                  <a:ext uri="{FF2B5EF4-FFF2-40B4-BE49-F238E27FC236}">
                    <a16:creationId xmlns:a16="http://schemas.microsoft.com/office/drawing/2014/main" id="{37197C6A-D6E8-3142-80AE-6516EAAE521D}"/>
                  </a:ext>
                </a:extLst>
              </p:cNvPr>
              <p:cNvPicPr/>
              <p:nvPr/>
            </p:nvPicPr>
            <p:blipFill>
              <a:blip r:embed="rId41"/>
              <a:stretch>
                <a:fillRect/>
              </a:stretch>
            </p:blipFill>
            <p:spPr>
              <a:xfrm>
                <a:off x="8484395" y="5093463"/>
                <a:ext cx="3006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2" name="Ink 204">
                <a:extLst>
                  <a:ext uri="{FF2B5EF4-FFF2-40B4-BE49-F238E27FC236}">
                    <a16:creationId xmlns:a16="http://schemas.microsoft.com/office/drawing/2014/main" id="{FB64BD7A-1565-3342-ABCD-260309ADE9EC}"/>
                  </a:ext>
                </a:extLst>
              </p14:cNvPr>
              <p14:cNvContentPartPr/>
              <p14:nvPr/>
            </p14:nvContentPartPr>
            <p14:xfrm>
              <a:off x="7870235" y="4711863"/>
              <a:ext cx="1169280" cy="321120"/>
            </p14:xfrm>
          </p:contentPart>
        </mc:Choice>
        <mc:Fallback xmlns="">
          <p:pic>
            <p:nvPicPr>
              <p:cNvPr id="202" name="Ink 204">
                <a:extLst>
                  <a:ext uri="{FF2B5EF4-FFF2-40B4-BE49-F238E27FC236}">
                    <a16:creationId xmlns:a16="http://schemas.microsoft.com/office/drawing/2014/main" id="{FB64BD7A-1565-3342-ABCD-260309ADE9EC}"/>
                  </a:ext>
                </a:extLst>
              </p:cNvPr>
              <p:cNvPicPr/>
              <p:nvPr/>
            </p:nvPicPr>
            <p:blipFill>
              <a:blip r:embed="rId43"/>
              <a:stretch>
                <a:fillRect/>
              </a:stretch>
            </p:blipFill>
            <p:spPr>
              <a:xfrm>
                <a:off x="7861592" y="4702853"/>
                <a:ext cx="1186925" cy="3387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6" name="Ink 205">
                <a:extLst>
                  <a:ext uri="{FF2B5EF4-FFF2-40B4-BE49-F238E27FC236}">
                    <a16:creationId xmlns:a16="http://schemas.microsoft.com/office/drawing/2014/main" id="{C0A1A523-65C6-9641-95C0-1FFABBCA71E1}"/>
                  </a:ext>
                </a:extLst>
              </p14:cNvPr>
              <p14:cNvContentPartPr/>
              <p14:nvPr/>
            </p14:nvContentPartPr>
            <p14:xfrm>
              <a:off x="4814915" y="4711863"/>
              <a:ext cx="220320" cy="113400"/>
            </p14:xfrm>
          </p:contentPart>
        </mc:Choice>
        <mc:Fallback xmlns="">
          <p:pic>
            <p:nvPicPr>
              <p:cNvPr id="206" name="Ink 205">
                <a:extLst>
                  <a:ext uri="{FF2B5EF4-FFF2-40B4-BE49-F238E27FC236}">
                    <a16:creationId xmlns:a16="http://schemas.microsoft.com/office/drawing/2014/main" id="{C0A1A523-65C6-9641-95C0-1FFABBCA71E1}"/>
                  </a:ext>
                </a:extLst>
              </p:cNvPr>
              <p:cNvPicPr/>
              <p:nvPr/>
            </p:nvPicPr>
            <p:blipFill>
              <a:blip r:embed="rId45"/>
              <a:stretch>
                <a:fillRect/>
              </a:stretch>
            </p:blipFill>
            <p:spPr>
              <a:xfrm>
                <a:off x="4805915" y="4703223"/>
                <a:ext cx="237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7" name="Ink 206">
                <a:extLst>
                  <a:ext uri="{FF2B5EF4-FFF2-40B4-BE49-F238E27FC236}">
                    <a16:creationId xmlns:a16="http://schemas.microsoft.com/office/drawing/2014/main" id="{9B7AF3DB-8912-744B-8B08-A76ED3ABB70B}"/>
                  </a:ext>
                </a:extLst>
              </p14:cNvPr>
              <p14:cNvContentPartPr/>
              <p14:nvPr/>
            </p14:nvContentPartPr>
            <p14:xfrm>
              <a:off x="5179235" y="4441503"/>
              <a:ext cx="377640" cy="226080"/>
            </p14:xfrm>
          </p:contentPart>
        </mc:Choice>
        <mc:Fallback xmlns="">
          <p:pic>
            <p:nvPicPr>
              <p:cNvPr id="207" name="Ink 206">
                <a:extLst>
                  <a:ext uri="{FF2B5EF4-FFF2-40B4-BE49-F238E27FC236}">
                    <a16:creationId xmlns:a16="http://schemas.microsoft.com/office/drawing/2014/main" id="{9B7AF3DB-8912-744B-8B08-A76ED3ABB70B}"/>
                  </a:ext>
                </a:extLst>
              </p:cNvPr>
              <p:cNvPicPr/>
              <p:nvPr/>
            </p:nvPicPr>
            <p:blipFill>
              <a:blip r:embed="rId47"/>
              <a:stretch>
                <a:fillRect/>
              </a:stretch>
            </p:blipFill>
            <p:spPr>
              <a:xfrm>
                <a:off x="5169875" y="4431767"/>
                <a:ext cx="395640" cy="2451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8" name="Ink 207">
                <a:extLst>
                  <a:ext uri="{FF2B5EF4-FFF2-40B4-BE49-F238E27FC236}">
                    <a16:creationId xmlns:a16="http://schemas.microsoft.com/office/drawing/2014/main" id="{265D9245-1581-4C41-9BF0-8A474A9565C7}"/>
                  </a:ext>
                </a:extLst>
              </p14:cNvPr>
              <p14:cNvContentPartPr/>
              <p14:nvPr/>
            </p14:nvContentPartPr>
            <p14:xfrm>
              <a:off x="5469395" y="4428903"/>
              <a:ext cx="56160" cy="56880"/>
            </p14:xfrm>
          </p:contentPart>
        </mc:Choice>
        <mc:Fallback xmlns="">
          <p:pic>
            <p:nvPicPr>
              <p:cNvPr id="208" name="Ink 207">
                <a:extLst>
                  <a:ext uri="{FF2B5EF4-FFF2-40B4-BE49-F238E27FC236}">
                    <a16:creationId xmlns:a16="http://schemas.microsoft.com/office/drawing/2014/main" id="{265D9245-1581-4C41-9BF0-8A474A9565C7}"/>
                  </a:ext>
                </a:extLst>
              </p:cNvPr>
              <p:cNvPicPr/>
              <p:nvPr/>
            </p:nvPicPr>
            <p:blipFill>
              <a:blip r:embed="rId49"/>
              <a:stretch>
                <a:fillRect/>
              </a:stretch>
            </p:blipFill>
            <p:spPr>
              <a:xfrm>
                <a:off x="5460810" y="4419903"/>
                <a:ext cx="74403"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9" name="Ink 208">
                <a:extLst>
                  <a:ext uri="{FF2B5EF4-FFF2-40B4-BE49-F238E27FC236}">
                    <a16:creationId xmlns:a16="http://schemas.microsoft.com/office/drawing/2014/main" id="{C61BA16F-B0DD-2944-A9C6-D7ED169B5A13}"/>
                  </a:ext>
                </a:extLst>
              </p14:cNvPr>
              <p14:cNvContentPartPr/>
              <p14:nvPr/>
            </p14:nvContentPartPr>
            <p14:xfrm>
              <a:off x="5606915" y="4441503"/>
              <a:ext cx="176400" cy="182520"/>
            </p14:xfrm>
          </p:contentPart>
        </mc:Choice>
        <mc:Fallback xmlns="">
          <p:pic>
            <p:nvPicPr>
              <p:cNvPr id="209" name="Ink 208">
                <a:extLst>
                  <a:ext uri="{FF2B5EF4-FFF2-40B4-BE49-F238E27FC236}">
                    <a16:creationId xmlns:a16="http://schemas.microsoft.com/office/drawing/2014/main" id="{C61BA16F-B0DD-2944-A9C6-D7ED169B5A13}"/>
                  </a:ext>
                </a:extLst>
              </p:cNvPr>
              <p:cNvPicPr/>
              <p:nvPr/>
            </p:nvPicPr>
            <p:blipFill>
              <a:blip r:embed="rId51"/>
              <a:stretch>
                <a:fillRect/>
              </a:stretch>
            </p:blipFill>
            <p:spPr>
              <a:xfrm>
                <a:off x="5597195" y="4431783"/>
                <a:ext cx="1962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0" name="Ink 209">
                <a:extLst>
                  <a:ext uri="{FF2B5EF4-FFF2-40B4-BE49-F238E27FC236}">
                    <a16:creationId xmlns:a16="http://schemas.microsoft.com/office/drawing/2014/main" id="{3995DB15-793A-4A42-9410-314521346518}"/>
                  </a:ext>
                </a:extLst>
              </p14:cNvPr>
              <p14:cNvContentPartPr/>
              <p14:nvPr/>
            </p14:nvContentPartPr>
            <p14:xfrm>
              <a:off x="5776835" y="4384983"/>
              <a:ext cx="220320" cy="143640"/>
            </p14:xfrm>
          </p:contentPart>
        </mc:Choice>
        <mc:Fallback xmlns="">
          <p:pic>
            <p:nvPicPr>
              <p:cNvPr id="210" name="Ink 209">
                <a:extLst>
                  <a:ext uri="{FF2B5EF4-FFF2-40B4-BE49-F238E27FC236}">
                    <a16:creationId xmlns:a16="http://schemas.microsoft.com/office/drawing/2014/main" id="{3995DB15-793A-4A42-9410-314521346518}"/>
                  </a:ext>
                </a:extLst>
              </p:cNvPr>
              <p:cNvPicPr/>
              <p:nvPr/>
            </p:nvPicPr>
            <p:blipFill>
              <a:blip r:embed="rId53"/>
              <a:stretch>
                <a:fillRect/>
              </a:stretch>
            </p:blipFill>
            <p:spPr>
              <a:xfrm>
                <a:off x="5767475" y="4375623"/>
                <a:ext cx="237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11" name="Ink 210">
                <a:extLst>
                  <a:ext uri="{FF2B5EF4-FFF2-40B4-BE49-F238E27FC236}">
                    <a16:creationId xmlns:a16="http://schemas.microsoft.com/office/drawing/2014/main" id="{9A5CD1D6-18B9-B944-B358-E12EAEBB459C}"/>
                  </a:ext>
                </a:extLst>
              </p14:cNvPr>
              <p14:cNvContentPartPr/>
              <p14:nvPr/>
            </p14:nvContentPartPr>
            <p14:xfrm>
              <a:off x="6002915" y="4328463"/>
              <a:ext cx="75960" cy="126000"/>
            </p14:xfrm>
          </p:contentPart>
        </mc:Choice>
        <mc:Fallback xmlns="">
          <p:pic>
            <p:nvPicPr>
              <p:cNvPr id="211" name="Ink 210">
                <a:extLst>
                  <a:ext uri="{FF2B5EF4-FFF2-40B4-BE49-F238E27FC236}">
                    <a16:creationId xmlns:a16="http://schemas.microsoft.com/office/drawing/2014/main" id="{9A5CD1D6-18B9-B944-B358-E12EAEBB459C}"/>
                  </a:ext>
                </a:extLst>
              </p:cNvPr>
              <p:cNvPicPr/>
              <p:nvPr/>
            </p:nvPicPr>
            <p:blipFill>
              <a:blip r:embed="rId55"/>
              <a:stretch>
                <a:fillRect/>
              </a:stretch>
            </p:blipFill>
            <p:spPr>
              <a:xfrm>
                <a:off x="5993149" y="4319130"/>
                <a:ext cx="94046" cy="14359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2" name="Ink 211">
                <a:extLst>
                  <a:ext uri="{FF2B5EF4-FFF2-40B4-BE49-F238E27FC236}">
                    <a16:creationId xmlns:a16="http://schemas.microsoft.com/office/drawing/2014/main" id="{9E18A35A-02A7-B645-8E18-1A5E363E8EE5}"/>
                  </a:ext>
                </a:extLst>
              </p14:cNvPr>
              <p14:cNvContentPartPr/>
              <p14:nvPr/>
            </p14:nvContentPartPr>
            <p14:xfrm>
              <a:off x="6053315" y="4334583"/>
              <a:ext cx="132480" cy="69480"/>
            </p14:xfrm>
          </p:contentPart>
        </mc:Choice>
        <mc:Fallback xmlns="">
          <p:pic>
            <p:nvPicPr>
              <p:cNvPr id="212" name="Ink 211">
                <a:extLst>
                  <a:ext uri="{FF2B5EF4-FFF2-40B4-BE49-F238E27FC236}">
                    <a16:creationId xmlns:a16="http://schemas.microsoft.com/office/drawing/2014/main" id="{9E18A35A-02A7-B645-8E18-1A5E363E8EE5}"/>
                  </a:ext>
                </a:extLst>
              </p:cNvPr>
              <p:cNvPicPr/>
              <p:nvPr/>
            </p:nvPicPr>
            <p:blipFill>
              <a:blip r:embed="rId57"/>
              <a:stretch>
                <a:fillRect/>
              </a:stretch>
            </p:blipFill>
            <p:spPr>
              <a:xfrm>
                <a:off x="6043569" y="4325943"/>
                <a:ext cx="15089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13" name="Ink 212">
                <a:extLst>
                  <a:ext uri="{FF2B5EF4-FFF2-40B4-BE49-F238E27FC236}">
                    <a16:creationId xmlns:a16="http://schemas.microsoft.com/office/drawing/2014/main" id="{8ACF3223-3BA1-AE44-A494-04AD6B51C7D7}"/>
                  </a:ext>
                </a:extLst>
              </p14:cNvPr>
              <p14:cNvContentPartPr/>
              <p14:nvPr/>
            </p14:nvContentPartPr>
            <p14:xfrm>
              <a:off x="5387675" y="4900503"/>
              <a:ext cx="62640" cy="176400"/>
            </p14:xfrm>
          </p:contentPart>
        </mc:Choice>
        <mc:Fallback xmlns="">
          <p:pic>
            <p:nvPicPr>
              <p:cNvPr id="213" name="Ink 212">
                <a:extLst>
                  <a:ext uri="{FF2B5EF4-FFF2-40B4-BE49-F238E27FC236}">
                    <a16:creationId xmlns:a16="http://schemas.microsoft.com/office/drawing/2014/main" id="{8ACF3223-3BA1-AE44-A494-04AD6B51C7D7}"/>
                  </a:ext>
                </a:extLst>
              </p:cNvPr>
              <p:cNvPicPr/>
              <p:nvPr/>
            </p:nvPicPr>
            <p:blipFill>
              <a:blip r:embed="rId59"/>
              <a:stretch>
                <a:fillRect/>
              </a:stretch>
            </p:blipFill>
            <p:spPr>
              <a:xfrm>
                <a:off x="5377595" y="4890423"/>
                <a:ext cx="810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4" name="Ink 213">
                <a:extLst>
                  <a:ext uri="{FF2B5EF4-FFF2-40B4-BE49-F238E27FC236}">
                    <a16:creationId xmlns:a16="http://schemas.microsoft.com/office/drawing/2014/main" id="{41B1B254-BB41-034E-96F4-BB2576281FC5}"/>
                  </a:ext>
                </a:extLst>
              </p14:cNvPr>
              <p14:cNvContentPartPr/>
              <p14:nvPr/>
            </p14:nvContentPartPr>
            <p14:xfrm>
              <a:off x="5323955" y="4887903"/>
              <a:ext cx="440280" cy="151200"/>
            </p14:xfrm>
          </p:contentPart>
        </mc:Choice>
        <mc:Fallback xmlns="">
          <p:pic>
            <p:nvPicPr>
              <p:cNvPr id="214" name="Ink 213">
                <a:extLst>
                  <a:ext uri="{FF2B5EF4-FFF2-40B4-BE49-F238E27FC236}">
                    <a16:creationId xmlns:a16="http://schemas.microsoft.com/office/drawing/2014/main" id="{41B1B254-BB41-034E-96F4-BB2576281FC5}"/>
                  </a:ext>
                </a:extLst>
              </p:cNvPr>
              <p:cNvPicPr/>
              <p:nvPr/>
            </p:nvPicPr>
            <p:blipFill>
              <a:blip r:embed="rId61"/>
              <a:stretch>
                <a:fillRect/>
              </a:stretch>
            </p:blipFill>
            <p:spPr>
              <a:xfrm>
                <a:off x="5314235" y="4877823"/>
                <a:ext cx="4586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5" name="Ink 214">
                <a:extLst>
                  <a:ext uri="{FF2B5EF4-FFF2-40B4-BE49-F238E27FC236}">
                    <a16:creationId xmlns:a16="http://schemas.microsoft.com/office/drawing/2014/main" id="{86ACE486-A655-4F41-B12F-C2D353F844D0}"/>
                  </a:ext>
                </a:extLst>
              </p14:cNvPr>
              <p14:cNvContentPartPr/>
              <p14:nvPr/>
            </p14:nvContentPartPr>
            <p14:xfrm>
              <a:off x="5663435" y="4800063"/>
              <a:ext cx="12960" cy="12960"/>
            </p14:xfrm>
          </p:contentPart>
        </mc:Choice>
        <mc:Fallback xmlns="">
          <p:pic>
            <p:nvPicPr>
              <p:cNvPr id="215" name="Ink 214">
                <a:extLst>
                  <a:ext uri="{FF2B5EF4-FFF2-40B4-BE49-F238E27FC236}">
                    <a16:creationId xmlns:a16="http://schemas.microsoft.com/office/drawing/2014/main" id="{86ACE486-A655-4F41-B12F-C2D353F844D0}"/>
                  </a:ext>
                </a:extLst>
              </p:cNvPr>
              <p:cNvPicPr/>
              <p:nvPr/>
            </p:nvPicPr>
            <p:blipFill>
              <a:blip r:embed="rId63"/>
              <a:stretch>
                <a:fillRect/>
              </a:stretch>
            </p:blipFill>
            <p:spPr>
              <a:xfrm>
                <a:off x="5655155" y="4791783"/>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6" name="Ink 215">
                <a:extLst>
                  <a:ext uri="{FF2B5EF4-FFF2-40B4-BE49-F238E27FC236}">
                    <a16:creationId xmlns:a16="http://schemas.microsoft.com/office/drawing/2014/main" id="{7D391507-784C-2F43-A8AB-774D803595B4}"/>
                  </a:ext>
                </a:extLst>
              </p14:cNvPr>
              <p14:cNvContentPartPr/>
              <p14:nvPr/>
            </p14:nvContentPartPr>
            <p14:xfrm>
              <a:off x="5707355" y="4762263"/>
              <a:ext cx="69480" cy="195120"/>
            </p14:xfrm>
          </p:contentPart>
        </mc:Choice>
        <mc:Fallback xmlns="">
          <p:pic>
            <p:nvPicPr>
              <p:cNvPr id="216" name="Ink 215">
                <a:extLst>
                  <a:ext uri="{FF2B5EF4-FFF2-40B4-BE49-F238E27FC236}">
                    <a16:creationId xmlns:a16="http://schemas.microsoft.com/office/drawing/2014/main" id="{7D391507-784C-2F43-A8AB-774D803595B4}"/>
                  </a:ext>
                </a:extLst>
              </p:cNvPr>
              <p:cNvPicPr/>
              <p:nvPr/>
            </p:nvPicPr>
            <p:blipFill>
              <a:blip r:embed="rId65"/>
              <a:stretch>
                <a:fillRect/>
              </a:stretch>
            </p:blipFill>
            <p:spPr>
              <a:xfrm>
                <a:off x="5697275" y="4751483"/>
                <a:ext cx="88200" cy="21452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17" name="Ink 216">
                <a:extLst>
                  <a:ext uri="{FF2B5EF4-FFF2-40B4-BE49-F238E27FC236}">
                    <a16:creationId xmlns:a16="http://schemas.microsoft.com/office/drawing/2014/main" id="{6C6B0219-8345-FD4D-9002-C0549D8509A2}"/>
                  </a:ext>
                </a:extLst>
              </p14:cNvPr>
              <p14:cNvContentPartPr/>
              <p14:nvPr/>
            </p14:nvContentPartPr>
            <p14:xfrm>
              <a:off x="5864675" y="4843983"/>
              <a:ext cx="113400" cy="87840"/>
            </p14:xfrm>
          </p:contentPart>
        </mc:Choice>
        <mc:Fallback xmlns="">
          <p:pic>
            <p:nvPicPr>
              <p:cNvPr id="217" name="Ink 216">
                <a:extLst>
                  <a:ext uri="{FF2B5EF4-FFF2-40B4-BE49-F238E27FC236}">
                    <a16:creationId xmlns:a16="http://schemas.microsoft.com/office/drawing/2014/main" id="{6C6B0219-8345-FD4D-9002-C0549D8509A2}"/>
                  </a:ext>
                </a:extLst>
              </p:cNvPr>
              <p:cNvPicPr/>
              <p:nvPr/>
            </p:nvPicPr>
            <p:blipFill>
              <a:blip r:embed="rId67"/>
              <a:stretch>
                <a:fillRect/>
              </a:stretch>
            </p:blipFill>
            <p:spPr>
              <a:xfrm>
                <a:off x="5855315" y="4833903"/>
                <a:ext cx="1314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18" name="Ink 217">
                <a:extLst>
                  <a:ext uri="{FF2B5EF4-FFF2-40B4-BE49-F238E27FC236}">
                    <a16:creationId xmlns:a16="http://schemas.microsoft.com/office/drawing/2014/main" id="{67AF6A95-8396-1449-B24C-65B4ADC65474}"/>
                  </a:ext>
                </a:extLst>
              </p14:cNvPr>
              <p14:cNvContentPartPr/>
              <p14:nvPr/>
            </p14:nvContentPartPr>
            <p14:xfrm>
              <a:off x="6034595" y="4574343"/>
              <a:ext cx="145080" cy="320400"/>
            </p14:xfrm>
          </p:contentPart>
        </mc:Choice>
        <mc:Fallback xmlns="">
          <p:pic>
            <p:nvPicPr>
              <p:cNvPr id="218" name="Ink 217">
                <a:extLst>
                  <a:ext uri="{FF2B5EF4-FFF2-40B4-BE49-F238E27FC236}">
                    <a16:creationId xmlns:a16="http://schemas.microsoft.com/office/drawing/2014/main" id="{67AF6A95-8396-1449-B24C-65B4ADC65474}"/>
                  </a:ext>
                </a:extLst>
              </p:cNvPr>
              <p:cNvPicPr/>
              <p:nvPr/>
            </p:nvPicPr>
            <p:blipFill>
              <a:blip r:embed="rId69"/>
              <a:stretch>
                <a:fillRect/>
              </a:stretch>
            </p:blipFill>
            <p:spPr>
              <a:xfrm>
                <a:off x="6024875" y="4564983"/>
                <a:ext cx="1638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9" name="Ink 218">
                <a:extLst>
                  <a:ext uri="{FF2B5EF4-FFF2-40B4-BE49-F238E27FC236}">
                    <a16:creationId xmlns:a16="http://schemas.microsoft.com/office/drawing/2014/main" id="{6A3F88AB-CF51-9F47-B18E-4A48D779239B}"/>
                  </a:ext>
                </a:extLst>
              </p14:cNvPr>
              <p14:cNvContentPartPr/>
              <p14:nvPr/>
            </p14:nvContentPartPr>
            <p14:xfrm>
              <a:off x="5858555" y="5183463"/>
              <a:ext cx="63360" cy="157680"/>
            </p14:xfrm>
          </p:contentPart>
        </mc:Choice>
        <mc:Fallback xmlns="">
          <p:pic>
            <p:nvPicPr>
              <p:cNvPr id="219" name="Ink 218">
                <a:extLst>
                  <a:ext uri="{FF2B5EF4-FFF2-40B4-BE49-F238E27FC236}">
                    <a16:creationId xmlns:a16="http://schemas.microsoft.com/office/drawing/2014/main" id="{6A3F88AB-CF51-9F47-B18E-4A48D779239B}"/>
                  </a:ext>
                </a:extLst>
              </p:cNvPr>
              <p:cNvPicPr/>
              <p:nvPr/>
            </p:nvPicPr>
            <p:blipFill>
              <a:blip r:embed="rId71"/>
              <a:stretch>
                <a:fillRect/>
              </a:stretch>
            </p:blipFill>
            <p:spPr>
              <a:xfrm>
                <a:off x="5848475" y="5173383"/>
                <a:ext cx="81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20" name="Ink 219">
                <a:extLst>
                  <a:ext uri="{FF2B5EF4-FFF2-40B4-BE49-F238E27FC236}">
                    <a16:creationId xmlns:a16="http://schemas.microsoft.com/office/drawing/2014/main" id="{3D66948C-93A3-5742-AFE7-6764865B37AD}"/>
                  </a:ext>
                </a:extLst>
              </p14:cNvPr>
              <p14:cNvContentPartPr/>
              <p14:nvPr/>
            </p14:nvContentPartPr>
            <p14:xfrm>
              <a:off x="5820755" y="5171583"/>
              <a:ext cx="252000" cy="119160"/>
            </p14:xfrm>
          </p:contentPart>
        </mc:Choice>
        <mc:Fallback xmlns="">
          <p:pic>
            <p:nvPicPr>
              <p:cNvPr id="220" name="Ink 219">
                <a:extLst>
                  <a:ext uri="{FF2B5EF4-FFF2-40B4-BE49-F238E27FC236}">
                    <a16:creationId xmlns:a16="http://schemas.microsoft.com/office/drawing/2014/main" id="{3D66948C-93A3-5742-AFE7-6764865B37AD}"/>
                  </a:ext>
                </a:extLst>
              </p:cNvPr>
              <p:cNvPicPr/>
              <p:nvPr/>
            </p:nvPicPr>
            <p:blipFill>
              <a:blip r:embed="rId73"/>
              <a:stretch>
                <a:fillRect/>
              </a:stretch>
            </p:blipFill>
            <p:spPr>
              <a:xfrm>
                <a:off x="5811035" y="5161863"/>
                <a:ext cx="2710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1" name="Ink 220">
                <a:extLst>
                  <a:ext uri="{FF2B5EF4-FFF2-40B4-BE49-F238E27FC236}">
                    <a16:creationId xmlns:a16="http://schemas.microsoft.com/office/drawing/2014/main" id="{D2C8E8DA-1BB7-3146-922C-AAFF2C00351E}"/>
                  </a:ext>
                </a:extLst>
              </p14:cNvPr>
              <p14:cNvContentPartPr/>
              <p14:nvPr/>
            </p14:nvContentPartPr>
            <p14:xfrm>
              <a:off x="6137915" y="5133063"/>
              <a:ext cx="91800" cy="151200"/>
            </p14:xfrm>
          </p:contentPart>
        </mc:Choice>
        <mc:Fallback xmlns="">
          <p:pic>
            <p:nvPicPr>
              <p:cNvPr id="221" name="Ink 220">
                <a:extLst>
                  <a:ext uri="{FF2B5EF4-FFF2-40B4-BE49-F238E27FC236}">
                    <a16:creationId xmlns:a16="http://schemas.microsoft.com/office/drawing/2014/main" id="{D2C8E8DA-1BB7-3146-922C-AAFF2C00351E}"/>
                  </a:ext>
                </a:extLst>
              </p:cNvPr>
              <p:cNvPicPr/>
              <p:nvPr/>
            </p:nvPicPr>
            <p:blipFill>
              <a:blip r:embed="rId75"/>
              <a:stretch>
                <a:fillRect/>
              </a:stretch>
            </p:blipFill>
            <p:spPr>
              <a:xfrm>
                <a:off x="6129309" y="5122623"/>
                <a:ext cx="10973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22" name="Ink 221">
                <a:extLst>
                  <a:ext uri="{FF2B5EF4-FFF2-40B4-BE49-F238E27FC236}">
                    <a16:creationId xmlns:a16="http://schemas.microsoft.com/office/drawing/2014/main" id="{53CE85DE-EF2B-EB4E-92BE-A854323CEF4D}"/>
                  </a:ext>
                </a:extLst>
              </p14:cNvPr>
              <p14:cNvContentPartPr/>
              <p14:nvPr/>
            </p14:nvContentPartPr>
            <p14:xfrm>
              <a:off x="6260675" y="5107863"/>
              <a:ext cx="31680" cy="163800"/>
            </p14:xfrm>
          </p:contentPart>
        </mc:Choice>
        <mc:Fallback xmlns="">
          <p:pic>
            <p:nvPicPr>
              <p:cNvPr id="222" name="Ink 221">
                <a:extLst>
                  <a:ext uri="{FF2B5EF4-FFF2-40B4-BE49-F238E27FC236}">
                    <a16:creationId xmlns:a16="http://schemas.microsoft.com/office/drawing/2014/main" id="{53CE85DE-EF2B-EB4E-92BE-A854323CEF4D}"/>
                  </a:ext>
                </a:extLst>
              </p:cNvPr>
              <p:cNvPicPr/>
              <p:nvPr/>
            </p:nvPicPr>
            <p:blipFill>
              <a:blip r:embed="rId77"/>
              <a:stretch>
                <a:fillRect/>
              </a:stretch>
            </p:blipFill>
            <p:spPr>
              <a:xfrm>
                <a:off x="6250955" y="5098143"/>
                <a:ext cx="51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23" name="Ink 222">
                <a:extLst>
                  <a:ext uri="{FF2B5EF4-FFF2-40B4-BE49-F238E27FC236}">
                    <a16:creationId xmlns:a16="http://schemas.microsoft.com/office/drawing/2014/main" id="{8B6F9BC0-15C6-DA4D-9A56-BBA3A5A895FA}"/>
                  </a:ext>
                </a:extLst>
              </p14:cNvPr>
              <p14:cNvContentPartPr/>
              <p14:nvPr/>
            </p14:nvContentPartPr>
            <p14:xfrm>
              <a:off x="6298475" y="5158263"/>
              <a:ext cx="119880" cy="63360"/>
            </p14:xfrm>
          </p:contentPart>
        </mc:Choice>
        <mc:Fallback xmlns="">
          <p:pic>
            <p:nvPicPr>
              <p:cNvPr id="223" name="Ink 222">
                <a:extLst>
                  <a:ext uri="{FF2B5EF4-FFF2-40B4-BE49-F238E27FC236}">
                    <a16:creationId xmlns:a16="http://schemas.microsoft.com/office/drawing/2014/main" id="{8B6F9BC0-15C6-DA4D-9A56-BBA3A5A895FA}"/>
                  </a:ext>
                </a:extLst>
              </p:cNvPr>
              <p:cNvPicPr/>
              <p:nvPr/>
            </p:nvPicPr>
            <p:blipFill>
              <a:blip r:embed="rId79"/>
              <a:stretch>
                <a:fillRect/>
              </a:stretch>
            </p:blipFill>
            <p:spPr>
              <a:xfrm>
                <a:off x="6289087" y="5148487"/>
                <a:ext cx="139017" cy="8254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28" name="Ink 227">
                <a:extLst>
                  <a:ext uri="{FF2B5EF4-FFF2-40B4-BE49-F238E27FC236}">
                    <a16:creationId xmlns:a16="http://schemas.microsoft.com/office/drawing/2014/main" id="{20C75D7D-1E11-984D-B4C8-C0FB6F2CBBDE}"/>
                  </a:ext>
                </a:extLst>
              </p14:cNvPr>
              <p14:cNvContentPartPr/>
              <p14:nvPr/>
            </p14:nvContentPartPr>
            <p14:xfrm>
              <a:off x="8184515" y="3844263"/>
              <a:ext cx="346320" cy="239400"/>
            </p14:xfrm>
          </p:contentPart>
        </mc:Choice>
        <mc:Fallback xmlns="">
          <p:pic>
            <p:nvPicPr>
              <p:cNvPr id="228" name="Ink 227">
                <a:extLst>
                  <a:ext uri="{FF2B5EF4-FFF2-40B4-BE49-F238E27FC236}">
                    <a16:creationId xmlns:a16="http://schemas.microsoft.com/office/drawing/2014/main" id="{20C75D7D-1E11-984D-B4C8-C0FB6F2CBBDE}"/>
                  </a:ext>
                </a:extLst>
              </p:cNvPr>
              <p:cNvPicPr/>
              <p:nvPr/>
            </p:nvPicPr>
            <p:blipFill>
              <a:blip r:embed="rId81"/>
              <a:stretch>
                <a:fillRect/>
              </a:stretch>
            </p:blipFill>
            <p:spPr>
              <a:xfrm>
                <a:off x="8174785" y="3835610"/>
                <a:ext cx="364699" cy="257788"/>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9" name="Ink 228">
                <a:extLst>
                  <a:ext uri="{FF2B5EF4-FFF2-40B4-BE49-F238E27FC236}">
                    <a16:creationId xmlns:a16="http://schemas.microsoft.com/office/drawing/2014/main" id="{D91A4862-CA25-BC4C-A1B0-F770A8AD0558}"/>
                  </a:ext>
                </a:extLst>
              </p14:cNvPr>
              <p14:cNvContentPartPr/>
              <p14:nvPr/>
            </p14:nvContentPartPr>
            <p14:xfrm>
              <a:off x="8568275" y="3312543"/>
              <a:ext cx="252000" cy="236520"/>
            </p14:xfrm>
          </p:contentPart>
        </mc:Choice>
        <mc:Fallback xmlns="">
          <p:pic>
            <p:nvPicPr>
              <p:cNvPr id="229" name="Ink 228">
                <a:extLst>
                  <a:ext uri="{FF2B5EF4-FFF2-40B4-BE49-F238E27FC236}">
                    <a16:creationId xmlns:a16="http://schemas.microsoft.com/office/drawing/2014/main" id="{D91A4862-CA25-BC4C-A1B0-F770A8AD0558}"/>
                  </a:ext>
                </a:extLst>
              </p:cNvPr>
              <p:cNvPicPr/>
              <p:nvPr/>
            </p:nvPicPr>
            <p:blipFill>
              <a:blip r:embed="rId83"/>
              <a:stretch>
                <a:fillRect/>
              </a:stretch>
            </p:blipFill>
            <p:spPr>
              <a:xfrm>
                <a:off x="8558555" y="3303543"/>
                <a:ext cx="2700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30" name="Ink 229">
                <a:extLst>
                  <a:ext uri="{FF2B5EF4-FFF2-40B4-BE49-F238E27FC236}">
                    <a16:creationId xmlns:a16="http://schemas.microsoft.com/office/drawing/2014/main" id="{5F3240D4-3DF8-9045-A097-55FB1EEABE90}"/>
                  </a:ext>
                </a:extLst>
              </p14:cNvPr>
              <p14:cNvContentPartPr/>
              <p14:nvPr/>
            </p14:nvContentPartPr>
            <p14:xfrm>
              <a:off x="8869955" y="3316863"/>
              <a:ext cx="333720" cy="232200"/>
            </p14:xfrm>
          </p:contentPart>
        </mc:Choice>
        <mc:Fallback xmlns="">
          <p:pic>
            <p:nvPicPr>
              <p:cNvPr id="230" name="Ink 229">
                <a:extLst>
                  <a:ext uri="{FF2B5EF4-FFF2-40B4-BE49-F238E27FC236}">
                    <a16:creationId xmlns:a16="http://schemas.microsoft.com/office/drawing/2014/main" id="{5F3240D4-3DF8-9045-A097-55FB1EEABE90}"/>
                  </a:ext>
                </a:extLst>
              </p:cNvPr>
              <p:cNvPicPr/>
              <p:nvPr/>
            </p:nvPicPr>
            <p:blipFill>
              <a:blip r:embed="rId85"/>
              <a:stretch>
                <a:fillRect/>
              </a:stretch>
            </p:blipFill>
            <p:spPr>
              <a:xfrm>
                <a:off x="8860235" y="3307158"/>
                <a:ext cx="352440" cy="25125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31" name="Ink 230">
                <a:extLst>
                  <a:ext uri="{FF2B5EF4-FFF2-40B4-BE49-F238E27FC236}">
                    <a16:creationId xmlns:a16="http://schemas.microsoft.com/office/drawing/2014/main" id="{8617F3E1-1E7D-484D-B0B7-08F8677C8DE0}"/>
                  </a:ext>
                </a:extLst>
              </p14:cNvPr>
              <p14:cNvContentPartPr/>
              <p14:nvPr/>
            </p14:nvContentPartPr>
            <p14:xfrm>
              <a:off x="9045995" y="3166023"/>
              <a:ext cx="239400" cy="270000"/>
            </p14:xfrm>
          </p:contentPart>
        </mc:Choice>
        <mc:Fallback xmlns="">
          <p:pic>
            <p:nvPicPr>
              <p:cNvPr id="231" name="Ink 230">
                <a:extLst>
                  <a:ext uri="{FF2B5EF4-FFF2-40B4-BE49-F238E27FC236}">
                    <a16:creationId xmlns:a16="http://schemas.microsoft.com/office/drawing/2014/main" id="{8617F3E1-1E7D-484D-B0B7-08F8677C8DE0}"/>
                  </a:ext>
                </a:extLst>
              </p:cNvPr>
              <p:cNvPicPr/>
              <p:nvPr/>
            </p:nvPicPr>
            <p:blipFill>
              <a:blip r:embed="rId87"/>
              <a:stretch>
                <a:fillRect/>
              </a:stretch>
            </p:blipFill>
            <p:spPr>
              <a:xfrm>
                <a:off x="9036995" y="3157023"/>
                <a:ext cx="2570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2" name="Ink 231">
                <a:extLst>
                  <a:ext uri="{FF2B5EF4-FFF2-40B4-BE49-F238E27FC236}">
                    <a16:creationId xmlns:a16="http://schemas.microsoft.com/office/drawing/2014/main" id="{E173F014-64CC-2948-86BE-5CEA194A26F9}"/>
                  </a:ext>
                </a:extLst>
              </p14:cNvPr>
              <p14:cNvContentPartPr/>
              <p14:nvPr/>
            </p14:nvContentPartPr>
            <p14:xfrm>
              <a:off x="9215915" y="3303543"/>
              <a:ext cx="163800" cy="38160"/>
            </p14:xfrm>
          </p:contentPart>
        </mc:Choice>
        <mc:Fallback xmlns="">
          <p:pic>
            <p:nvPicPr>
              <p:cNvPr id="232" name="Ink 231">
                <a:extLst>
                  <a:ext uri="{FF2B5EF4-FFF2-40B4-BE49-F238E27FC236}">
                    <a16:creationId xmlns:a16="http://schemas.microsoft.com/office/drawing/2014/main" id="{E173F014-64CC-2948-86BE-5CEA194A26F9}"/>
                  </a:ext>
                </a:extLst>
              </p:cNvPr>
              <p:cNvPicPr/>
              <p:nvPr/>
            </p:nvPicPr>
            <p:blipFill>
              <a:blip r:embed="rId89"/>
              <a:stretch>
                <a:fillRect/>
              </a:stretch>
            </p:blipFill>
            <p:spPr>
              <a:xfrm>
                <a:off x="9206195" y="3294821"/>
                <a:ext cx="181800" cy="56695"/>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3" name="Ink 232">
                <a:extLst>
                  <a:ext uri="{FF2B5EF4-FFF2-40B4-BE49-F238E27FC236}">
                    <a16:creationId xmlns:a16="http://schemas.microsoft.com/office/drawing/2014/main" id="{DBA6768C-4EFD-B14D-8542-8E478E793F8D}"/>
                  </a:ext>
                </a:extLst>
              </p14:cNvPr>
              <p14:cNvContentPartPr/>
              <p14:nvPr/>
            </p14:nvContentPartPr>
            <p14:xfrm>
              <a:off x="9259835" y="3724743"/>
              <a:ext cx="75960" cy="163800"/>
            </p14:xfrm>
          </p:contentPart>
        </mc:Choice>
        <mc:Fallback xmlns="">
          <p:pic>
            <p:nvPicPr>
              <p:cNvPr id="233" name="Ink 232">
                <a:extLst>
                  <a:ext uri="{FF2B5EF4-FFF2-40B4-BE49-F238E27FC236}">
                    <a16:creationId xmlns:a16="http://schemas.microsoft.com/office/drawing/2014/main" id="{DBA6768C-4EFD-B14D-8542-8E478E793F8D}"/>
                  </a:ext>
                </a:extLst>
              </p:cNvPr>
              <p:cNvPicPr/>
              <p:nvPr/>
            </p:nvPicPr>
            <p:blipFill>
              <a:blip r:embed="rId91"/>
              <a:stretch>
                <a:fillRect/>
              </a:stretch>
            </p:blipFill>
            <p:spPr>
              <a:xfrm>
                <a:off x="9250835" y="3715743"/>
                <a:ext cx="93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4" name="Ink 233">
                <a:extLst>
                  <a:ext uri="{FF2B5EF4-FFF2-40B4-BE49-F238E27FC236}">
                    <a16:creationId xmlns:a16="http://schemas.microsoft.com/office/drawing/2014/main" id="{4DE29ED3-161B-BB40-8A48-FDF8E97162F6}"/>
                  </a:ext>
                </a:extLst>
              </p14:cNvPr>
              <p14:cNvContentPartPr/>
              <p14:nvPr/>
            </p14:nvContentPartPr>
            <p14:xfrm>
              <a:off x="9159035" y="3674343"/>
              <a:ext cx="528480" cy="157680"/>
            </p14:xfrm>
          </p:contentPart>
        </mc:Choice>
        <mc:Fallback xmlns="">
          <p:pic>
            <p:nvPicPr>
              <p:cNvPr id="234" name="Ink 233">
                <a:extLst>
                  <a:ext uri="{FF2B5EF4-FFF2-40B4-BE49-F238E27FC236}">
                    <a16:creationId xmlns:a16="http://schemas.microsoft.com/office/drawing/2014/main" id="{4DE29ED3-161B-BB40-8A48-FDF8E97162F6}"/>
                  </a:ext>
                </a:extLst>
              </p:cNvPr>
              <p:cNvPicPr/>
              <p:nvPr/>
            </p:nvPicPr>
            <p:blipFill>
              <a:blip r:embed="rId93"/>
              <a:stretch>
                <a:fillRect/>
              </a:stretch>
            </p:blipFill>
            <p:spPr>
              <a:xfrm>
                <a:off x="9149315" y="3664263"/>
                <a:ext cx="546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5" name="Ink 234">
                <a:extLst>
                  <a:ext uri="{FF2B5EF4-FFF2-40B4-BE49-F238E27FC236}">
                    <a16:creationId xmlns:a16="http://schemas.microsoft.com/office/drawing/2014/main" id="{BC4BE0B5-70D4-DF47-84FB-14CEF320372C}"/>
                  </a:ext>
                </a:extLst>
              </p14:cNvPr>
              <p14:cNvContentPartPr/>
              <p14:nvPr/>
            </p14:nvContentPartPr>
            <p14:xfrm>
              <a:off x="9537035" y="3573903"/>
              <a:ext cx="18360" cy="6480"/>
            </p14:xfrm>
          </p:contentPart>
        </mc:Choice>
        <mc:Fallback xmlns="">
          <p:pic>
            <p:nvPicPr>
              <p:cNvPr id="235" name="Ink 234">
                <a:extLst>
                  <a:ext uri="{FF2B5EF4-FFF2-40B4-BE49-F238E27FC236}">
                    <a16:creationId xmlns:a16="http://schemas.microsoft.com/office/drawing/2014/main" id="{BC4BE0B5-70D4-DF47-84FB-14CEF320372C}"/>
                  </a:ext>
                </a:extLst>
              </p:cNvPr>
              <p:cNvPicPr/>
              <p:nvPr/>
            </p:nvPicPr>
            <p:blipFill>
              <a:blip r:embed="rId95"/>
              <a:stretch>
                <a:fillRect/>
              </a:stretch>
            </p:blipFill>
            <p:spPr>
              <a:xfrm>
                <a:off x="9528755" y="3564183"/>
                <a:ext cx="363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6" name="Ink 235">
                <a:extLst>
                  <a:ext uri="{FF2B5EF4-FFF2-40B4-BE49-F238E27FC236}">
                    <a16:creationId xmlns:a16="http://schemas.microsoft.com/office/drawing/2014/main" id="{F103BA2C-B080-A44B-A9A7-F2171F0B7692}"/>
                  </a:ext>
                </a:extLst>
              </p14:cNvPr>
              <p14:cNvContentPartPr/>
              <p14:nvPr/>
            </p14:nvContentPartPr>
            <p14:xfrm>
              <a:off x="9637115" y="3504783"/>
              <a:ext cx="113400" cy="226800"/>
            </p14:xfrm>
          </p:contentPart>
        </mc:Choice>
        <mc:Fallback xmlns="">
          <p:pic>
            <p:nvPicPr>
              <p:cNvPr id="236" name="Ink 235">
                <a:extLst>
                  <a:ext uri="{FF2B5EF4-FFF2-40B4-BE49-F238E27FC236}">
                    <a16:creationId xmlns:a16="http://schemas.microsoft.com/office/drawing/2014/main" id="{F103BA2C-B080-A44B-A9A7-F2171F0B7692}"/>
                  </a:ext>
                </a:extLst>
              </p:cNvPr>
              <p:cNvPicPr/>
              <p:nvPr/>
            </p:nvPicPr>
            <p:blipFill>
              <a:blip r:embed="rId97"/>
              <a:stretch>
                <a:fillRect/>
              </a:stretch>
            </p:blipFill>
            <p:spPr>
              <a:xfrm>
                <a:off x="9627395" y="3494703"/>
                <a:ext cx="1317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7" name="Ink 236">
                <a:extLst>
                  <a:ext uri="{FF2B5EF4-FFF2-40B4-BE49-F238E27FC236}">
                    <a16:creationId xmlns:a16="http://schemas.microsoft.com/office/drawing/2014/main" id="{FFCF31AC-4338-5541-A4D2-A5FFB848795D}"/>
                  </a:ext>
                </a:extLst>
              </p14:cNvPr>
              <p14:cNvContentPartPr/>
              <p14:nvPr/>
            </p14:nvContentPartPr>
            <p14:xfrm>
              <a:off x="9825755" y="3580383"/>
              <a:ext cx="176400" cy="132480"/>
            </p14:xfrm>
          </p:contentPart>
        </mc:Choice>
        <mc:Fallback xmlns="">
          <p:pic>
            <p:nvPicPr>
              <p:cNvPr id="237" name="Ink 236">
                <a:extLst>
                  <a:ext uri="{FF2B5EF4-FFF2-40B4-BE49-F238E27FC236}">
                    <a16:creationId xmlns:a16="http://schemas.microsoft.com/office/drawing/2014/main" id="{FFCF31AC-4338-5541-A4D2-A5FFB848795D}"/>
                  </a:ext>
                </a:extLst>
              </p:cNvPr>
              <p:cNvPicPr/>
              <p:nvPr/>
            </p:nvPicPr>
            <p:blipFill>
              <a:blip r:embed="rId99"/>
              <a:stretch>
                <a:fillRect/>
              </a:stretch>
            </p:blipFill>
            <p:spPr>
              <a:xfrm>
                <a:off x="9816035" y="3570303"/>
                <a:ext cx="194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8" name="Ink 237">
                <a:extLst>
                  <a:ext uri="{FF2B5EF4-FFF2-40B4-BE49-F238E27FC236}">
                    <a16:creationId xmlns:a16="http://schemas.microsoft.com/office/drawing/2014/main" id="{0AF3FFB5-1145-0F4C-8891-6583A8DE4CC3}"/>
                  </a:ext>
                </a:extLst>
              </p14:cNvPr>
              <p14:cNvContentPartPr/>
              <p14:nvPr/>
            </p14:nvContentPartPr>
            <p14:xfrm>
              <a:off x="9989195" y="3291663"/>
              <a:ext cx="151200" cy="414720"/>
            </p14:xfrm>
          </p:contentPart>
        </mc:Choice>
        <mc:Fallback xmlns="">
          <p:pic>
            <p:nvPicPr>
              <p:cNvPr id="238" name="Ink 237">
                <a:extLst>
                  <a:ext uri="{FF2B5EF4-FFF2-40B4-BE49-F238E27FC236}">
                    <a16:creationId xmlns:a16="http://schemas.microsoft.com/office/drawing/2014/main" id="{0AF3FFB5-1145-0F4C-8891-6583A8DE4CC3}"/>
                  </a:ext>
                </a:extLst>
              </p:cNvPr>
              <p:cNvPicPr/>
              <p:nvPr/>
            </p:nvPicPr>
            <p:blipFill>
              <a:blip r:embed="rId101"/>
              <a:stretch>
                <a:fillRect/>
              </a:stretch>
            </p:blipFill>
            <p:spPr>
              <a:xfrm>
                <a:off x="9980195" y="3282295"/>
                <a:ext cx="169200" cy="432736"/>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9" name="Ink 238">
                <a:extLst>
                  <a:ext uri="{FF2B5EF4-FFF2-40B4-BE49-F238E27FC236}">
                    <a16:creationId xmlns:a16="http://schemas.microsoft.com/office/drawing/2014/main" id="{6DF64923-5E2B-2B49-84FE-160F02CF3C13}"/>
                  </a:ext>
                </a:extLst>
              </p14:cNvPr>
              <p14:cNvContentPartPr/>
              <p14:nvPr/>
            </p14:nvContentPartPr>
            <p14:xfrm>
              <a:off x="9661955" y="3969903"/>
              <a:ext cx="82080" cy="176400"/>
            </p14:xfrm>
          </p:contentPart>
        </mc:Choice>
        <mc:Fallback xmlns="">
          <p:pic>
            <p:nvPicPr>
              <p:cNvPr id="239" name="Ink 238">
                <a:extLst>
                  <a:ext uri="{FF2B5EF4-FFF2-40B4-BE49-F238E27FC236}">
                    <a16:creationId xmlns:a16="http://schemas.microsoft.com/office/drawing/2014/main" id="{6DF64923-5E2B-2B49-84FE-160F02CF3C13}"/>
                  </a:ext>
                </a:extLst>
              </p:cNvPr>
              <p:cNvPicPr/>
              <p:nvPr/>
            </p:nvPicPr>
            <p:blipFill>
              <a:blip r:embed="rId103"/>
              <a:stretch>
                <a:fillRect/>
              </a:stretch>
            </p:blipFill>
            <p:spPr>
              <a:xfrm>
                <a:off x="9652235" y="3960183"/>
                <a:ext cx="1011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40" name="Ink 239">
                <a:extLst>
                  <a:ext uri="{FF2B5EF4-FFF2-40B4-BE49-F238E27FC236}">
                    <a16:creationId xmlns:a16="http://schemas.microsoft.com/office/drawing/2014/main" id="{A907491D-FAFC-0344-A486-D5D2D074DD64}"/>
                  </a:ext>
                </a:extLst>
              </p14:cNvPr>
              <p14:cNvContentPartPr/>
              <p14:nvPr/>
            </p14:nvContentPartPr>
            <p14:xfrm>
              <a:off x="9605435" y="3988983"/>
              <a:ext cx="270720" cy="132480"/>
            </p14:xfrm>
          </p:contentPart>
        </mc:Choice>
        <mc:Fallback xmlns="">
          <p:pic>
            <p:nvPicPr>
              <p:cNvPr id="240" name="Ink 239">
                <a:extLst>
                  <a:ext uri="{FF2B5EF4-FFF2-40B4-BE49-F238E27FC236}">
                    <a16:creationId xmlns:a16="http://schemas.microsoft.com/office/drawing/2014/main" id="{A907491D-FAFC-0344-A486-D5D2D074DD64}"/>
                  </a:ext>
                </a:extLst>
              </p:cNvPr>
              <p:cNvPicPr/>
              <p:nvPr/>
            </p:nvPicPr>
            <p:blipFill>
              <a:blip r:embed="rId105"/>
              <a:stretch>
                <a:fillRect/>
              </a:stretch>
            </p:blipFill>
            <p:spPr>
              <a:xfrm>
                <a:off x="9597155" y="3978903"/>
                <a:ext cx="287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41" name="Ink 240">
                <a:extLst>
                  <a:ext uri="{FF2B5EF4-FFF2-40B4-BE49-F238E27FC236}">
                    <a16:creationId xmlns:a16="http://schemas.microsoft.com/office/drawing/2014/main" id="{4064CBCA-8650-0B4B-854C-06E428F86F36}"/>
                  </a:ext>
                </a:extLst>
              </p14:cNvPr>
              <p14:cNvContentPartPr/>
              <p14:nvPr/>
            </p14:nvContentPartPr>
            <p14:xfrm>
              <a:off x="9932315" y="3891783"/>
              <a:ext cx="239400" cy="217080"/>
            </p14:xfrm>
          </p:contentPart>
        </mc:Choice>
        <mc:Fallback xmlns="">
          <p:pic>
            <p:nvPicPr>
              <p:cNvPr id="241" name="Ink 240">
                <a:extLst>
                  <a:ext uri="{FF2B5EF4-FFF2-40B4-BE49-F238E27FC236}">
                    <a16:creationId xmlns:a16="http://schemas.microsoft.com/office/drawing/2014/main" id="{4064CBCA-8650-0B4B-854C-06E428F86F36}"/>
                  </a:ext>
                </a:extLst>
              </p:cNvPr>
              <p:cNvPicPr/>
              <p:nvPr/>
            </p:nvPicPr>
            <p:blipFill>
              <a:blip r:embed="rId107"/>
              <a:stretch>
                <a:fillRect/>
              </a:stretch>
            </p:blipFill>
            <p:spPr>
              <a:xfrm>
                <a:off x="9922235" y="3880983"/>
                <a:ext cx="2577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42" name="Ink 241">
                <a:extLst>
                  <a:ext uri="{FF2B5EF4-FFF2-40B4-BE49-F238E27FC236}">
                    <a16:creationId xmlns:a16="http://schemas.microsoft.com/office/drawing/2014/main" id="{5C908587-B9D6-7445-A8E6-269FD8254566}"/>
                  </a:ext>
                </a:extLst>
              </p14:cNvPr>
              <p14:cNvContentPartPr/>
              <p14:nvPr/>
            </p14:nvContentPartPr>
            <p14:xfrm>
              <a:off x="10114835" y="3913383"/>
              <a:ext cx="207720" cy="75960"/>
            </p14:xfrm>
          </p:contentPart>
        </mc:Choice>
        <mc:Fallback xmlns="">
          <p:pic>
            <p:nvPicPr>
              <p:cNvPr id="242" name="Ink 241">
                <a:extLst>
                  <a:ext uri="{FF2B5EF4-FFF2-40B4-BE49-F238E27FC236}">
                    <a16:creationId xmlns:a16="http://schemas.microsoft.com/office/drawing/2014/main" id="{5C908587-B9D6-7445-A8E6-269FD8254566}"/>
                  </a:ext>
                </a:extLst>
              </p:cNvPr>
              <p:cNvPicPr/>
              <p:nvPr/>
            </p:nvPicPr>
            <p:blipFill>
              <a:blip r:embed="rId109"/>
              <a:stretch>
                <a:fillRect/>
              </a:stretch>
            </p:blipFill>
            <p:spPr>
              <a:xfrm>
                <a:off x="10106210" y="3903978"/>
                <a:ext cx="224970" cy="93684"/>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 name="Ink 11">
                <a:extLst>
                  <a:ext uri="{FF2B5EF4-FFF2-40B4-BE49-F238E27FC236}">
                    <a16:creationId xmlns:a16="http://schemas.microsoft.com/office/drawing/2014/main" id="{74E64C7B-B719-934F-83F8-85877B4C7E69}"/>
                  </a:ext>
                </a:extLst>
              </p14:cNvPr>
              <p14:cNvContentPartPr/>
              <p14:nvPr/>
            </p14:nvContentPartPr>
            <p14:xfrm>
              <a:off x="3255395" y="282783"/>
              <a:ext cx="717120" cy="487440"/>
            </p14:xfrm>
          </p:contentPart>
        </mc:Choice>
        <mc:Fallback xmlns="">
          <p:pic>
            <p:nvPicPr>
              <p:cNvPr id="10" name="Ink 11">
                <a:extLst>
                  <a:ext uri="{FF2B5EF4-FFF2-40B4-BE49-F238E27FC236}">
                    <a16:creationId xmlns:a16="http://schemas.microsoft.com/office/drawing/2014/main" id="{74E64C7B-B719-934F-83F8-85877B4C7E69}"/>
                  </a:ext>
                </a:extLst>
              </p:cNvPr>
              <p:cNvPicPr/>
              <p:nvPr/>
            </p:nvPicPr>
            <p:blipFill>
              <a:blip r:embed="rId113"/>
              <a:stretch>
                <a:fillRect/>
              </a:stretch>
            </p:blipFill>
            <p:spPr>
              <a:xfrm>
                <a:off x="3246035" y="271983"/>
                <a:ext cx="73548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5" name="Ink 17">
                <a:extLst>
                  <a:ext uri="{FF2B5EF4-FFF2-40B4-BE49-F238E27FC236}">
                    <a16:creationId xmlns:a16="http://schemas.microsoft.com/office/drawing/2014/main" id="{80394351-31D0-0F40-8D09-74CBC3D3B6D0}"/>
                  </a:ext>
                </a:extLst>
              </p14:cNvPr>
              <p14:cNvContentPartPr/>
              <p14:nvPr/>
            </p14:nvContentPartPr>
            <p14:xfrm>
              <a:off x="5638235" y="229143"/>
              <a:ext cx="691920" cy="383760"/>
            </p14:xfrm>
          </p:contentPart>
        </mc:Choice>
        <mc:Fallback xmlns="">
          <p:pic>
            <p:nvPicPr>
              <p:cNvPr id="15" name="Ink 17">
                <a:extLst>
                  <a:ext uri="{FF2B5EF4-FFF2-40B4-BE49-F238E27FC236}">
                    <a16:creationId xmlns:a16="http://schemas.microsoft.com/office/drawing/2014/main" id="{80394351-31D0-0F40-8D09-74CBC3D3B6D0}"/>
                  </a:ext>
                </a:extLst>
              </p:cNvPr>
              <p:cNvPicPr/>
              <p:nvPr/>
            </p:nvPicPr>
            <p:blipFill>
              <a:blip r:embed="rId115"/>
              <a:stretch>
                <a:fillRect/>
              </a:stretch>
            </p:blipFill>
            <p:spPr>
              <a:xfrm>
                <a:off x="5628875" y="220143"/>
                <a:ext cx="71064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9" name="Ink 18">
                <a:extLst>
                  <a:ext uri="{FF2B5EF4-FFF2-40B4-BE49-F238E27FC236}">
                    <a16:creationId xmlns:a16="http://schemas.microsoft.com/office/drawing/2014/main" id="{3E3E9A3A-13C9-FE4E-B180-03BCE3683BD5}"/>
                  </a:ext>
                </a:extLst>
              </p14:cNvPr>
              <p14:cNvContentPartPr/>
              <p14:nvPr/>
            </p14:nvContentPartPr>
            <p14:xfrm>
              <a:off x="2174315" y="3929223"/>
              <a:ext cx="214200" cy="44280"/>
            </p14:xfrm>
          </p:contentPart>
        </mc:Choice>
        <mc:Fallback xmlns="">
          <p:pic>
            <p:nvPicPr>
              <p:cNvPr id="19" name="Ink 18">
                <a:extLst>
                  <a:ext uri="{FF2B5EF4-FFF2-40B4-BE49-F238E27FC236}">
                    <a16:creationId xmlns:a16="http://schemas.microsoft.com/office/drawing/2014/main" id="{3E3E9A3A-13C9-FE4E-B180-03BCE3683BD5}"/>
                  </a:ext>
                </a:extLst>
              </p:cNvPr>
              <p:cNvPicPr/>
              <p:nvPr/>
            </p:nvPicPr>
            <p:blipFill>
              <a:blip r:embed="rId117"/>
              <a:stretch>
                <a:fillRect/>
              </a:stretch>
            </p:blipFill>
            <p:spPr>
              <a:xfrm>
                <a:off x="2164595" y="3919503"/>
                <a:ext cx="2322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 name="Ink 19">
                <a:extLst>
                  <a:ext uri="{FF2B5EF4-FFF2-40B4-BE49-F238E27FC236}">
                    <a16:creationId xmlns:a16="http://schemas.microsoft.com/office/drawing/2014/main" id="{E362C2FB-C40E-B84A-9432-50C3C50A3D50}"/>
                  </a:ext>
                </a:extLst>
              </p14:cNvPr>
              <p14:cNvContentPartPr/>
              <p14:nvPr/>
            </p14:nvContentPartPr>
            <p14:xfrm>
              <a:off x="2494715" y="3847503"/>
              <a:ext cx="56880" cy="176400"/>
            </p14:xfrm>
          </p:contentPart>
        </mc:Choice>
        <mc:Fallback xmlns="">
          <p:pic>
            <p:nvPicPr>
              <p:cNvPr id="20" name="Ink 19">
                <a:extLst>
                  <a:ext uri="{FF2B5EF4-FFF2-40B4-BE49-F238E27FC236}">
                    <a16:creationId xmlns:a16="http://schemas.microsoft.com/office/drawing/2014/main" id="{E362C2FB-C40E-B84A-9432-50C3C50A3D50}"/>
                  </a:ext>
                </a:extLst>
              </p:cNvPr>
              <p:cNvPicPr/>
              <p:nvPr/>
            </p:nvPicPr>
            <p:blipFill>
              <a:blip r:embed="rId119"/>
              <a:stretch>
                <a:fillRect/>
              </a:stretch>
            </p:blipFill>
            <p:spPr>
              <a:xfrm>
                <a:off x="2485355" y="3838143"/>
                <a:ext cx="75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5" name="Ink 24">
                <a:extLst>
                  <a:ext uri="{FF2B5EF4-FFF2-40B4-BE49-F238E27FC236}">
                    <a16:creationId xmlns:a16="http://schemas.microsoft.com/office/drawing/2014/main" id="{BA20122E-5531-6648-80B7-136AAE8FECC3}"/>
                  </a:ext>
                </a:extLst>
              </p14:cNvPr>
              <p14:cNvContentPartPr/>
              <p14:nvPr/>
            </p14:nvContentPartPr>
            <p14:xfrm>
              <a:off x="3035435" y="3847503"/>
              <a:ext cx="149760" cy="182520"/>
            </p14:xfrm>
          </p:contentPart>
        </mc:Choice>
        <mc:Fallback xmlns="">
          <p:pic>
            <p:nvPicPr>
              <p:cNvPr id="25" name="Ink 24">
                <a:extLst>
                  <a:ext uri="{FF2B5EF4-FFF2-40B4-BE49-F238E27FC236}">
                    <a16:creationId xmlns:a16="http://schemas.microsoft.com/office/drawing/2014/main" id="{BA20122E-5531-6648-80B7-136AAE8FECC3}"/>
                  </a:ext>
                </a:extLst>
              </p:cNvPr>
              <p:cNvPicPr/>
              <p:nvPr/>
            </p:nvPicPr>
            <p:blipFill>
              <a:blip r:embed="rId121"/>
              <a:stretch>
                <a:fillRect/>
              </a:stretch>
            </p:blipFill>
            <p:spPr>
              <a:xfrm>
                <a:off x="3025355" y="3838143"/>
                <a:ext cx="1699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7" name="Ink 27">
                <a:extLst>
                  <a:ext uri="{FF2B5EF4-FFF2-40B4-BE49-F238E27FC236}">
                    <a16:creationId xmlns:a16="http://schemas.microsoft.com/office/drawing/2014/main" id="{4255D6A1-073E-E449-B81F-15E7DF1C3C33}"/>
                  </a:ext>
                </a:extLst>
              </p14:cNvPr>
              <p14:cNvContentPartPr/>
              <p14:nvPr/>
            </p14:nvContentPartPr>
            <p14:xfrm>
              <a:off x="2652035" y="3847503"/>
              <a:ext cx="258120" cy="189000"/>
            </p14:xfrm>
          </p:contentPart>
        </mc:Choice>
        <mc:Fallback xmlns="">
          <p:pic>
            <p:nvPicPr>
              <p:cNvPr id="27" name="Ink 27">
                <a:extLst>
                  <a:ext uri="{FF2B5EF4-FFF2-40B4-BE49-F238E27FC236}">
                    <a16:creationId xmlns:a16="http://schemas.microsoft.com/office/drawing/2014/main" id="{4255D6A1-073E-E449-B81F-15E7DF1C3C33}"/>
                  </a:ext>
                </a:extLst>
              </p:cNvPr>
              <p:cNvPicPr/>
              <p:nvPr/>
            </p:nvPicPr>
            <p:blipFill>
              <a:blip r:embed="rId123"/>
              <a:stretch>
                <a:fillRect/>
              </a:stretch>
            </p:blipFill>
            <p:spPr>
              <a:xfrm>
                <a:off x="2642315" y="3838143"/>
                <a:ext cx="2761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3" name="Ink 34">
                <a:extLst>
                  <a:ext uri="{FF2B5EF4-FFF2-40B4-BE49-F238E27FC236}">
                    <a16:creationId xmlns:a16="http://schemas.microsoft.com/office/drawing/2014/main" id="{8901641E-0668-FD4E-BD95-ED9D26E8C3C0}"/>
                  </a:ext>
                </a:extLst>
              </p14:cNvPr>
              <p14:cNvContentPartPr/>
              <p14:nvPr/>
            </p14:nvContentPartPr>
            <p14:xfrm>
              <a:off x="4814915" y="3772263"/>
              <a:ext cx="452880" cy="226800"/>
            </p14:xfrm>
          </p:contentPart>
        </mc:Choice>
        <mc:Fallback xmlns="">
          <p:pic>
            <p:nvPicPr>
              <p:cNvPr id="33" name="Ink 34">
                <a:extLst>
                  <a:ext uri="{FF2B5EF4-FFF2-40B4-BE49-F238E27FC236}">
                    <a16:creationId xmlns:a16="http://schemas.microsoft.com/office/drawing/2014/main" id="{8901641E-0668-FD4E-BD95-ED9D26E8C3C0}"/>
                  </a:ext>
                </a:extLst>
              </p:cNvPr>
              <p:cNvPicPr/>
              <p:nvPr/>
            </p:nvPicPr>
            <p:blipFill>
              <a:blip r:embed="rId125"/>
              <a:stretch>
                <a:fillRect/>
              </a:stretch>
            </p:blipFill>
            <p:spPr>
              <a:xfrm>
                <a:off x="4805555" y="3762543"/>
                <a:ext cx="4726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4" name="Ink 35">
                <a:extLst>
                  <a:ext uri="{FF2B5EF4-FFF2-40B4-BE49-F238E27FC236}">
                    <a16:creationId xmlns:a16="http://schemas.microsoft.com/office/drawing/2014/main" id="{7484FAD0-6E07-5D46-AA18-E8460A69F936}"/>
                  </a:ext>
                </a:extLst>
              </p14:cNvPr>
              <p14:cNvContentPartPr/>
              <p14:nvPr/>
            </p14:nvContentPartPr>
            <p14:xfrm>
              <a:off x="4575875" y="3797103"/>
              <a:ext cx="113400" cy="157680"/>
            </p14:xfrm>
          </p:contentPart>
        </mc:Choice>
        <mc:Fallback xmlns="">
          <p:pic>
            <p:nvPicPr>
              <p:cNvPr id="34" name="Ink 35">
                <a:extLst>
                  <a:ext uri="{FF2B5EF4-FFF2-40B4-BE49-F238E27FC236}">
                    <a16:creationId xmlns:a16="http://schemas.microsoft.com/office/drawing/2014/main" id="{7484FAD0-6E07-5D46-AA18-E8460A69F936}"/>
                  </a:ext>
                </a:extLst>
              </p:cNvPr>
              <p:cNvPicPr/>
              <p:nvPr/>
            </p:nvPicPr>
            <p:blipFill>
              <a:blip r:embed="rId127"/>
              <a:stretch>
                <a:fillRect/>
              </a:stretch>
            </p:blipFill>
            <p:spPr>
              <a:xfrm>
                <a:off x="4566186" y="3787383"/>
                <a:ext cx="132061"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9" name="Ink 38">
                <a:extLst>
                  <a:ext uri="{FF2B5EF4-FFF2-40B4-BE49-F238E27FC236}">
                    <a16:creationId xmlns:a16="http://schemas.microsoft.com/office/drawing/2014/main" id="{7D2ABCCF-2221-9948-944B-1A7A5C64E820}"/>
                  </a:ext>
                </a:extLst>
              </p14:cNvPr>
              <p14:cNvContentPartPr/>
              <p14:nvPr/>
            </p14:nvContentPartPr>
            <p14:xfrm>
              <a:off x="5060075" y="6355983"/>
              <a:ext cx="6480" cy="25560"/>
            </p14:xfrm>
          </p:contentPart>
        </mc:Choice>
        <mc:Fallback xmlns="">
          <p:pic>
            <p:nvPicPr>
              <p:cNvPr id="39" name="Ink 38">
                <a:extLst>
                  <a:ext uri="{FF2B5EF4-FFF2-40B4-BE49-F238E27FC236}">
                    <a16:creationId xmlns:a16="http://schemas.microsoft.com/office/drawing/2014/main" id="{7D2ABCCF-2221-9948-944B-1A7A5C64E820}"/>
                  </a:ext>
                </a:extLst>
              </p:cNvPr>
              <p:cNvPicPr/>
              <p:nvPr/>
            </p:nvPicPr>
            <p:blipFill>
              <a:blip r:embed="rId129"/>
              <a:stretch>
                <a:fillRect/>
              </a:stretch>
            </p:blipFill>
            <p:spPr>
              <a:xfrm>
                <a:off x="5050184" y="6346623"/>
                <a:ext cx="26943"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0" name="Ink 39">
                <a:extLst>
                  <a:ext uri="{FF2B5EF4-FFF2-40B4-BE49-F238E27FC236}">
                    <a16:creationId xmlns:a16="http://schemas.microsoft.com/office/drawing/2014/main" id="{EDA4312A-8868-7242-B0B6-47A992B46367}"/>
                  </a:ext>
                </a:extLst>
              </p14:cNvPr>
              <p14:cNvContentPartPr/>
              <p14:nvPr/>
            </p14:nvContentPartPr>
            <p14:xfrm>
              <a:off x="5217035" y="6299463"/>
              <a:ext cx="132480" cy="157680"/>
            </p14:xfrm>
          </p:contentPart>
        </mc:Choice>
        <mc:Fallback xmlns="">
          <p:pic>
            <p:nvPicPr>
              <p:cNvPr id="40" name="Ink 39">
                <a:extLst>
                  <a:ext uri="{FF2B5EF4-FFF2-40B4-BE49-F238E27FC236}">
                    <a16:creationId xmlns:a16="http://schemas.microsoft.com/office/drawing/2014/main" id="{EDA4312A-8868-7242-B0B6-47A992B46367}"/>
                  </a:ext>
                </a:extLst>
              </p:cNvPr>
              <p:cNvPicPr/>
              <p:nvPr/>
            </p:nvPicPr>
            <p:blipFill>
              <a:blip r:embed="rId131"/>
              <a:stretch>
                <a:fillRect/>
              </a:stretch>
            </p:blipFill>
            <p:spPr>
              <a:xfrm>
                <a:off x="5206955" y="6289360"/>
                <a:ext cx="153000" cy="177886"/>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7" name="Ink 46">
                <a:extLst>
                  <a:ext uri="{FF2B5EF4-FFF2-40B4-BE49-F238E27FC236}">
                    <a16:creationId xmlns:a16="http://schemas.microsoft.com/office/drawing/2014/main" id="{EF373CE0-1533-1546-9584-791C7B5F5B97}"/>
                  </a:ext>
                </a:extLst>
              </p14:cNvPr>
              <p14:cNvContentPartPr/>
              <p14:nvPr/>
            </p14:nvContentPartPr>
            <p14:xfrm>
              <a:off x="7209995" y="6154743"/>
              <a:ext cx="25560" cy="195120"/>
            </p14:xfrm>
          </p:contentPart>
        </mc:Choice>
        <mc:Fallback xmlns="">
          <p:pic>
            <p:nvPicPr>
              <p:cNvPr id="47" name="Ink 46">
                <a:extLst>
                  <a:ext uri="{FF2B5EF4-FFF2-40B4-BE49-F238E27FC236}">
                    <a16:creationId xmlns:a16="http://schemas.microsoft.com/office/drawing/2014/main" id="{EF373CE0-1533-1546-9584-791C7B5F5B97}"/>
                  </a:ext>
                </a:extLst>
              </p:cNvPr>
              <p:cNvPicPr/>
              <p:nvPr/>
            </p:nvPicPr>
            <p:blipFill>
              <a:blip r:embed="rId133"/>
              <a:stretch>
                <a:fillRect/>
              </a:stretch>
            </p:blipFill>
            <p:spPr>
              <a:xfrm>
                <a:off x="7200275" y="6145023"/>
                <a:ext cx="457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8" name="Ink 47">
                <a:extLst>
                  <a:ext uri="{FF2B5EF4-FFF2-40B4-BE49-F238E27FC236}">
                    <a16:creationId xmlns:a16="http://schemas.microsoft.com/office/drawing/2014/main" id="{D4EF4C26-9EE0-184C-8C1D-7D0FC7B7D189}"/>
                  </a:ext>
                </a:extLst>
              </p14:cNvPr>
              <p14:cNvContentPartPr/>
              <p14:nvPr/>
            </p14:nvContentPartPr>
            <p14:xfrm>
              <a:off x="7329515" y="6280743"/>
              <a:ext cx="360" cy="25560"/>
            </p14:xfrm>
          </p:contentPart>
        </mc:Choice>
        <mc:Fallback xmlns="">
          <p:pic>
            <p:nvPicPr>
              <p:cNvPr id="48" name="Ink 47">
                <a:extLst>
                  <a:ext uri="{FF2B5EF4-FFF2-40B4-BE49-F238E27FC236}">
                    <a16:creationId xmlns:a16="http://schemas.microsoft.com/office/drawing/2014/main" id="{D4EF4C26-9EE0-184C-8C1D-7D0FC7B7D189}"/>
                  </a:ext>
                </a:extLst>
              </p:cNvPr>
              <p:cNvPicPr/>
              <p:nvPr/>
            </p:nvPicPr>
            <p:blipFill>
              <a:blip r:embed="rId135"/>
              <a:stretch>
                <a:fillRect/>
              </a:stretch>
            </p:blipFill>
            <p:spPr>
              <a:xfrm>
                <a:off x="7319435" y="6272463"/>
                <a:ext cx="205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9" name="Ink 48">
                <a:extLst>
                  <a:ext uri="{FF2B5EF4-FFF2-40B4-BE49-F238E27FC236}">
                    <a16:creationId xmlns:a16="http://schemas.microsoft.com/office/drawing/2014/main" id="{B7202AE5-98AA-7842-974D-DCC1B0BBD89A}"/>
                  </a:ext>
                </a:extLst>
              </p14:cNvPr>
              <p14:cNvContentPartPr/>
              <p14:nvPr/>
            </p14:nvContentPartPr>
            <p14:xfrm>
              <a:off x="7449035" y="6186423"/>
              <a:ext cx="145080" cy="157680"/>
            </p14:xfrm>
          </p:contentPart>
        </mc:Choice>
        <mc:Fallback xmlns="">
          <p:pic>
            <p:nvPicPr>
              <p:cNvPr id="49" name="Ink 48">
                <a:extLst>
                  <a:ext uri="{FF2B5EF4-FFF2-40B4-BE49-F238E27FC236}">
                    <a16:creationId xmlns:a16="http://schemas.microsoft.com/office/drawing/2014/main" id="{B7202AE5-98AA-7842-974D-DCC1B0BBD89A}"/>
                  </a:ext>
                </a:extLst>
              </p:cNvPr>
              <p:cNvPicPr/>
              <p:nvPr/>
            </p:nvPicPr>
            <p:blipFill>
              <a:blip r:embed="rId137"/>
              <a:stretch>
                <a:fillRect/>
              </a:stretch>
            </p:blipFill>
            <p:spPr>
              <a:xfrm>
                <a:off x="7439291" y="6177063"/>
                <a:ext cx="164929"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4" name="Ink 58">
                <a:extLst>
                  <a:ext uri="{FF2B5EF4-FFF2-40B4-BE49-F238E27FC236}">
                    <a16:creationId xmlns:a16="http://schemas.microsoft.com/office/drawing/2014/main" id="{42A2C0F1-06EE-F94C-9A6A-B4713F89F934}"/>
                  </a:ext>
                </a:extLst>
              </p14:cNvPr>
              <p14:cNvContentPartPr/>
              <p14:nvPr/>
            </p14:nvContentPartPr>
            <p14:xfrm>
              <a:off x="7676195" y="6179943"/>
              <a:ext cx="458640" cy="220680"/>
            </p14:xfrm>
          </p:contentPart>
        </mc:Choice>
        <mc:Fallback xmlns="">
          <p:pic>
            <p:nvPicPr>
              <p:cNvPr id="54" name="Ink 58">
                <a:extLst>
                  <a:ext uri="{FF2B5EF4-FFF2-40B4-BE49-F238E27FC236}">
                    <a16:creationId xmlns:a16="http://schemas.microsoft.com/office/drawing/2014/main" id="{42A2C0F1-06EE-F94C-9A6A-B4713F89F934}"/>
                  </a:ext>
                </a:extLst>
              </p:cNvPr>
              <p:cNvPicPr/>
              <p:nvPr/>
            </p:nvPicPr>
            <p:blipFill>
              <a:blip r:embed="rId139"/>
              <a:stretch>
                <a:fillRect/>
              </a:stretch>
            </p:blipFill>
            <p:spPr>
              <a:xfrm>
                <a:off x="7666115" y="6168404"/>
                <a:ext cx="477720" cy="240512"/>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5" name="Ink 59">
                <a:extLst>
                  <a:ext uri="{FF2B5EF4-FFF2-40B4-BE49-F238E27FC236}">
                    <a16:creationId xmlns:a16="http://schemas.microsoft.com/office/drawing/2014/main" id="{BDEDA263-5BFF-F846-BCBE-23504D44984E}"/>
                  </a:ext>
                </a:extLst>
              </p14:cNvPr>
              <p14:cNvContentPartPr/>
              <p14:nvPr/>
            </p14:nvContentPartPr>
            <p14:xfrm>
              <a:off x="6958715" y="6236823"/>
              <a:ext cx="182520" cy="19080"/>
            </p14:xfrm>
          </p:contentPart>
        </mc:Choice>
        <mc:Fallback xmlns="">
          <p:pic>
            <p:nvPicPr>
              <p:cNvPr id="55" name="Ink 59">
                <a:extLst>
                  <a:ext uri="{FF2B5EF4-FFF2-40B4-BE49-F238E27FC236}">
                    <a16:creationId xmlns:a16="http://schemas.microsoft.com/office/drawing/2014/main" id="{BDEDA263-5BFF-F846-BCBE-23504D44984E}"/>
                  </a:ext>
                </a:extLst>
              </p:cNvPr>
              <p:cNvPicPr/>
              <p:nvPr/>
            </p:nvPicPr>
            <p:blipFill>
              <a:blip r:embed="rId141"/>
              <a:stretch>
                <a:fillRect/>
              </a:stretch>
            </p:blipFill>
            <p:spPr>
              <a:xfrm>
                <a:off x="6948655" y="6227103"/>
                <a:ext cx="201203"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6" name="Ink 60">
                <a:extLst>
                  <a:ext uri="{FF2B5EF4-FFF2-40B4-BE49-F238E27FC236}">
                    <a16:creationId xmlns:a16="http://schemas.microsoft.com/office/drawing/2014/main" id="{DA82AC62-CCDD-9041-990B-27F4FF4E4D0E}"/>
                  </a:ext>
                </a:extLst>
              </p14:cNvPr>
              <p14:cNvContentPartPr/>
              <p14:nvPr/>
            </p14:nvContentPartPr>
            <p14:xfrm>
              <a:off x="5695115" y="6268143"/>
              <a:ext cx="182520" cy="189000"/>
            </p14:xfrm>
          </p:contentPart>
        </mc:Choice>
        <mc:Fallback xmlns="">
          <p:pic>
            <p:nvPicPr>
              <p:cNvPr id="56" name="Ink 60">
                <a:extLst>
                  <a:ext uri="{FF2B5EF4-FFF2-40B4-BE49-F238E27FC236}">
                    <a16:creationId xmlns:a16="http://schemas.microsoft.com/office/drawing/2014/main" id="{DA82AC62-CCDD-9041-990B-27F4FF4E4D0E}"/>
                  </a:ext>
                </a:extLst>
              </p:cNvPr>
              <p:cNvPicPr/>
              <p:nvPr/>
            </p:nvPicPr>
            <p:blipFill>
              <a:blip r:embed="rId143"/>
              <a:stretch>
                <a:fillRect/>
              </a:stretch>
            </p:blipFill>
            <p:spPr>
              <a:xfrm>
                <a:off x="5686492" y="6256983"/>
                <a:ext cx="201922"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7" name="Ink 61">
                <a:extLst>
                  <a:ext uri="{FF2B5EF4-FFF2-40B4-BE49-F238E27FC236}">
                    <a16:creationId xmlns:a16="http://schemas.microsoft.com/office/drawing/2014/main" id="{4BF42375-7C99-1F48-ABEF-4ABB504FA0C0}"/>
                  </a:ext>
                </a:extLst>
              </p14:cNvPr>
              <p14:cNvContentPartPr/>
              <p14:nvPr/>
            </p14:nvContentPartPr>
            <p14:xfrm>
              <a:off x="5418275" y="6305943"/>
              <a:ext cx="170280" cy="163800"/>
            </p14:xfrm>
          </p:contentPart>
        </mc:Choice>
        <mc:Fallback xmlns="">
          <p:pic>
            <p:nvPicPr>
              <p:cNvPr id="57" name="Ink 61">
                <a:extLst>
                  <a:ext uri="{FF2B5EF4-FFF2-40B4-BE49-F238E27FC236}">
                    <a16:creationId xmlns:a16="http://schemas.microsoft.com/office/drawing/2014/main" id="{4BF42375-7C99-1F48-ABEF-4ABB504FA0C0}"/>
                  </a:ext>
                </a:extLst>
              </p:cNvPr>
              <p:cNvPicPr/>
              <p:nvPr/>
            </p:nvPicPr>
            <p:blipFill>
              <a:blip r:embed="rId145"/>
              <a:stretch>
                <a:fillRect/>
              </a:stretch>
            </p:blipFill>
            <p:spPr>
              <a:xfrm>
                <a:off x="5408534" y="6296943"/>
                <a:ext cx="1890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8" name="Ink 62">
                <a:extLst>
                  <a:ext uri="{FF2B5EF4-FFF2-40B4-BE49-F238E27FC236}">
                    <a16:creationId xmlns:a16="http://schemas.microsoft.com/office/drawing/2014/main" id="{7600D6BE-2571-0649-80F3-7B84038239B7}"/>
                  </a:ext>
                </a:extLst>
              </p14:cNvPr>
              <p14:cNvContentPartPr/>
              <p14:nvPr/>
            </p14:nvContentPartPr>
            <p14:xfrm>
              <a:off x="4915355" y="6268143"/>
              <a:ext cx="12960" cy="189000"/>
            </p14:xfrm>
          </p:contentPart>
        </mc:Choice>
        <mc:Fallback xmlns="">
          <p:pic>
            <p:nvPicPr>
              <p:cNvPr id="58" name="Ink 62">
                <a:extLst>
                  <a:ext uri="{FF2B5EF4-FFF2-40B4-BE49-F238E27FC236}">
                    <a16:creationId xmlns:a16="http://schemas.microsoft.com/office/drawing/2014/main" id="{7600D6BE-2571-0649-80F3-7B84038239B7}"/>
                  </a:ext>
                </a:extLst>
              </p:cNvPr>
              <p:cNvPicPr/>
              <p:nvPr/>
            </p:nvPicPr>
            <p:blipFill>
              <a:blip r:embed="rId147"/>
              <a:stretch>
                <a:fillRect/>
              </a:stretch>
            </p:blipFill>
            <p:spPr>
              <a:xfrm>
                <a:off x="4904915" y="6258063"/>
                <a:ext cx="33840" cy="207360"/>
              </a:xfrm>
              <a:prstGeom prst="rect">
                <a:avLst/>
              </a:prstGeom>
            </p:spPr>
          </p:pic>
        </mc:Fallback>
      </mc:AlternateContent>
    </p:spTree>
    <p:extLst>
      <p:ext uri="{BB962C8B-B14F-4D97-AF65-F5344CB8AC3E}">
        <p14:creationId xmlns:p14="http://schemas.microsoft.com/office/powerpoint/2010/main" val="6328459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4924192-E000-ED49-B9DB-DFA819F7B1EC}"/>
                  </a:ext>
                </a:extLst>
              </p14:cNvPr>
              <p14:cNvContentPartPr/>
              <p14:nvPr/>
            </p14:nvContentPartPr>
            <p14:xfrm>
              <a:off x="2306075" y="329943"/>
              <a:ext cx="352440" cy="239400"/>
            </p14:xfrm>
          </p:contentPart>
        </mc:Choice>
        <mc:Fallback xmlns="">
          <p:pic>
            <p:nvPicPr>
              <p:cNvPr id="4" name="Ink 3">
                <a:extLst>
                  <a:ext uri="{FF2B5EF4-FFF2-40B4-BE49-F238E27FC236}">
                    <a16:creationId xmlns:a16="http://schemas.microsoft.com/office/drawing/2014/main" id="{E4924192-E000-ED49-B9DB-DFA819F7B1EC}"/>
                  </a:ext>
                </a:extLst>
              </p:cNvPr>
              <p:cNvPicPr/>
              <p:nvPr/>
            </p:nvPicPr>
            <p:blipFill>
              <a:blip r:embed="rId3"/>
              <a:stretch>
                <a:fillRect/>
              </a:stretch>
            </p:blipFill>
            <p:spPr>
              <a:xfrm>
                <a:off x="2296715" y="320223"/>
                <a:ext cx="3704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E97CA3B-AC44-CB47-ACE6-15364C5BC161}"/>
                  </a:ext>
                </a:extLst>
              </p14:cNvPr>
              <p14:cNvContentPartPr/>
              <p14:nvPr/>
            </p14:nvContentPartPr>
            <p14:xfrm>
              <a:off x="2871995" y="430383"/>
              <a:ext cx="145080" cy="25560"/>
            </p14:xfrm>
          </p:contentPart>
        </mc:Choice>
        <mc:Fallback xmlns="">
          <p:pic>
            <p:nvPicPr>
              <p:cNvPr id="5" name="Ink 4">
                <a:extLst>
                  <a:ext uri="{FF2B5EF4-FFF2-40B4-BE49-F238E27FC236}">
                    <a16:creationId xmlns:a16="http://schemas.microsoft.com/office/drawing/2014/main" id="{EE97CA3B-AC44-CB47-ACE6-15364C5BC161}"/>
                  </a:ext>
                </a:extLst>
              </p:cNvPr>
              <p:cNvPicPr/>
              <p:nvPr/>
            </p:nvPicPr>
            <p:blipFill>
              <a:blip r:embed="rId5"/>
              <a:stretch>
                <a:fillRect/>
              </a:stretch>
            </p:blipFill>
            <p:spPr>
              <a:xfrm>
                <a:off x="2862973" y="421023"/>
                <a:ext cx="162403"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166A5FA-DD32-F24C-8D7E-1F36E7B03604}"/>
                  </a:ext>
                </a:extLst>
              </p14:cNvPr>
              <p14:cNvContentPartPr/>
              <p14:nvPr/>
            </p14:nvContentPartPr>
            <p14:xfrm>
              <a:off x="2897195" y="543423"/>
              <a:ext cx="107280" cy="12960"/>
            </p14:xfrm>
          </p:contentPart>
        </mc:Choice>
        <mc:Fallback xmlns="">
          <p:pic>
            <p:nvPicPr>
              <p:cNvPr id="6" name="Ink 5">
                <a:extLst>
                  <a:ext uri="{FF2B5EF4-FFF2-40B4-BE49-F238E27FC236}">
                    <a16:creationId xmlns:a16="http://schemas.microsoft.com/office/drawing/2014/main" id="{8166A5FA-DD32-F24C-8D7E-1F36E7B03604}"/>
                  </a:ext>
                </a:extLst>
              </p:cNvPr>
              <p:cNvPicPr/>
              <p:nvPr/>
            </p:nvPicPr>
            <p:blipFill>
              <a:blip r:embed="rId7"/>
              <a:stretch>
                <a:fillRect/>
              </a:stretch>
            </p:blipFill>
            <p:spPr>
              <a:xfrm>
                <a:off x="2887475" y="533703"/>
                <a:ext cx="1252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265728C3-F961-1A42-AC0D-A54B8D2B6B2F}"/>
                  </a:ext>
                </a:extLst>
              </p14:cNvPr>
              <p14:cNvContentPartPr/>
              <p14:nvPr/>
            </p14:nvContentPartPr>
            <p14:xfrm>
              <a:off x="5135315" y="392583"/>
              <a:ext cx="176400" cy="132480"/>
            </p14:xfrm>
          </p:contentPart>
        </mc:Choice>
        <mc:Fallback xmlns="">
          <p:pic>
            <p:nvPicPr>
              <p:cNvPr id="16" name="Ink 15">
                <a:extLst>
                  <a:ext uri="{FF2B5EF4-FFF2-40B4-BE49-F238E27FC236}">
                    <a16:creationId xmlns:a16="http://schemas.microsoft.com/office/drawing/2014/main" id="{265728C3-F961-1A42-AC0D-A54B8D2B6B2F}"/>
                  </a:ext>
                </a:extLst>
              </p:cNvPr>
              <p:cNvPicPr/>
              <p:nvPr/>
            </p:nvPicPr>
            <p:blipFill>
              <a:blip r:embed="rId9"/>
              <a:stretch>
                <a:fillRect/>
              </a:stretch>
            </p:blipFill>
            <p:spPr>
              <a:xfrm>
                <a:off x="5126315" y="383197"/>
                <a:ext cx="194760" cy="15089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BD10F1C0-05CE-B24B-AFF2-882EDC477568}"/>
                  </a:ext>
                </a:extLst>
              </p14:cNvPr>
              <p14:cNvContentPartPr/>
              <p14:nvPr/>
            </p14:nvContentPartPr>
            <p14:xfrm>
              <a:off x="5493875" y="455583"/>
              <a:ext cx="6480" cy="360"/>
            </p14:xfrm>
          </p:contentPart>
        </mc:Choice>
        <mc:Fallback xmlns="">
          <p:pic>
            <p:nvPicPr>
              <p:cNvPr id="17" name="Ink 16">
                <a:extLst>
                  <a:ext uri="{FF2B5EF4-FFF2-40B4-BE49-F238E27FC236}">
                    <a16:creationId xmlns:a16="http://schemas.microsoft.com/office/drawing/2014/main" id="{BD10F1C0-05CE-B24B-AFF2-882EDC477568}"/>
                  </a:ext>
                </a:extLst>
              </p:cNvPr>
              <p:cNvPicPr/>
              <p:nvPr/>
            </p:nvPicPr>
            <p:blipFill>
              <a:blip r:embed="rId11"/>
              <a:stretch>
                <a:fillRect/>
              </a:stretch>
            </p:blipFill>
            <p:spPr>
              <a:xfrm>
                <a:off x="5485690" y="445863"/>
                <a:ext cx="23874"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4">
                <a:extLst>
                  <a:ext uri="{FF2B5EF4-FFF2-40B4-BE49-F238E27FC236}">
                    <a16:creationId xmlns:a16="http://schemas.microsoft.com/office/drawing/2014/main" id="{CBC3C445-6DA9-3F41-8D7D-8757F25E07AC}"/>
                  </a:ext>
                </a:extLst>
              </p14:cNvPr>
              <p14:cNvContentPartPr/>
              <p14:nvPr/>
            </p14:nvContentPartPr>
            <p14:xfrm>
              <a:off x="4349435" y="247863"/>
              <a:ext cx="503280" cy="402840"/>
            </p14:xfrm>
          </p:contentPart>
        </mc:Choice>
        <mc:Fallback xmlns="">
          <p:pic>
            <p:nvPicPr>
              <p:cNvPr id="23" name="Ink 24">
                <a:extLst>
                  <a:ext uri="{FF2B5EF4-FFF2-40B4-BE49-F238E27FC236}">
                    <a16:creationId xmlns:a16="http://schemas.microsoft.com/office/drawing/2014/main" id="{CBC3C445-6DA9-3F41-8D7D-8757F25E07AC}"/>
                  </a:ext>
                </a:extLst>
              </p:cNvPr>
              <p:cNvPicPr/>
              <p:nvPr/>
            </p:nvPicPr>
            <p:blipFill>
              <a:blip r:embed="rId13"/>
              <a:stretch>
                <a:fillRect/>
              </a:stretch>
            </p:blipFill>
            <p:spPr>
              <a:xfrm>
                <a:off x="4340435" y="239223"/>
                <a:ext cx="52092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FAAA1514-C67C-9045-A185-D931A9D7A305}"/>
                  </a:ext>
                </a:extLst>
              </p14:cNvPr>
              <p14:cNvContentPartPr/>
              <p14:nvPr/>
            </p14:nvContentPartPr>
            <p14:xfrm>
              <a:off x="1947875" y="3466983"/>
              <a:ext cx="19080" cy="12240"/>
            </p14:xfrm>
          </p:contentPart>
        </mc:Choice>
        <mc:Fallback xmlns="">
          <p:pic>
            <p:nvPicPr>
              <p:cNvPr id="26" name="Ink 25">
                <a:extLst>
                  <a:ext uri="{FF2B5EF4-FFF2-40B4-BE49-F238E27FC236}">
                    <a16:creationId xmlns:a16="http://schemas.microsoft.com/office/drawing/2014/main" id="{FAAA1514-C67C-9045-A185-D931A9D7A305}"/>
                  </a:ext>
                </a:extLst>
              </p:cNvPr>
              <p:cNvPicPr/>
              <p:nvPr/>
            </p:nvPicPr>
            <p:blipFill>
              <a:blip r:embed="rId15"/>
              <a:stretch>
                <a:fillRect/>
              </a:stretch>
            </p:blipFill>
            <p:spPr>
              <a:xfrm>
                <a:off x="1939042" y="3457983"/>
                <a:ext cx="36747"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0" name="Ink 110">
                <a:extLst>
                  <a:ext uri="{FF2B5EF4-FFF2-40B4-BE49-F238E27FC236}">
                    <a16:creationId xmlns:a16="http://schemas.microsoft.com/office/drawing/2014/main" id="{B2D7FFA0-FE63-AD49-BE08-9AF19595A882}"/>
                  </a:ext>
                </a:extLst>
              </p14:cNvPr>
              <p14:cNvContentPartPr/>
              <p14:nvPr/>
            </p14:nvContentPartPr>
            <p14:xfrm>
              <a:off x="1790555" y="1430103"/>
              <a:ext cx="8839800" cy="4860360"/>
            </p14:xfrm>
          </p:contentPart>
        </mc:Choice>
        <mc:Fallback xmlns="">
          <p:pic>
            <p:nvPicPr>
              <p:cNvPr id="110" name="Ink 110">
                <a:extLst>
                  <a:ext uri="{FF2B5EF4-FFF2-40B4-BE49-F238E27FC236}">
                    <a16:creationId xmlns:a16="http://schemas.microsoft.com/office/drawing/2014/main" id="{B2D7FFA0-FE63-AD49-BE08-9AF19595A882}"/>
                  </a:ext>
                </a:extLst>
              </p:cNvPr>
              <p:cNvPicPr/>
              <p:nvPr/>
            </p:nvPicPr>
            <p:blipFill>
              <a:blip r:embed="rId17"/>
              <a:stretch>
                <a:fillRect/>
              </a:stretch>
            </p:blipFill>
            <p:spPr>
              <a:xfrm>
                <a:off x="1780835" y="1420383"/>
                <a:ext cx="8857800" cy="4879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2" name="Ink 111">
                <a:extLst>
                  <a:ext uri="{FF2B5EF4-FFF2-40B4-BE49-F238E27FC236}">
                    <a16:creationId xmlns:a16="http://schemas.microsoft.com/office/drawing/2014/main" id="{F27DD7F1-BE10-4F42-BC66-902E8FD0E107}"/>
                  </a:ext>
                </a:extLst>
              </p14:cNvPr>
              <p14:cNvContentPartPr/>
              <p14:nvPr/>
            </p14:nvContentPartPr>
            <p14:xfrm>
              <a:off x="2256035" y="3096183"/>
              <a:ext cx="390240" cy="339840"/>
            </p14:xfrm>
          </p:contentPart>
        </mc:Choice>
        <mc:Fallback xmlns="">
          <p:pic>
            <p:nvPicPr>
              <p:cNvPr id="112" name="Ink 111">
                <a:extLst>
                  <a:ext uri="{FF2B5EF4-FFF2-40B4-BE49-F238E27FC236}">
                    <a16:creationId xmlns:a16="http://schemas.microsoft.com/office/drawing/2014/main" id="{F27DD7F1-BE10-4F42-BC66-902E8FD0E107}"/>
                  </a:ext>
                </a:extLst>
              </p:cNvPr>
              <p:cNvPicPr/>
              <p:nvPr/>
            </p:nvPicPr>
            <p:blipFill>
              <a:blip r:embed="rId19"/>
              <a:stretch>
                <a:fillRect/>
              </a:stretch>
            </p:blipFill>
            <p:spPr>
              <a:xfrm>
                <a:off x="2247395" y="3087543"/>
                <a:ext cx="4075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9" name="Ink 118">
                <a:extLst>
                  <a:ext uri="{FF2B5EF4-FFF2-40B4-BE49-F238E27FC236}">
                    <a16:creationId xmlns:a16="http://schemas.microsoft.com/office/drawing/2014/main" id="{FD45C8AA-1148-8D4A-9B8B-363FBB7307DB}"/>
                  </a:ext>
                </a:extLst>
              </p14:cNvPr>
              <p14:cNvContentPartPr/>
              <p14:nvPr/>
            </p14:nvContentPartPr>
            <p14:xfrm>
              <a:off x="4858835" y="3052263"/>
              <a:ext cx="321120" cy="25560"/>
            </p14:xfrm>
          </p:contentPart>
        </mc:Choice>
        <mc:Fallback xmlns="">
          <p:pic>
            <p:nvPicPr>
              <p:cNvPr id="119" name="Ink 118">
                <a:extLst>
                  <a:ext uri="{FF2B5EF4-FFF2-40B4-BE49-F238E27FC236}">
                    <a16:creationId xmlns:a16="http://schemas.microsoft.com/office/drawing/2014/main" id="{FD45C8AA-1148-8D4A-9B8B-363FBB7307DB}"/>
                  </a:ext>
                </a:extLst>
              </p:cNvPr>
              <p:cNvPicPr/>
              <p:nvPr/>
            </p:nvPicPr>
            <p:blipFill>
              <a:blip r:embed="rId21"/>
              <a:stretch>
                <a:fillRect/>
              </a:stretch>
            </p:blipFill>
            <p:spPr>
              <a:xfrm>
                <a:off x="4850195" y="3043623"/>
                <a:ext cx="3380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0" name="Ink 119">
                <a:extLst>
                  <a:ext uri="{FF2B5EF4-FFF2-40B4-BE49-F238E27FC236}">
                    <a16:creationId xmlns:a16="http://schemas.microsoft.com/office/drawing/2014/main" id="{72A27C4D-4673-3C48-A575-D5EAB7A7EAA0}"/>
                  </a:ext>
                </a:extLst>
              </p14:cNvPr>
              <p14:cNvContentPartPr/>
              <p14:nvPr/>
            </p14:nvContentPartPr>
            <p14:xfrm>
              <a:off x="4846235" y="3203103"/>
              <a:ext cx="497160" cy="56880"/>
            </p14:xfrm>
          </p:contentPart>
        </mc:Choice>
        <mc:Fallback xmlns="">
          <p:pic>
            <p:nvPicPr>
              <p:cNvPr id="120" name="Ink 119">
                <a:extLst>
                  <a:ext uri="{FF2B5EF4-FFF2-40B4-BE49-F238E27FC236}">
                    <a16:creationId xmlns:a16="http://schemas.microsoft.com/office/drawing/2014/main" id="{72A27C4D-4673-3C48-A575-D5EAB7A7EAA0}"/>
                  </a:ext>
                </a:extLst>
              </p:cNvPr>
              <p:cNvPicPr/>
              <p:nvPr/>
            </p:nvPicPr>
            <p:blipFill>
              <a:blip r:embed="rId23"/>
              <a:stretch>
                <a:fillRect/>
              </a:stretch>
            </p:blipFill>
            <p:spPr>
              <a:xfrm>
                <a:off x="4836515" y="3193383"/>
                <a:ext cx="5148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2" name="Ink 121">
                <a:extLst>
                  <a:ext uri="{FF2B5EF4-FFF2-40B4-BE49-F238E27FC236}">
                    <a16:creationId xmlns:a16="http://schemas.microsoft.com/office/drawing/2014/main" id="{C2AEE4E3-898F-2B44-8740-1D09BF4B781B}"/>
                  </a:ext>
                </a:extLst>
              </p14:cNvPr>
              <p14:cNvContentPartPr/>
              <p14:nvPr/>
            </p14:nvContentPartPr>
            <p14:xfrm>
              <a:off x="4906355" y="3504783"/>
              <a:ext cx="939960" cy="31680"/>
            </p14:xfrm>
          </p:contentPart>
        </mc:Choice>
        <mc:Fallback xmlns="">
          <p:pic>
            <p:nvPicPr>
              <p:cNvPr id="122" name="Ink 121">
                <a:extLst>
                  <a:ext uri="{FF2B5EF4-FFF2-40B4-BE49-F238E27FC236}">
                    <a16:creationId xmlns:a16="http://schemas.microsoft.com/office/drawing/2014/main" id="{C2AEE4E3-898F-2B44-8740-1D09BF4B781B}"/>
                  </a:ext>
                </a:extLst>
              </p:cNvPr>
              <p:cNvPicPr/>
              <p:nvPr/>
            </p:nvPicPr>
            <p:blipFill>
              <a:blip r:embed="rId25"/>
              <a:stretch>
                <a:fillRect/>
              </a:stretch>
            </p:blipFill>
            <p:spPr>
              <a:xfrm>
                <a:off x="4896635" y="3496240"/>
                <a:ext cx="957600" cy="4805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4" name="Ink 125">
                <a:extLst>
                  <a:ext uri="{FF2B5EF4-FFF2-40B4-BE49-F238E27FC236}">
                    <a16:creationId xmlns:a16="http://schemas.microsoft.com/office/drawing/2014/main" id="{E7BD4A17-83CA-8D4A-98B4-3FEE4B529242}"/>
                  </a:ext>
                </a:extLst>
              </p14:cNvPr>
              <p14:cNvContentPartPr/>
              <p14:nvPr/>
            </p14:nvContentPartPr>
            <p14:xfrm>
              <a:off x="4937675" y="3366543"/>
              <a:ext cx="1103400" cy="56520"/>
            </p14:xfrm>
          </p:contentPart>
        </mc:Choice>
        <mc:Fallback xmlns="">
          <p:pic>
            <p:nvPicPr>
              <p:cNvPr id="124" name="Ink 125">
                <a:extLst>
                  <a:ext uri="{FF2B5EF4-FFF2-40B4-BE49-F238E27FC236}">
                    <a16:creationId xmlns:a16="http://schemas.microsoft.com/office/drawing/2014/main" id="{E7BD4A17-83CA-8D4A-98B4-3FEE4B529242}"/>
                  </a:ext>
                </a:extLst>
              </p:cNvPr>
              <p:cNvPicPr/>
              <p:nvPr/>
            </p:nvPicPr>
            <p:blipFill>
              <a:blip r:embed="rId27"/>
              <a:stretch>
                <a:fillRect/>
              </a:stretch>
            </p:blipFill>
            <p:spPr>
              <a:xfrm>
                <a:off x="4929035" y="3357242"/>
                <a:ext cx="1119960" cy="7512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5" name="Ink 126">
                <a:extLst>
                  <a:ext uri="{FF2B5EF4-FFF2-40B4-BE49-F238E27FC236}">
                    <a16:creationId xmlns:a16="http://schemas.microsoft.com/office/drawing/2014/main" id="{F44CA081-B27C-E045-8344-0BE4300BDEB3}"/>
                  </a:ext>
                </a:extLst>
              </p14:cNvPr>
              <p14:cNvContentPartPr/>
              <p14:nvPr/>
            </p14:nvContentPartPr>
            <p14:xfrm>
              <a:off x="2130035" y="3272223"/>
              <a:ext cx="471960" cy="452880"/>
            </p14:xfrm>
          </p:contentPart>
        </mc:Choice>
        <mc:Fallback xmlns="">
          <p:pic>
            <p:nvPicPr>
              <p:cNvPr id="125" name="Ink 126">
                <a:extLst>
                  <a:ext uri="{FF2B5EF4-FFF2-40B4-BE49-F238E27FC236}">
                    <a16:creationId xmlns:a16="http://schemas.microsoft.com/office/drawing/2014/main" id="{F44CA081-B27C-E045-8344-0BE4300BDEB3}"/>
                  </a:ext>
                </a:extLst>
              </p:cNvPr>
              <p:cNvPicPr/>
              <p:nvPr/>
            </p:nvPicPr>
            <p:blipFill>
              <a:blip r:embed="rId29"/>
              <a:stretch>
                <a:fillRect/>
              </a:stretch>
            </p:blipFill>
            <p:spPr>
              <a:xfrm>
                <a:off x="2121755" y="3263590"/>
                <a:ext cx="488880" cy="46942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7" name="Ink 147">
                <a:extLst>
                  <a:ext uri="{FF2B5EF4-FFF2-40B4-BE49-F238E27FC236}">
                    <a16:creationId xmlns:a16="http://schemas.microsoft.com/office/drawing/2014/main" id="{2BF6C327-F572-9942-9003-39528176E6A8}"/>
                  </a:ext>
                </a:extLst>
              </p14:cNvPr>
              <p14:cNvContentPartPr/>
              <p14:nvPr/>
            </p14:nvContentPartPr>
            <p14:xfrm>
              <a:off x="3186275" y="4869183"/>
              <a:ext cx="1132200" cy="585000"/>
            </p14:xfrm>
          </p:contentPart>
        </mc:Choice>
        <mc:Fallback xmlns="">
          <p:pic>
            <p:nvPicPr>
              <p:cNvPr id="147" name="Ink 147">
                <a:extLst>
                  <a:ext uri="{FF2B5EF4-FFF2-40B4-BE49-F238E27FC236}">
                    <a16:creationId xmlns:a16="http://schemas.microsoft.com/office/drawing/2014/main" id="{2BF6C327-F572-9942-9003-39528176E6A8}"/>
                  </a:ext>
                </a:extLst>
              </p:cNvPr>
              <p:cNvPicPr/>
              <p:nvPr/>
            </p:nvPicPr>
            <p:blipFill>
              <a:blip r:embed="rId31"/>
              <a:stretch>
                <a:fillRect/>
              </a:stretch>
            </p:blipFill>
            <p:spPr>
              <a:xfrm>
                <a:off x="3176912" y="4859463"/>
                <a:ext cx="1150206"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9" name="Ink 159">
                <a:extLst>
                  <a:ext uri="{FF2B5EF4-FFF2-40B4-BE49-F238E27FC236}">
                    <a16:creationId xmlns:a16="http://schemas.microsoft.com/office/drawing/2014/main" id="{36FFFA00-A232-9744-8B5A-B17DB8FFEB24}"/>
                  </a:ext>
                </a:extLst>
              </p14:cNvPr>
              <p14:cNvContentPartPr/>
              <p14:nvPr/>
            </p14:nvContentPartPr>
            <p14:xfrm>
              <a:off x="2683355" y="5610783"/>
              <a:ext cx="2037600" cy="264600"/>
            </p14:xfrm>
          </p:contentPart>
        </mc:Choice>
        <mc:Fallback xmlns="">
          <p:pic>
            <p:nvPicPr>
              <p:cNvPr id="159" name="Ink 159">
                <a:extLst>
                  <a:ext uri="{FF2B5EF4-FFF2-40B4-BE49-F238E27FC236}">
                    <a16:creationId xmlns:a16="http://schemas.microsoft.com/office/drawing/2014/main" id="{36FFFA00-A232-9744-8B5A-B17DB8FFEB24}"/>
                  </a:ext>
                </a:extLst>
              </p:cNvPr>
              <p:cNvPicPr/>
              <p:nvPr/>
            </p:nvPicPr>
            <p:blipFill>
              <a:blip r:embed="rId33"/>
              <a:stretch>
                <a:fillRect/>
              </a:stretch>
            </p:blipFill>
            <p:spPr>
              <a:xfrm>
                <a:off x="2674353" y="5601771"/>
                <a:ext cx="2055243" cy="28190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3" name="Ink 173">
                <a:extLst>
                  <a:ext uri="{FF2B5EF4-FFF2-40B4-BE49-F238E27FC236}">
                    <a16:creationId xmlns:a16="http://schemas.microsoft.com/office/drawing/2014/main" id="{C8A94E11-16C7-784A-9DFC-605398D7B7D1}"/>
                  </a:ext>
                </a:extLst>
              </p14:cNvPr>
              <p14:cNvContentPartPr/>
              <p14:nvPr/>
            </p14:nvContentPartPr>
            <p14:xfrm>
              <a:off x="5022275" y="5239983"/>
              <a:ext cx="578880" cy="930600"/>
            </p14:xfrm>
          </p:contentPart>
        </mc:Choice>
        <mc:Fallback xmlns="">
          <p:pic>
            <p:nvPicPr>
              <p:cNvPr id="173" name="Ink 173">
                <a:extLst>
                  <a:ext uri="{FF2B5EF4-FFF2-40B4-BE49-F238E27FC236}">
                    <a16:creationId xmlns:a16="http://schemas.microsoft.com/office/drawing/2014/main" id="{C8A94E11-16C7-784A-9DFC-605398D7B7D1}"/>
                  </a:ext>
                </a:extLst>
              </p:cNvPr>
              <p:cNvPicPr/>
              <p:nvPr/>
            </p:nvPicPr>
            <p:blipFill>
              <a:blip r:embed="rId35"/>
              <a:stretch>
                <a:fillRect/>
              </a:stretch>
            </p:blipFill>
            <p:spPr>
              <a:xfrm>
                <a:off x="5012555" y="5230983"/>
                <a:ext cx="597600" cy="949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0" name="Ink 180">
                <a:extLst>
                  <a:ext uri="{FF2B5EF4-FFF2-40B4-BE49-F238E27FC236}">
                    <a16:creationId xmlns:a16="http://schemas.microsoft.com/office/drawing/2014/main" id="{BB1AD969-ECC4-4640-9AFB-DD7CC5EF4194}"/>
                  </a:ext>
                </a:extLst>
              </p14:cNvPr>
              <p14:cNvContentPartPr/>
              <p14:nvPr/>
            </p14:nvContentPartPr>
            <p14:xfrm>
              <a:off x="6883115" y="5032623"/>
              <a:ext cx="704880" cy="1006200"/>
            </p14:xfrm>
          </p:contentPart>
        </mc:Choice>
        <mc:Fallback xmlns="">
          <p:pic>
            <p:nvPicPr>
              <p:cNvPr id="180" name="Ink 180">
                <a:extLst>
                  <a:ext uri="{FF2B5EF4-FFF2-40B4-BE49-F238E27FC236}">
                    <a16:creationId xmlns:a16="http://schemas.microsoft.com/office/drawing/2014/main" id="{BB1AD969-ECC4-4640-9AFB-DD7CC5EF4194}"/>
                  </a:ext>
                </a:extLst>
              </p:cNvPr>
              <p:cNvPicPr/>
              <p:nvPr/>
            </p:nvPicPr>
            <p:blipFill>
              <a:blip r:embed="rId37"/>
              <a:stretch>
                <a:fillRect/>
              </a:stretch>
            </p:blipFill>
            <p:spPr>
              <a:xfrm>
                <a:off x="6875191" y="5023986"/>
                <a:ext cx="721809" cy="102383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0" name="Ink 202">
                <a:extLst>
                  <a:ext uri="{FF2B5EF4-FFF2-40B4-BE49-F238E27FC236}">
                    <a16:creationId xmlns:a16="http://schemas.microsoft.com/office/drawing/2014/main" id="{64531DD4-8623-5C49-94EB-808ACD8F5385}"/>
                  </a:ext>
                </a:extLst>
              </p14:cNvPr>
              <p14:cNvContentPartPr/>
              <p14:nvPr/>
            </p14:nvContentPartPr>
            <p14:xfrm>
              <a:off x="8115395" y="5529063"/>
              <a:ext cx="1842480" cy="270000"/>
            </p14:xfrm>
          </p:contentPart>
        </mc:Choice>
        <mc:Fallback xmlns="">
          <p:pic>
            <p:nvPicPr>
              <p:cNvPr id="200" name="Ink 202">
                <a:extLst>
                  <a:ext uri="{FF2B5EF4-FFF2-40B4-BE49-F238E27FC236}">
                    <a16:creationId xmlns:a16="http://schemas.microsoft.com/office/drawing/2014/main" id="{64531DD4-8623-5C49-94EB-808ACD8F5385}"/>
                  </a:ext>
                </a:extLst>
              </p:cNvPr>
              <p:cNvPicPr/>
              <p:nvPr/>
            </p:nvPicPr>
            <p:blipFill>
              <a:blip r:embed="rId39"/>
              <a:stretch>
                <a:fillRect/>
              </a:stretch>
            </p:blipFill>
            <p:spPr>
              <a:xfrm>
                <a:off x="8106395" y="5520063"/>
                <a:ext cx="18604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1" name="Ink 203">
                <a:extLst>
                  <a:ext uri="{FF2B5EF4-FFF2-40B4-BE49-F238E27FC236}">
                    <a16:creationId xmlns:a16="http://schemas.microsoft.com/office/drawing/2014/main" id="{37197C6A-D6E8-3142-80AE-6516EAAE521D}"/>
                  </a:ext>
                </a:extLst>
              </p14:cNvPr>
              <p14:cNvContentPartPr/>
              <p14:nvPr/>
            </p14:nvContentPartPr>
            <p14:xfrm>
              <a:off x="8492675" y="5102463"/>
              <a:ext cx="283320" cy="333000"/>
            </p14:xfrm>
          </p:contentPart>
        </mc:Choice>
        <mc:Fallback xmlns="">
          <p:pic>
            <p:nvPicPr>
              <p:cNvPr id="201" name="Ink 203">
                <a:extLst>
                  <a:ext uri="{FF2B5EF4-FFF2-40B4-BE49-F238E27FC236}">
                    <a16:creationId xmlns:a16="http://schemas.microsoft.com/office/drawing/2014/main" id="{37197C6A-D6E8-3142-80AE-6516EAAE521D}"/>
                  </a:ext>
                </a:extLst>
              </p:cNvPr>
              <p:cNvPicPr/>
              <p:nvPr/>
            </p:nvPicPr>
            <p:blipFill>
              <a:blip r:embed="rId41"/>
              <a:stretch>
                <a:fillRect/>
              </a:stretch>
            </p:blipFill>
            <p:spPr>
              <a:xfrm>
                <a:off x="8484395" y="5093463"/>
                <a:ext cx="3006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2" name="Ink 204">
                <a:extLst>
                  <a:ext uri="{FF2B5EF4-FFF2-40B4-BE49-F238E27FC236}">
                    <a16:creationId xmlns:a16="http://schemas.microsoft.com/office/drawing/2014/main" id="{FB64BD7A-1565-3342-ABCD-260309ADE9EC}"/>
                  </a:ext>
                </a:extLst>
              </p14:cNvPr>
              <p14:cNvContentPartPr/>
              <p14:nvPr/>
            </p14:nvContentPartPr>
            <p14:xfrm>
              <a:off x="7870235" y="4711863"/>
              <a:ext cx="1169280" cy="321120"/>
            </p14:xfrm>
          </p:contentPart>
        </mc:Choice>
        <mc:Fallback xmlns="">
          <p:pic>
            <p:nvPicPr>
              <p:cNvPr id="202" name="Ink 204">
                <a:extLst>
                  <a:ext uri="{FF2B5EF4-FFF2-40B4-BE49-F238E27FC236}">
                    <a16:creationId xmlns:a16="http://schemas.microsoft.com/office/drawing/2014/main" id="{FB64BD7A-1565-3342-ABCD-260309ADE9EC}"/>
                  </a:ext>
                </a:extLst>
              </p:cNvPr>
              <p:cNvPicPr/>
              <p:nvPr/>
            </p:nvPicPr>
            <p:blipFill>
              <a:blip r:embed="rId43"/>
              <a:stretch>
                <a:fillRect/>
              </a:stretch>
            </p:blipFill>
            <p:spPr>
              <a:xfrm>
                <a:off x="7861592" y="4702853"/>
                <a:ext cx="1186925" cy="3387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6" name="Ink 205">
                <a:extLst>
                  <a:ext uri="{FF2B5EF4-FFF2-40B4-BE49-F238E27FC236}">
                    <a16:creationId xmlns:a16="http://schemas.microsoft.com/office/drawing/2014/main" id="{C0A1A523-65C6-9641-95C0-1FFABBCA71E1}"/>
                  </a:ext>
                </a:extLst>
              </p14:cNvPr>
              <p14:cNvContentPartPr/>
              <p14:nvPr/>
            </p14:nvContentPartPr>
            <p14:xfrm>
              <a:off x="4814915" y="4711863"/>
              <a:ext cx="220320" cy="113400"/>
            </p14:xfrm>
          </p:contentPart>
        </mc:Choice>
        <mc:Fallback xmlns="">
          <p:pic>
            <p:nvPicPr>
              <p:cNvPr id="206" name="Ink 205">
                <a:extLst>
                  <a:ext uri="{FF2B5EF4-FFF2-40B4-BE49-F238E27FC236}">
                    <a16:creationId xmlns:a16="http://schemas.microsoft.com/office/drawing/2014/main" id="{C0A1A523-65C6-9641-95C0-1FFABBCA71E1}"/>
                  </a:ext>
                </a:extLst>
              </p:cNvPr>
              <p:cNvPicPr/>
              <p:nvPr/>
            </p:nvPicPr>
            <p:blipFill>
              <a:blip r:embed="rId45"/>
              <a:stretch>
                <a:fillRect/>
              </a:stretch>
            </p:blipFill>
            <p:spPr>
              <a:xfrm>
                <a:off x="4805915" y="4703223"/>
                <a:ext cx="237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7" name="Ink 206">
                <a:extLst>
                  <a:ext uri="{FF2B5EF4-FFF2-40B4-BE49-F238E27FC236}">
                    <a16:creationId xmlns:a16="http://schemas.microsoft.com/office/drawing/2014/main" id="{9B7AF3DB-8912-744B-8B08-A76ED3ABB70B}"/>
                  </a:ext>
                </a:extLst>
              </p14:cNvPr>
              <p14:cNvContentPartPr/>
              <p14:nvPr/>
            </p14:nvContentPartPr>
            <p14:xfrm>
              <a:off x="5179235" y="4441503"/>
              <a:ext cx="377640" cy="226080"/>
            </p14:xfrm>
          </p:contentPart>
        </mc:Choice>
        <mc:Fallback xmlns="">
          <p:pic>
            <p:nvPicPr>
              <p:cNvPr id="207" name="Ink 206">
                <a:extLst>
                  <a:ext uri="{FF2B5EF4-FFF2-40B4-BE49-F238E27FC236}">
                    <a16:creationId xmlns:a16="http://schemas.microsoft.com/office/drawing/2014/main" id="{9B7AF3DB-8912-744B-8B08-A76ED3ABB70B}"/>
                  </a:ext>
                </a:extLst>
              </p:cNvPr>
              <p:cNvPicPr/>
              <p:nvPr/>
            </p:nvPicPr>
            <p:blipFill>
              <a:blip r:embed="rId47"/>
              <a:stretch>
                <a:fillRect/>
              </a:stretch>
            </p:blipFill>
            <p:spPr>
              <a:xfrm>
                <a:off x="5169875" y="4431767"/>
                <a:ext cx="395640" cy="2451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8" name="Ink 207">
                <a:extLst>
                  <a:ext uri="{FF2B5EF4-FFF2-40B4-BE49-F238E27FC236}">
                    <a16:creationId xmlns:a16="http://schemas.microsoft.com/office/drawing/2014/main" id="{265D9245-1581-4C41-9BF0-8A474A9565C7}"/>
                  </a:ext>
                </a:extLst>
              </p14:cNvPr>
              <p14:cNvContentPartPr/>
              <p14:nvPr/>
            </p14:nvContentPartPr>
            <p14:xfrm>
              <a:off x="5469395" y="4428903"/>
              <a:ext cx="56160" cy="56880"/>
            </p14:xfrm>
          </p:contentPart>
        </mc:Choice>
        <mc:Fallback xmlns="">
          <p:pic>
            <p:nvPicPr>
              <p:cNvPr id="208" name="Ink 207">
                <a:extLst>
                  <a:ext uri="{FF2B5EF4-FFF2-40B4-BE49-F238E27FC236}">
                    <a16:creationId xmlns:a16="http://schemas.microsoft.com/office/drawing/2014/main" id="{265D9245-1581-4C41-9BF0-8A474A9565C7}"/>
                  </a:ext>
                </a:extLst>
              </p:cNvPr>
              <p:cNvPicPr/>
              <p:nvPr/>
            </p:nvPicPr>
            <p:blipFill>
              <a:blip r:embed="rId49"/>
              <a:stretch>
                <a:fillRect/>
              </a:stretch>
            </p:blipFill>
            <p:spPr>
              <a:xfrm>
                <a:off x="5460810" y="4419903"/>
                <a:ext cx="74403"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9" name="Ink 208">
                <a:extLst>
                  <a:ext uri="{FF2B5EF4-FFF2-40B4-BE49-F238E27FC236}">
                    <a16:creationId xmlns:a16="http://schemas.microsoft.com/office/drawing/2014/main" id="{C61BA16F-B0DD-2944-A9C6-D7ED169B5A13}"/>
                  </a:ext>
                </a:extLst>
              </p14:cNvPr>
              <p14:cNvContentPartPr/>
              <p14:nvPr/>
            </p14:nvContentPartPr>
            <p14:xfrm>
              <a:off x="5606915" y="4441503"/>
              <a:ext cx="176400" cy="182520"/>
            </p14:xfrm>
          </p:contentPart>
        </mc:Choice>
        <mc:Fallback xmlns="">
          <p:pic>
            <p:nvPicPr>
              <p:cNvPr id="209" name="Ink 208">
                <a:extLst>
                  <a:ext uri="{FF2B5EF4-FFF2-40B4-BE49-F238E27FC236}">
                    <a16:creationId xmlns:a16="http://schemas.microsoft.com/office/drawing/2014/main" id="{C61BA16F-B0DD-2944-A9C6-D7ED169B5A13}"/>
                  </a:ext>
                </a:extLst>
              </p:cNvPr>
              <p:cNvPicPr/>
              <p:nvPr/>
            </p:nvPicPr>
            <p:blipFill>
              <a:blip r:embed="rId51"/>
              <a:stretch>
                <a:fillRect/>
              </a:stretch>
            </p:blipFill>
            <p:spPr>
              <a:xfrm>
                <a:off x="5597195" y="4431783"/>
                <a:ext cx="1962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0" name="Ink 209">
                <a:extLst>
                  <a:ext uri="{FF2B5EF4-FFF2-40B4-BE49-F238E27FC236}">
                    <a16:creationId xmlns:a16="http://schemas.microsoft.com/office/drawing/2014/main" id="{3995DB15-793A-4A42-9410-314521346518}"/>
                  </a:ext>
                </a:extLst>
              </p14:cNvPr>
              <p14:cNvContentPartPr/>
              <p14:nvPr/>
            </p14:nvContentPartPr>
            <p14:xfrm>
              <a:off x="5776835" y="4384983"/>
              <a:ext cx="220320" cy="143640"/>
            </p14:xfrm>
          </p:contentPart>
        </mc:Choice>
        <mc:Fallback xmlns="">
          <p:pic>
            <p:nvPicPr>
              <p:cNvPr id="210" name="Ink 209">
                <a:extLst>
                  <a:ext uri="{FF2B5EF4-FFF2-40B4-BE49-F238E27FC236}">
                    <a16:creationId xmlns:a16="http://schemas.microsoft.com/office/drawing/2014/main" id="{3995DB15-793A-4A42-9410-314521346518}"/>
                  </a:ext>
                </a:extLst>
              </p:cNvPr>
              <p:cNvPicPr/>
              <p:nvPr/>
            </p:nvPicPr>
            <p:blipFill>
              <a:blip r:embed="rId53"/>
              <a:stretch>
                <a:fillRect/>
              </a:stretch>
            </p:blipFill>
            <p:spPr>
              <a:xfrm>
                <a:off x="5767475" y="4375623"/>
                <a:ext cx="237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11" name="Ink 210">
                <a:extLst>
                  <a:ext uri="{FF2B5EF4-FFF2-40B4-BE49-F238E27FC236}">
                    <a16:creationId xmlns:a16="http://schemas.microsoft.com/office/drawing/2014/main" id="{9A5CD1D6-18B9-B944-B358-E12EAEBB459C}"/>
                  </a:ext>
                </a:extLst>
              </p14:cNvPr>
              <p14:cNvContentPartPr/>
              <p14:nvPr/>
            </p14:nvContentPartPr>
            <p14:xfrm>
              <a:off x="6002915" y="4328463"/>
              <a:ext cx="75960" cy="126000"/>
            </p14:xfrm>
          </p:contentPart>
        </mc:Choice>
        <mc:Fallback xmlns="">
          <p:pic>
            <p:nvPicPr>
              <p:cNvPr id="211" name="Ink 210">
                <a:extLst>
                  <a:ext uri="{FF2B5EF4-FFF2-40B4-BE49-F238E27FC236}">
                    <a16:creationId xmlns:a16="http://schemas.microsoft.com/office/drawing/2014/main" id="{9A5CD1D6-18B9-B944-B358-E12EAEBB459C}"/>
                  </a:ext>
                </a:extLst>
              </p:cNvPr>
              <p:cNvPicPr/>
              <p:nvPr/>
            </p:nvPicPr>
            <p:blipFill>
              <a:blip r:embed="rId55"/>
              <a:stretch>
                <a:fillRect/>
              </a:stretch>
            </p:blipFill>
            <p:spPr>
              <a:xfrm>
                <a:off x="5993149" y="4319130"/>
                <a:ext cx="94046" cy="14359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2" name="Ink 211">
                <a:extLst>
                  <a:ext uri="{FF2B5EF4-FFF2-40B4-BE49-F238E27FC236}">
                    <a16:creationId xmlns:a16="http://schemas.microsoft.com/office/drawing/2014/main" id="{9E18A35A-02A7-B645-8E18-1A5E363E8EE5}"/>
                  </a:ext>
                </a:extLst>
              </p14:cNvPr>
              <p14:cNvContentPartPr/>
              <p14:nvPr/>
            </p14:nvContentPartPr>
            <p14:xfrm>
              <a:off x="6053315" y="4334583"/>
              <a:ext cx="132480" cy="69480"/>
            </p14:xfrm>
          </p:contentPart>
        </mc:Choice>
        <mc:Fallback xmlns="">
          <p:pic>
            <p:nvPicPr>
              <p:cNvPr id="212" name="Ink 211">
                <a:extLst>
                  <a:ext uri="{FF2B5EF4-FFF2-40B4-BE49-F238E27FC236}">
                    <a16:creationId xmlns:a16="http://schemas.microsoft.com/office/drawing/2014/main" id="{9E18A35A-02A7-B645-8E18-1A5E363E8EE5}"/>
                  </a:ext>
                </a:extLst>
              </p:cNvPr>
              <p:cNvPicPr/>
              <p:nvPr/>
            </p:nvPicPr>
            <p:blipFill>
              <a:blip r:embed="rId57"/>
              <a:stretch>
                <a:fillRect/>
              </a:stretch>
            </p:blipFill>
            <p:spPr>
              <a:xfrm>
                <a:off x="6043569" y="4325943"/>
                <a:ext cx="15089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13" name="Ink 212">
                <a:extLst>
                  <a:ext uri="{FF2B5EF4-FFF2-40B4-BE49-F238E27FC236}">
                    <a16:creationId xmlns:a16="http://schemas.microsoft.com/office/drawing/2014/main" id="{8ACF3223-3BA1-AE44-A494-04AD6B51C7D7}"/>
                  </a:ext>
                </a:extLst>
              </p14:cNvPr>
              <p14:cNvContentPartPr/>
              <p14:nvPr/>
            </p14:nvContentPartPr>
            <p14:xfrm>
              <a:off x="5387675" y="4900503"/>
              <a:ext cx="62640" cy="176400"/>
            </p14:xfrm>
          </p:contentPart>
        </mc:Choice>
        <mc:Fallback xmlns="">
          <p:pic>
            <p:nvPicPr>
              <p:cNvPr id="213" name="Ink 212">
                <a:extLst>
                  <a:ext uri="{FF2B5EF4-FFF2-40B4-BE49-F238E27FC236}">
                    <a16:creationId xmlns:a16="http://schemas.microsoft.com/office/drawing/2014/main" id="{8ACF3223-3BA1-AE44-A494-04AD6B51C7D7}"/>
                  </a:ext>
                </a:extLst>
              </p:cNvPr>
              <p:cNvPicPr/>
              <p:nvPr/>
            </p:nvPicPr>
            <p:blipFill>
              <a:blip r:embed="rId59"/>
              <a:stretch>
                <a:fillRect/>
              </a:stretch>
            </p:blipFill>
            <p:spPr>
              <a:xfrm>
                <a:off x="5377595" y="4890423"/>
                <a:ext cx="810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4" name="Ink 213">
                <a:extLst>
                  <a:ext uri="{FF2B5EF4-FFF2-40B4-BE49-F238E27FC236}">
                    <a16:creationId xmlns:a16="http://schemas.microsoft.com/office/drawing/2014/main" id="{41B1B254-BB41-034E-96F4-BB2576281FC5}"/>
                  </a:ext>
                </a:extLst>
              </p14:cNvPr>
              <p14:cNvContentPartPr/>
              <p14:nvPr/>
            </p14:nvContentPartPr>
            <p14:xfrm>
              <a:off x="5323955" y="4887903"/>
              <a:ext cx="440280" cy="151200"/>
            </p14:xfrm>
          </p:contentPart>
        </mc:Choice>
        <mc:Fallback xmlns="">
          <p:pic>
            <p:nvPicPr>
              <p:cNvPr id="214" name="Ink 213">
                <a:extLst>
                  <a:ext uri="{FF2B5EF4-FFF2-40B4-BE49-F238E27FC236}">
                    <a16:creationId xmlns:a16="http://schemas.microsoft.com/office/drawing/2014/main" id="{41B1B254-BB41-034E-96F4-BB2576281FC5}"/>
                  </a:ext>
                </a:extLst>
              </p:cNvPr>
              <p:cNvPicPr/>
              <p:nvPr/>
            </p:nvPicPr>
            <p:blipFill>
              <a:blip r:embed="rId61"/>
              <a:stretch>
                <a:fillRect/>
              </a:stretch>
            </p:blipFill>
            <p:spPr>
              <a:xfrm>
                <a:off x="5314235" y="4877823"/>
                <a:ext cx="4586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5" name="Ink 214">
                <a:extLst>
                  <a:ext uri="{FF2B5EF4-FFF2-40B4-BE49-F238E27FC236}">
                    <a16:creationId xmlns:a16="http://schemas.microsoft.com/office/drawing/2014/main" id="{86ACE486-A655-4F41-B12F-C2D353F844D0}"/>
                  </a:ext>
                </a:extLst>
              </p14:cNvPr>
              <p14:cNvContentPartPr/>
              <p14:nvPr/>
            </p14:nvContentPartPr>
            <p14:xfrm>
              <a:off x="5663435" y="4800063"/>
              <a:ext cx="12960" cy="12960"/>
            </p14:xfrm>
          </p:contentPart>
        </mc:Choice>
        <mc:Fallback xmlns="">
          <p:pic>
            <p:nvPicPr>
              <p:cNvPr id="215" name="Ink 214">
                <a:extLst>
                  <a:ext uri="{FF2B5EF4-FFF2-40B4-BE49-F238E27FC236}">
                    <a16:creationId xmlns:a16="http://schemas.microsoft.com/office/drawing/2014/main" id="{86ACE486-A655-4F41-B12F-C2D353F844D0}"/>
                  </a:ext>
                </a:extLst>
              </p:cNvPr>
              <p:cNvPicPr/>
              <p:nvPr/>
            </p:nvPicPr>
            <p:blipFill>
              <a:blip r:embed="rId63"/>
              <a:stretch>
                <a:fillRect/>
              </a:stretch>
            </p:blipFill>
            <p:spPr>
              <a:xfrm>
                <a:off x="5655155" y="4791783"/>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6" name="Ink 215">
                <a:extLst>
                  <a:ext uri="{FF2B5EF4-FFF2-40B4-BE49-F238E27FC236}">
                    <a16:creationId xmlns:a16="http://schemas.microsoft.com/office/drawing/2014/main" id="{7D391507-784C-2F43-A8AB-774D803595B4}"/>
                  </a:ext>
                </a:extLst>
              </p14:cNvPr>
              <p14:cNvContentPartPr/>
              <p14:nvPr/>
            </p14:nvContentPartPr>
            <p14:xfrm>
              <a:off x="5707355" y="4762263"/>
              <a:ext cx="69480" cy="195120"/>
            </p14:xfrm>
          </p:contentPart>
        </mc:Choice>
        <mc:Fallback xmlns="">
          <p:pic>
            <p:nvPicPr>
              <p:cNvPr id="216" name="Ink 215">
                <a:extLst>
                  <a:ext uri="{FF2B5EF4-FFF2-40B4-BE49-F238E27FC236}">
                    <a16:creationId xmlns:a16="http://schemas.microsoft.com/office/drawing/2014/main" id="{7D391507-784C-2F43-A8AB-774D803595B4}"/>
                  </a:ext>
                </a:extLst>
              </p:cNvPr>
              <p:cNvPicPr/>
              <p:nvPr/>
            </p:nvPicPr>
            <p:blipFill>
              <a:blip r:embed="rId65"/>
              <a:stretch>
                <a:fillRect/>
              </a:stretch>
            </p:blipFill>
            <p:spPr>
              <a:xfrm>
                <a:off x="5697275" y="4751483"/>
                <a:ext cx="88200" cy="21452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17" name="Ink 216">
                <a:extLst>
                  <a:ext uri="{FF2B5EF4-FFF2-40B4-BE49-F238E27FC236}">
                    <a16:creationId xmlns:a16="http://schemas.microsoft.com/office/drawing/2014/main" id="{6C6B0219-8345-FD4D-9002-C0549D8509A2}"/>
                  </a:ext>
                </a:extLst>
              </p14:cNvPr>
              <p14:cNvContentPartPr/>
              <p14:nvPr/>
            </p14:nvContentPartPr>
            <p14:xfrm>
              <a:off x="5864675" y="4843983"/>
              <a:ext cx="113400" cy="87840"/>
            </p14:xfrm>
          </p:contentPart>
        </mc:Choice>
        <mc:Fallback xmlns="">
          <p:pic>
            <p:nvPicPr>
              <p:cNvPr id="217" name="Ink 216">
                <a:extLst>
                  <a:ext uri="{FF2B5EF4-FFF2-40B4-BE49-F238E27FC236}">
                    <a16:creationId xmlns:a16="http://schemas.microsoft.com/office/drawing/2014/main" id="{6C6B0219-8345-FD4D-9002-C0549D8509A2}"/>
                  </a:ext>
                </a:extLst>
              </p:cNvPr>
              <p:cNvPicPr/>
              <p:nvPr/>
            </p:nvPicPr>
            <p:blipFill>
              <a:blip r:embed="rId67"/>
              <a:stretch>
                <a:fillRect/>
              </a:stretch>
            </p:blipFill>
            <p:spPr>
              <a:xfrm>
                <a:off x="5855315" y="4833903"/>
                <a:ext cx="1314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18" name="Ink 217">
                <a:extLst>
                  <a:ext uri="{FF2B5EF4-FFF2-40B4-BE49-F238E27FC236}">
                    <a16:creationId xmlns:a16="http://schemas.microsoft.com/office/drawing/2014/main" id="{67AF6A95-8396-1449-B24C-65B4ADC65474}"/>
                  </a:ext>
                </a:extLst>
              </p14:cNvPr>
              <p14:cNvContentPartPr/>
              <p14:nvPr/>
            </p14:nvContentPartPr>
            <p14:xfrm>
              <a:off x="6034595" y="4574343"/>
              <a:ext cx="145080" cy="320400"/>
            </p14:xfrm>
          </p:contentPart>
        </mc:Choice>
        <mc:Fallback xmlns="">
          <p:pic>
            <p:nvPicPr>
              <p:cNvPr id="218" name="Ink 217">
                <a:extLst>
                  <a:ext uri="{FF2B5EF4-FFF2-40B4-BE49-F238E27FC236}">
                    <a16:creationId xmlns:a16="http://schemas.microsoft.com/office/drawing/2014/main" id="{67AF6A95-8396-1449-B24C-65B4ADC65474}"/>
                  </a:ext>
                </a:extLst>
              </p:cNvPr>
              <p:cNvPicPr/>
              <p:nvPr/>
            </p:nvPicPr>
            <p:blipFill>
              <a:blip r:embed="rId69"/>
              <a:stretch>
                <a:fillRect/>
              </a:stretch>
            </p:blipFill>
            <p:spPr>
              <a:xfrm>
                <a:off x="6024875" y="4564983"/>
                <a:ext cx="1638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9" name="Ink 218">
                <a:extLst>
                  <a:ext uri="{FF2B5EF4-FFF2-40B4-BE49-F238E27FC236}">
                    <a16:creationId xmlns:a16="http://schemas.microsoft.com/office/drawing/2014/main" id="{6A3F88AB-CF51-9F47-B18E-4A48D779239B}"/>
                  </a:ext>
                </a:extLst>
              </p14:cNvPr>
              <p14:cNvContentPartPr/>
              <p14:nvPr/>
            </p14:nvContentPartPr>
            <p14:xfrm>
              <a:off x="5858555" y="5183463"/>
              <a:ext cx="63360" cy="157680"/>
            </p14:xfrm>
          </p:contentPart>
        </mc:Choice>
        <mc:Fallback xmlns="">
          <p:pic>
            <p:nvPicPr>
              <p:cNvPr id="219" name="Ink 218">
                <a:extLst>
                  <a:ext uri="{FF2B5EF4-FFF2-40B4-BE49-F238E27FC236}">
                    <a16:creationId xmlns:a16="http://schemas.microsoft.com/office/drawing/2014/main" id="{6A3F88AB-CF51-9F47-B18E-4A48D779239B}"/>
                  </a:ext>
                </a:extLst>
              </p:cNvPr>
              <p:cNvPicPr/>
              <p:nvPr/>
            </p:nvPicPr>
            <p:blipFill>
              <a:blip r:embed="rId71"/>
              <a:stretch>
                <a:fillRect/>
              </a:stretch>
            </p:blipFill>
            <p:spPr>
              <a:xfrm>
                <a:off x="5848475" y="5173383"/>
                <a:ext cx="81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20" name="Ink 219">
                <a:extLst>
                  <a:ext uri="{FF2B5EF4-FFF2-40B4-BE49-F238E27FC236}">
                    <a16:creationId xmlns:a16="http://schemas.microsoft.com/office/drawing/2014/main" id="{3D66948C-93A3-5742-AFE7-6764865B37AD}"/>
                  </a:ext>
                </a:extLst>
              </p14:cNvPr>
              <p14:cNvContentPartPr/>
              <p14:nvPr/>
            </p14:nvContentPartPr>
            <p14:xfrm>
              <a:off x="5820755" y="5171583"/>
              <a:ext cx="252000" cy="119160"/>
            </p14:xfrm>
          </p:contentPart>
        </mc:Choice>
        <mc:Fallback xmlns="">
          <p:pic>
            <p:nvPicPr>
              <p:cNvPr id="220" name="Ink 219">
                <a:extLst>
                  <a:ext uri="{FF2B5EF4-FFF2-40B4-BE49-F238E27FC236}">
                    <a16:creationId xmlns:a16="http://schemas.microsoft.com/office/drawing/2014/main" id="{3D66948C-93A3-5742-AFE7-6764865B37AD}"/>
                  </a:ext>
                </a:extLst>
              </p:cNvPr>
              <p:cNvPicPr/>
              <p:nvPr/>
            </p:nvPicPr>
            <p:blipFill>
              <a:blip r:embed="rId73"/>
              <a:stretch>
                <a:fillRect/>
              </a:stretch>
            </p:blipFill>
            <p:spPr>
              <a:xfrm>
                <a:off x="5811035" y="5161863"/>
                <a:ext cx="2710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1" name="Ink 220">
                <a:extLst>
                  <a:ext uri="{FF2B5EF4-FFF2-40B4-BE49-F238E27FC236}">
                    <a16:creationId xmlns:a16="http://schemas.microsoft.com/office/drawing/2014/main" id="{D2C8E8DA-1BB7-3146-922C-AAFF2C00351E}"/>
                  </a:ext>
                </a:extLst>
              </p14:cNvPr>
              <p14:cNvContentPartPr/>
              <p14:nvPr/>
            </p14:nvContentPartPr>
            <p14:xfrm>
              <a:off x="6137915" y="5133063"/>
              <a:ext cx="91800" cy="151200"/>
            </p14:xfrm>
          </p:contentPart>
        </mc:Choice>
        <mc:Fallback xmlns="">
          <p:pic>
            <p:nvPicPr>
              <p:cNvPr id="221" name="Ink 220">
                <a:extLst>
                  <a:ext uri="{FF2B5EF4-FFF2-40B4-BE49-F238E27FC236}">
                    <a16:creationId xmlns:a16="http://schemas.microsoft.com/office/drawing/2014/main" id="{D2C8E8DA-1BB7-3146-922C-AAFF2C00351E}"/>
                  </a:ext>
                </a:extLst>
              </p:cNvPr>
              <p:cNvPicPr/>
              <p:nvPr/>
            </p:nvPicPr>
            <p:blipFill>
              <a:blip r:embed="rId75"/>
              <a:stretch>
                <a:fillRect/>
              </a:stretch>
            </p:blipFill>
            <p:spPr>
              <a:xfrm>
                <a:off x="6129309" y="5122623"/>
                <a:ext cx="10973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22" name="Ink 221">
                <a:extLst>
                  <a:ext uri="{FF2B5EF4-FFF2-40B4-BE49-F238E27FC236}">
                    <a16:creationId xmlns:a16="http://schemas.microsoft.com/office/drawing/2014/main" id="{53CE85DE-EF2B-EB4E-92BE-A854323CEF4D}"/>
                  </a:ext>
                </a:extLst>
              </p14:cNvPr>
              <p14:cNvContentPartPr/>
              <p14:nvPr/>
            </p14:nvContentPartPr>
            <p14:xfrm>
              <a:off x="6260675" y="5107863"/>
              <a:ext cx="31680" cy="163800"/>
            </p14:xfrm>
          </p:contentPart>
        </mc:Choice>
        <mc:Fallback xmlns="">
          <p:pic>
            <p:nvPicPr>
              <p:cNvPr id="222" name="Ink 221">
                <a:extLst>
                  <a:ext uri="{FF2B5EF4-FFF2-40B4-BE49-F238E27FC236}">
                    <a16:creationId xmlns:a16="http://schemas.microsoft.com/office/drawing/2014/main" id="{53CE85DE-EF2B-EB4E-92BE-A854323CEF4D}"/>
                  </a:ext>
                </a:extLst>
              </p:cNvPr>
              <p:cNvPicPr/>
              <p:nvPr/>
            </p:nvPicPr>
            <p:blipFill>
              <a:blip r:embed="rId77"/>
              <a:stretch>
                <a:fillRect/>
              </a:stretch>
            </p:blipFill>
            <p:spPr>
              <a:xfrm>
                <a:off x="6250955" y="5098143"/>
                <a:ext cx="51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23" name="Ink 222">
                <a:extLst>
                  <a:ext uri="{FF2B5EF4-FFF2-40B4-BE49-F238E27FC236}">
                    <a16:creationId xmlns:a16="http://schemas.microsoft.com/office/drawing/2014/main" id="{8B6F9BC0-15C6-DA4D-9A56-BBA3A5A895FA}"/>
                  </a:ext>
                </a:extLst>
              </p14:cNvPr>
              <p14:cNvContentPartPr/>
              <p14:nvPr/>
            </p14:nvContentPartPr>
            <p14:xfrm>
              <a:off x="6298475" y="5158263"/>
              <a:ext cx="119880" cy="63360"/>
            </p14:xfrm>
          </p:contentPart>
        </mc:Choice>
        <mc:Fallback xmlns="">
          <p:pic>
            <p:nvPicPr>
              <p:cNvPr id="223" name="Ink 222">
                <a:extLst>
                  <a:ext uri="{FF2B5EF4-FFF2-40B4-BE49-F238E27FC236}">
                    <a16:creationId xmlns:a16="http://schemas.microsoft.com/office/drawing/2014/main" id="{8B6F9BC0-15C6-DA4D-9A56-BBA3A5A895FA}"/>
                  </a:ext>
                </a:extLst>
              </p:cNvPr>
              <p:cNvPicPr/>
              <p:nvPr/>
            </p:nvPicPr>
            <p:blipFill>
              <a:blip r:embed="rId79"/>
              <a:stretch>
                <a:fillRect/>
              </a:stretch>
            </p:blipFill>
            <p:spPr>
              <a:xfrm>
                <a:off x="6289087" y="5148487"/>
                <a:ext cx="139017" cy="8254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28" name="Ink 227">
                <a:extLst>
                  <a:ext uri="{FF2B5EF4-FFF2-40B4-BE49-F238E27FC236}">
                    <a16:creationId xmlns:a16="http://schemas.microsoft.com/office/drawing/2014/main" id="{20C75D7D-1E11-984D-B4C8-C0FB6F2CBBDE}"/>
                  </a:ext>
                </a:extLst>
              </p14:cNvPr>
              <p14:cNvContentPartPr/>
              <p14:nvPr/>
            </p14:nvContentPartPr>
            <p14:xfrm>
              <a:off x="8184515" y="3844263"/>
              <a:ext cx="346320" cy="239400"/>
            </p14:xfrm>
          </p:contentPart>
        </mc:Choice>
        <mc:Fallback xmlns="">
          <p:pic>
            <p:nvPicPr>
              <p:cNvPr id="228" name="Ink 227">
                <a:extLst>
                  <a:ext uri="{FF2B5EF4-FFF2-40B4-BE49-F238E27FC236}">
                    <a16:creationId xmlns:a16="http://schemas.microsoft.com/office/drawing/2014/main" id="{20C75D7D-1E11-984D-B4C8-C0FB6F2CBBDE}"/>
                  </a:ext>
                </a:extLst>
              </p:cNvPr>
              <p:cNvPicPr/>
              <p:nvPr/>
            </p:nvPicPr>
            <p:blipFill>
              <a:blip r:embed="rId81"/>
              <a:stretch>
                <a:fillRect/>
              </a:stretch>
            </p:blipFill>
            <p:spPr>
              <a:xfrm>
                <a:off x="8174785" y="3835610"/>
                <a:ext cx="364699" cy="257788"/>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9" name="Ink 228">
                <a:extLst>
                  <a:ext uri="{FF2B5EF4-FFF2-40B4-BE49-F238E27FC236}">
                    <a16:creationId xmlns:a16="http://schemas.microsoft.com/office/drawing/2014/main" id="{D91A4862-CA25-BC4C-A1B0-F770A8AD0558}"/>
                  </a:ext>
                </a:extLst>
              </p14:cNvPr>
              <p14:cNvContentPartPr/>
              <p14:nvPr/>
            </p14:nvContentPartPr>
            <p14:xfrm>
              <a:off x="8568275" y="3312543"/>
              <a:ext cx="252000" cy="236520"/>
            </p14:xfrm>
          </p:contentPart>
        </mc:Choice>
        <mc:Fallback xmlns="">
          <p:pic>
            <p:nvPicPr>
              <p:cNvPr id="229" name="Ink 228">
                <a:extLst>
                  <a:ext uri="{FF2B5EF4-FFF2-40B4-BE49-F238E27FC236}">
                    <a16:creationId xmlns:a16="http://schemas.microsoft.com/office/drawing/2014/main" id="{D91A4862-CA25-BC4C-A1B0-F770A8AD0558}"/>
                  </a:ext>
                </a:extLst>
              </p:cNvPr>
              <p:cNvPicPr/>
              <p:nvPr/>
            </p:nvPicPr>
            <p:blipFill>
              <a:blip r:embed="rId83"/>
              <a:stretch>
                <a:fillRect/>
              </a:stretch>
            </p:blipFill>
            <p:spPr>
              <a:xfrm>
                <a:off x="8558555" y="3303543"/>
                <a:ext cx="2700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30" name="Ink 229">
                <a:extLst>
                  <a:ext uri="{FF2B5EF4-FFF2-40B4-BE49-F238E27FC236}">
                    <a16:creationId xmlns:a16="http://schemas.microsoft.com/office/drawing/2014/main" id="{5F3240D4-3DF8-9045-A097-55FB1EEABE90}"/>
                  </a:ext>
                </a:extLst>
              </p14:cNvPr>
              <p14:cNvContentPartPr/>
              <p14:nvPr/>
            </p14:nvContentPartPr>
            <p14:xfrm>
              <a:off x="8869955" y="3316863"/>
              <a:ext cx="333720" cy="232200"/>
            </p14:xfrm>
          </p:contentPart>
        </mc:Choice>
        <mc:Fallback xmlns="">
          <p:pic>
            <p:nvPicPr>
              <p:cNvPr id="230" name="Ink 229">
                <a:extLst>
                  <a:ext uri="{FF2B5EF4-FFF2-40B4-BE49-F238E27FC236}">
                    <a16:creationId xmlns:a16="http://schemas.microsoft.com/office/drawing/2014/main" id="{5F3240D4-3DF8-9045-A097-55FB1EEABE90}"/>
                  </a:ext>
                </a:extLst>
              </p:cNvPr>
              <p:cNvPicPr/>
              <p:nvPr/>
            </p:nvPicPr>
            <p:blipFill>
              <a:blip r:embed="rId85"/>
              <a:stretch>
                <a:fillRect/>
              </a:stretch>
            </p:blipFill>
            <p:spPr>
              <a:xfrm>
                <a:off x="8860235" y="3307158"/>
                <a:ext cx="352440" cy="25125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31" name="Ink 230">
                <a:extLst>
                  <a:ext uri="{FF2B5EF4-FFF2-40B4-BE49-F238E27FC236}">
                    <a16:creationId xmlns:a16="http://schemas.microsoft.com/office/drawing/2014/main" id="{8617F3E1-1E7D-484D-B0B7-08F8677C8DE0}"/>
                  </a:ext>
                </a:extLst>
              </p14:cNvPr>
              <p14:cNvContentPartPr/>
              <p14:nvPr/>
            </p14:nvContentPartPr>
            <p14:xfrm>
              <a:off x="9045995" y="3166023"/>
              <a:ext cx="239400" cy="270000"/>
            </p14:xfrm>
          </p:contentPart>
        </mc:Choice>
        <mc:Fallback xmlns="">
          <p:pic>
            <p:nvPicPr>
              <p:cNvPr id="231" name="Ink 230">
                <a:extLst>
                  <a:ext uri="{FF2B5EF4-FFF2-40B4-BE49-F238E27FC236}">
                    <a16:creationId xmlns:a16="http://schemas.microsoft.com/office/drawing/2014/main" id="{8617F3E1-1E7D-484D-B0B7-08F8677C8DE0}"/>
                  </a:ext>
                </a:extLst>
              </p:cNvPr>
              <p:cNvPicPr/>
              <p:nvPr/>
            </p:nvPicPr>
            <p:blipFill>
              <a:blip r:embed="rId87"/>
              <a:stretch>
                <a:fillRect/>
              </a:stretch>
            </p:blipFill>
            <p:spPr>
              <a:xfrm>
                <a:off x="9036995" y="3157023"/>
                <a:ext cx="2570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2" name="Ink 231">
                <a:extLst>
                  <a:ext uri="{FF2B5EF4-FFF2-40B4-BE49-F238E27FC236}">
                    <a16:creationId xmlns:a16="http://schemas.microsoft.com/office/drawing/2014/main" id="{E173F014-64CC-2948-86BE-5CEA194A26F9}"/>
                  </a:ext>
                </a:extLst>
              </p14:cNvPr>
              <p14:cNvContentPartPr/>
              <p14:nvPr/>
            </p14:nvContentPartPr>
            <p14:xfrm>
              <a:off x="9215915" y="3303543"/>
              <a:ext cx="163800" cy="38160"/>
            </p14:xfrm>
          </p:contentPart>
        </mc:Choice>
        <mc:Fallback xmlns="">
          <p:pic>
            <p:nvPicPr>
              <p:cNvPr id="232" name="Ink 231">
                <a:extLst>
                  <a:ext uri="{FF2B5EF4-FFF2-40B4-BE49-F238E27FC236}">
                    <a16:creationId xmlns:a16="http://schemas.microsoft.com/office/drawing/2014/main" id="{E173F014-64CC-2948-86BE-5CEA194A26F9}"/>
                  </a:ext>
                </a:extLst>
              </p:cNvPr>
              <p:cNvPicPr/>
              <p:nvPr/>
            </p:nvPicPr>
            <p:blipFill>
              <a:blip r:embed="rId89"/>
              <a:stretch>
                <a:fillRect/>
              </a:stretch>
            </p:blipFill>
            <p:spPr>
              <a:xfrm>
                <a:off x="9206195" y="3294821"/>
                <a:ext cx="181800" cy="56695"/>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3" name="Ink 232">
                <a:extLst>
                  <a:ext uri="{FF2B5EF4-FFF2-40B4-BE49-F238E27FC236}">
                    <a16:creationId xmlns:a16="http://schemas.microsoft.com/office/drawing/2014/main" id="{DBA6768C-4EFD-B14D-8542-8E478E793F8D}"/>
                  </a:ext>
                </a:extLst>
              </p14:cNvPr>
              <p14:cNvContentPartPr/>
              <p14:nvPr/>
            </p14:nvContentPartPr>
            <p14:xfrm>
              <a:off x="9259835" y="3724743"/>
              <a:ext cx="75960" cy="163800"/>
            </p14:xfrm>
          </p:contentPart>
        </mc:Choice>
        <mc:Fallback xmlns="">
          <p:pic>
            <p:nvPicPr>
              <p:cNvPr id="233" name="Ink 232">
                <a:extLst>
                  <a:ext uri="{FF2B5EF4-FFF2-40B4-BE49-F238E27FC236}">
                    <a16:creationId xmlns:a16="http://schemas.microsoft.com/office/drawing/2014/main" id="{DBA6768C-4EFD-B14D-8542-8E478E793F8D}"/>
                  </a:ext>
                </a:extLst>
              </p:cNvPr>
              <p:cNvPicPr/>
              <p:nvPr/>
            </p:nvPicPr>
            <p:blipFill>
              <a:blip r:embed="rId91"/>
              <a:stretch>
                <a:fillRect/>
              </a:stretch>
            </p:blipFill>
            <p:spPr>
              <a:xfrm>
                <a:off x="9250835" y="3715743"/>
                <a:ext cx="93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4" name="Ink 233">
                <a:extLst>
                  <a:ext uri="{FF2B5EF4-FFF2-40B4-BE49-F238E27FC236}">
                    <a16:creationId xmlns:a16="http://schemas.microsoft.com/office/drawing/2014/main" id="{4DE29ED3-161B-BB40-8A48-FDF8E97162F6}"/>
                  </a:ext>
                </a:extLst>
              </p14:cNvPr>
              <p14:cNvContentPartPr/>
              <p14:nvPr/>
            </p14:nvContentPartPr>
            <p14:xfrm>
              <a:off x="9159035" y="3674343"/>
              <a:ext cx="528480" cy="157680"/>
            </p14:xfrm>
          </p:contentPart>
        </mc:Choice>
        <mc:Fallback xmlns="">
          <p:pic>
            <p:nvPicPr>
              <p:cNvPr id="234" name="Ink 233">
                <a:extLst>
                  <a:ext uri="{FF2B5EF4-FFF2-40B4-BE49-F238E27FC236}">
                    <a16:creationId xmlns:a16="http://schemas.microsoft.com/office/drawing/2014/main" id="{4DE29ED3-161B-BB40-8A48-FDF8E97162F6}"/>
                  </a:ext>
                </a:extLst>
              </p:cNvPr>
              <p:cNvPicPr/>
              <p:nvPr/>
            </p:nvPicPr>
            <p:blipFill>
              <a:blip r:embed="rId93"/>
              <a:stretch>
                <a:fillRect/>
              </a:stretch>
            </p:blipFill>
            <p:spPr>
              <a:xfrm>
                <a:off x="9149315" y="3664263"/>
                <a:ext cx="546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5" name="Ink 234">
                <a:extLst>
                  <a:ext uri="{FF2B5EF4-FFF2-40B4-BE49-F238E27FC236}">
                    <a16:creationId xmlns:a16="http://schemas.microsoft.com/office/drawing/2014/main" id="{BC4BE0B5-70D4-DF47-84FB-14CEF320372C}"/>
                  </a:ext>
                </a:extLst>
              </p14:cNvPr>
              <p14:cNvContentPartPr/>
              <p14:nvPr/>
            </p14:nvContentPartPr>
            <p14:xfrm>
              <a:off x="9537035" y="3573903"/>
              <a:ext cx="18360" cy="6480"/>
            </p14:xfrm>
          </p:contentPart>
        </mc:Choice>
        <mc:Fallback xmlns="">
          <p:pic>
            <p:nvPicPr>
              <p:cNvPr id="235" name="Ink 234">
                <a:extLst>
                  <a:ext uri="{FF2B5EF4-FFF2-40B4-BE49-F238E27FC236}">
                    <a16:creationId xmlns:a16="http://schemas.microsoft.com/office/drawing/2014/main" id="{BC4BE0B5-70D4-DF47-84FB-14CEF320372C}"/>
                  </a:ext>
                </a:extLst>
              </p:cNvPr>
              <p:cNvPicPr/>
              <p:nvPr/>
            </p:nvPicPr>
            <p:blipFill>
              <a:blip r:embed="rId95"/>
              <a:stretch>
                <a:fillRect/>
              </a:stretch>
            </p:blipFill>
            <p:spPr>
              <a:xfrm>
                <a:off x="9528755" y="3564183"/>
                <a:ext cx="363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6" name="Ink 235">
                <a:extLst>
                  <a:ext uri="{FF2B5EF4-FFF2-40B4-BE49-F238E27FC236}">
                    <a16:creationId xmlns:a16="http://schemas.microsoft.com/office/drawing/2014/main" id="{F103BA2C-B080-A44B-A9A7-F2171F0B7692}"/>
                  </a:ext>
                </a:extLst>
              </p14:cNvPr>
              <p14:cNvContentPartPr/>
              <p14:nvPr/>
            </p14:nvContentPartPr>
            <p14:xfrm>
              <a:off x="9637115" y="3504783"/>
              <a:ext cx="113400" cy="226800"/>
            </p14:xfrm>
          </p:contentPart>
        </mc:Choice>
        <mc:Fallback xmlns="">
          <p:pic>
            <p:nvPicPr>
              <p:cNvPr id="236" name="Ink 235">
                <a:extLst>
                  <a:ext uri="{FF2B5EF4-FFF2-40B4-BE49-F238E27FC236}">
                    <a16:creationId xmlns:a16="http://schemas.microsoft.com/office/drawing/2014/main" id="{F103BA2C-B080-A44B-A9A7-F2171F0B7692}"/>
                  </a:ext>
                </a:extLst>
              </p:cNvPr>
              <p:cNvPicPr/>
              <p:nvPr/>
            </p:nvPicPr>
            <p:blipFill>
              <a:blip r:embed="rId97"/>
              <a:stretch>
                <a:fillRect/>
              </a:stretch>
            </p:blipFill>
            <p:spPr>
              <a:xfrm>
                <a:off x="9627395" y="3494703"/>
                <a:ext cx="1317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7" name="Ink 236">
                <a:extLst>
                  <a:ext uri="{FF2B5EF4-FFF2-40B4-BE49-F238E27FC236}">
                    <a16:creationId xmlns:a16="http://schemas.microsoft.com/office/drawing/2014/main" id="{FFCF31AC-4338-5541-A4D2-A5FFB848795D}"/>
                  </a:ext>
                </a:extLst>
              </p14:cNvPr>
              <p14:cNvContentPartPr/>
              <p14:nvPr/>
            </p14:nvContentPartPr>
            <p14:xfrm>
              <a:off x="9825755" y="3580383"/>
              <a:ext cx="176400" cy="132480"/>
            </p14:xfrm>
          </p:contentPart>
        </mc:Choice>
        <mc:Fallback xmlns="">
          <p:pic>
            <p:nvPicPr>
              <p:cNvPr id="237" name="Ink 236">
                <a:extLst>
                  <a:ext uri="{FF2B5EF4-FFF2-40B4-BE49-F238E27FC236}">
                    <a16:creationId xmlns:a16="http://schemas.microsoft.com/office/drawing/2014/main" id="{FFCF31AC-4338-5541-A4D2-A5FFB848795D}"/>
                  </a:ext>
                </a:extLst>
              </p:cNvPr>
              <p:cNvPicPr/>
              <p:nvPr/>
            </p:nvPicPr>
            <p:blipFill>
              <a:blip r:embed="rId99"/>
              <a:stretch>
                <a:fillRect/>
              </a:stretch>
            </p:blipFill>
            <p:spPr>
              <a:xfrm>
                <a:off x="9816035" y="3570303"/>
                <a:ext cx="194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8" name="Ink 237">
                <a:extLst>
                  <a:ext uri="{FF2B5EF4-FFF2-40B4-BE49-F238E27FC236}">
                    <a16:creationId xmlns:a16="http://schemas.microsoft.com/office/drawing/2014/main" id="{0AF3FFB5-1145-0F4C-8891-6583A8DE4CC3}"/>
                  </a:ext>
                </a:extLst>
              </p14:cNvPr>
              <p14:cNvContentPartPr/>
              <p14:nvPr/>
            </p14:nvContentPartPr>
            <p14:xfrm>
              <a:off x="9989195" y="3291663"/>
              <a:ext cx="151200" cy="414720"/>
            </p14:xfrm>
          </p:contentPart>
        </mc:Choice>
        <mc:Fallback xmlns="">
          <p:pic>
            <p:nvPicPr>
              <p:cNvPr id="238" name="Ink 237">
                <a:extLst>
                  <a:ext uri="{FF2B5EF4-FFF2-40B4-BE49-F238E27FC236}">
                    <a16:creationId xmlns:a16="http://schemas.microsoft.com/office/drawing/2014/main" id="{0AF3FFB5-1145-0F4C-8891-6583A8DE4CC3}"/>
                  </a:ext>
                </a:extLst>
              </p:cNvPr>
              <p:cNvPicPr/>
              <p:nvPr/>
            </p:nvPicPr>
            <p:blipFill>
              <a:blip r:embed="rId101"/>
              <a:stretch>
                <a:fillRect/>
              </a:stretch>
            </p:blipFill>
            <p:spPr>
              <a:xfrm>
                <a:off x="9980195" y="3282295"/>
                <a:ext cx="169200" cy="432736"/>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9" name="Ink 238">
                <a:extLst>
                  <a:ext uri="{FF2B5EF4-FFF2-40B4-BE49-F238E27FC236}">
                    <a16:creationId xmlns:a16="http://schemas.microsoft.com/office/drawing/2014/main" id="{6DF64923-5E2B-2B49-84FE-160F02CF3C13}"/>
                  </a:ext>
                </a:extLst>
              </p14:cNvPr>
              <p14:cNvContentPartPr/>
              <p14:nvPr/>
            </p14:nvContentPartPr>
            <p14:xfrm>
              <a:off x="9661955" y="3969903"/>
              <a:ext cx="82080" cy="176400"/>
            </p14:xfrm>
          </p:contentPart>
        </mc:Choice>
        <mc:Fallback xmlns="">
          <p:pic>
            <p:nvPicPr>
              <p:cNvPr id="239" name="Ink 238">
                <a:extLst>
                  <a:ext uri="{FF2B5EF4-FFF2-40B4-BE49-F238E27FC236}">
                    <a16:creationId xmlns:a16="http://schemas.microsoft.com/office/drawing/2014/main" id="{6DF64923-5E2B-2B49-84FE-160F02CF3C13}"/>
                  </a:ext>
                </a:extLst>
              </p:cNvPr>
              <p:cNvPicPr/>
              <p:nvPr/>
            </p:nvPicPr>
            <p:blipFill>
              <a:blip r:embed="rId103"/>
              <a:stretch>
                <a:fillRect/>
              </a:stretch>
            </p:blipFill>
            <p:spPr>
              <a:xfrm>
                <a:off x="9652235" y="3960183"/>
                <a:ext cx="1011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40" name="Ink 239">
                <a:extLst>
                  <a:ext uri="{FF2B5EF4-FFF2-40B4-BE49-F238E27FC236}">
                    <a16:creationId xmlns:a16="http://schemas.microsoft.com/office/drawing/2014/main" id="{A907491D-FAFC-0344-A486-D5D2D074DD64}"/>
                  </a:ext>
                </a:extLst>
              </p14:cNvPr>
              <p14:cNvContentPartPr/>
              <p14:nvPr/>
            </p14:nvContentPartPr>
            <p14:xfrm>
              <a:off x="9605435" y="3988983"/>
              <a:ext cx="270720" cy="132480"/>
            </p14:xfrm>
          </p:contentPart>
        </mc:Choice>
        <mc:Fallback xmlns="">
          <p:pic>
            <p:nvPicPr>
              <p:cNvPr id="240" name="Ink 239">
                <a:extLst>
                  <a:ext uri="{FF2B5EF4-FFF2-40B4-BE49-F238E27FC236}">
                    <a16:creationId xmlns:a16="http://schemas.microsoft.com/office/drawing/2014/main" id="{A907491D-FAFC-0344-A486-D5D2D074DD64}"/>
                  </a:ext>
                </a:extLst>
              </p:cNvPr>
              <p:cNvPicPr/>
              <p:nvPr/>
            </p:nvPicPr>
            <p:blipFill>
              <a:blip r:embed="rId105"/>
              <a:stretch>
                <a:fillRect/>
              </a:stretch>
            </p:blipFill>
            <p:spPr>
              <a:xfrm>
                <a:off x="9597155" y="3978903"/>
                <a:ext cx="287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41" name="Ink 240">
                <a:extLst>
                  <a:ext uri="{FF2B5EF4-FFF2-40B4-BE49-F238E27FC236}">
                    <a16:creationId xmlns:a16="http://schemas.microsoft.com/office/drawing/2014/main" id="{4064CBCA-8650-0B4B-854C-06E428F86F36}"/>
                  </a:ext>
                </a:extLst>
              </p14:cNvPr>
              <p14:cNvContentPartPr/>
              <p14:nvPr/>
            </p14:nvContentPartPr>
            <p14:xfrm>
              <a:off x="9932315" y="3891783"/>
              <a:ext cx="239400" cy="217080"/>
            </p14:xfrm>
          </p:contentPart>
        </mc:Choice>
        <mc:Fallback xmlns="">
          <p:pic>
            <p:nvPicPr>
              <p:cNvPr id="241" name="Ink 240">
                <a:extLst>
                  <a:ext uri="{FF2B5EF4-FFF2-40B4-BE49-F238E27FC236}">
                    <a16:creationId xmlns:a16="http://schemas.microsoft.com/office/drawing/2014/main" id="{4064CBCA-8650-0B4B-854C-06E428F86F36}"/>
                  </a:ext>
                </a:extLst>
              </p:cNvPr>
              <p:cNvPicPr/>
              <p:nvPr/>
            </p:nvPicPr>
            <p:blipFill>
              <a:blip r:embed="rId107"/>
              <a:stretch>
                <a:fillRect/>
              </a:stretch>
            </p:blipFill>
            <p:spPr>
              <a:xfrm>
                <a:off x="9922235" y="3880983"/>
                <a:ext cx="2577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42" name="Ink 241">
                <a:extLst>
                  <a:ext uri="{FF2B5EF4-FFF2-40B4-BE49-F238E27FC236}">
                    <a16:creationId xmlns:a16="http://schemas.microsoft.com/office/drawing/2014/main" id="{5C908587-B9D6-7445-A8E6-269FD8254566}"/>
                  </a:ext>
                </a:extLst>
              </p14:cNvPr>
              <p14:cNvContentPartPr/>
              <p14:nvPr/>
            </p14:nvContentPartPr>
            <p14:xfrm>
              <a:off x="10114835" y="3913383"/>
              <a:ext cx="207720" cy="75960"/>
            </p14:xfrm>
          </p:contentPart>
        </mc:Choice>
        <mc:Fallback xmlns="">
          <p:pic>
            <p:nvPicPr>
              <p:cNvPr id="242" name="Ink 241">
                <a:extLst>
                  <a:ext uri="{FF2B5EF4-FFF2-40B4-BE49-F238E27FC236}">
                    <a16:creationId xmlns:a16="http://schemas.microsoft.com/office/drawing/2014/main" id="{5C908587-B9D6-7445-A8E6-269FD8254566}"/>
                  </a:ext>
                </a:extLst>
              </p:cNvPr>
              <p:cNvPicPr/>
              <p:nvPr/>
            </p:nvPicPr>
            <p:blipFill>
              <a:blip r:embed="rId109"/>
              <a:stretch>
                <a:fillRect/>
              </a:stretch>
            </p:blipFill>
            <p:spPr>
              <a:xfrm>
                <a:off x="10106210" y="3903978"/>
                <a:ext cx="224970" cy="93684"/>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 name="Ink 11">
                <a:extLst>
                  <a:ext uri="{FF2B5EF4-FFF2-40B4-BE49-F238E27FC236}">
                    <a16:creationId xmlns:a16="http://schemas.microsoft.com/office/drawing/2014/main" id="{74E64C7B-B719-934F-83F8-85877B4C7E69}"/>
                  </a:ext>
                </a:extLst>
              </p14:cNvPr>
              <p14:cNvContentPartPr/>
              <p14:nvPr/>
            </p14:nvContentPartPr>
            <p14:xfrm>
              <a:off x="3600995" y="298263"/>
              <a:ext cx="371520" cy="471960"/>
            </p14:xfrm>
          </p:contentPart>
        </mc:Choice>
        <mc:Fallback xmlns="">
          <p:pic>
            <p:nvPicPr>
              <p:cNvPr id="10" name="Ink 11">
                <a:extLst>
                  <a:ext uri="{FF2B5EF4-FFF2-40B4-BE49-F238E27FC236}">
                    <a16:creationId xmlns:a16="http://schemas.microsoft.com/office/drawing/2014/main" id="{74E64C7B-B719-934F-83F8-85877B4C7E69}"/>
                  </a:ext>
                </a:extLst>
              </p:cNvPr>
              <p:cNvPicPr/>
              <p:nvPr/>
            </p:nvPicPr>
            <p:blipFill>
              <a:blip r:embed="rId113"/>
              <a:stretch>
                <a:fillRect/>
              </a:stretch>
            </p:blipFill>
            <p:spPr>
              <a:xfrm>
                <a:off x="3591275" y="289263"/>
                <a:ext cx="39024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 name="Ink 1">
                <a:extLst>
                  <a:ext uri="{FF2B5EF4-FFF2-40B4-BE49-F238E27FC236}">
                    <a16:creationId xmlns:a16="http://schemas.microsoft.com/office/drawing/2014/main" id="{EEBDA609-53C7-5348-AE6B-B9DB8C3C0327}"/>
                  </a:ext>
                </a:extLst>
              </p14:cNvPr>
              <p14:cNvContentPartPr/>
              <p14:nvPr/>
            </p14:nvContentPartPr>
            <p14:xfrm>
              <a:off x="2098715" y="3992223"/>
              <a:ext cx="226800" cy="56880"/>
            </p14:xfrm>
          </p:contentPart>
        </mc:Choice>
        <mc:Fallback xmlns="">
          <p:pic>
            <p:nvPicPr>
              <p:cNvPr id="2" name="Ink 1">
                <a:extLst>
                  <a:ext uri="{FF2B5EF4-FFF2-40B4-BE49-F238E27FC236}">
                    <a16:creationId xmlns:a16="http://schemas.microsoft.com/office/drawing/2014/main" id="{EEBDA609-53C7-5348-AE6B-B9DB8C3C0327}"/>
                  </a:ext>
                </a:extLst>
              </p:cNvPr>
              <p:cNvPicPr/>
              <p:nvPr/>
            </p:nvPicPr>
            <p:blipFill>
              <a:blip r:embed="rId115"/>
              <a:stretch>
                <a:fillRect/>
              </a:stretch>
            </p:blipFill>
            <p:spPr>
              <a:xfrm>
                <a:off x="2089340" y="3982863"/>
                <a:ext cx="244468"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 name="Ink 2">
                <a:extLst>
                  <a:ext uri="{FF2B5EF4-FFF2-40B4-BE49-F238E27FC236}">
                    <a16:creationId xmlns:a16="http://schemas.microsoft.com/office/drawing/2014/main" id="{9FEC487B-B02B-4A4C-8904-3B99C13A22CF}"/>
                  </a:ext>
                </a:extLst>
              </p14:cNvPr>
              <p14:cNvContentPartPr/>
              <p14:nvPr/>
            </p14:nvContentPartPr>
            <p14:xfrm>
              <a:off x="2425595" y="3898623"/>
              <a:ext cx="19080" cy="169560"/>
            </p14:xfrm>
          </p:contentPart>
        </mc:Choice>
        <mc:Fallback xmlns="">
          <p:pic>
            <p:nvPicPr>
              <p:cNvPr id="3" name="Ink 2">
                <a:extLst>
                  <a:ext uri="{FF2B5EF4-FFF2-40B4-BE49-F238E27FC236}">
                    <a16:creationId xmlns:a16="http://schemas.microsoft.com/office/drawing/2014/main" id="{9FEC487B-B02B-4A4C-8904-3B99C13A22CF}"/>
                  </a:ext>
                </a:extLst>
              </p:cNvPr>
              <p:cNvPicPr/>
              <p:nvPr/>
            </p:nvPicPr>
            <p:blipFill>
              <a:blip r:embed="rId117"/>
              <a:stretch>
                <a:fillRect/>
              </a:stretch>
            </p:blipFill>
            <p:spPr>
              <a:xfrm>
                <a:off x="2415875" y="3888903"/>
                <a:ext cx="38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 name="Ink 7">
                <a:extLst>
                  <a:ext uri="{FF2B5EF4-FFF2-40B4-BE49-F238E27FC236}">
                    <a16:creationId xmlns:a16="http://schemas.microsoft.com/office/drawing/2014/main" id="{8E949D4B-C3E3-3D49-8F96-DD8DC2CDE7E4}"/>
                  </a:ext>
                </a:extLst>
              </p14:cNvPr>
              <p14:cNvContentPartPr/>
              <p14:nvPr/>
            </p14:nvContentPartPr>
            <p14:xfrm>
              <a:off x="2532515" y="3998343"/>
              <a:ext cx="31680" cy="25560"/>
            </p14:xfrm>
          </p:contentPart>
        </mc:Choice>
        <mc:Fallback xmlns="">
          <p:pic>
            <p:nvPicPr>
              <p:cNvPr id="8" name="Ink 7">
                <a:extLst>
                  <a:ext uri="{FF2B5EF4-FFF2-40B4-BE49-F238E27FC236}">
                    <a16:creationId xmlns:a16="http://schemas.microsoft.com/office/drawing/2014/main" id="{8E949D4B-C3E3-3D49-8F96-DD8DC2CDE7E4}"/>
                  </a:ext>
                </a:extLst>
              </p:cNvPr>
              <p:cNvPicPr/>
              <p:nvPr/>
            </p:nvPicPr>
            <p:blipFill>
              <a:blip r:embed="rId119"/>
              <a:stretch>
                <a:fillRect/>
              </a:stretch>
            </p:blipFill>
            <p:spPr>
              <a:xfrm>
                <a:off x="2522795" y="3990063"/>
                <a:ext cx="49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 name="Ink 8">
                <a:extLst>
                  <a:ext uri="{FF2B5EF4-FFF2-40B4-BE49-F238E27FC236}">
                    <a16:creationId xmlns:a16="http://schemas.microsoft.com/office/drawing/2014/main" id="{F6FDC23D-073C-6A48-AF52-A880523F16E3}"/>
                  </a:ext>
                </a:extLst>
              </p14:cNvPr>
              <p14:cNvContentPartPr/>
              <p14:nvPr/>
            </p14:nvContentPartPr>
            <p14:xfrm>
              <a:off x="2695955" y="3904023"/>
              <a:ext cx="119880" cy="138600"/>
            </p14:xfrm>
          </p:contentPart>
        </mc:Choice>
        <mc:Fallback xmlns="">
          <p:pic>
            <p:nvPicPr>
              <p:cNvPr id="9" name="Ink 8">
                <a:extLst>
                  <a:ext uri="{FF2B5EF4-FFF2-40B4-BE49-F238E27FC236}">
                    <a16:creationId xmlns:a16="http://schemas.microsoft.com/office/drawing/2014/main" id="{F6FDC23D-073C-6A48-AF52-A880523F16E3}"/>
                  </a:ext>
                </a:extLst>
              </p:cNvPr>
              <p:cNvPicPr/>
              <p:nvPr/>
            </p:nvPicPr>
            <p:blipFill>
              <a:blip r:embed="rId121"/>
              <a:stretch>
                <a:fillRect/>
              </a:stretch>
            </p:blipFill>
            <p:spPr>
              <a:xfrm>
                <a:off x="2686567" y="3895023"/>
                <a:ext cx="139017"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8" name="Ink 21">
                <a:extLst>
                  <a:ext uri="{FF2B5EF4-FFF2-40B4-BE49-F238E27FC236}">
                    <a16:creationId xmlns:a16="http://schemas.microsoft.com/office/drawing/2014/main" id="{E8A4AB41-50EF-7A47-AB4E-56B4BBF7DD83}"/>
                  </a:ext>
                </a:extLst>
              </p14:cNvPr>
              <p14:cNvContentPartPr/>
              <p14:nvPr/>
            </p14:nvContentPartPr>
            <p14:xfrm>
              <a:off x="3198875" y="3860103"/>
              <a:ext cx="245880" cy="189000"/>
            </p14:xfrm>
          </p:contentPart>
        </mc:Choice>
        <mc:Fallback xmlns="">
          <p:pic>
            <p:nvPicPr>
              <p:cNvPr id="18" name="Ink 21">
                <a:extLst>
                  <a:ext uri="{FF2B5EF4-FFF2-40B4-BE49-F238E27FC236}">
                    <a16:creationId xmlns:a16="http://schemas.microsoft.com/office/drawing/2014/main" id="{E8A4AB41-50EF-7A47-AB4E-56B4BBF7DD83}"/>
                  </a:ext>
                </a:extLst>
              </p:cNvPr>
              <p:cNvPicPr/>
              <p:nvPr/>
            </p:nvPicPr>
            <p:blipFill>
              <a:blip r:embed="rId123"/>
              <a:stretch>
                <a:fillRect/>
              </a:stretch>
            </p:blipFill>
            <p:spPr>
              <a:xfrm>
                <a:off x="3189141" y="3850725"/>
                <a:ext cx="264988" cy="207034"/>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1" name="Ink 23">
                <a:extLst>
                  <a:ext uri="{FF2B5EF4-FFF2-40B4-BE49-F238E27FC236}">
                    <a16:creationId xmlns:a16="http://schemas.microsoft.com/office/drawing/2014/main" id="{4C58E6C6-7F73-8F43-B1A5-B7ECD9479561}"/>
                  </a:ext>
                </a:extLst>
              </p14:cNvPr>
              <p14:cNvContentPartPr/>
              <p14:nvPr/>
            </p14:nvContentPartPr>
            <p14:xfrm>
              <a:off x="2897195" y="3904023"/>
              <a:ext cx="207720" cy="151560"/>
            </p14:xfrm>
          </p:contentPart>
        </mc:Choice>
        <mc:Fallback xmlns="">
          <p:pic>
            <p:nvPicPr>
              <p:cNvPr id="21" name="Ink 23">
                <a:extLst>
                  <a:ext uri="{FF2B5EF4-FFF2-40B4-BE49-F238E27FC236}">
                    <a16:creationId xmlns:a16="http://schemas.microsoft.com/office/drawing/2014/main" id="{4C58E6C6-7F73-8F43-B1A5-B7ECD9479561}"/>
                  </a:ext>
                </a:extLst>
              </p:cNvPr>
              <p:cNvPicPr/>
              <p:nvPr/>
            </p:nvPicPr>
            <p:blipFill>
              <a:blip r:embed="rId125"/>
              <a:stretch>
                <a:fillRect/>
              </a:stretch>
            </p:blipFill>
            <p:spPr>
              <a:xfrm>
                <a:off x="2887851" y="3894641"/>
                <a:ext cx="226408" cy="169242"/>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8" name="Ink 27">
                <a:extLst>
                  <a:ext uri="{FF2B5EF4-FFF2-40B4-BE49-F238E27FC236}">
                    <a16:creationId xmlns:a16="http://schemas.microsoft.com/office/drawing/2014/main" id="{3777F0FC-D02D-4345-A90B-B51F91843F5B}"/>
                  </a:ext>
                </a:extLst>
              </p14:cNvPr>
              <p14:cNvContentPartPr/>
              <p14:nvPr/>
            </p14:nvContentPartPr>
            <p14:xfrm>
              <a:off x="4563275" y="3797103"/>
              <a:ext cx="44280" cy="182520"/>
            </p14:xfrm>
          </p:contentPart>
        </mc:Choice>
        <mc:Fallback xmlns="">
          <p:pic>
            <p:nvPicPr>
              <p:cNvPr id="28" name="Ink 27">
                <a:extLst>
                  <a:ext uri="{FF2B5EF4-FFF2-40B4-BE49-F238E27FC236}">
                    <a16:creationId xmlns:a16="http://schemas.microsoft.com/office/drawing/2014/main" id="{3777F0FC-D02D-4345-A90B-B51F91843F5B}"/>
                  </a:ext>
                </a:extLst>
              </p:cNvPr>
              <p:cNvPicPr/>
              <p:nvPr/>
            </p:nvPicPr>
            <p:blipFill>
              <a:blip r:embed="rId127"/>
              <a:stretch>
                <a:fillRect/>
              </a:stretch>
            </p:blipFill>
            <p:spPr>
              <a:xfrm>
                <a:off x="4554705" y="3787743"/>
                <a:ext cx="61421"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9" name="Ink 28">
                <a:extLst>
                  <a:ext uri="{FF2B5EF4-FFF2-40B4-BE49-F238E27FC236}">
                    <a16:creationId xmlns:a16="http://schemas.microsoft.com/office/drawing/2014/main" id="{9FF20584-8D8E-F344-B1A6-EAE34440EB91}"/>
                  </a:ext>
                </a:extLst>
              </p14:cNvPr>
              <p14:cNvContentPartPr/>
              <p14:nvPr/>
            </p14:nvContentPartPr>
            <p14:xfrm>
              <a:off x="4714835" y="3897903"/>
              <a:ext cx="6120" cy="6480"/>
            </p14:xfrm>
          </p:contentPart>
        </mc:Choice>
        <mc:Fallback xmlns="">
          <p:pic>
            <p:nvPicPr>
              <p:cNvPr id="29" name="Ink 28">
                <a:extLst>
                  <a:ext uri="{FF2B5EF4-FFF2-40B4-BE49-F238E27FC236}">
                    <a16:creationId xmlns:a16="http://schemas.microsoft.com/office/drawing/2014/main" id="{9FF20584-8D8E-F344-B1A6-EAE34440EB91}"/>
                  </a:ext>
                </a:extLst>
              </p:cNvPr>
              <p:cNvPicPr/>
              <p:nvPr/>
            </p:nvPicPr>
            <p:blipFill>
              <a:blip r:embed="rId129"/>
              <a:stretch>
                <a:fillRect/>
              </a:stretch>
            </p:blipFill>
            <p:spPr>
              <a:xfrm>
                <a:off x="4705272" y="3888354"/>
                <a:ext cx="26393" cy="24556"/>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0" name="Ink 29">
                <a:extLst>
                  <a:ext uri="{FF2B5EF4-FFF2-40B4-BE49-F238E27FC236}">
                    <a16:creationId xmlns:a16="http://schemas.microsoft.com/office/drawing/2014/main" id="{7CA44B28-5A3B-4E47-BBE8-54433DAB30AD}"/>
                  </a:ext>
                </a:extLst>
              </p14:cNvPr>
              <p14:cNvContentPartPr/>
              <p14:nvPr/>
            </p14:nvContentPartPr>
            <p14:xfrm>
              <a:off x="4839755" y="3816183"/>
              <a:ext cx="151200" cy="163800"/>
            </p14:xfrm>
          </p:contentPart>
        </mc:Choice>
        <mc:Fallback xmlns="">
          <p:pic>
            <p:nvPicPr>
              <p:cNvPr id="30" name="Ink 29">
                <a:extLst>
                  <a:ext uri="{FF2B5EF4-FFF2-40B4-BE49-F238E27FC236}">
                    <a16:creationId xmlns:a16="http://schemas.microsoft.com/office/drawing/2014/main" id="{7CA44B28-5A3B-4E47-BBE8-54433DAB30AD}"/>
                  </a:ext>
                </a:extLst>
              </p:cNvPr>
              <p:cNvPicPr/>
              <p:nvPr/>
            </p:nvPicPr>
            <p:blipFill>
              <a:blip r:embed="rId131"/>
              <a:stretch>
                <a:fillRect/>
              </a:stretch>
            </p:blipFill>
            <p:spPr>
              <a:xfrm>
                <a:off x="4830395" y="3807183"/>
                <a:ext cx="1699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7" name="Ink 40">
                <a:extLst>
                  <a:ext uri="{FF2B5EF4-FFF2-40B4-BE49-F238E27FC236}">
                    <a16:creationId xmlns:a16="http://schemas.microsoft.com/office/drawing/2014/main" id="{5DF76919-8F90-7D46-A297-B4EEF3722303}"/>
                  </a:ext>
                </a:extLst>
              </p14:cNvPr>
              <p14:cNvContentPartPr/>
              <p14:nvPr/>
            </p14:nvContentPartPr>
            <p14:xfrm>
              <a:off x="5355275" y="3765783"/>
              <a:ext cx="275760" cy="195120"/>
            </p14:xfrm>
          </p:contentPart>
        </mc:Choice>
        <mc:Fallback xmlns="">
          <p:pic>
            <p:nvPicPr>
              <p:cNvPr id="37" name="Ink 40">
                <a:extLst>
                  <a:ext uri="{FF2B5EF4-FFF2-40B4-BE49-F238E27FC236}">
                    <a16:creationId xmlns:a16="http://schemas.microsoft.com/office/drawing/2014/main" id="{5DF76919-8F90-7D46-A297-B4EEF3722303}"/>
                  </a:ext>
                </a:extLst>
              </p:cNvPr>
              <p:cNvPicPr/>
              <p:nvPr/>
            </p:nvPicPr>
            <p:blipFill>
              <a:blip r:embed="rId133"/>
              <a:stretch>
                <a:fillRect/>
              </a:stretch>
            </p:blipFill>
            <p:spPr>
              <a:xfrm>
                <a:off x="5345915" y="3754983"/>
                <a:ext cx="294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8" name="Ink 41">
                <a:extLst>
                  <a:ext uri="{FF2B5EF4-FFF2-40B4-BE49-F238E27FC236}">
                    <a16:creationId xmlns:a16="http://schemas.microsoft.com/office/drawing/2014/main" id="{51249E3D-08BE-5842-9BFA-AE403D717A80}"/>
                  </a:ext>
                </a:extLst>
              </p14:cNvPr>
              <p14:cNvContentPartPr/>
              <p14:nvPr/>
            </p14:nvContentPartPr>
            <p14:xfrm>
              <a:off x="5085275" y="3841383"/>
              <a:ext cx="189000" cy="151200"/>
            </p14:xfrm>
          </p:contentPart>
        </mc:Choice>
        <mc:Fallback xmlns="">
          <p:pic>
            <p:nvPicPr>
              <p:cNvPr id="38" name="Ink 41">
                <a:extLst>
                  <a:ext uri="{FF2B5EF4-FFF2-40B4-BE49-F238E27FC236}">
                    <a16:creationId xmlns:a16="http://schemas.microsoft.com/office/drawing/2014/main" id="{51249E3D-08BE-5842-9BFA-AE403D717A80}"/>
                  </a:ext>
                </a:extLst>
              </p:cNvPr>
              <p:cNvPicPr/>
              <p:nvPr/>
            </p:nvPicPr>
            <p:blipFill>
              <a:blip r:embed="rId135"/>
              <a:stretch>
                <a:fillRect/>
              </a:stretch>
            </p:blipFill>
            <p:spPr>
              <a:xfrm>
                <a:off x="5075555" y="3832383"/>
                <a:ext cx="2073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3" name="Ink 42">
                <a:extLst>
                  <a:ext uri="{FF2B5EF4-FFF2-40B4-BE49-F238E27FC236}">
                    <a16:creationId xmlns:a16="http://schemas.microsoft.com/office/drawing/2014/main" id="{C8114A4F-483B-624F-8F7E-4F830E5198CD}"/>
                  </a:ext>
                </a:extLst>
              </p14:cNvPr>
              <p14:cNvContentPartPr/>
              <p14:nvPr/>
            </p14:nvContentPartPr>
            <p14:xfrm>
              <a:off x="4714115" y="6249063"/>
              <a:ext cx="31680" cy="189000"/>
            </p14:xfrm>
          </p:contentPart>
        </mc:Choice>
        <mc:Fallback xmlns="">
          <p:pic>
            <p:nvPicPr>
              <p:cNvPr id="43" name="Ink 42">
                <a:extLst>
                  <a:ext uri="{FF2B5EF4-FFF2-40B4-BE49-F238E27FC236}">
                    <a16:creationId xmlns:a16="http://schemas.microsoft.com/office/drawing/2014/main" id="{C8114A4F-483B-624F-8F7E-4F830E5198CD}"/>
                  </a:ext>
                </a:extLst>
              </p:cNvPr>
              <p:cNvPicPr/>
              <p:nvPr/>
            </p:nvPicPr>
            <p:blipFill>
              <a:blip r:embed="rId137"/>
              <a:stretch>
                <a:fillRect/>
              </a:stretch>
            </p:blipFill>
            <p:spPr>
              <a:xfrm>
                <a:off x="4705115" y="6239703"/>
                <a:ext cx="504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4" name="Ink 43">
                <a:extLst>
                  <a:ext uri="{FF2B5EF4-FFF2-40B4-BE49-F238E27FC236}">
                    <a16:creationId xmlns:a16="http://schemas.microsoft.com/office/drawing/2014/main" id="{ED6D09AA-7AF1-A34D-B2B6-06C10AD62839}"/>
                  </a:ext>
                </a:extLst>
              </p14:cNvPr>
              <p14:cNvContentPartPr/>
              <p14:nvPr/>
            </p14:nvContentPartPr>
            <p14:xfrm>
              <a:off x="4877555" y="6343383"/>
              <a:ext cx="6480" cy="12960"/>
            </p14:xfrm>
          </p:contentPart>
        </mc:Choice>
        <mc:Fallback xmlns="">
          <p:pic>
            <p:nvPicPr>
              <p:cNvPr id="44" name="Ink 43">
                <a:extLst>
                  <a:ext uri="{FF2B5EF4-FFF2-40B4-BE49-F238E27FC236}">
                    <a16:creationId xmlns:a16="http://schemas.microsoft.com/office/drawing/2014/main" id="{ED6D09AA-7AF1-A34D-B2B6-06C10AD62839}"/>
                  </a:ext>
                </a:extLst>
              </p:cNvPr>
              <p:cNvPicPr/>
              <p:nvPr/>
            </p:nvPicPr>
            <p:blipFill>
              <a:blip r:embed="rId139"/>
              <a:stretch>
                <a:fillRect/>
              </a:stretch>
            </p:blipFill>
            <p:spPr>
              <a:xfrm>
                <a:off x="4868195" y="6335463"/>
                <a:ext cx="24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0" name="Ink 49">
                <a:extLst>
                  <a:ext uri="{FF2B5EF4-FFF2-40B4-BE49-F238E27FC236}">
                    <a16:creationId xmlns:a16="http://schemas.microsoft.com/office/drawing/2014/main" id="{E2A28038-F2E2-5F44-9EF3-FC5DD05BE912}"/>
                  </a:ext>
                </a:extLst>
              </p14:cNvPr>
              <p14:cNvContentPartPr/>
              <p14:nvPr/>
            </p14:nvContentPartPr>
            <p14:xfrm>
              <a:off x="6927395" y="6224223"/>
              <a:ext cx="189000" cy="25560"/>
            </p14:xfrm>
          </p:contentPart>
        </mc:Choice>
        <mc:Fallback xmlns="">
          <p:pic>
            <p:nvPicPr>
              <p:cNvPr id="50" name="Ink 49">
                <a:extLst>
                  <a:ext uri="{FF2B5EF4-FFF2-40B4-BE49-F238E27FC236}">
                    <a16:creationId xmlns:a16="http://schemas.microsoft.com/office/drawing/2014/main" id="{E2A28038-F2E2-5F44-9EF3-FC5DD05BE912}"/>
                  </a:ext>
                </a:extLst>
              </p:cNvPr>
              <p:cNvPicPr/>
              <p:nvPr/>
            </p:nvPicPr>
            <p:blipFill>
              <a:blip r:embed="rId141"/>
              <a:stretch>
                <a:fillRect/>
              </a:stretch>
            </p:blipFill>
            <p:spPr>
              <a:xfrm>
                <a:off x="6917675" y="6215943"/>
                <a:ext cx="2070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1" name="Ink 50">
                <a:extLst>
                  <a:ext uri="{FF2B5EF4-FFF2-40B4-BE49-F238E27FC236}">
                    <a16:creationId xmlns:a16="http://schemas.microsoft.com/office/drawing/2014/main" id="{B68AFBF4-081D-C94E-A2A8-7AF55C1BD197}"/>
                  </a:ext>
                </a:extLst>
              </p14:cNvPr>
              <p14:cNvContentPartPr/>
              <p14:nvPr/>
            </p14:nvContentPartPr>
            <p14:xfrm>
              <a:off x="7209995" y="6161223"/>
              <a:ext cx="31680" cy="176400"/>
            </p14:xfrm>
          </p:contentPart>
        </mc:Choice>
        <mc:Fallback xmlns="">
          <p:pic>
            <p:nvPicPr>
              <p:cNvPr id="51" name="Ink 50">
                <a:extLst>
                  <a:ext uri="{FF2B5EF4-FFF2-40B4-BE49-F238E27FC236}">
                    <a16:creationId xmlns:a16="http://schemas.microsoft.com/office/drawing/2014/main" id="{B68AFBF4-081D-C94E-A2A8-7AF55C1BD197}"/>
                  </a:ext>
                </a:extLst>
              </p:cNvPr>
              <p:cNvPicPr/>
              <p:nvPr/>
            </p:nvPicPr>
            <p:blipFill>
              <a:blip r:embed="rId143"/>
              <a:stretch>
                <a:fillRect/>
              </a:stretch>
            </p:blipFill>
            <p:spPr>
              <a:xfrm>
                <a:off x="7200275" y="6151503"/>
                <a:ext cx="496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2" name="Ink 51">
                <a:extLst>
                  <a:ext uri="{FF2B5EF4-FFF2-40B4-BE49-F238E27FC236}">
                    <a16:creationId xmlns:a16="http://schemas.microsoft.com/office/drawing/2014/main" id="{9A84A4D7-6A6B-854A-AB32-7AAA19ACF037}"/>
                  </a:ext>
                </a:extLst>
              </p14:cNvPr>
              <p14:cNvContentPartPr/>
              <p14:nvPr/>
            </p14:nvContentPartPr>
            <p14:xfrm>
              <a:off x="7379915" y="6293343"/>
              <a:ext cx="6480" cy="12960"/>
            </p14:xfrm>
          </p:contentPart>
        </mc:Choice>
        <mc:Fallback xmlns="">
          <p:pic>
            <p:nvPicPr>
              <p:cNvPr id="52" name="Ink 51">
                <a:extLst>
                  <a:ext uri="{FF2B5EF4-FFF2-40B4-BE49-F238E27FC236}">
                    <a16:creationId xmlns:a16="http://schemas.microsoft.com/office/drawing/2014/main" id="{9A84A4D7-6A6B-854A-AB32-7AAA19ACF037}"/>
                  </a:ext>
                </a:extLst>
              </p:cNvPr>
              <p:cNvPicPr/>
              <p:nvPr/>
            </p:nvPicPr>
            <p:blipFill>
              <a:blip r:embed="rId145"/>
              <a:stretch>
                <a:fillRect/>
              </a:stretch>
            </p:blipFill>
            <p:spPr>
              <a:xfrm>
                <a:off x="7372071" y="6285063"/>
                <a:ext cx="23192"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60" name="Ink 61">
                <a:extLst>
                  <a:ext uri="{FF2B5EF4-FFF2-40B4-BE49-F238E27FC236}">
                    <a16:creationId xmlns:a16="http://schemas.microsoft.com/office/drawing/2014/main" id="{864659DC-AA83-8043-AD80-7A4C943C4D33}"/>
                  </a:ext>
                </a:extLst>
              </p14:cNvPr>
              <p14:cNvContentPartPr/>
              <p14:nvPr/>
            </p14:nvContentPartPr>
            <p14:xfrm>
              <a:off x="7499435" y="6154743"/>
              <a:ext cx="389880" cy="214200"/>
            </p14:xfrm>
          </p:contentPart>
        </mc:Choice>
        <mc:Fallback xmlns="">
          <p:pic>
            <p:nvPicPr>
              <p:cNvPr id="60" name="Ink 61">
                <a:extLst>
                  <a:ext uri="{FF2B5EF4-FFF2-40B4-BE49-F238E27FC236}">
                    <a16:creationId xmlns:a16="http://schemas.microsoft.com/office/drawing/2014/main" id="{864659DC-AA83-8043-AD80-7A4C943C4D33}"/>
                  </a:ext>
                </a:extLst>
              </p:cNvPr>
              <p:cNvPicPr/>
              <p:nvPr/>
            </p:nvPicPr>
            <p:blipFill>
              <a:blip r:embed="rId147"/>
              <a:stretch>
                <a:fillRect/>
              </a:stretch>
            </p:blipFill>
            <p:spPr>
              <a:xfrm>
                <a:off x="7490443" y="6145383"/>
                <a:ext cx="408583"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61" name="Ink 62">
                <a:extLst>
                  <a:ext uri="{FF2B5EF4-FFF2-40B4-BE49-F238E27FC236}">
                    <a16:creationId xmlns:a16="http://schemas.microsoft.com/office/drawing/2014/main" id="{1111C543-3376-5E41-BC44-DC57B7DEA801}"/>
                  </a:ext>
                </a:extLst>
              </p14:cNvPr>
              <p14:cNvContentPartPr/>
              <p14:nvPr/>
            </p14:nvContentPartPr>
            <p14:xfrm>
              <a:off x="5035595" y="6249063"/>
              <a:ext cx="508680" cy="195120"/>
            </p14:xfrm>
          </p:contentPart>
        </mc:Choice>
        <mc:Fallback xmlns="">
          <p:pic>
            <p:nvPicPr>
              <p:cNvPr id="61" name="Ink 62">
                <a:extLst>
                  <a:ext uri="{FF2B5EF4-FFF2-40B4-BE49-F238E27FC236}">
                    <a16:creationId xmlns:a16="http://schemas.microsoft.com/office/drawing/2014/main" id="{1111C543-3376-5E41-BC44-DC57B7DEA801}"/>
                  </a:ext>
                </a:extLst>
              </p:cNvPr>
              <p:cNvPicPr/>
              <p:nvPr/>
            </p:nvPicPr>
            <p:blipFill>
              <a:blip r:embed="rId149"/>
              <a:stretch>
                <a:fillRect/>
              </a:stretch>
            </p:blipFill>
            <p:spPr>
              <a:xfrm>
                <a:off x="5026242" y="6239703"/>
                <a:ext cx="527387"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64" name="Ink 63">
                <a:extLst>
                  <a:ext uri="{FF2B5EF4-FFF2-40B4-BE49-F238E27FC236}">
                    <a16:creationId xmlns:a16="http://schemas.microsoft.com/office/drawing/2014/main" id="{EF724388-99D6-E348-A547-D8A91E8B6C11}"/>
                  </a:ext>
                </a:extLst>
              </p14:cNvPr>
              <p14:cNvContentPartPr/>
              <p14:nvPr/>
            </p14:nvContentPartPr>
            <p14:xfrm>
              <a:off x="3186275" y="402303"/>
              <a:ext cx="38160" cy="189000"/>
            </p14:xfrm>
          </p:contentPart>
        </mc:Choice>
        <mc:Fallback xmlns="">
          <p:pic>
            <p:nvPicPr>
              <p:cNvPr id="64" name="Ink 63">
                <a:extLst>
                  <a:ext uri="{FF2B5EF4-FFF2-40B4-BE49-F238E27FC236}">
                    <a16:creationId xmlns:a16="http://schemas.microsoft.com/office/drawing/2014/main" id="{EF724388-99D6-E348-A547-D8A91E8B6C11}"/>
                  </a:ext>
                </a:extLst>
              </p:cNvPr>
              <p:cNvPicPr/>
              <p:nvPr/>
            </p:nvPicPr>
            <p:blipFill>
              <a:blip r:embed="rId151"/>
              <a:stretch>
                <a:fillRect/>
              </a:stretch>
            </p:blipFill>
            <p:spPr>
              <a:xfrm>
                <a:off x="3176555" y="392943"/>
                <a:ext cx="579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65" name="Ink 64">
                <a:extLst>
                  <a:ext uri="{FF2B5EF4-FFF2-40B4-BE49-F238E27FC236}">
                    <a16:creationId xmlns:a16="http://schemas.microsoft.com/office/drawing/2014/main" id="{A7407DDE-10DF-6342-BEE8-134CD21A9B1F}"/>
                  </a:ext>
                </a:extLst>
              </p14:cNvPr>
              <p14:cNvContentPartPr/>
              <p14:nvPr/>
            </p14:nvContentPartPr>
            <p14:xfrm>
              <a:off x="3324875" y="414903"/>
              <a:ext cx="151200" cy="170280"/>
            </p14:xfrm>
          </p:contentPart>
        </mc:Choice>
        <mc:Fallback xmlns="">
          <p:pic>
            <p:nvPicPr>
              <p:cNvPr id="65" name="Ink 64">
                <a:extLst>
                  <a:ext uri="{FF2B5EF4-FFF2-40B4-BE49-F238E27FC236}">
                    <a16:creationId xmlns:a16="http://schemas.microsoft.com/office/drawing/2014/main" id="{A7407DDE-10DF-6342-BEE8-134CD21A9B1F}"/>
                  </a:ext>
                </a:extLst>
              </p:cNvPr>
              <p:cNvPicPr/>
              <p:nvPr/>
            </p:nvPicPr>
            <p:blipFill>
              <a:blip r:embed="rId153"/>
              <a:stretch>
                <a:fillRect/>
              </a:stretch>
            </p:blipFill>
            <p:spPr>
              <a:xfrm>
                <a:off x="3315155" y="405183"/>
                <a:ext cx="171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66" name="Ink 65">
                <a:extLst>
                  <a:ext uri="{FF2B5EF4-FFF2-40B4-BE49-F238E27FC236}">
                    <a16:creationId xmlns:a16="http://schemas.microsoft.com/office/drawing/2014/main" id="{ED4E2577-D329-FB4A-8865-528481AE7C0B}"/>
                  </a:ext>
                </a:extLst>
              </p14:cNvPr>
              <p14:cNvContentPartPr/>
              <p14:nvPr/>
            </p14:nvContentPartPr>
            <p14:xfrm>
              <a:off x="5418275" y="490143"/>
              <a:ext cx="31680" cy="12960"/>
            </p14:xfrm>
          </p:contentPart>
        </mc:Choice>
        <mc:Fallback xmlns="">
          <p:pic>
            <p:nvPicPr>
              <p:cNvPr id="66" name="Ink 65">
                <a:extLst>
                  <a:ext uri="{FF2B5EF4-FFF2-40B4-BE49-F238E27FC236}">
                    <a16:creationId xmlns:a16="http://schemas.microsoft.com/office/drawing/2014/main" id="{ED4E2577-D329-FB4A-8865-528481AE7C0B}"/>
                  </a:ext>
                </a:extLst>
              </p:cNvPr>
              <p:cNvPicPr/>
              <p:nvPr/>
            </p:nvPicPr>
            <p:blipFill>
              <a:blip r:embed="rId155"/>
              <a:stretch>
                <a:fillRect/>
              </a:stretch>
            </p:blipFill>
            <p:spPr>
              <a:xfrm>
                <a:off x="5408915" y="481143"/>
                <a:ext cx="504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69" name="Ink 69">
                <a:extLst>
                  <a:ext uri="{FF2B5EF4-FFF2-40B4-BE49-F238E27FC236}">
                    <a16:creationId xmlns:a16="http://schemas.microsoft.com/office/drawing/2014/main" id="{1BC17511-35F7-6D42-BA31-BE5AAB34134F}"/>
                  </a:ext>
                </a:extLst>
              </p14:cNvPr>
              <p14:cNvContentPartPr/>
              <p14:nvPr/>
            </p14:nvContentPartPr>
            <p14:xfrm>
              <a:off x="5581715" y="201063"/>
              <a:ext cx="465840" cy="497160"/>
            </p14:xfrm>
          </p:contentPart>
        </mc:Choice>
        <mc:Fallback xmlns="">
          <p:pic>
            <p:nvPicPr>
              <p:cNvPr id="69" name="Ink 69">
                <a:extLst>
                  <a:ext uri="{FF2B5EF4-FFF2-40B4-BE49-F238E27FC236}">
                    <a16:creationId xmlns:a16="http://schemas.microsoft.com/office/drawing/2014/main" id="{1BC17511-35F7-6D42-BA31-BE5AAB34134F}"/>
                  </a:ext>
                </a:extLst>
              </p:cNvPr>
              <p:cNvPicPr/>
              <p:nvPr/>
            </p:nvPicPr>
            <p:blipFill>
              <a:blip r:embed="rId157"/>
              <a:stretch>
                <a:fillRect/>
              </a:stretch>
            </p:blipFill>
            <p:spPr>
              <a:xfrm>
                <a:off x="5571987" y="191343"/>
                <a:ext cx="485295" cy="515160"/>
              </a:xfrm>
              <a:prstGeom prst="rect">
                <a:avLst/>
              </a:prstGeom>
            </p:spPr>
          </p:pic>
        </mc:Fallback>
      </mc:AlternateContent>
    </p:spTree>
    <p:extLst>
      <p:ext uri="{BB962C8B-B14F-4D97-AF65-F5344CB8AC3E}">
        <p14:creationId xmlns:p14="http://schemas.microsoft.com/office/powerpoint/2010/main" val="30925849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30" name="Ink 230">
                <a:extLst>
                  <a:ext uri="{FF2B5EF4-FFF2-40B4-BE49-F238E27FC236}">
                    <a16:creationId xmlns:a16="http://schemas.microsoft.com/office/drawing/2014/main" id="{1BAA9E40-702C-7945-9D8E-8EE0D21C9576}"/>
                  </a:ext>
                </a:extLst>
              </p14:cNvPr>
              <p14:cNvContentPartPr/>
              <p14:nvPr/>
            </p14:nvContentPartPr>
            <p14:xfrm>
              <a:off x="1514075" y="304743"/>
              <a:ext cx="9217440" cy="3125160"/>
            </p14:xfrm>
          </p:contentPart>
        </mc:Choice>
        <mc:Fallback xmlns="">
          <p:pic>
            <p:nvPicPr>
              <p:cNvPr id="230" name="Ink 230">
                <a:extLst>
                  <a:ext uri="{FF2B5EF4-FFF2-40B4-BE49-F238E27FC236}">
                    <a16:creationId xmlns:a16="http://schemas.microsoft.com/office/drawing/2014/main" id="{1BAA9E40-702C-7945-9D8E-8EE0D21C9576}"/>
                  </a:ext>
                </a:extLst>
              </p:cNvPr>
              <p:cNvPicPr/>
              <p:nvPr/>
            </p:nvPicPr>
            <p:blipFill>
              <a:blip r:embed="rId3"/>
              <a:stretch>
                <a:fillRect/>
              </a:stretch>
            </p:blipFill>
            <p:spPr>
              <a:xfrm>
                <a:off x="1505075" y="295743"/>
                <a:ext cx="9234359" cy="3144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3" name="Ink 244">
                <a:extLst>
                  <a:ext uri="{FF2B5EF4-FFF2-40B4-BE49-F238E27FC236}">
                    <a16:creationId xmlns:a16="http://schemas.microsoft.com/office/drawing/2014/main" id="{BAB53383-1554-0E44-A0EB-0F9F65EEEE70}"/>
                  </a:ext>
                </a:extLst>
              </p14:cNvPr>
              <p14:cNvContentPartPr/>
              <p14:nvPr/>
            </p14:nvContentPartPr>
            <p14:xfrm>
              <a:off x="5770355" y="2196903"/>
              <a:ext cx="383760" cy="201600"/>
            </p14:xfrm>
          </p:contentPart>
        </mc:Choice>
        <mc:Fallback xmlns="">
          <p:pic>
            <p:nvPicPr>
              <p:cNvPr id="243" name="Ink 244">
                <a:extLst>
                  <a:ext uri="{FF2B5EF4-FFF2-40B4-BE49-F238E27FC236}">
                    <a16:creationId xmlns:a16="http://schemas.microsoft.com/office/drawing/2014/main" id="{BAB53383-1554-0E44-A0EB-0F9F65EEEE70}"/>
                  </a:ext>
                </a:extLst>
              </p:cNvPr>
              <p:cNvPicPr/>
              <p:nvPr/>
            </p:nvPicPr>
            <p:blipFill>
              <a:blip r:embed="rId5"/>
              <a:stretch>
                <a:fillRect/>
              </a:stretch>
            </p:blipFill>
            <p:spPr>
              <a:xfrm>
                <a:off x="5752355" y="2178183"/>
                <a:ext cx="4197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4" name="Ink 245">
                <a:extLst>
                  <a:ext uri="{FF2B5EF4-FFF2-40B4-BE49-F238E27FC236}">
                    <a16:creationId xmlns:a16="http://schemas.microsoft.com/office/drawing/2014/main" id="{F8F85ED4-6C0E-E440-9529-BF7C7C7ED75D}"/>
                  </a:ext>
                </a:extLst>
              </p14:cNvPr>
              <p14:cNvContentPartPr/>
              <p14:nvPr/>
            </p14:nvContentPartPr>
            <p14:xfrm>
              <a:off x="5393795" y="2209503"/>
              <a:ext cx="226080" cy="151200"/>
            </p14:xfrm>
          </p:contentPart>
        </mc:Choice>
        <mc:Fallback xmlns="">
          <p:pic>
            <p:nvPicPr>
              <p:cNvPr id="244" name="Ink 245">
                <a:extLst>
                  <a:ext uri="{FF2B5EF4-FFF2-40B4-BE49-F238E27FC236}">
                    <a16:creationId xmlns:a16="http://schemas.microsoft.com/office/drawing/2014/main" id="{F8F85ED4-6C0E-E440-9529-BF7C7C7ED75D}"/>
                  </a:ext>
                </a:extLst>
              </p:cNvPr>
              <p:cNvPicPr/>
              <p:nvPr/>
            </p:nvPicPr>
            <p:blipFill>
              <a:blip r:embed="rId7"/>
              <a:stretch>
                <a:fillRect/>
              </a:stretch>
            </p:blipFill>
            <p:spPr>
              <a:xfrm>
                <a:off x="5376487" y="2191863"/>
                <a:ext cx="259613"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7" name="Ink 246">
                <a:extLst>
                  <a:ext uri="{FF2B5EF4-FFF2-40B4-BE49-F238E27FC236}">
                    <a16:creationId xmlns:a16="http://schemas.microsoft.com/office/drawing/2014/main" id="{8DFDF22A-9A05-7940-B9E6-79F90D33BF42}"/>
                  </a:ext>
                </a:extLst>
              </p14:cNvPr>
              <p14:cNvContentPartPr/>
              <p14:nvPr/>
            </p14:nvContentPartPr>
            <p14:xfrm>
              <a:off x="5155115" y="2951463"/>
              <a:ext cx="169560" cy="6480"/>
            </p14:xfrm>
          </p:contentPart>
        </mc:Choice>
        <mc:Fallback xmlns="">
          <p:pic>
            <p:nvPicPr>
              <p:cNvPr id="247" name="Ink 246">
                <a:extLst>
                  <a:ext uri="{FF2B5EF4-FFF2-40B4-BE49-F238E27FC236}">
                    <a16:creationId xmlns:a16="http://schemas.microsoft.com/office/drawing/2014/main" id="{8DFDF22A-9A05-7940-B9E6-79F90D33BF42}"/>
                  </a:ext>
                </a:extLst>
              </p:cNvPr>
              <p:cNvPicPr/>
              <p:nvPr/>
            </p:nvPicPr>
            <p:blipFill>
              <a:blip r:embed="rId9"/>
              <a:stretch>
                <a:fillRect/>
              </a:stretch>
            </p:blipFill>
            <p:spPr>
              <a:xfrm>
                <a:off x="5137115" y="2932743"/>
                <a:ext cx="2041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8" name="Ink 247">
                <a:extLst>
                  <a:ext uri="{FF2B5EF4-FFF2-40B4-BE49-F238E27FC236}">
                    <a16:creationId xmlns:a16="http://schemas.microsoft.com/office/drawing/2014/main" id="{254A25A4-7590-E442-9365-F3E50F858BA8}"/>
                  </a:ext>
                </a:extLst>
              </p14:cNvPr>
              <p14:cNvContentPartPr/>
              <p14:nvPr/>
            </p14:nvContentPartPr>
            <p14:xfrm>
              <a:off x="5499995" y="2851023"/>
              <a:ext cx="107280" cy="132480"/>
            </p14:xfrm>
          </p:contentPart>
        </mc:Choice>
        <mc:Fallback xmlns="">
          <p:pic>
            <p:nvPicPr>
              <p:cNvPr id="248" name="Ink 247">
                <a:extLst>
                  <a:ext uri="{FF2B5EF4-FFF2-40B4-BE49-F238E27FC236}">
                    <a16:creationId xmlns:a16="http://schemas.microsoft.com/office/drawing/2014/main" id="{254A25A4-7590-E442-9365-F3E50F858BA8}"/>
                  </a:ext>
                </a:extLst>
              </p:cNvPr>
              <p:cNvPicPr/>
              <p:nvPr/>
            </p:nvPicPr>
            <p:blipFill>
              <a:blip r:embed="rId11"/>
              <a:stretch>
                <a:fillRect/>
              </a:stretch>
            </p:blipFill>
            <p:spPr>
              <a:xfrm>
                <a:off x="5482715" y="2833383"/>
                <a:ext cx="1414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9" name="Ink 248">
                <a:extLst>
                  <a:ext uri="{FF2B5EF4-FFF2-40B4-BE49-F238E27FC236}">
                    <a16:creationId xmlns:a16="http://schemas.microsoft.com/office/drawing/2014/main" id="{0762F9B5-1805-0240-AA97-F1BBA81DA820}"/>
                  </a:ext>
                </a:extLst>
              </p14:cNvPr>
              <p14:cNvContentPartPr/>
              <p14:nvPr/>
            </p14:nvContentPartPr>
            <p14:xfrm>
              <a:off x="5707355" y="2926263"/>
              <a:ext cx="12960" cy="6480"/>
            </p14:xfrm>
          </p:contentPart>
        </mc:Choice>
        <mc:Fallback xmlns="">
          <p:pic>
            <p:nvPicPr>
              <p:cNvPr id="249" name="Ink 248">
                <a:extLst>
                  <a:ext uri="{FF2B5EF4-FFF2-40B4-BE49-F238E27FC236}">
                    <a16:creationId xmlns:a16="http://schemas.microsoft.com/office/drawing/2014/main" id="{0762F9B5-1805-0240-AA97-F1BBA81DA820}"/>
                  </a:ext>
                </a:extLst>
              </p:cNvPr>
              <p:cNvPicPr/>
              <p:nvPr/>
            </p:nvPicPr>
            <p:blipFill>
              <a:blip r:embed="rId13"/>
              <a:stretch>
                <a:fillRect/>
              </a:stretch>
            </p:blipFill>
            <p:spPr>
              <a:xfrm>
                <a:off x="5689355" y="2908983"/>
                <a:ext cx="482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2" name="Ink 252">
                <a:extLst>
                  <a:ext uri="{FF2B5EF4-FFF2-40B4-BE49-F238E27FC236}">
                    <a16:creationId xmlns:a16="http://schemas.microsoft.com/office/drawing/2014/main" id="{8418F1D2-86F9-634C-9F38-2E5CCB40EFBB}"/>
                  </a:ext>
                </a:extLst>
              </p14:cNvPr>
              <p14:cNvContentPartPr/>
              <p14:nvPr/>
            </p14:nvContentPartPr>
            <p14:xfrm>
              <a:off x="5915075" y="2838423"/>
              <a:ext cx="389880" cy="176400"/>
            </p14:xfrm>
          </p:contentPart>
        </mc:Choice>
        <mc:Fallback xmlns="">
          <p:pic>
            <p:nvPicPr>
              <p:cNvPr id="252" name="Ink 252">
                <a:extLst>
                  <a:ext uri="{FF2B5EF4-FFF2-40B4-BE49-F238E27FC236}">
                    <a16:creationId xmlns:a16="http://schemas.microsoft.com/office/drawing/2014/main" id="{8418F1D2-86F9-634C-9F38-2E5CCB40EFBB}"/>
                  </a:ext>
                </a:extLst>
              </p:cNvPr>
              <p:cNvPicPr/>
              <p:nvPr/>
            </p:nvPicPr>
            <p:blipFill>
              <a:blip r:embed="rId15"/>
              <a:stretch>
                <a:fillRect/>
              </a:stretch>
            </p:blipFill>
            <p:spPr>
              <a:xfrm>
                <a:off x="5896732" y="2819703"/>
                <a:ext cx="426206"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0" name="Ink 259">
                <a:extLst>
                  <a:ext uri="{FF2B5EF4-FFF2-40B4-BE49-F238E27FC236}">
                    <a16:creationId xmlns:a16="http://schemas.microsoft.com/office/drawing/2014/main" id="{487750D6-E66E-184F-9227-7C1C9D65DE8D}"/>
                  </a:ext>
                </a:extLst>
              </p14:cNvPr>
              <p14:cNvContentPartPr/>
              <p14:nvPr/>
            </p14:nvContentPartPr>
            <p14:xfrm>
              <a:off x="6028115" y="1599663"/>
              <a:ext cx="25560" cy="56880"/>
            </p14:xfrm>
          </p:contentPart>
        </mc:Choice>
        <mc:Fallback xmlns="">
          <p:pic>
            <p:nvPicPr>
              <p:cNvPr id="260" name="Ink 259">
                <a:extLst>
                  <a:ext uri="{FF2B5EF4-FFF2-40B4-BE49-F238E27FC236}">
                    <a16:creationId xmlns:a16="http://schemas.microsoft.com/office/drawing/2014/main" id="{487750D6-E66E-184F-9227-7C1C9D65DE8D}"/>
                  </a:ext>
                </a:extLst>
              </p:cNvPr>
              <p:cNvPicPr/>
              <p:nvPr/>
            </p:nvPicPr>
            <p:blipFill>
              <a:blip r:embed="rId17"/>
              <a:stretch>
                <a:fillRect/>
              </a:stretch>
            </p:blipFill>
            <p:spPr>
              <a:xfrm>
                <a:off x="6010115" y="1581663"/>
                <a:ext cx="615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1" name="Ink 262">
                <a:extLst>
                  <a:ext uri="{FF2B5EF4-FFF2-40B4-BE49-F238E27FC236}">
                    <a16:creationId xmlns:a16="http://schemas.microsoft.com/office/drawing/2014/main" id="{1F470376-F014-F84C-8B03-52FFDB5EE056}"/>
                  </a:ext>
                </a:extLst>
              </p14:cNvPr>
              <p14:cNvContentPartPr/>
              <p14:nvPr/>
            </p14:nvContentPartPr>
            <p14:xfrm>
              <a:off x="5581715" y="1461423"/>
              <a:ext cx="327240" cy="157680"/>
            </p14:xfrm>
          </p:contentPart>
        </mc:Choice>
        <mc:Fallback xmlns="">
          <p:pic>
            <p:nvPicPr>
              <p:cNvPr id="261" name="Ink 262">
                <a:extLst>
                  <a:ext uri="{FF2B5EF4-FFF2-40B4-BE49-F238E27FC236}">
                    <a16:creationId xmlns:a16="http://schemas.microsoft.com/office/drawing/2014/main" id="{1F470376-F014-F84C-8B03-52FFDB5EE056}"/>
                  </a:ext>
                </a:extLst>
              </p:cNvPr>
              <p:cNvPicPr/>
              <p:nvPr/>
            </p:nvPicPr>
            <p:blipFill>
              <a:blip r:embed="rId19"/>
              <a:stretch>
                <a:fillRect/>
              </a:stretch>
            </p:blipFill>
            <p:spPr>
              <a:xfrm>
                <a:off x="5563355" y="1443021"/>
                <a:ext cx="363240" cy="19304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2" name="Ink 263">
                <a:extLst>
                  <a:ext uri="{FF2B5EF4-FFF2-40B4-BE49-F238E27FC236}">
                    <a16:creationId xmlns:a16="http://schemas.microsoft.com/office/drawing/2014/main" id="{E1FA5A61-191E-7B49-9A58-47D78C71AC5F}"/>
                  </a:ext>
                </a:extLst>
              </p14:cNvPr>
              <p14:cNvContentPartPr/>
              <p14:nvPr/>
            </p14:nvContentPartPr>
            <p14:xfrm>
              <a:off x="5236115" y="1492743"/>
              <a:ext cx="195120" cy="100800"/>
            </p14:xfrm>
          </p:contentPart>
        </mc:Choice>
        <mc:Fallback xmlns="">
          <p:pic>
            <p:nvPicPr>
              <p:cNvPr id="262" name="Ink 263">
                <a:extLst>
                  <a:ext uri="{FF2B5EF4-FFF2-40B4-BE49-F238E27FC236}">
                    <a16:creationId xmlns:a16="http://schemas.microsoft.com/office/drawing/2014/main" id="{E1FA5A61-191E-7B49-9A58-47D78C71AC5F}"/>
                  </a:ext>
                </a:extLst>
              </p:cNvPr>
              <p:cNvPicPr/>
              <p:nvPr/>
            </p:nvPicPr>
            <p:blipFill>
              <a:blip r:embed="rId21"/>
              <a:stretch>
                <a:fillRect/>
              </a:stretch>
            </p:blipFill>
            <p:spPr>
              <a:xfrm>
                <a:off x="5219585" y="1475823"/>
                <a:ext cx="228898"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3" name="Ink 275">
                <a:extLst>
                  <a:ext uri="{FF2B5EF4-FFF2-40B4-BE49-F238E27FC236}">
                    <a16:creationId xmlns:a16="http://schemas.microsoft.com/office/drawing/2014/main" id="{9E0E9ADF-468F-3044-BFC8-BD7101837223}"/>
                  </a:ext>
                </a:extLst>
              </p14:cNvPr>
              <p14:cNvContentPartPr/>
              <p14:nvPr/>
            </p14:nvContentPartPr>
            <p14:xfrm>
              <a:off x="5229635" y="1775703"/>
              <a:ext cx="82080" cy="176400"/>
            </p14:xfrm>
          </p:contentPart>
        </mc:Choice>
        <mc:Fallback xmlns="">
          <p:pic>
            <p:nvPicPr>
              <p:cNvPr id="273" name="Ink 275">
                <a:extLst>
                  <a:ext uri="{FF2B5EF4-FFF2-40B4-BE49-F238E27FC236}">
                    <a16:creationId xmlns:a16="http://schemas.microsoft.com/office/drawing/2014/main" id="{9E0E9ADF-468F-3044-BFC8-BD7101837223}"/>
                  </a:ext>
                </a:extLst>
              </p:cNvPr>
              <p:cNvPicPr/>
              <p:nvPr/>
            </p:nvPicPr>
            <p:blipFill>
              <a:blip r:embed="rId23"/>
              <a:stretch>
                <a:fillRect/>
              </a:stretch>
            </p:blipFill>
            <p:spPr>
              <a:xfrm>
                <a:off x="5211635" y="1758783"/>
                <a:ext cx="1173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4" name="Ink 276">
                <a:extLst>
                  <a:ext uri="{FF2B5EF4-FFF2-40B4-BE49-F238E27FC236}">
                    <a16:creationId xmlns:a16="http://schemas.microsoft.com/office/drawing/2014/main" id="{9A6EFBC5-7BFF-B64E-A001-1AC918F7DF9F}"/>
                  </a:ext>
                </a:extLst>
              </p14:cNvPr>
              <p14:cNvContentPartPr/>
              <p14:nvPr/>
            </p14:nvContentPartPr>
            <p14:xfrm>
              <a:off x="5933795" y="1744383"/>
              <a:ext cx="541080" cy="189000"/>
            </p14:xfrm>
          </p:contentPart>
        </mc:Choice>
        <mc:Fallback xmlns="">
          <p:pic>
            <p:nvPicPr>
              <p:cNvPr id="274" name="Ink 276">
                <a:extLst>
                  <a:ext uri="{FF2B5EF4-FFF2-40B4-BE49-F238E27FC236}">
                    <a16:creationId xmlns:a16="http://schemas.microsoft.com/office/drawing/2014/main" id="{9A6EFBC5-7BFF-B64E-A001-1AC918F7DF9F}"/>
                  </a:ext>
                </a:extLst>
              </p:cNvPr>
              <p:cNvPicPr/>
              <p:nvPr/>
            </p:nvPicPr>
            <p:blipFill>
              <a:blip r:embed="rId25"/>
              <a:stretch>
                <a:fillRect/>
              </a:stretch>
            </p:blipFill>
            <p:spPr>
              <a:xfrm>
                <a:off x="5916155" y="1726383"/>
                <a:ext cx="5763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5" name="Ink 277">
                <a:extLst>
                  <a:ext uri="{FF2B5EF4-FFF2-40B4-BE49-F238E27FC236}">
                    <a16:creationId xmlns:a16="http://schemas.microsoft.com/office/drawing/2014/main" id="{018CCECB-11A2-0245-BAB7-F9418855ECDF}"/>
                  </a:ext>
                </a:extLst>
              </p14:cNvPr>
              <p14:cNvContentPartPr/>
              <p14:nvPr/>
            </p14:nvContentPartPr>
            <p14:xfrm>
              <a:off x="5619515" y="1782183"/>
              <a:ext cx="176400" cy="113400"/>
            </p14:xfrm>
          </p:contentPart>
        </mc:Choice>
        <mc:Fallback xmlns="">
          <p:pic>
            <p:nvPicPr>
              <p:cNvPr id="275" name="Ink 277">
                <a:extLst>
                  <a:ext uri="{FF2B5EF4-FFF2-40B4-BE49-F238E27FC236}">
                    <a16:creationId xmlns:a16="http://schemas.microsoft.com/office/drawing/2014/main" id="{018CCECB-11A2-0245-BAB7-F9418855ECDF}"/>
                  </a:ext>
                </a:extLst>
              </p:cNvPr>
              <p:cNvPicPr/>
              <p:nvPr/>
            </p:nvPicPr>
            <p:blipFill>
              <a:blip r:embed="rId27"/>
              <a:stretch>
                <a:fillRect/>
              </a:stretch>
            </p:blipFill>
            <p:spPr>
              <a:xfrm>
                <a:off x="5602955" y="1765317"/>
                <a:ext cx="209160" cy="14605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9" name="Ink 278">
                <a:extLst>
                  <a:ext uri="{FF2B5EF4-FFF2-40B4-BE49-F238E27FC236}">
                    <a16:creationId xmlns:a16="http://schemas.microsoft.com/office/drawing/2014/main" id="{06B2F94F-41B9-BD49-AD3C-F044C51407B7}"/>
                  </a:ext>
                </a:extLst>
              </p14:cNvPr>
              <p14:cNvContentPartPr/>
              <p14:nvPr/>
            </p14:nvContentPartPr>
            <p14:xfrm>
              <a:off x="7323395" y="2209503"/>
              <a:ext cx="25560" cy="157680"/>
            </p14:xfrm>
          </p:contentPart>
        </mc:Choice>
        <mc:Fallback xmlns="">
          <p:pic>
            <p:nvPicPr>
              <p:cNvPr id="279" name="Ink 278">
                <a:extLst>
                  <a:ext uri="{FF2B5EF4-FFF2-40B4-BE49-F238E27FC236}">
                    <a16:creationId xmlns:a16="http://schemas.microsoft.com/office/drawing/2014/main" id="{06B2F94F-41B9-BD49-AD3C-F044C51407B7}"/>
                  </a:ext>
                </a:extLst>
              </p:cNvPr>
              <p:cNvPicPr/>
              <p:nvPr/>
            </p:nvPicPr>
            <p:blipFill>
              <a:blip r:embed="rId29"/>
              <a:stretch>
                <a:fillRect/>
              </a:stretch>
            </p:blipFill>
            <p:spPr>
              <a:xfrm>
                <a:off x="7313675" y="2200122"/>
                <a:ext cx="43920" cy="17572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0" name="Ink 279">
                <a:extLst>
                  <a:ext uri="{FF2B5EF4-FFF2-40B4-BE49-F238E27FC236}">
                    <a16:creationId xmlns:a16="http://schemas.microsoft.com/office/drawing/2014/main" id="{6A17C6B3-7285-B749-B9C7-93A703DE2EB0}"/>
                  </a:ext>
                </a:extLst>
              </p14:cNvPr>
              <p14:cNvContentPartPr/>
              <p14:nvPr/>
            </p14:nvContentPartPr>
            <p14:xfrm>
              <a:off x="7442915" y="2297703"/>
              <a:ext cx="12960" cy="25560"/>
            </p14:xfrm>
          </p:contentPart>
        </mc:Choice>
        <mc:Fallback xmlns="">
          <p:pic>
            <p:nvPicPr>
              <p:cNvPr id="280" name="Ink 279">
                <a:extLst>
                  <a:ext uri="{FF2B5EF4-FFF2-40B4-BE49-F238E27FC236}">
                    <a16:creationId xmlns:a16="http://schemas.microsoft.com/office/drawing/2014/main" id="{6A17C6B3-7285-B749-B9C7-93A703DE2EB0}"/>
                  </a:ext>
                </a:extLst>
              </p:cNvPr>
              <p:cNvPicPr/>
              <p:nvPr/>
            </p:nvPicPr>
            <p:blipFill>
              <a:blip r:embed="rId31"/>
              <a:stretch>
                <a:fillRect/>
              </a:stretch>
            </p:blipFill>
            <p:spPr>
              <a:xfrm>
                <a:off x="7433555" y="2287983"/>
                <a:ext cx="316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1" name="Ink 280">
                <a:extLst>
                  <a:ext uri="{FF2B5EF4-FFF2-40B4-BE49-F238E27FC236}">
                    <a16:creationId xmlns:a16="http://schemas.microsoft.com/office/drawing/2014/main" id="{8FDA82BA-7AD8-C84F-802C-946B2E46C34B}"/>
                  </a:ext>
                </a:extLst>
              </p14:cNvPr>
              <p14:cNvContentPartPr/>
              <p14:nvPr/>
            </p14:nvContentPartPr>
            <p14:xfrm>
              <a:off x="7618955" y="2215983"/>
              <a:ext cx="107280" cy="151200"/>
            </p14:xfrm>
          </p:contentPart>
        </mc:Choice>
        <mc:Fallback xmlns="">
          <p:pic>
            <p:nvPicPr>
              <p:cNvPr id="281" name="Ink 280">
                <a:extLst>
                  <a:ext uri="{FF2B5EF4-FFF2-40B4-BE49-F238E27FC236}">
                    <a16:creationId xmlns:a16="http://schemas.microsoft.com/office/drawing/2014/main" id="{8FDA82BA-7AD8-C84F-802C-946B2E46C34B}"/>
                  </a:ext>
                </a:extLst>
              </p:cNvPr>
              <p:cNvPicPr/>
              <p:nvPr/>
            </p:nvPicPr>
            <p:blipFill>
              <a:blip r:embed="rId33"/>
              <a:stretch>
                <a:fillRect/>
              </a:stretch>
            </p:blipFill>
            <p:spPr>
              <a:xfrm>
                <a:off x="7609595" y="2206623"/>
                <a:ext cx="126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6" name="Ink 285">
                <a:extLst>
                  <a:ext uri="{FF2B5EF4-FFF2-40B4-BE49-F238E27FC236}">
                    <a16:creationId xmlns:a16="http://schemas.microsoft.com/office/drawing/2014/main" id="{ED2D2D3F-A45F-2242-9899-04BD017702AA}"/>
                  </a:ext>
                </a:extLst>
              </p14:cNvPr>
              <p14:cNvContentPartPr/>
              <p14:nvPr/>
            </p14:nvContentPartPr>
            <p14:xfrm>
              <a:off x="7103435" y="2957943"/>
              <a:ext cx="151200" cy="12960"/>
            </p14:xfrm>
          </p:contentPart>
        </mc:Choice>
        <mc:Fallback xmlns="">
          <p:pic>
            <p:nvPicPr>
              <p:cNvPr id="286" name="Ink 285">
                <a:extLst>
                  <a:ext uri="{FF2B5EF4-FFF2-40B4-BE49-F238E27FC236}">
                    <a16:creationId xmlns:a16="http://schemas.microsoft.com/office/drawing/2014/main" id="{ED2D2D3F-A45F-2242-9899-04BD017702AA}"/>
                  </a:ext>
                </a:extLst>
              </p:cNvPr>
              <p:cNvPicPr/>
              <p:nvPr/>
            </p:nvPicPr>
            <p:blipFill>
              <a:blip r:embed="rId35"/>
              <a:stretch>
                <a:fillRect/>
              </a:stretch>
            </p:blipFill>
            <p:spPr>
              <a:xfrm>
                <a:off x="7094435" y="2947863"/>
                <a:ext cx="1684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7" name="Ink 286">
                <a:extLst>
                  <a:ext uri="{FF2B5EF4-FFF2-40B4-BE49-F238E27FC236}">
                    <a16:creationId xmlns:a16="http://schemas.microsoft.com/office/drawing/2014/main" id="{35BCE58E-6081-DD43-8389-B507CB2DFC90}"/>
                  </a:ext>
                </a:extLst>
              </p14:cNvPr>
              <p14:cNvContentPartPr/>
              <p14:nvPr/>
            </p14:nvContentPartPr>
            <p14:xfrm>
              <a:off x="7379915" y="2870463"/>
              <a:ext cx="6480" cy="144360"/>
            </p14:xfrm>
          </p:contentPart>
        </mc:Choice>
        <mc:Fallback xmlns="">
          <p:pic>
            <p:nvPicPr>
              <p:cNvPr id="287" name="Ink 286">
                <a:extLst>
                  <a:ext uri="{FF2B5EF4-FFF2-40B4-BE49-F238E27FC236}">
                    <a16:creationId xmlns:a16="http://schemas.microsoft.com/office/drawing/2014/main" id="{35BCE58E-6081-DD43-8389-B507CB2DFC90}"/>
                  </a:ext>
                </a:extLst>
              </p:cNvPr>
              <p:cNvPicPr/>
              <p:nvPr/>
            </p:nvPicPr>
            <p:blipFill>
              <a:blip r:embed="rId37"/>
              <a:stretch>
                <a:fillRect/>
              </a:stretch>
            </p:blipFill>
            <p:spPr>
              <a:xfrm>
                <a:off x="7370366" y="2861080"/>
                <a:ext cx="24215" cy="16240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8" name="Ink 287">
                <a:extLst>
                  <a:ext uri="{FF2B5EF4-FFF2-40B4-BE49-F238E27FC236}">
                    <a16:creationId xmlns:a16="http://schemas.microsoft.com/office/drawing/2014/main" id="{36606368-7BF3-7342-8B5F-9760EB160DDB}"/>
                  </a:ext>
                </a:extLst>
              </p14:cNvPr>
              <p14:cNvContentPartPr/>
              <p14:nvPr/>
            </p14:nvContentPartPr>
            <p14:xfrm>
              <a:off x="7492955" y="2945343"/>
              <a:ext cx="19080" cy="12960"/>
            </p14:xfrm>
          </p:contentPart>
        </mc:Choice>
        <mc:Fallback xmlns="">
          <p:pic>
            <p:nvPicPr>
              <p:cNvPr id="288" name="Ink 287">
                <a:extLst>
                  <a:ext uri="{FF2B5EF4-FFF2-40B4-BE49-F238E27FC236}">
                    <a16:creationId xmlns:a16="http://schemas.microsoft.com/office/drawing/2014/main" id="{36606368-7BF3-7342-8B5F-9760EB160DDB}"/>
                  </a:ext>
                </a:extLst>
              </p:cNvPr>
              <p:cNvPicPr/>
              <p:nvPr/>
            </p:nvPicPr>
            <p:blipFill>
              <a:blip r:embed="rId39"/>
              <a:stretch>
                <a:fillRect/>
              </a:stretch>
            </p:blipFill>
            <p:spPr>
              <a:xfrm>
                <a:off x="7483595" y="2936703"/>
                <a:ext cx="37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9" name="Ink 288">
                <a:extLst>
                  <a:ext uri="{FF2B5EF4-FFF2-40B4-BE49-F238E27FC236}">
                    <a16:creationId xmlns:a16="http://schemas.microsoft.com/office/drawing/2014/main" id="{7F008000-7E04-B344-89E8-7AF7DE4D41D2}"/>
                  </a:ext>
                </a:extLst>
              </p14:cNvPr>
              <p14:cNvContentPartPr/>
              <p14:nvPr/>
            </p14:nvContentPartPr>
            <p14:xfrm>
              <a:off x="7681595" y="2888463"/>
              <a:ext cx="157680" cy="126000"/>
            </p14:xfrm>
          </p:contentPart>
        </mc:Choice>
        <mc:Fallback xmlns="">
          <p:pic>
            <p:nvPicPr>
              <p:cNvPr id="289" name="Ink 288">
                <a:extLst>
                  <a:ext uri="{FF2B5EF4-FFF2-40B4-BE49-F238E27FC236}">
                    <a16:creationId xmlns:a16="http://schemas.microsoft.com/office/drawing/2014/main" id="{7F008000-7E04-B344-89E8-7AF7DE4D41D2}"/>
                  </a:ext>
                </a:extLst>
              </p:cNvPr>
              <p:cNvPicPr/>
              <p:nvPr/>
            </p:nvPicPr>
            <p:blipFill>
              <a:blip r:embed="rId41"/>
              <a:stretch>
                <a:fillRect/>
              </a:stretch>
            </p:blipFill>
            <p:spPr>
              <a:xfrm>
                <a:off x="7672214" y="2879463"/>
                <a:ext cx="176443"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4" name="Ink 296">
                <a:extLst>
                  <a:ext uri="{FF2B5EF4-FFF2-40B4-BE49-F238E27FC236}">
                    <a16:creationId xmlns:a16="http://schemas.microsoft.com/office/drawing/2014/main" id="{E20D516D-E332-8D41-B59A-0AAD932623F8}"/>
                  </a:ext>
                </a:extLst>
              </p14:cNvPr>
              <p14:cNvContentPartPr/>
              <p14:nvPr/>
            </p14:nvContentPartPr>
            <p14:xfrm>
              <a:off x="8159675" y="2876223"/>
              <a:ext cx="163800" cy="176400"/>
            </p14:xfrm>
          </p:contentPart>
        </mc:Choice>
        <mc:Fallback xmlns="">
          <p:pic>
            <p:nvPicPr>
              <p:cNvPr id="294" name="Ink 296">
                <a:extLst>
                  <a:ext uri="{FF2B5EF4-FFF2-40B4-BE49-F238E27FC236}">
                    <a16:creationId xmlns:a16="http://schemas.microsoft.com/office/drawing/2014/main" id="{E20D516D-E332-8D41-B59A-0AAD932623F8}"/>
                  </a:ext>
                </a:extLst>
              </p:cNvPr>
              <p:cNvPicPr/>
              <p:nvPr/>
            </p:nvPicPr>
            <p:blipFill>
              <a:blip r:embed="rId43"/>
              <a:stretch>
                <a:fillRect/>
              </a:stretch>
            </p:blipFill>
            <p:spPr>
              <a:xfrm>
                <a:off x="8151395" y="2865783"/>
                <a:ext cx="1818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5" name="Ink 297">
                <a:extLst>
                  <a:ext uri="{FF2B5EF4-FFF2-40B4-BE49-F238E27FC236}">
                    <a16:creationId xmlns:a16="http://schemas.microsoft.com/office/drawing/2014/main" id="{EB003CD0-92E3-524E-8024-84F5D590C18E}"/>
                  </a:ext>
                </a:extLst>
              </p14:cNvPr>
              <p14:cNvContentPartPr/>
              <p14:nvPr/>
            </p14:nvContentPartPr>
            <p14:xfrm>
              <a:off x="7945835" y="2894943"/>
              <a:ext cx="126000" cy="113400"/>
            </p14:xfrm>
          </p:contentPart>
        </mc:Choice>
        <mc:Fallback xmlns="">
          <p:pic>
            <p:nvPicPr>
              <p:cNvPr id="295" name="Ink 297">
                <a:extLst>
                  <a:ext uri="{FF2B5EF4-FFF2-40B4-BE49-F238E27FC236}">
                    <a16:creationId xmlns:a16="http://schemas.microsoft.com/office/drawing/2014/main" id="{EB003CD0-92E3-524E-8024-84F5D590C18E}"/>
                  </a:ext>
                </a:extLst>
              </p:cNvPr>
              <p:cNvPicPr/>
              <p:nvPr/>
            </p:nvPicPr>
            <p:blipFill>
              <a:blip r:embed="rId45"/>
              <a:stretch>
                <a:fillRect/>
              </a:stretch>
            </p:blipFill>
            <p:spPr>
              <a:xfrm>
                <a:off x="7936143" y="2885613"/>
                <a:ext cx="143949"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6" name="Ink 298">
                <a:extLst>
                  <a:ext uri="{FF2B5EF4-FFF2-40B4-BE49-F238E27FC236}">
                    <a16:creationId xmlns:a16="http://schemas.microsoft.com/office/drawing/2014/main" id="{AB04693E-A91C-524B-BA9B-CF1C92550521}"/>
                  </a:ext>
                </a:extLst>
              </p14:cNvPr>
              <p14:cNvContentPartPr/>
              <p14:nvPr/>
            </p14:nvContentPartPr>
            <p14:xfrm>
              <a:off x="7819835" y="2222103"/>
              <a:ext cx="390240" cy="189000"/>
            </p14:xfrm>
          </p:contentPart>
        </mc:Choice>
        <mc:Fallback xmlns="">
          <p:pic>
            <p:nvPicPr>
              <p:cNvPr id="296" name="Ink 298">
                <a:extLst>
                  <a:ext uri="{FF2B5EF4-FFF2-40B4-BE49-F238E27FC236}">
                    <a16:creationId xmlns:a16="http://schemas.microsoft.com/office/drawing/2014/main" id="{AB04693E-A91C-524B-BA9B-CF1C92550521}"/>
                  </a:ext>
                </a:extLst>
              </p:cNvPr>
              <p:cNvPicPr/>
              <p:nvPr/>
            </p:nvPicPr>
            <p:blipFill>
              <a:blip r:embed="rId47"/>
              <a:stretch>
                <a:fillRect/>
              </a:stretch>
            </p:blipFill>
            <p:spPr>
              <a:xfrm>
                <a:off x="7810115" y="2212023"/>
                <a:ext cx="4100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0" name="Ink 299">
                <a:extLst>
                  <a:ext uri="{FF2B5EF4-FFF2-40B4-BE49-F238E27FC236}">
                    <a16:creationId xmlns:a16="http://schemas.microsoft.com/office/drawing/2014/main" id="{E9C19CF9-59EA-AF42-8260-527FF244CFC2}"/>
                  </a:ext>
                </a:extLst>
              </p14:cNvPr>
              <p14:cNvContentPartPr/>
              <p14:nvPr/>
            </p14:nvContentPartPr>
            <p14:xfrm>
              <a:off x="9140315" y="2228583"/>
              <a:ext cx="12960" cy="151200"/>
            </p14:xfrm>
          </p:contentPart>
        </mc:Choice>
        <mc:Fallback xmlns="">
          <p:pic>
            <p:nvPicPr>
              <p:cNvPr id="300" name="Ink 299">
                <a:extLst>
                  <a:ext uri="{FF2B5EF4-FFF2-40B4-BE49-F238E27FC236}">
                    <a16:creationId xmlns:a16="http://schemas.microsoft.com/office/drawing/2014/main" id="{E9C19CF9-59EA-AF42-8260-527FF244CFC2}"/>
                  </a:ext>
                </a:extLst>
              </p:cNvPr>
              <p:cNvPicPr/>
              <p:nvPr/>
            </p:nvPicPr>
            <p:blipFill>
              <a:blip r:embed="rId49"/>
              <a:stretch>
                <a:fillRect/>
              </a:stretch>
            </p:blipFill>
            <p:spPr>
              <a:xfrm>
                <a:off x="9130235" y="2219223"/>
                <a:ext cx="316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1" name="Ink 300">
                <a:extLst>
                  <a:ext uri="{FF2B5EF4-FFF2-40B4-BE49-F238E27FC236}">
                    <a16:creationId xmlns:a16="http://schemas.microsoft.com/office/drawing/2014/main" id="{3A264A76-8840-B645-AE34-EC0D115FA4C9}"/>
                  </a:ext>
                </a:extLst>
              </p14:cNvPr>
              <p14:cNvContentPartPr/>
              <p14:nvPr/>
            </p14:nvContentPartPr>
            <p14:xfrm>
              <a:off x="9278555" y="2303823"/>
              <a:ext cx="6480" cy="360"/>
            </p14:xfrm>
          </p:contentPart>
        </mc:Choice>
        <mc:Fallback xmlns="">
          <p:pic>
            <p:nvPicPr>
              <p:cNvPr id="301" name="Ink 300">
                <a:extLst>
                  <a:ext uri="{FF2B5EF4-FFF2-40B4-BE49-F238E27FC236}">
                    <a16:creationId xmlns:a16="http://schemas.microsoft.com/office/drawing/2014/main" id="{3A264A76-8840-B645-AE34-EC0D115FA4C9}"/>
                  </a:ext>
                </a:extLst>
              </p:cNvPr>
              <p:cNvPicPr/>
              <p:nvPr/>
            </p:nvPicPr>
            <p:blipFill>
              <a:blip r:embed="rId51"/>
              <a:stretch>
                <a:fillRect/>
              </a:stretch>
            </p:blipFill>
            <p:spPr>
              <a:xfrm>
                <a:off x="9269555" y="2294823"/>
                <a:ext cx="244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2" name="Ink 301">
                <a:extLst>
                  <a:ext uri="{FF2B5EF4-FFF2-40B4-BE49-F238E27FC236}">
                    <a16:creationId xmlns:a16="http://schemas.microsoft.com/office/drawing/2014/main" id="{07DDA99E-0FFF-BB44-8F9B-EE0ABB80A28D}"/>
                  </a:ext>
                </a:extLst>
              </p14:cNvPr>
              <p14:cNvContentPartPr/>
              <p14:nvPr/>
            </p14:nvContentPartPr>
            <p14:xfrm>
              <a:off x="9455315" y="2272503"/>
              <a:ext cx="106560" cy="113400"/>
            </p14:xfrm>
          </p:contentPart>
        </mc:Choice>
        <mc:Fallback xmlns="">
          <p:pic>
            <p:nvPicPr>
              <p:cNvPr id="302" name="Ink 301">
                <a:extLst>
                  <a:ext uri="{FF2B5EF4-FFF2-40B4-BE49-F238E27FC236}">
                    <a16:creationId xmlns:a16="http://schemas.microsoft.com/office/drawing/2014/main" id="{07DDA99E-0FFF-BB44-8F9B-EE0ABB80A28D}"/>
                  </a:ext>
                </a:extLst>
              </p:cNvPr>
              <p:cNvPicPr/>
              <p:nvPr/>
            </p:nvPicPr>
            <p:blipFill>
              <a:blip r:embed="rId53"/>
              <a:stretch>
                <a:fillRect/>
              </a:stretch>
            </p:blipFill>
            <p:spPr>
              <a:xfrm>
                <a:off x="9446315" y="2263531"/>
                <a:ext cx="124200"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3" name="Ink 302">
                <a:extLst>
                  <a:ext uri="{FF2B5EF4-FFF2-40B4-BE49-F238E27FC236}">
                    <a16:creationId xmlns:a16="http://schemas.microsoft.com/office/drawing/2014/main" id="{C110AADA-882F-2049-AEE7-4C733FCAA534}"/>
                  </a:ext>
                </a:extLst>
              </p14:cNvPr>
              <p14:cNvContentPartPr/>
              <p14:nvPr/>
            </p14:nvContentPartPr>
            <p14:xfrm>
              <a:off x="9643235" y="2253783"/>
              <a:ext cx="119880" cy="176400"/>
            </p14:xfrm>
          </p:contentPart>
        </mc:Choice>
        <mc:Fallback xmlns="">
          <p:pic>
            <p:nvPicPr>
              <p:cNvPr id="303" name="Ink 302">
                <a:extLst>
                  <a:ext uri="{FF2B5EF4-FFF2-40B4-BE49-F238E27FC236}">
                    <a16:creationId xmlns:a16="http://schemas.microsoft.com/office/drawing/2014/main" id="{C110AADA-882F-2049-AEE7-4C733FCAA534}"/>
                  </a:ext>
                </a:extLst>
              </p:cNvPr>
              <p:cNvPicPr/>
              <p:nvPr/>
            </p:nvPicPr>
            <p:blipFill>
              <a:blip r:embed="rId55"/>
              <a:stretch>
                <a:fillRect/>
              </a:stretch>
            </p:blipFill>
            <p:spPr>
              <a:xfrm>
                <a:off x="9633486" y="2244423"/>
                <a:ext cx="139379"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04" name="Ink 303">
                <a:extLst>
                  <a:ext uri="{FF2B5EF4-FFF2-40B4-BE49-F238E27FC236}">
                    <a16:creationId xmlns:a16="http://schemas.microsoft.com/office/drawing/2014/main" id="{3797D41E-D1F0-2548-A897-D7148319D38F}"/>
                  </a:ext>
                </a:extLst>
              </p14:cNvPr>
              <p14:cNvContentPartPr/>
              <p14:nvPr/>
            </p14:nvContentPartPr>
            <p14:xfrm>
              <a:off x="8951675" y="3001863"/>
              <a:ext cx="145080" cy="12960"/>
            </p14:xfrm>
          </p:contentPart>
        </mc:Choice>
        <mc:Fallback xmlns="">
          <p:pic>
            <p:nvPicPr>
              <p:cNvPr id="304" name="Ink 303">
                <a:extLst>
                  <a:ext uri="{FF2B5EF4-FFF2-40B4-BE49-F238E27FC236}">
                    <a16:creationId xmlns:a16="http://schemas.microsoft.com/office/drawing/2014/main" id="{3797D41E-D1F0-2548-A897-D7148319D38F}"/>
                  </a:ext>
                </a:extLst>
              </p:cNvPr>
              <p:cNvPicPr/>
              <p:nvPr/>
            </p:nvPicPr>
            <p:blipFill>
              <a:blip r:embed="rId57"/>
              <a:stretch>
                <a:fillRect/>
              </a:stretch>
            </p:blipFill>
            <p:spPr>
              <a:xfrm>
                <a:off x="8942292" y="2992143"/>
                <a:ext cx="162764"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5" name="Ink 304">
                <a:extLst>
                  <a:ext uri="{FF2B5EF4-FFF2-40B4-BE49-F238E27FC236}">
                    <a16:creationId xmlns:a16="http://schemas.microsoft.com/office/drawing/2014/main" id="{8A91C07A-5F8D-814E-9492-EC5E46669051}"/>
                  </a:ext>
                </a:extLst>
              </p14:cNvPr>
              <p14:cNvContentPartPr/>
              <p14:nvPr/>
            </p14:nvContentPartPr>
            <p14:xfrm>
              <a:off x="9222035" y="2920143"/>
              <a:ext cx="12960" cy="163800"/>
            </p14:xfrm>
          </p:contentPart>
        </mc:Choice>
        <mc:Fallback xmlns="">
          <p:pic>
            <p:nvPicPr>
              <p:cNvPr id="305" name="Ink 304">
                <a:extLst>
                  <a:ext uri="{FF2B5EF4-FFF2-40B4-BE49-F238E27FC236}">
                    <a16:creationId xmlns:a16="http://schemas.microsoft.com/office/drawing/2014/main" id="{8A91C07A-5F8D-814E-9492-EC5E46669051}"/>
                  </a:ext>
                </a:extLst>
              </p:cNvPr>
              <p:cNvPicPr/>
              <p:nvPr/>
            </p:nvPicPr>
            <p:blipFill>
              <a:blip r:embed="rId59"/>
              <a:stretch>
                <a:fillRect/>
              </a:stretch>
            </p:blipFill>
            <p:spPr>
              <a:xfrm>
                <a:off x="9212315" y="2910783"/>
                <a:ext cx="309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06" name="Ink 305">
                <a:extLst>
                  <a:ext uri="{FF2B5EF4-FFF2-40B4-BE49-F238E27FC236}">
                    <a16:creationId xmlns:a16="http://schemas.microsoft.com/office/drawing/2014/main" id="{84408DE3-D1B2-5D47-A5BE-48A8AC97D272}"/>
                  </a:ext>
                </a:extLst>
              </p14:cNvPr>
              <p14:cNvContentPartPr/>
              <p14:nvPr/>
            </p14:nvContentPartPr>
            <p14:xfrm>
              <a:off x="9335075" y="3001863"/>
              <a:ext cx="6480" cy="6480"/>
            </p14:xfrm>
          </p:contentPart>
        </mc:Choice>
        <mc:Fallback xmlns="">
          <p:pic>
            <p:nvPicPr>
              <p:cNvPr id="306" name="Ink 305">
                <a:extLst>
                  <a:ext uri="{FF2B5EF4-FFF2-40B4-BE49-F238E27FC236}">
                    <a16:creationId xmlns:a16="http://schemas.microsoft.com/office/drawing/2014/main" id="{84408DE3-D1B2-5D47-A5BE-48A8AC97D272}"/>
                  </a:ext>
                </a:extLst>
              </p:cNvPr>
              <p:cNvPicPr/>
              <p:nvPr/>
            </p:nvPicPr>
            <p:blipFill>
              <a:blip r:embed="rId61"/>
              <a:stretch>
                <a:fillRect/>
              </a:stretch>
            </p:blipFill>
            <p:spPr>
              <a:xfrm>
                <a:off x="9326075" y="2992655"/>
                <a:ext cx="2448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07" name="Ink 306">
                <a:extLst>
                  <a:ext uri="{FF2B5EF4-FFF2-40B4-BE49-F238E27FC236}">
                    <a16:creationId xmlns:a16="http://schemas.microsoft.com/office/drawing/2014/main" id="{159D65D6-7652-7C4A-8F2B-06C07AE6AA99}"/>
                  </a:ext>
                </a:extLst>
              </p14:cNvPr>
              <p14:cNvContentPartPr/>
              <p14:nvPr/>
            </p14:nvContentPartPr>
            <p14:xfrm>
              <a:off x="9523715" y="2951463"/>
              <a:ext cx="119880" cy="113400"/>
            </p14:xfrm>
          </p:contentPart>
        </mc:Choice>
        <mc:Fallback xmlns="">
          <p:pic>
            <p:nvPicPr>
              <p:cNvPr id="307" name="Ink 306">
                <a:extLst>
                  <a:ext uri="{FF2B5EF4-FFF2-40B4-BE49-F238E27FC236}">
                    <a16:creationId xmlns:a16="http://schemas.microsoft.com/office/drawing/2014/main" id="{159D65D6-7652-7C4A-8F2B-06C07AE6AA99}"/>
                  </a:ext>
                </a:extLst>
              </p:cNvPr>
              <p:cNvPicPr/>
              <p:nvPr/>
            </p:nvPicPr>
            <p:blipFill>
              <a:blip r:embed="rId63"/>
              <a:stretch>
                <a:fillRect/>
              </a:stretch>
            </p:blipFill>
            <p:spPr>
              <a:xfrm>
                <a:off x="9514715" y="2942103"/>
                <a:ext cx="1371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08" name="Ink 307">
                <a:extLst>
                  <a:ext uri="{FF2B5EF4-FFF2-40B4-BE49-F238E27FC236}">
                    <a16:creationId xmlns:a16="http://schemas.microsoft.com/office/drawing/2014/main" id="{A8E90B40-ACF7-8743-AB8A-D24AE02FAF66}"/>
                  </a:ext>
                </a:extLst>
              </p14:cNvPr>
              <p14:cNvContentPartPr/>
              <p14:nvPr/>
            </p14:nvContentPartPr>
            <p14:xfrm>
              <a:off x="9712355" y="2926263"/>
              <a:ext cx="126000" cy="176400"/>
            </p14:xfrm>
          </p:contentPart>
        </mc:Choice>
        <mc:Fallback xmlns="">
          <p:pic>
            <p:nvPicPr>
              <p:cNvPr id="308" name="Ink 307">
                <a:extLst>
                  <a:ext uri="{FF2B5EF4-FFF2-40B4-BE49-F238E27FC236}">
                    <a16:creationId xmlns:a16="http://schemas.microsoft.com/office/drawing/2014/main" id="{A8E90B40-ACF7-8743-AB8A-D24AE02FAF66}"/>
                  </a:ext>
                </a:extLst>
              </p:cNvPr>
              <p:cNvPicPr/>
              <p:nvPr/>
            </p:nvPicPr>
            <p:blipFill>
              <a:blip r:embed="rId65"/>
              <a:stretch>
                <a:fillRect/>
              </a:stretch>
            </p:blipFill>
            <p:spPr>
              <a:xfrm>
                <a:off x="9703355" y="2917263"/>
                <a:ext cx="1443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11" name="Ink 310">
                <a:extLst>
                  <a:ext uri="{FF2B5EF4-FFF2-40B4-BE49-F238E27FC236}">
                    <a16:creationId xmlns:a16="http://schemas.microsoft.com/office/drawing/2014/main" id="{37650C1C-65EC-0548-A6D8-B25D307687F6}"/>
                  </a:ext>
                </a:extLst>
              </p14:cNvPr>
              <p14:cNvContentPartPr/>
              <p14:nvPr/>
            </p14:nvContentPartPr>
            <p14:xfrm>
              <a:off x="7310795" y="1524423"/>
              <a:ext cx="12960" cy="19080"/>
            </p14:xfrm>
          </p:contentPart>
        </mc:Choice>
        <mc:Fallback xmlns="">
          <p:pic>
            <p:nvPicPr>
              <p:cNvPr id="311" name="Ink 310">
                <a:extLst>
                  <a:ext uri="{FF2B5EF4-FFF2-40B4-BE49-F238E27FC236}">
                    <a16:creationId xmlns:a16="http://schemas.microsoft.com/office/drawing/2014/main" id="{37650C1C-65EC-0548-A6D8-B25D307687F6}"/>
                  </a:ext>
                </a:extLst>
              </p:cNvPr>
              <p:cNvPicPr/>
              <p:nvPr/>
            </p:nvPicPr>
            <p:blipFill>
              <a:blip r:embed="rId67"/>
              <a:stretch>
                <a:fillRect/>
              </a:stretch>
            </p:blipFill>
            <p:spPr>
              <a:xfrm>
                <a:off x="7301795" y="1515943"/>
                <a:ext cx="30600" cy="36393"/>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12" name="Ink 311">
                <a:extLst>
                  <a:ext uri="{FF2B5EF4-FFF2-40B4-BE49-F238E27FC236}">
                    <a16:creationId xmlns:a16="http://schemas.microsoft.com/office/drawing/2014/main" id="{7DD53FD4-412A-704F-AC78-3E5AE93D42C5}"/>
                  </a:ext>
                </a:extLst>
              </p14:cNvPr>
              <p14:cNvContentPartPr/>
              <p14:nvPr/>
            </p14:nvContentPartPr>
            <p14:xfrm>
              <a:off x="7455515" y="1448823"/>
              <a:ext cx="119880" cy="132480"/>
            </p14:xfrm>
          </p:contentPart>
        </mc:Choice>
        <mc:Fallback xmlns="">
          <p:pic>
            <p:nvPicPr>
              <p:cNvPr id="312" name="Ink 311">
                <a:extLst>
                  <a:ext uri="{FF2B5EF4-FFF2-40B4-BE49-F238E27FC236}">
                    <a16:creationId xmlns:a16="http://schemas.microsoft.com/office/drawing/2014/main" id="{7DD53FD4-412A-704F-AC78-3E5AE93D42C5}"/>
                  </a:ext>
                </a:extLst>
              </p:cNvPr>
              <p:cNvPicPr/>
              <p:nvPr/>
            </p:nvPicPr>
            <p:blipFill>
              <a:blip r:embed="rId69"/>
              <a:stretch>
                <a:fillRect/>
              </a:stretch>
            </p:blipFill>
            <p:spPr>
              <a:xfrm>
                <a:off x="7446875" y="1440159"/>
                <a:ext cx="136800" cy="149446"/>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3" name="Ink 312">
                <a:extLst>
                  <a:ext uri="{FF2B5EF4-FFF2-40B4-BE49-F238E27FC236}">
                    <a16:creationId xmlns:a16="http://schemas.microsoft.com/office/drawing/2014/main" id="{93E1D156-06CC-8948-840A-BC5EAE63B055}"/>
                  </a:ext>
                </a:extLst>
              </p14:cNvPr>
              <p14:cNvContentPartPr/>
              <p14:nvPr/>
            </p14:nvContentPartPr>
            <p14:xfrm>
              <a:off x="7668995" y="1455303"/>
              <a:ext cx="82080" cy="126000"/>
            </p14:xfrm>
          </p:contentPart>
        </mc:Choice>
        <mc:Fallback xmlns="">
          <p:pic>
            <p:nvPicPr>
              <p:cNvPr id="313" name="Ink 312">
                <a:extLst>
                  <a:ext uri="{FF2B5EF4-FFF2-40B4-BE49-F238E27FC236}">
                    <a16:creationId xmlns:a16="http://schemas.microsoft.com/office/drawing/2014/main" id="{93E1D156-06CC-8948-840A-BC5EAE63B055}"/>
                  </a:ext>
                </a:extLst>
              </p:cNvPr>
              <p:cNvPicPr/>
              <p:nvPr/>
            </p:nvPicPr>
            <p:blipFill>
              <a:blip r:embed="rId71"/>
              <a:stretch>
                <a:fillRect/>
              </a:stretch>
            </p:blipFill>
            <p:spPr>
              <a:xfrm>
                <a:off x="7659995" y="1446663"/>
                <a:ext cx="100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15" name="Ink 314">
                <a:extLst>
                  <a:ext uri="{FF2B5EF4-FFF2-40B4-BE49-F238E27FC236}">
                    <a16:creationId xmlns:a16="http://schemas.microsoft.com/office/drawing/2014/main" id="{A9778EA0-6758-FF48-AF2B-6DFA84A384E9}"/>
                  </a:ext>
                </a:extLst>
              </p14:cNvPr>
              <p14:cNvContentPartPr/>
              <p14:nvPr/>
            </p14:nvContentPartPr>
            <p14:xfrm>
              <a:off x="7889315" y="1587063"/>
              <a:ext cx="19080" cy="75960"/>
            </p14:xfrm>
          </p:contentPart>
        </mc:Choice>
        <mc:Fallback xmlns="">
          <p:pic>
            <p:nvPicPr>
              <p:cNvPr id="315" name="Ink 314">
                <a:extLst>
                  <a:ext uri="{FF2B5EF4-FFF2-40B4-BE49-F238E27FC236}">
                    <a16:creationId xmlns:a16="http://schemas.microsoft.com/office/drawing/2014/main" id="{A9778EA0-6758-FF48-AF2B-6DFA84A384E9}"/>
                  </a:ext>
                </a:extLst>
              </p:cNvPr>
              <p:cNvPicPr/>
              <p:nvPr/>
            </p:nvPicPr>
            <p:blipFill>
              <a:blip r:embed="rId73"/>
              <a:stretch>
                <a:fillRect/>
              </a:stretch>
            </p:blipFill>
            <p:spPr>
              <a:xfrm>
                <a:off x="7880675" y="1577658"/>
                <a:ext cx="37080" cy="94046"/>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16" name="Ink 315">
                <a:extLst>
                  <a:ext uri="{FF2B5EF4-FFF2-40B4-BE49-F238E27FC236}">
                    <a16:creationId xmlns:a16="http://schemas.microsoft.com/office/drawing/2014/main" id="{B251095C-77D7-EB49-8112-03BE6A363CCC}"/>
                  </a:ext>
                </a:extLst>
              </p14:cNvPr>
              <p14:cNvContentPartPr/>
              <p14:nvPr/>
            </p14:nvContentPartPr>
            <p14:xfrm>
              <a:off x="7436435" y="1782183"/>
              <a:ext cx="12960" cy="100800"/>
            </p14:xfrm>
          </p:contentPart>
        </mc:Choice>
        <mc:Fallback xmlns="">
          <p:pic>
            <p:nvPicPr>
              <p:cNvPr id="316" name="Ink 315">
                <a:extLst>
                  <a:ext uri="{FF2B5EF4-FFF2-40B4-BE49-F238E27FC236}">
                    <a16:creationId xmlns:a16="http://schemas.microsoft.com/office/drawing/2014/main" id="{B251095C-77D7-EB49-8112-03BE6A363CCC}"/>
                  </a:ext>
                </a:extLst>
              </p:cNvPr>
              <p:cNvPicPr/>
              <p:nvPr/>
            </p:nvPicPr>
            <p:blipFill>
              <a:blip r:embed="rId75"/>
              <a:stretch>
                <a:fillRect/>
              </a:stretch>
            </p:blipFill>
            <p:spPr>
              <a:xfrm>
                <a:off x="7427435" y="1773215"/>
                <a:ext cx="30600" cy="118019"/>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17" name="Ink 316">
                <a:extLst>
                  <a:ext uri="{FF2B5EF4-FFF2-40B4-BE49-F238E27FC236}">
                    <a16:creationId xmlns:a16="http://schemas.microsoft.com/office/drawing/2014/main" id="{DDFA0FC9-32DD-8847-AADE-C6BB72048645}"/>
                  </a:ext>
                </a:extLst>
              </p14:cNvPr>
              <p14:cNvContentPartPr/>
              <p14:nvPr/>
            </p14:nvContentPartPr>
            <p14:xfrm>
              <a:off x="7530755" y="1838703"/>
              <a:ext cx="25560" cy="19080"/>
            </p14:xfrm>
          </p:contentPart>
        </mc:Choice>
        <mc:Fallback xmlns="">
          <p:pic>
            <p:nvPicPr>
              <p:cNvPr id="317" name="Ink 316">
                <a:extLst>
                  <a:ext uri="{FF2B5EF4-FFF2-40B4-BE49-F238E27FC236}">
                    <a16:creationId xmlns:a16="http://schemas.microsoft.com/office/drawing/2014/main" id="{DDFA0FC9-32DD-8847-AADE-C6BB72048645}"/>
                  </a:ext>
                </a:extLst>
              </p:cNvPr>
              <p:cNvPicPr/>
              <p:nvPr/>
            </p:nvPicPr>
            <p:blipFill>
              <a:blip r:embed="rId77"/>
              <a:stretch>
                <a:fillRect/>
              </a:stretch>
            </p:blipFill>
            <p:spPr>
              <a:xfrm>
                <a:off x="7521626" y="1830576"/>
                <a:ext cx="43087" cy="36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18" name="Ink 317">
                <a:extLst>
                  <a:ext uri="{FF2B5EF4-FFF2-40B4-BE49-F238E27FC236}">
                    <a16:creationId xmlns:a16="http://schemas.microsoft.com/office/drawing/2014/main" id="{550B2509-C11E-E64F-B31E-6573D72FB4D3}"/>
                  </a:ext>
                </a:extLst>
              </p14:cNvPr>
              <p14:cNvContentPartPr/>
              <p14:nvPr/>
            </p14:nvContentPartPr>
            <p14:xfrm>
              <a:off x="7656395" y="1750503"/>
              <a:ext cx="100800" cy="170280"/>
            </p14:xfrm>
          </p:contentPart>
        </mc:Choice>
        <mc:Fallback xmlns="">
          <p:pic>
            <p:nvPicPr>
              <p:cNvPr id="318" name="Ink 317">
                <a:extLst>
                  <a:ext uri="{FF2B5EF4-FFF2-40B4-BE49-F238E27FC236}">
                    <a16:creationId xmlns:a16="http://schemas.microsoft.com/office/drawing/2014/main" id="{550B2509-C11E-E64F-B31E-6573D72FB4D3}"/>
                  </a:ext>
                </a:extLst>
              </p:cNvPr>
              <p:cNvPicPr/>
              <p:nvPr/>
            </p:nvPicPr>
            <p:blipFill>
              <a:blip r:embed="rId79"/>
              <a:stretch>
                <a:fillRect/>
              </a:stretch>
            </p:blipFill>
            <p:spPr>
              <a:xfrm>
                <a:off x="7647755" y="1741484"/>
                <a:ext cx="118800" cy="187597"/>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19" name="Ink 318">
                <a:extLst>
                  <a:ext uri="{FF2B5EF4-FFF2-40B4-BE49-F238E27FC236}">
                    <a16:creationId xmlns:a16="http://schemas.microsoft.com/office/drawing/2014/main" id="{1793ED8B-C62B-1A43-89DB-1BEBD4DA0335}"/>
                  </a:ext>
                </a:extLst>
              </p14:cNvPr>
              <p14:cNvContentPartPr/>
              <p14:nvPr/>
            </p14:nvContentPartPr>
            <p14:xfrm>
              <a:off x="7876715" y="1769583"/>
              <a:ext cx="113400" cy="145080"/>
            </p14:xfrm>
          </p:contentPart>
        </mc:Choice>
        <mc:Fallback xmlns="">
          <p:pic>
            <p:nvPicPr>
              <p:cNvPr id="319" name="Ink 318">
                <a:extLst>
                  <a:ext uri="{FF2B5EF4-FFF2-40B4-BE49-F238E27FC236}">
                    <a16:creationId xmlns:a16="http://schemas.microsoft.com/office/drawing/2014/main" id="{1793ED8B-C62B-1A43-89DB-1BEBD4DA0335}"/>
                  </a:ext>
                </a:extLst>
              </p:cNvPr>
              <p:cNvPicPr/>
              <p:nvPr/>
            </p:nvPicPr>
            <p:blipFill>
              <a:blip r:embed="rId81"/>
              <a:stretch>
                <a:fillRect/>
              </a:stretch>
            </p:blipFill>
            <p:spPr>
              <a:xfrm>
                <a:off x="7867743" y="1760583"/>
                <a:ext cx="131702"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20" name="Ink 319">
                <a:extLst>
                  <a:ext uri="{FF2B5EF4-FFF2-40B4-BE49-F238E27FC236}">
                    <a16:creationId xmlns:a16="http://schemas.microsoft.com/office/drawing/2014/main" id="{81FAA79B-9E70-D548-B92C-72682623E289}"/>
                  </a:ext>
                </a:extLst>
              </p14:cNvPr>
              <p14:cNvContentPartPr/>
              <p14:nvPr/>
            </p14:nvContentPartPr>
            <p14:xfrm>
              <a:off x="8058875" y="1706583"/>
              <a:ext cx="113400" cy="245520"/>
            </p14:xfrm>
          </p:contentPart>
        </mc:Choice>
        <mc:Fallback xmlns="">
          <p:pic>
            <p:nvPicPr>
              <p:cNvPr id="320" name="Ink 319">
                <a:extLst>
                  <a:ext uri="{FF2B5EF4-FFF2-40B4-BE49-F238E27FC236}">
                    <a16:creationId xmlns:a16="http://schemas.microsoft.com/office/drawing/2014/main" id="{81FAA79B-9E70-D548-B92C-72682623E289}"/>
                  </a:ext>
                </a:extLst>
              </p:cNvPr>
              <p:cNvPicPr/>
              <p:nvPr/>
            </p:nvPicPr>
            <p:blipFill>
              <a:blip r:embed="rId83"/>
              <a:stretch>
                <a:fillRect/>
              </a:stretch>
            </p:blipFill>
            <p:spPr>
              <a:xfrm>
                <a:off x="8049875" y="1697583"/>
                <a:ext cx="1317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21" name="Ink 321">
                <a:extLst>
                  <a:ext uri="{FF2B5EF4-FFF2-40B4-BE49-F238E27FC236}">
                    <a16:creationId xmlns:a16="http://schemas.microsoft.com/office/drawing/2014/main" id="{83DE392E-ACE5-174A-905C-121168FD1B64}"/>
                  </a:ext>
                </a:extLst>
              </p14:cNvPr>
              <p14:cNvContentPartPr/>
              <p14:nvPr/>
            </p14:nvContentPartPr>
            <p14:xfrm>
              <a:off x="6996515" y="1423623"/>
              <a:ext cx="207720" cy="176400"/>
            </p14:xfrm>
          </p:contentPart>
        </mc:Choice>
        <mc:Fallback xmlns="">
          <p:pic>
            <p:nvPicPr>
              <p:cNvPr id="321" name="Ink 321">
                <a:extLst>
                  <a:ext uri="{FF2B5EF4-FFF2-40B4-BE49-F238E27FC236}">
                    <a16:creationId xmlns:a16="http://schemas.microsoft.com/office/drawing/2014/main" id="{83DE392E-ACE5-174A-905C-121168FD1B64}"/>
                  </a:ext>
                </a:extLst>
              </p:cNvPr>
              <p:cNvPicPr/>
              <p:nvPr/>
            </p:nvPicPr>
            <p:blipFill>
              <a:blip r:embed="rId85"/>
              <a:stretch>
                <a:fillRect/>
              </a:stretch>
            </p:blipFill>
            <p:spPr>
              <a:xfrm>
                <a:off x="6987515" y="1414623"/>
                <a:ext cx="225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25" name="Ink 324">
                <a:extLst>
                  <a:ext uri="{FF2B5EF4-FFF2-40B4-BE49-F238E27FC236}">
                    <a16:creationId xmlns:a16="http://schemas.microsoft.com/office/drawing/2014/main" id="{F1D59CE2-67C1-D54E-B53E-FAFA1601DF26}"/>
                  </a:ext>
                </a:extLst>
              </p14:cNvPr>
              <p14:cNvContentPartPr/>
              <p14:nvPr/>
            </p14:nvContentPartPr>
            <p14:xfrm>
              <a:off x="9247235" y="1492743"/>
              <a:ext cx="119880" cy="107280"/>
            </p14:xfrm>
          </p:contentPart>
        </mc:Choice>
        <mc:Fallback xmlns="">
          <p:pic>
            <p:nvPicPr>
              <p:cNvPr id="325" name="Ink 324">
                <a:extLst>
                  <a:ext uri="{FF2B5EF4-FFF2-40B4-BE49-F238E27FC236}">
                    <a16:creationId xmlns:a16="http://schemas.microsoft.com/office/drawing/2014/main" id="{F1D59CE2-67C1-D54E-B53E-FAFA1601DF26}"/>
                  </a:ext>
                </a:extLst>
              </p:cNvPr>
              <p:cNvPicPr/>
              <p:nvPr/>
            </p:nvPicPr>
            <p:blipFill>
              <a:blip r:embed="rId87"/>
              <a:stretch>
                <a:fillRect/>
              </a:stretch>
            </p:blipFill>
            <p:spPr>
              <a:xfrm>
                <a:off x="9238235" y="1483743"/>
                <a:ext cx="137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34" name="Ink 335">
                <a:extLst>
                  <a:ext uri="{FF2B5EF4-FFF2-40B4-BE49-F238E27FC236}">
                    <a16:creationId xmlns:a16="http://schemas.microsoft.com/office/drawing/2014/main" id="{6065C018-385D-A547-B545-DD46E747B783}"/>
                  </a:ext>
                </a:extLst>
              </p14:cNvPr>
              <p14:cNvContentPartPr/>
              <p14:nvPr/>
            </p14:nvContentPartPr>
            <p14:xfrm>
              <a:off x="8882555" y="1448823"/>
              <a:ext cx="245520" cy="182520"/>
            </p14:xfrm>
          </p:contentPart>
        </mc:Choice>
        <mc:Fallback xmlns="">
          <p:pic>
            <p:nvPicPr>
              <p:cNvPr id="334" name="Ink 335">
                <a:extLst>
                  <a:ext uri="{FF2B5EF4-FFF2-40B4-BE49-F238E27FC236}">
                    <a16:creationId xmlns:a16="http://schemas.microsoft.com/office/drawing/2014/main" id="{6065C018-385D-A547-B545-DD46E747B783}"/>
                  </a:ext>
                </a:extLst>
              </p:cNvPr>
              <p:cNvPicPr/>
              <p:nvPr/>
            </p:nvPicPr>
            <p:blipFill>
              <a:blip r:embed="rId89"/>
              <a:stretch>
                <a:fillRect/>
              </a:stretch>
            </p:blipFill>
            <p:spPr>
              <a:xfrm>
                <a:off x="8873209" y="1439823"/>
                <a:ext cx="262775"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44" name="Ink 345">
                <a:extLst>
                  <a:ext uri="{FF2B5EF4-FFF2-40B4-BE49-F238E27FC236}">
                    <a16:creationId xmlns:a16="http://schemas.microsoft.com/office/drawing/2014/main" id="{5B5B7F4A-03DE-ED49-BD6E-0B6934935490}"/>
                  </a:ext>
                </a:extLst>
              </p14:cNvPr>
              <p14:cNvContentPartPr/>
              <p14:nvPr/>
            </p14:nvContentPartPr>
            <p14:xfrm>
              <a:off x="9461075" y="1448823"/>
              <a:ext cx="792360" cy="503280"/>
            </p14:xfrm>
          </p:contentPart>
        </mc:Choice>
        <mc:Fallback xmlns="">
          <p:pic>
            <p:nvPicPr>
              <p:cNvPr id="344" name="Ink 345">
                <a:extLst>
                  <a:ext uri="{FF2B5EF4-FFF2-40B4-BE49-F238E27FC236}">
                    <a16:creationId xmlns:a16="http://schemas.microsoft.com/office/drawing/2014/main" id="{5B5B7F4A-03DE-ED49-BD6E-0B6934935490}"/>
                  </a:ext>
                </a:extLst>
              </p:cNvPr>
              <p:cNvPicPr/>
              <p:nvPr/>
            </p:nvPicPr>
            <p:blipFill>
              <a:blip r:embed="rId91"/>
              <a:stretch>
                <a:fillRect/>
              </a:stretch>
            </p:blipFill>
            <p:spPr>
              <a:xfrm>
                <a:off x="9452079" y="1439103"/>
                <a:ext cx="811071"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45" name="Ink 346">
                <a:extLst>
                  <a:ext uri="{FF2B5EF4-FFF2-40B4-BE49-F238E27FC236}">
                    <a16:creationId xmlns:a16="http://schemas.microsoft.com/office/drawing/2014/main" id="{BDDF9923-C842-1940-9743-A9165EC12C77}"/>
                  </a:ext>
                </a:extLst>
              </p14:cNvPr>
              <p14:cNvContentPartPr/>
              <p14:nvPr/>
            </p14:nvContentPartPr>
            <p14:xfrm>
              <a:off x="9165515" y="1775703"/>
              <a:ext cx="213840" cy="94680"/>
            </p14:xfrm>
          </p:contentPart>
        </mc:Choice>
        <mc:Fallback xmlns="">
          <p:pic>
            <p:nvPicPr>
              <p:cNvPr id="345" name="Ink 346">
                <a:extLst>
                  <a:ext uri="{FF2B5EF4-FFF2-40B4-BE49-F238E27FC236}">
                    <a16:creationId xmlns:a16="http://schemas.microsoft.com/office/drawing/2014/main" id="{BDDF9923-C842-1940-9743-A9165EC12C77}"/>
                  </a:ext>
                </a:extLst>
              </p:cNvPr>
              <p:cNvPicPr/>
              <p:nvPr/>
            </p:nvPicPr>
            <p:blipFill>
              <a:blip r:embed="rId93"/>
              <a:stretch>
                <a:fillRect/>
              </a:stretch>
            </p:blipFill>
            <p:spPr>
              <a:xfrm>
                <a:off x="9156890" y="1766703"/>
                <a:ext cx="231091"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49" name="Ink 349">
                <a:extLst>
                  <a:ext uri="{FF2B5EF4-FFF2-40B4-BE49-F238E27FC236}">
                    <a16:creationId xmlns:a16="http://schemas.microsoft.com/office/drawing/2014/main" id="{F27DE25E-97B2-8B43-8BA5-BFAFCFBFB265}"/>
                  </a:ext>
                </a:extLst>
              </p14:cNvPr>
              <p14:cNvContentPartPr/>
              <p14:nvPr/>
            </p14:nvContentPartPr>
            <p14:xfrm>
              <a:off x="5009675" y="1436223"/>
              <a:ext cx="151200" cy="182520"/>
            </p14:xfrm>
          </p:contentPart>
        </mc:Choice>
        <mc:Fallback xmlns="">
          <p:pic>
            <p:nvPicPr>
              <p:cNvPr id="349" name="Ink 349">
                <a:extLst>
                  <a:ext uri="{FF2B5EF4-FFF2-40B4-BE49-F238E27FC236}">
                    <a16:creationId xmlns:a16="http://schemas.microsoft.com/office/drawing/2014/main" id="{F27DE25E-97B2-8B43-8BA5-BFAFCFBFB265}"/>
                  </a:ext>
                </a:extLst>
              </p:cNvPr>
              <p:cNvPicPr/>
              <p:nvPr/>
            </p:nvPicPr>
            <p:blipFill>
              <a:blip r:embed="rId95"/>
              <a:stretch>
                <a:fillRect/>
              </a:stretch>
            </p:blipFill>
            <p:spPr>
              <a:xfrm>
                <a:off x="4991718" y="1418583"/>
                <a:ext cx="178495"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7" name="Ink 587">
                <a:extLst>
                  <a:ext uri="{FF2B5EF4-FFF2-40B4-BE49-F238E27FC236}">
                    <a16:creationId xmlns:a16="http://schemas.microsoft.com/office/drawing/2014/main" id="{C941DC76-5AA1-D24A-8363-EBB28BA1E4AF}"/>
                  </a:ext>
                </a:extLst>
              </p14:cNvPr>
              <p14:cNvContentPartPr/>
              <p14:nvPr/>
            </p14:nvContentPartPr>
            <p14:xfrm>
              <a:off x="1601915" y="3617823"/>
              <a:ext cx="8947080" cy="2804400"/>
            </p14:xfrm>
          </p:contentPart>
        </mc:Choice>
        <mc:Fallback xmlns="">
          <p:pic>
            <p:nvPicPr>
              <p:cNvPr id="587" name="Ink 587">
                <a:extLst>
                  <a:ext uri="{FF2B5EF4-FFF2-40B4-BE49-F238E27FC236}">
                    <a16:creationId xmlns:a16="http://schemas.microsoft.com/office/drawing/2014/main" id="{C941DC76-5AA1-D24A-8363-EBB28BA1E4AF}"/>
                  </a:ext>
                </a:extLst>
              </p:cNvPr>
              <p:cNvPicPr/>
              <p:nvPr/>
            </p:nvPicPr>
            <p:blipFill>
              <a:blip r:embed="rId97"/>
              <a:stretch>
                <a:fillRect/>
              </a:stretch>
            </p:blipFill>
            <p:spPr>
              <a:xfrm>
                <a:off x="1593275" y="3608103"/>
                <a:ext cx="8964001" cy="2822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 name="Ink 1">
                <a:extLst>
                  <a:ext uri="{FF2B5EF4-FFF2-40B4-BE49-F238E27FC236}">
                    <a16:creationId xmlns:a16="http://schemas.microsoft.com/office/drawing/2014/main" id="{B12626E9-4AF2-8C48-B2D4-7072C1119141}"/>
                  </a:ext>
                </a:extLst>
              </p14:cNvPr>
              <p14:cNvContentPartPr/>
              <p14:nvPr/>
            </p14:nvContentPartPr>
            <p14:xfrm>
              <a:off x="8649995" y="1159743"/>
              <a:ext cx="6480" cy="12960"/>
            </p14:xfrm>
          </p:contentPart>
        </mc:Choice>
        <mc:Fallback xmlns="">
          <p:pic>
            <p:nvPicPr>
              <p:cNvPr id="2" name="Ink 1">
                <a:extLst>
                  <a:ext uri="{FF2B5EF4-FFF2-40B4-BE49-F238E27FC236}">
                    <a16:creationId xmlns:a16="http://schemas.microsoft.com/office/drawing/2014/main" id="{B12626E9-4AF2-8C48-B2D4-7072C1119141}"/>
                  </a:ext>
                </a:extLst>
              </p:cNvPr>
              <p:cNvPicPr/>
              <p:nvPr/>
            </p:nvPicPr>
            <p:blipFill>
              <a:blip r:embed="rId99"/>
              <a:stretch>
                <a:fillRect/>
              </a:stretch>
            </p:blipFill>
            <p:spPr>
              <a:xfrm>
                <a:off x="8641128" y="1150383"/>
                <a:ext cx="24215"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 name="Ink 2">
                <a:extLst>
                  <a:ext uri="{FF2B5EF4-FFF2-40B4-BE49-F238E27FC236}">
                    <a16:creationId xmlns:a16="http://schemas.microsoft.com/office/drawing/2014/main" id="{DA555788-F21E-C74D-86F9-A70F33645354}"/>
                  </a:ext>
                </a:extLst>
              </p14:cNvPr>
              <p14:cNvContentPartPr/>
              <p14:nvPr/>
            </p14:nvContentPartPr>
            <p14:xfrm>
              <a:off x="8649995" y="1285383"/>
              <a:ext cx="1899000" cy="94680"/>
            </p14:xfrm>
          </p:contentPart>
        </mc:Choice>
        <mc:Fallback xmlns="">
          <p:pic>
            <p:nvPicPr>
              <p:cNvPr id="3" name="Ink 2">
                <a:extLst>
                  <a:ext uri="{FF2B5EF4-FFF2-40B4-BE49-F238E27FC236}">
                    <a16:creationId xmlns:a16="http://schemas.microsoft.com/office/drawing/2014/main" id="{DA555788-F21E-C74D-86F9-A70F33645354}"/>
                  </a:ext>
                </a:extLst>
              </p:cNvPr>
              <p:cNvPicPr/>
              <p:nvPr/>
            </p:nvPicPr>
            <p:blipFill>
              <a:blip r:embed="rId101"/>
              <a:stretch>
                <a:fillRect/>
              </a:stretch>
            </p:blipFill>
            <p:spPr>
              <a:xfrm>
                <a:off x="8641715" y="1276743"/>
                <a:ext cx="1915200" cy="111600"/>
              </a:xfrm>
              <a:prstGeom prst="rect">
                <a:avLst/>
              </a:prstGeom>
            </p:spPr>
          </p:pic>
        </mc:Fallback>
      </mc:AlternateContent>
    </p:spTree>
    <p:extLst>
      <p:ext uri="{BB962C8B-B14F-4D97-AF65-F5344CB8AC3E}">
        <p14:creationId xmlns:p14="http://schemas.microsoft.com/office/powerpoint/2010/main" val="31193816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09800" y="2769642"/>
            <a:ext cx="8077200" cy="1192758"/>
          </a:xfrm>
        </p:spPr>
        <p:txBody>
          <a:bodyPr>
            <a:normAutofit fontScale="90000"/>
          </a:bodyPr>
          <a:lstStyle/>
          <a:p>
            <a:r>
              <a:rPr lang="en-US" sz="8000" b="1" dirty="0">
                <a:latin typeface="Times New Roman" pitchFamily="18" charset="0"/>
                <a:cs typeface="Times New Roman" pitchFamily="18" charset="0"/>
              </a:rPr>
              <a:t>Thanks</a:t>
            </a:r>
          </a:p>
        </p:txBody>
      </p:sp>
    </p:spTree>
    <p:extLst>
      <p:ext uri="{BB962C8B-B14F-4D97-AF65-F5344CB8AC3E}">
        <p14:creationId xmlns:p14="http://schemas.microsoft.com/office/powerpoint/2010/main" val="3266732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42122" y="1493838"/>
            <a:ext cx="10637078" cy="4525963"/>
          </a:xfrm>
        </p:spPr>
        <p:txBody>
          <a:bodyPr/>
          <a:lstStyle/>
          <a:p>
            <a:pPr marL="457200" indent="-457200" algn="just">
              <a:buFont typeface="Wingdings" panose="05000000000000000000" pitchFamily="2" charset="2"/>
              <a:buChar char="Ø"/>
            </a:pPr>
            <a:endParaRPr lang="en-US"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Suppose 60% of the electrical contractors in a region use a particular brand of wire. </a:t>
            </a:r>
          </a:p>
          <a:p>
            <a:pPr marL="457200" indent="-457200" algn="just">
              <a:buFont typeface="Wingdings" panose="05000000000000000000" pitchFamily="2" charset="2"/>
              <a:buChar char="Ø"/>
            </a:pPr>
            <a:endParaRPr lang="en-US"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What is the probability of taking a random sample of size 120 from these electrical contractors and finding that .50 or less use that brand of wire?</a:t>
            </a:r>
            <a:endParaRPr lang="en-IN" sz="2800"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normAutofit/>
          </a:bodyPr>
          <a:lstStyle/>
          <a:p>
            <a:pPr algn="ctr"/>
            <a:r>
              <a:rPr lang="en-IN" sz="6000" dirty="0">
                <a:latin typeface="Calibri" panose="020F0502020204030204" pitchFamily="34" charset="0"/>
                <a:cs typeface="Calibri" panose="020F0502020204030204" pitchFamily="34" charset="0"/>
              </a:rPr>
              <a:t>Example</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97A6A6F-17A4-4445-ACA3-8582E16E43D6}"/>
                  </a:ext>
                </a:extLst>
              </p14:cNvPr>
              <p14:cNvContentPartPr/>
              <p14:nvPr/>
            </p14:nvContentPartPr>
            <p14:xfrm>
              <a:off x="1428840" y="3348720"/>
              <a:ext cx="9064080" cy="1571760"/>
            </p14:xfrm>
          </p:contentPart>
        </mc:Choice>
        <mc:Fallback>
          <p:pic>
            <p:nvPicPr>
              <p:cNvPr id="4" name="Ink 3">
                <a:extLst>
                  <a:ext uri="{FF2B5EF4-FFF2-40B4-BE49-F238E27FC236}">
                    <a16:creationId xmlns:a16="http://schemas.microsoft.com/office/drawing/2014/main" id="{197A6A6F-17A4-4445-ACA3-8582E16E43D6}"/>
                  </a:ext>
                </a:extLst>
              </p:cNvPr>
              <p:cNvPicPr/>
              <p:nvPr/>
            </p:nvPicPr>
            <p:blipFill>
              <a:blip r:embed="rId3"/>
              <a:stretch>
                <a:fillRect/>
              </a:stretch>
            </p:blipFill>
            <p:spPr>
              <a:xfrm>
                <a:off x="1419480" y="3339360"/>
                <a:ext cx="9082800" cy="1590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91C464B3-8806-422D-8ADA-4E2BDF05A13B}"/>
                  </a:ext>
                </a:extLst>
              </p14:cNvPr>
              <p14:cNvContentPartPr/>
              <p14:nvPr/>
            </p14:nvContentPartPr>
            <p14:xfrm>
              <a:off x="2473560" y="1812600"/>
              <a:ext cx="6921000" cy="2867040"/>
            </p14:xfrm>
          </p:contentPart>
        </mc:Choice>
        <mc:Fallback>
          <p:pic>
            <p:nvPicPr>
              <p:cNvPr id="5" name="Ink 4">
                <a:extLst>
                  <a:ext uri="{FF2B5EF4-FFF2-40B4-BE49-F238E27FC236}">
                    <a16:creationId xmlns:a16="http://schemas.microsoft.com/office/drawing/2014/main" id="{91C464B3-8806-422D-8ADA-4E2BDF05A13B}"/>
                  </a:ext>
                </a:extLst>
              </p:cNvPr>
              <p:cNvPicPr/>
              <p:nvPr/>
            </p:nvPicPr>
            <p:blipFill>
              <a:blip r:embed="rId5"/>
              <a:stretch>
                <a:fillRect/>
              </a:stretch>
            </p:blipFill>
            <p:spPr>
              <a:xfrm>
                <a:off x="2464200" y="1803240"/>
                <a:ext cx="6939720" cy="2885760"/>
              </a:xfrm>
              <a:prstGeom prst="rect">
                <a:avLst/>
              </a:prstGeom>
            </p:spPr>
          </p:pic>
        </mc:Fallback>
      </mc:AlternateContent>
    </p:spTree>
    <p:extLst>
      <p:ext uri="{BB962C8B-B14F-4D97-AF65-F5344CB8AC3E}">
        <p14:creationId xmlns:p14="http://schemas.microsoft.com/office/powerpoint/2010/main" val="3127428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12800" y="1493838"/>
            <a:ext cx="10972800" cy="4525963"/>
          </a:xfrm>
        </p:spPr>
        <p:txBody>
          <a:bodyPr/>
          <a:lstStyle/>
          <a:p>
            <a:pPr>
              <a:buFont typeface="Wingdings" panose="05000000000000000000" pitchFamily="2" charset="2"/>
              <a:buChar char="Ø"/>
            </a:pPr>
            <a:endParaRPr lang="en-IN" dirty="0">
              <a:latin typeface="Calibri" panose="020F0502020204030204" pitchFamily="34" charset="0"/>
              <a:cs typeface="Calibri" panose="020F0502020204030204" pitchFamily="34" charset="0"/>
            </a:endParaRPr>
          </a:p>
          <a:p>
            <a:pPr>
              <a:buFont typeface="Wingdings" panose="05000000000000000000" pitchFamily="2" charset="2"/>
              <a:buChar char="Ø"/>
            </a:pPr>
            <a:endParaRPr lang="en-IN" dirty="0">
              <a:latin typeface="Calibri" panose="020F0502020204030204" pitchFamily="34" charset="0"/>
              <a:cs typeface="Calibri" panose="020F0502020204030204" pitchFamily="34" charset="0"/>
            </a:endParaRPr>
          </a:p>
          <a:p>
            <a:pPr>
              <a:buFont typeface="Wingdings" panose="05000000000000000000" pitchFamily="2" charset="2"/>
              <a:buChar char="Ø"/>
            </a:pPr>
            <a:endParaRPr lang="en-IN" dirty="0">
              <a:latin typeface="Calibri" panose="020F0502020204030204" pitchFamily="34" charset="0"/>
              <a:cs typeface="Calibri" panose="020F0502020204030204" pitchFamily="34" charset="0"/>
            </a:endParaRPr>
          </a:p>
          <a:p>
            <a:pPr>
              <a:buFont typeface="Wingdings" panose="05000000000000000000" pitchFamily="2" charset="2"/>
              <a:buChar char="Ø"/>
            </a:pPr>
            <a:endParaRPr lang="en-IN" dirty="0">
              <a:latin typeface="Calibri" panose="020F0502020204030204" pitchFamily="34" charset="0"/>
              <a:cs typeface="Calibri" panose="020F0502020204030204" pitchFamily="34" charset="0"/>
            </a:endParaRPr>
          </a:p>
          <a:p>
            <a:pP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US" dirty="0">
                <a:latin typeface="Calibri" panose="020F0502020204030204" pitchFamily="34" charset="0"/>
                <a:cs typeface="Calibri" panose="020F0502020204030204" pitchFamily="34" charset="0"/>
              </a:rPr>
              <a:t>The probability corresponding to </a:t>
            </a:r>
            <a:r>
              <a:rPr lang="en-US" i="1" dirty="0">
                <a:latin typeface="Calibri" panose="020F0502020204030204" pitchFamily="34" charset="0"/>
                <a:cs typeface="Calibri" panose="020F0502020204030204" pitchFamily="34" charset="0"/>
              </a:rPr>
              <a:t>z </a:t>
            </a:r>
            <a:r>
              <a:rPr lang="en-US" dirty="0">
                <a:latin typeface="Calibri" panose="020F0502020204030204" pitchFamily="34" charset="0"/>
                <a:cs typeface="Calibri" panose="020F0502020204030204" pitchFamily="34" charset="0"/>
              </a:rPr>
              <a:t>= -2</a:t>
            </a:r>
            <a:r>
              <a:rPr lang="en-US" i="1"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24 is .4875. </a:t>
            </a:r>
          </a:p>
          <a:p>
            <a:pP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US" dirty="0">
                <a:latin typeface="Calibri" panose="020F0502020204030204" pitchFamily="34" charset="0"/>
                <a:cs typeface="Calibri" panose="020F0502020204030204" pitchFamily="34" charset="0"/>
              </a:rPr>
              <a:t>For </a:t>
            </a:r>
            <a:r>
              <a:rPr lang="en-US" i="1" dirty="0">
                <a:latin typeface="Calibri" panose="020F0502020204030204" pitchFamily="34" charset="0"/>
                <a:cs typeface="Calibri" panose="020F0502020204030204" pitchFamily="34" charset="0"/>
              </a:rPr>
              <a:t>z &lt; </a:t>
            </a:r>
            <a:r>
              <a:rPr lang="en-US" dirty="0">
                <a:latin typeface="Calibri" panose="020F0502020204030204" pitchFamily="34" charset="0"/>
                <a:cs typeface="Calibri" panose="020F0502020204030204" pitchFamily="34" charset="0"/>
              </a:rPr>
              <a:t>-2</a:t>
            </a:r>
            <a:r>
              <a:rPr lang="en-US" i="1"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24 (the tail of the distribution), the answer is </a:t>
            </a:r>
            <a:r>
              <a:rPr lang="en-US" i="1"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5000 - </a:t>
            </a:r>
            <a:r>
              <a:rPr lang="en-US" i="1"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4875 = .</a:t>
            </a:r>
            <a:r>
              <a:rPr lang="en-US" b="1" dirty="0">
                <a:latin typeface="Calibri" panose="020F0502020204030204" pitchFamily="34" charset="0"/>
                <a:cs typeface="Calibri" panose="020F0502020204030204" pitchFamily="34" charset="0"/>
              </a:rPr>
              <a:t>0125</a:t>
            </a:r>
            <a:r>
              <a:rPr lang="en-US" dirty="0">
                <a:latin typeface="Calibri" panose="020F0502020204030204" pitchFamily="34" charset="0"/>
                <a:cs typeface="Calibri" panose="020F0502020204030204" pitchFamily="34" charset="0"/>
              </a:rPr>
              <a:t>.</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r>
              <a:rPr lang="en-IN" dirty="0"/>
              <a:t>Solution</a:t>
            </a:r>
          </a:p>
        </p:txBody>
      </p:sp>
      <p:pic>
        <p:nvPicPr>
          <p:cNvPr id="5" name="Picture 4"/>
          <p:cNvPicPr>
            <a:picLocks noChangeAspect="1"/>
          </p:cNvPicPr>
          <p:nvPr/>
        </p:nvPicPr>
        <p:blipFill>
          <a:blip r:embed="rId2"/>
          <a:stretch>
            <a:fillRect/>
          </a:stretch>
        </p:blipFill>
        <p:spPr>
          <a:xfrm>
            <a:off x="406400" y="1493838"/>
            <a:ext cx="5689600" cy="2150114"/>
          </a:xfrm>
          <a:prstGeom prst="rect">
            <a:avLst/>
          </a:prstGeom>
        </p:spPr>
      </p:pic>
      <p:pic>
        <p:nvPicPr>
          <p:cNvPr id="6" name="Picture 5"/>
          <p:cNvPicPr>
            <a:picLocks noChangeAspect="1"/>
          </p:cNvPicPr>
          <p:nvPr/>
        </p:nvPicPr>
        <p:blipFill>
          <a:blip r:embed="rId3"/>
          <a:stretch>
            <a:fillRect/>
          </a:stretch>
        </p:blipFill>
        <p:spPr>
          <a:xfrm>
            <a:off x="7447722" y="1080021"/>
            <a:ext cx="4337878" cy="2563931"/>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C2AD7EB4-EB9C-4D32-9FB0-A130828F68F7}"/>
                  </a:ext>
                </a:extLst>
              </p14:cNvPr>
              <p14:cNvContentPartPr/>
              <p14:nvPr/>
            </p14:nvContentPartPr>
            <p14:xfrm>
              <a:off x="1428840" y="580320"/>
              <a:ext cx="8376480" cy="6027840"/>
            </p14:xfrm>
          </p:contentPart>
        </mc:Choice>
        <mc:Fallback>
          <p:pic>
            <p:nvPicPr>
              <p:cNvPr id="4" name="Ink 3">
                <a:extLst>
                  <a:ext uri="{FF2B5EF4-FFF2-40B4-BE49-F238E27FC236}">
                    <a16:creationId xmlns:a16="http://schemas.microsoft.com/office/drawing/2014/main" id="{C2AD7EB4-EB9C-4D32-9FB0-A130828F68F7}"/>
                  </a:ext>
                </a:extLst>
              </p:cNvPr>
              <p:cNvPicPr/>
              <p:nvPr/>
            </p:nvPicPr>
            <p:blipFill>
              <a:blip r:embed="rId5"/>
              <a:stretch>
                <a:fillRect/>
              </a:stretch>
            </p:blipFill>
            <p:spPr>
              <a:xfrm>
                <a:off x="1419480" y="570960"/>
                <a:ext cx="8395200" cy="6046560"/>
              </a:xfrm>
              <a:prstGeom prst="rect">
                <a:avLst/>
              </a:prstGeom>
            </p:spPr>
          </p:pic>
        </mc:Fallback>
      </mc:AlternateContent>
    </p:spTree>
    <p:extLst>
      <p:ext uri="{BB962C8B-B14F-4D97-AF65-F5344CB8AC3E}">
        <p14:creationId xmlns:p14="http://schemas.microsoft.com/office/powerpoint/2010/main" val="2404484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28870" y="1493838"/>
            <a:ext cx="10650330" cy="4525963"/>
          </a:xfrm>
        </p:spPr>
        <p:txBody>
          <a:bodyPr/>
          <a:lstStyle/>
          <a:p>
            <a:pPr marL="0" indent="0" algn="just"/>
            <a:r>
              <a:rPr lang="en-US" sz="4400" dirty="0">
                <a:latin typeface="Calibri" panose="020F0502020204030204" pitchFamily="34" charset="0"/>
                <a:cs typeface="Calibri" panose="020F0502020204030204" pitchFamily="34" charset="0"/>
              </a:rPr>
              <a:t>If 10% of a population of parts is defective, what is the probability of randomly selecting 80 parts and finding that 12 or more parts are defective?</a:t>
            </a:r>
            <a:endParaRPr lang="en-IN" sz="4400"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r>
              <a:rPr lang="en-IN" dirty="0"/>
              <a:t>Exercise</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881A2ED7-EF3C-4316-9E1D-9A8928BB5910}"/>
                  </a:ext>
                </a:extLst>
              </p14:cNvPr>
              <p14:cNvContentPartPr/>
              <p14:nvPr/>
            </p14:nvContentPartPr>
            <p14:xfrm>
              <a:off x="1080360" y="491040"/>
              <a:ext cx="10787400" cy="3867120"/>
            </p14:xfrm>
          </p:contentPart>
        </mc:Choice>
        <mc:Fallback>
          <p:pic>
            <p:nvPicPr>
              <p:cNvPr id="4" name="Ink 3">
                <a:extLst>
                  <a:ext uri="{FF2B5EF4-FFF2-40B4-BE49-F238E27FC236}">
                    <a16:creationId xmlns:a16="http://schemas.microsoft.com/office/drawing/2014/main" id="{881A2ED7-EF3C-4316-9E1D-9A8928BB5910}"/>
                  </a:ext>
                </a:extLst>
              </p:cNvPr>
              <p:cNvPicPr/>
              <p:nvPr/>
            </p:nvPicPr>
            <p:blipFill>
              <a:blip r:embed="rId3"/>
              <a:stretch>
                <a:fillRect/>
              </a:stretch>
            </p:blipFill>
            <p:spPr>
              <a:xfrm>
                <a:off x="1071000" y="481680"/>
                <a:ext cx="10806120" cy="3885840"/>
              </a:xfrm>
              <a:prstGeom prst="rect">
                <a:avLst/>
              </a:prstGeom>
            </p:spPr>
          </p:pic>
        </mc:Fallback>
      </mc:AlternateContent>
    </p:spTree>
    <p:extLst>
      <p:ext uri="{BB962C8B-B14F-4D97-AF65-F5344CB8AC3E}">
        <p14:creationId xmlns:p14="http://schemas.microsoft.com/office/powerpoint/2010/main" val="3337210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TotalTime>
  <Words>1964</Words>
  <Application>Microsoft Office PowerPoint</Application>
  <PresentationFormat>Widescreen</PresentationFormat>
  <Paragraphs>245</Paragraphs>
  <Slides>68</Slides>
  <Notes>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68</vt:i4>
      </vt:variant>
    </vt:vector>
  </HeadingPairs>
  <TitlesOfParts>
    <vt:vector size="78" baseType="lpstr">
      <vt:lpstr>Arial</vt:lpstr>
      <vt:lpstr>Calibri</vt:lpstr>
      <vt:lpstr>Calibri Light</vt:lpstr>
      <vt:lpstr>Cambria Math</vt:lpstr>
      <vt:lpstr>Symbol</vt:lpstr>
      <vt:lpstr>Times New Roman</vt:lpstr>
      <vt:lpstr>Univers</vt:lpstr>
      <vt:lpstr>Wingdings</vt:lpstr>
      <vt:lpstr>Office Theme</vt:lpstr>
      <vt:lpstr>1_Office Theme</vt:lpstr>
      <vt:lpstr>Introduction to Statistical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Testing of Hypothesis</vt:lpstr>
      <vt:lpstr>     Example</vt:lpstr>
      <vt:lpstr>     Example</vt:lpstr>
      <vt:lpstr>Example</vt:lpstr>
      <vt:lpstr>PowerPoint Presentation</vt:lpstr>
      <vt:lpstr>   Example</vt:lpstr>
      <vt:lpstr>  Example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Example</vt:lpstr>
      <vt:lpstr>Example</vt:lpstr>
      <vt:lpstr>Example </vt:lpstr>
      <vt:lpstr>PowerPoint Presentation</vt:lpstr>
      <vt:lpstr>PowerPoint Presentation</vt:lpstr>
      <vt:lpstr>PowerPoint Presentation</vt:lpstr>
      <vt:lpstr>Example 5</vt:lpstr>
      <vt:lpstr>Example 5</vt:lpstr>
      <vt:lpstr>Example 5</vt:lpstr>
      <vt:lpstr>PowerPoint Presentation</vt:lpstr>
      <vt:lpstr>  Example</vt:lpstr>
      <vt:lpstr>   Example</vt:lpstr>
      <vt:lpstr>PowerPoint Presentation</vt:lpstr>
      <vt:lpstr>  Example </vt:lpstr>
      <vt:lpstr>PowerPoint Presentation</vt:lpstr>
      <vt:lpstr>PowerPoint Presentation</vt:lpstr>
      <vt:lpstr>PowerPoint Presentation</vt:lpstr>
      <vt:lpstr>PowerPoint Presentation</vt:lpstr>
      <vt:lpstr>PowerPoint Presentation</vt:lpstr>
      <vt:lpstr>Thanks</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Statistical Methods</dc:title>
  <dc:creator>Sireesha</dc:creator>
  <cp:lastModifiedBy>YVKRaviKumar</cp:lastModifiedBy>
  <cp:revision>25</cp:revision>
  <dcterms:created xsi:type="dcterms:W3CDTF">2020-10-09T14:56:16Z</dcterms:created>
  <dcterms:modified xsi:type="dcterms:W3CDTF">2020-10-17T10:12:03Z</dcterms:modified>
</cp:coreProperties>
</file>